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biznes-wiki.com/uk/biznes-plan-razvedeniya-krolikov.html#kak-postroit-sobstvennuyu-krolikofermu-v-rossii" TargetMode="External"/><Relationship Id="rId13" Type="http://schemas.openxmlformats.org/officeDocument/2006/relationships/hyperlink" Target="http://biznes-wiki.com/uk/biznes-plan-razvedeniya-krolikov.html#kak-vybrat-porodu-krolikov-dlya-razvedeniya" TargetMode="External"/><Relationship Id="rId18" Type="http://schemas.openxmlformats.org/officeDocument/2006/relationships/hyperlink" Target="http://biznes-wiki.com/uk/biznes-plan-razvedeniya-krolikov.html#nalogooblozhenie-krolikofermy" TargetMode="External"/><Relationship Id="rId3" Type="http://schemas.openxmlformats.org/officeDocument/2006/relationships/hyperlink" Target="http://biznes-wiki.com/uk/biznes-plan-razvedeniya-krolikov.html#rezyume-biznes-plana-po-otkrytiyu-razvedeniya-krolikov" TargetMode="External"/><Relationship Id="rId21" Type="http://schemas.openxmlformats.org/officeDocument/2006/relationships/hyperlink" Target="http://biznes-wiki.com/uk/biznes-plan-razvedeniya-krolikov.html#krupnoe-i-srednee-proizvodstvo-mozhet-rabotat-po-tehnologii-iskusstvennogo-osemeneniya" TargetMode="External"/><Relationship Id="rId7" Type="http://schemas.openxmlformats.org/officeDocument/2006/relationships/hyperlink" Target="http://biznes-wiki.com/uk/biznes-plan-razvedeniya-krolikov.html#aktualnost-razvedeniya-krolikov-v-rossii" TargetMode="External"/><Relationship Id="rId12" Type="http://schemas.openxmlformats.org/officeDocument/2006/relationships/hyperlink" Target="http://biznes-wiki.com/uk/biznes-plan-razvedeniya-krolikov.html#razvedenie-krolikov-akselleratornym-metodom" TargetMode="External"/><Relationship Id="rId17" Type="http://schemas.openxmlformats.org/officeDocument/2006/relationships/hyperlink" Target="http://biznes-wiki.com/uk/biznes-plan-razvedeniya-krolikov.html#osnovnye-uplachivaemye-nalogi" TargetMode="External"/><Relationship Id="rId2" Type="http://schemas.openxmlformats.org/officeDocument/2006/relationships/hyperlink" Target="http://biznes-wiki.com/uk/biznes-plan-razvedeniya-krolikov.html#kakuyu-informatsiyu-dolzhen-soderzhat-v-sebe-biznes-plan-razvedeniya-krolikov" TargetMode="External"/><Relationship Id="rId16" Type="http://schemas.openxmlformats.org/officeDocument/2006/relationships/hyperlink" Target="http://biznes-wiki.com/uk/biznes-plan-razvedeniya-krolikov.html#sovety-nachinayushhim-biznesmenam-8211-krolikovodam" TargetMode="External"/><Relationship Id="rId20" Type="http://schemas.openxmlformats.org/officeDocument/2006/relationships/hyperlink" Target="http://biznes-wiki.com/uk/biznes-plan-razvedeniya-krolikov.html#tipy-krolikoferm-masshtaby-proizvodstv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iznes-wiki.com/uk/biznes-plan-razvedeniya-krolikov.html#v-biznes-plane-magazina-bytovoj-himii-propisany-sleduyushhie-algoritmy-dejstvij-dlya-nachala-biznesa" TargetMode="External"/><Relationship Id="rId11" Type="http://schemas.openxmlformats.org/officeDocument/2006/relationships/hyperlink" Target="http://biznes-wiki.com/uk/biznes-plan-razvedeniya-krolikov.html#promyshlennoe-krolikovodstvo" TargetMode="External"/><Relationship Id="rId24" Type="http://schemas.openxmlformats.org/officeDocument/2006/relationships/hyperlink" Target="http://biznes-wiki.com/uk/biznes-plan-razvedeniya-krolikov.html#plan-obemov-predostavleniya-uslug-raschetnogo-perioda" TargetMode="External"/><Relationship Id="rId5" Type="http://schemas.openxmlformats.org/officeDocument/2006/relationships/hyperlink" Target="http://biznes-wiki.com/uk/biznes-plan-razvedeniya-krolikov.html#algoritmy-dejstviya-propisannye-v-biznes-plane-magazina-bytovoj-himii" TargetMode="External"/><Relationship Id="rId15" Type="http://schemas.openxmlformats.org/officeDocument/2006/relationships/hyperlink" Target="http://biznes-wiki.com/uk/biznes-plan-razvedeniya-krolikov.html#rynki-sbyta-produktsii-s-krolikov" TargetMode="External"/><Relationship Id="rId23" Type="http://schemas.openxmlformats.org/officeDocument/2006/relationships/hyperlink" Target="http://biznes-wiki.com/uk/biznes-plan-razvedeniya-krolikov.html#rashody-proekta-v-rub." TargetMode="External"/><Relationship Id="rId10" Type="http://schemas.openxmlformats.org/officeDocument/2006/relationships/hyperlink" Target="http://biznes-wiki.com/uk/biznes-plan-razvedeniya-krolikov.html#traditsionnoe-krolikovodstvo" TargetMode="External"/><Relationship Id="rId19" Type="http://schemas.openxmlformats.org/officeDocument/2006/relationships/hyperlink" Target="http://biznes-wiki.com/uk/biznes-plan-razvedeniya-krolikov.html#pomeshhenie-dlya-krolikofermy" TargetMode="External"/><Relationship Id="rId4" Type="http://schemas.openxmlformats.org/officeDocument/2006/relationships/hyperlink" Target="http://biznes-wiki.com/uk/biznes-plan-razvedeniya-krolikov.html#etapy-proekta-krolikofermy" TargetMode="External"/><Relationship Id="rId9" Type="http://schemas.openxmlformats.org/officeDocument/2006/relationships/hyperlink" Target="http://biznes-wiki.com/uk/biznes-plan-razvedeniya-krolikov.html#formy-biznesa-na-razvedenii-krolikov" TargetMode="External"/><Relationship Id="rId14" Type="http://schemas.openxmlformats.org/officeDocument/2006/relationships/hyperlink" Target="http://biznes-wiki.com/uk/biznes-plan-razvedeniya-krolikov.html#riski-biznesa-na-razvedenii-krolikov" TargetMode="External"/><Relationship Id="rId22" Type="http://schemas.openxmlformats.org/officeDocument/2006/relationships/hyperlink" Target="http://biznes-wiki.com/uk/biznes-plan-razvedeniya-krolikov.html#oborudovanie-krolikoferm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6137" y="33265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№9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Оптимізація виробництва продукції кролівництва та звірівництва.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Ресурсоощадні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технології виробництва продукції кролівництва і звірівництва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Результат пошуку зображень за запитом &quot;кролівництво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89" y="2996952"/>
            <a:ext cx="5943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05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Мета заняття.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Розглянути основні елементи процесу виробництва продукції кролівництва та сучасні технології. Навчитися складати бізнес-план розвитку кролеферми.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3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Мета заняття.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Розглянути основні елементи процесу виробництва продукції кролівництва та сучасні технології. Навчитися складати бізнес-план розвитку кролеферми.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212976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Завдання 1.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Скласти бізнес-план кролеферми в умовах присадибного господарства,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використовуючі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ринкові ціни на молодняк, м'ясо, шкурки кролів; корми та енергоресурси. У статті початкових внесків врахуйте: закупку тварин, закупку приміщень для утримання (кліток),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стврення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інтернет-сайту для реалізації майбутньої продукції. У статті витрат на місяць: вартість корму, електроенергії, водопостачання, опалення, зарплата персоналу, реклама сайту. У статті доходів: вартість м'яса, вартість шкурок. Розрахуйте рентабельність виробництва. Яким чином можна збільшити рентабельність,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використовучи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ресурсозберігаючі технології?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8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2089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І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нформаці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ю,  яку 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повинен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містити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бізнес</a:t>
            </a:r>
            <a:r>
              <a:rPr lang="uk-UA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план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розведення</a:t>
            </a: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кролів</a:t>
            </a: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Резюме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бізнес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плану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відкриттю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3"/>
              </a:rPr>
              <a:t>ферми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розведення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3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4"/>
              </a:rPr>
              <a:t>Етапи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4"/>
              </a:rPr>
              <a:t> проекту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4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4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4"/>
              </a:rPr>
              <a:t>ферм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  <a:hlinkClick r:id="rId5"/>
              </a:rPr>
              <a:t>А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5"/>
              </a:rPr>
              <a:t>лгоритми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5"/>
              </a:rPr>
              <a:t>ді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5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6"/>
              </a:rPr>
              <a:t>для початку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6"/>
              </a:rPr>
              <a:t>бізнесу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6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7"/>
              </a:rPr>
              <a:t>Актуальність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7"/>
              </a:rPr>
              <a:t>розведення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7"/>
              </a:rPr>
              <a:t>кролів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7"/>
              </a:rPr>
              <a:t> в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Україні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  <a:hlinkClick r:id="rId8"/>
              </a:rPr>
              <a:t>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8"/>
              </a:rPr>
              <a:t>побудувати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8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8"/>
              </a:rPr>
              <a:t>власну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8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8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8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8"/>
              </a:rPr>
              <a:t>ферм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8"/>
              </a:rPr>
              <a:t>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9"/>
              </a:rPr>
              <a:t>Форми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9"/>
              </a:rPr>
              <a:t>бізнесу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9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9"/>
              </a:rPr>
              <a:t>розведенні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9"/>
              </a:rPr>
              <a:t>кроликів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0"/>
              </a:rPr>
              <a:t>традиційне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0"/>
              </a:rPr>
              <a:t>кролівництво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11"/>
              </a:rPr>
              <a:t>п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1"/>
              </a:rPr>
              <a:t>ромислове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1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1"/>
              </a:rPr>
              <a:t>кролівництво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12"/>
              </a:rPr>
              <a:t>р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2"/>
              </a:rPr>
              <a:t>озведення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2"/>
              </a:rPr>
              <a:t>кролів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2"/>
              </a:rPr>
              <a:t>акселераторним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2"/>
              </a:rPr>
              <a:t> методом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  <a:hlinkClick r:id="rId13"/>
              </a:rPr>
              <a:t>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3"/>
              </a:rPr>
              <a:t>вибрати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3"/>
              </a:rPr>
              <a:t> породу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3"/>
              </a:rPr>
              <a:t>кролів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3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3"/>
              </a:rPr>
              <a:t>розведення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4"/>
              </a:rPr>
              <a:t>Ризики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4"/>
              </a:rPr>
              <a:t>бізнесу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4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4"/>
              </a:rPr>
              <a:t>розведенні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4"/>
              </a:rPr>
              <a:t>кролів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  <a:hlinkClick r:id="rId15"/>
              </a:rPr>
              <a:t>Ринки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5"/>
              </a:rPr>
              <a:t>збуту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5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5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5"/>
              </a:rPr>
              <a:t>крол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  <a:hlinkClick r:id="rId15"/>
              </a:rPr>
              <a:t>івництва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6"/>
              </a:rPr>
              <a:t>Поради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6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6"/>
              </a:rPr>
              <a:t>бізнесменам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6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6"/>
              </a:rPr>
              <a:t>кролівникам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7"/>
              </a:rPr>
              <a:t>О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8"/>
              </a:rPr>
              <a:t>податкування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8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8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18"/>
              </a:rPr>
              <a:t>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8"/>
              </a:rPr>
              <a:t>ферм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9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9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19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19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19"/>
              </a:rPr>
              <a:t>ферм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0"/>
              </a:rPr>
              <a:t>типи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0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20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0"/>
              </a:rPr>
              <a:t>ферм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20"/>
              </a:rPr>
              <a:t>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0"/>
              </a:rPr>
              <a:t>масштаби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0"/>
              </a:rPr>
              <a:t>виробництва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>
                <a:latin typeface="Times New Roman" pitchFamily="18" charset="0"/>
                <a:cs typeface="Times New Roman" pitchFamily="18" charset="0"/>
                <a:hlinkClick r:id="rId21"/>
              </a:rPr>
              <a:t>Т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1"/>
              </a:rPr>
              <a:t>ехнологі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21"/>
              </a:rPr>
              <a:t>я розведення кролів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>
                <a:latin typeface="Times New Roman" pitchFamily="18" charset="0"/>
                <a:cs typeface="Times New Roman" pitchFamily="18" charset="0"/>
                <a:hlinkClick r:id="rId22"/>
              </a:rPr>
              <a:t>У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2"/>
              </a:rPr>
              <a:t>статкування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2"/>
              </a:rPr>
              <a:t>крол</a:t>
            </a:r>
            <a:r>
              <a:rPr lang="uk-UA" sz="2000" dirty="0">
                <a:latin typeface="Times New Roman" pitchFamily="18" charset="0"/>
                <a:cs typeface="Times New Roman" pitchFamily="18" charset="0"/>
                <a:hlinkClick r:id="rId22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2"/>
              </a:rPr>
              <a:t>ферм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>
                <a:latin typeface="Times New Roman" pitchFamily="18" charset="0"/>
                <a:cs typeface="Times New Roman" pitchFamily="18" charset="0"/>
                <a:hlinkClick r:id="rId23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3"/>
              </a:rPr>
              <a:t>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3"/>
              </a:rPr>
              <a:t> проекту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  <a:hlinkClick r:id="rId24"/>
              </a:rPr>
              <a:t>План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4"/>
              </a:rPr>
              <a:t>обсягів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4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4"/>
              </a:rPr>
              <a:t>послуг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4"/>
              </a:rPr>
              <a:t>розрахункового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4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4"/>
              </a:rPr>
              <a:t>періоду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342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282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22</cp:revision>
  <dcterms:created xsi:type="dcterms:W3CDTF">2022-12-26T18:27:24Z</dcterms:created>
  <dcterms:modified xsi:type="dcterms:W3CDTF">2023-03-27T18:13:01Z</dcterms:modified>
</cp:coreProperties>
</file>