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96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188640"/>
            <a:ext cx="806489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Практична робота №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ІННОВАЦІЙНІ ПІДХОДИ У СЕЛЕКЦІЇ ТВАРИН ТА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ПТИЦІ. УПРАВЛІННЯ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СЕЛЕКЦІЙНИМ ПРОЦЕСОМ З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ВИК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ОРИСТАННЯМ ЕОМ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/>
              <a:t> </a:t>
            </a:r>
            <a:endParaRPr lang="ru-RU" sz="2400" dirty="0"/>
          </a:p>
        </p:txBody>
      </p:sp>
      <p:pic>
        <p:nvPicPr>
          <p:cNvPr id="1026" name="Рисунок 8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984" t="5769" r="21118" b="17914"/>
          <a:stretch/>
        </p:blipFill>
        <p:spPr bwMode="auto">
          <a:xfrm>
            <a:off x="2123728" y="2708920"/>
            <a:ext cx="548556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10529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939941"/>
              </p:ext>
            </p:extLst>
          </p:nvPr>
        </p:nvGraphicFramePr>
        <p:xfrm>
          <a:off x="395536" y="332656"/>
          <a:ext cx="8208911" cy="555384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345"/>
                <a:gridCol w="3981934"/>
                <a:gridCol w="3675632"/>
              </a:tblGrid>
              <a:tr h="10776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контроль за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продуктивністю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стада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Контрольні доїння (ранок, обід, вечір)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 на місяць добовий надій з точністю до 0,10 кг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 жиру в молоці,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день проведення контролю доїння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 білка в молоці, %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саме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Надій за місяць від кожної корови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Щомісячно, від отелення до запуску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323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що підлягають роздоюванню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менше 20 % високопродуктивних корів, що отелилися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323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які підлягають вибракуванню внаслідок низької продуктивності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20% низькопродуктивних (за перші 99 днів лактації) корів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4310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що різко зменшили надої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Корови, які впродовж місяця зменшили надій на 50 % і більше порівняно з минулим контрольним доїнням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 з дуже укороченою лактацією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Лактація менша 210 днів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7543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закінчили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мають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305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лактації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середній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вміст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жиру в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ньому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%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молочного жиру, кг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д)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молочного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білка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кг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міру закінчення лактації або при досягненні 305 днів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2155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визначеною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інтенсивністю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молоковиведення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 день або на 2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місяці лактації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323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із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визначеною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масою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тіла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20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день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переведенні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фазу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роздоювання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осіменіння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3010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6484525"/>
              </p:ext>
            </p:extLst>
          </p:nvPr>
        </p:nvGraphicFramePr>
        <p:xfrm>
          <a:off x="414129" y="260648"/>
          <a:ext cx="8352928" cy="2194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050953"/>
                <a:gridCol w="3739342"/>
                <a:gridCol w="562633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г) контроль за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експлуатацією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фазу (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виробничу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сухостійних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58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очікуваного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фазу (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виробничу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а)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дородова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секція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родова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секція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післяродова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секція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5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днів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очікуваного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10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год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uk-UA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16-й день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Переведення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фазу (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виробничу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групу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виробництва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молока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раніше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ніж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84-й день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395536" y="2679899"/>
            <a:ext cx="835292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Інформація 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спочатку вводиться у пам'ять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ком'ютера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на певну дату 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документів: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Картка племінного бугая»,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Картка племінної корови»,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Журнал реєстрації приплоду, вирощування та бонітування молодняку великої рогатої худоби молочних та молочно-м'ясних порід»,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Журнал осіменіння корів і телиць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дає можливість сформувати дані про походження, продуктивність за всі попередні і поточну лактації,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відтворну здатність корів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397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980728"/>
            <a:ext cx="84969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Потім вся первинна інформація надходить із трьох вхідних документів: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Акт контрольного доїння корови»,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Акт змін, що відбулися з коровою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just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Відомості зважування молодняку та змін з ним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 контрольного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доїння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складають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окремо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закріплених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майстром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машинного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доїння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коровою,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оформляють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місяць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записують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аборт,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вибуття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коровою.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2002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Селекціонер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сухостійні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графік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нетелей,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сухостійного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сервіс-періодів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потребують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контролю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фізіологічного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стану;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список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первісток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90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лактації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молодняку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Більшість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наведеної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зооветеринарної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служби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обсягу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робіт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56906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1602" y="764704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персонального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комп'ютера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безпосередньо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зашифрованому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вигляді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кожний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спеціаліст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повинен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вільно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володіти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шифрами,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Контрольні питання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Інноваційні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селекції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птиці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Управління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селекційним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процесом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вик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ЕОМ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щоденного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оперативного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2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980728"/>
            <a:ext cx="80648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 </a:t>
            </a:r>
            <a:endParaRPr lang="ru-RU" sz="2400" dirty="0"/>
          </a:p>
          <a:p>
            <a:pPr algn="just"/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Мета </a:t>
            </a:r>
            <a:r>
              <a:rPr lang="ru-RU" sz="2400" b="1" i="1" dirty="0" err="1"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Вивчити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збирання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молочному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скотарстві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систем типу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Селекс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персональних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комп'ютерах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користування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Набути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постановці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ЕОМ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одержанню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3974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типу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Селекс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змогу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проводити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оперативний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експлуатації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визначити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племінну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цінність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потомства;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виробництво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молока,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кормів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поголів'я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здоров'я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ветеринарних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заходів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справ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нагромадженню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сперми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вирощування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відгодівлі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молодняку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худоби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745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35292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готують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ПЕОМ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ЕОМ,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первинних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документів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три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надходять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пам'ять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ПЕОМ (ЕОМ) один раз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решта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один раз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походження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вим'я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дату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останнього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лактації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звітний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вводять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контроль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чергові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59729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144" y="332656"/>
            <a:ext cx="802838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ПЕОМ (ЕОМ)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нетелей, 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надійшли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помилками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даними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лактації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бонітуванню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осіменінню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обстеженню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гінекологом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вибракуванню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низькопродуктивні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роздоюванню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кращих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останню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закінчену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лактацію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зведення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стада 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роботу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осіменінню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телиць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ПЕОМ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прогнози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 надою молока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корови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закріплених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дояркою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по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фермі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господарству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цілому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64425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4345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племінних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стада,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видає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ЕОМ: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бонітування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молочних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річні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продуктивності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відтворення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про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довічну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продуктивність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племінних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результати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біометричної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нагромаджених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Матеріали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необхідні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списки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перевірюваних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дочок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перевірюваних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якістю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потомства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генеалогічна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стада,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підсумки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списки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відомості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бугаїв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5132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69269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Автоматизованій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обробці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показники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(в тому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числі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дійних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нетелей,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отелилися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першого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характеристика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приплоду;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осіменяли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один, два і три рази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індекс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осіменіння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міжотельного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сухостійного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сервіс-періодів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запліднилися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впродовж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30 і 60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отелення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тільних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ялових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корів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вибули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величина надою;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вміст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жиру,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кількість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молочного жиру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за 90, 305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днів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скорочену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закінчену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лактацію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72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959594"/>
              </p:ext>
            </p:extLst>
          </p:nvPr>
        </p:nvGraphicFramePr>
        <p:xfrm>
          <a:off x="899590" y="764704"/>
          <a:ext cx="7920882" cy="52773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32000"/>
                <a:gridCol w="3842218"/>
                <a:gridCol w="3546664"/>
              </a:tblGrid>
              <a:tr h="266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 звітності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133117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а) контроль за станом відтворення стада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що отелилися за звітний період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285 днів після останнього осіменіння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які підлягають осіменінню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 день після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що підлягають переведенню у сухостійні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225 днів після останнього осіменіння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6655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які повинні бути обстежені гінекологом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осіменені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51-й день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Підлягають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ректальному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обстеженню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55-й день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останнього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осіменіння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Осіменяли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 рази і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у яких не було першої охоти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21 день після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які не мали другої охоти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42 день після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у яких не було третьої охоти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63 день після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осіменяли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разів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106 день після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2662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які залишилися не тільними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 55 днів після останнього отелення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399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корів, переведених у сухостійні раніше необхідного строку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224 днів після останнього осіменіння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532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телиць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підлягають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осіменінню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Молочно-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м'ясні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породи,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тіла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14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16-міс.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віці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нижче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380 кг, а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молочні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360 кг,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висота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холці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125 см і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більше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  <a:tr h="3993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визначених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для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вибраковування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яких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осіменяють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Надій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після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отелення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50 %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нижче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середнього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 стаду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2787" marR="42787" marT="0" marB="0" anchor="ctr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02986" y="186407"/>
            <a:ext cx="613802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Вимоги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щоденного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оперативного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обліку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599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683474"/>
              </p:ext>
            </p:extLst>
          </p:nvPr>
        </p:nvGraphicFramePr>
        <p:xfrm>
          <a:off x="467544" y="1052736"/>
          <a:ext cx="8208911" cy="2133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51345"/>
                <a:gridCol w="3981934"/>
                <a:gridCol w="3675632"/>
              </a:tblGrid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одержаних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телят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день,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місяць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з початку року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телят,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загинули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мертвонароджених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телят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абортів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забитої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худоби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саме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з/п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Показник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 звітності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телиць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запліднилися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саме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нетелей,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отелилися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саме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вибракуваних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 саме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  <a:tr h="1077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ru-RU" sz="1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Кількість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корів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початок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періоду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початок кожного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місяця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4637" marR="34637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254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1338</Words>
  <Application>Microsoft Office PowerPoint</Application>
  <PresentationFormat>Экран (4:3)</PresentationFormat>
  <Paragraphs>215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10</cp:revision>
  <dcterms:created xsi:type="dcterms:W3CDTF">2022-12-26T18:27:24Z</dcterms:created>
  <dcterms:modified xsi:type="dcterms:W3CDTF">2023-03-05T17:20:19Z</dcterms:modified>
</cp:coreProperties>
</file>