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74" r:id="rId14"/>
    <p:sldId id="275" r:id="rId15"/>
    <p:sldId id="276" r:id="rId16"/>
    <p:sldId id="26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86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eeg Show" userId="b9bb7bb70a77571f" providerId="LiveId" clId="{F89F301C-A4FD-4BC7-8907-0B21D3B6AA67}"/>
    <pc:docChg chg="undo custSel addSld delSld modSld">
      <pc:chgData name="Dreeg Show" userId="b9bb7bb70a77571f" providerId="LiveId" clId="{F89F301C-A4FD-4BC7-8907-0B21D3B6AA67}" dt="2024-08-12T21:40:24.478" v="75" actId="1076"/>
      <pc:docMkLst>
        <pc:docMk/>
      </pc:docMkLst>
      <pc:sldChg chg="modSp mod">
        <pc:chgData name="Dreeg Show" userId="b9bb7bb70a77571f" providerId="LiveId" clId="{F89F301C-A4FD-4BC7-8907-0B21D3B6AA67}" dt="2024-08-11T22:14:34.729" v="6"/>
        <pc:sldMkLst>
          <pc:docMk/>
          <pc:sldMk cId="189278787" sldId="257"/>
        </pc:sldMkLst>
        <pc:spChg chg="mod">
          <ac:chgData name="Dreeg Show" userId="b9bb7bb70a77571f" providerId="LiveId" clId="{F89F301C-A4FD-4BC7-8907-0B21D3B6AA67}" dt="2024-08-11T22:14:13.900" v="3" actId="20577"/>
          <ac:spMkLst>
            <pc:docMk/>
            <pc:sldMk cId="189278787" sldId="257"/>
            <ac:spMk id="4" creationId="{00000000-0000-0000-0000-000000000000}"/>
          </ac:spMkLst>
        </pc:spChg>
        <pc:spChg chg="mod">
          <ac:chgData name="Dreeg Show" userId="b9bb7bb70a77571f" providerId="LiveId" clId="{F89F301C-A4FD-4BC7-8907-0B21D3B6AA67}" dt="2024-08-11T22:14:34.729" v="6"/>
          <ac:spMkLst>
            <pc:docMk/>
            <pc:sldMk cId="189278787" sldId="257"/>
            <ac:spMk id="5" creationId="{00000000-0000-0000-0000-000000000000}"/>
          </ac:spMkLst>
        </pc:spChg>
      </pc:sldChg>
      <pc:sldChg chg="modSp mod">
        <pc:chgData name="Dreeg Show" userId="b9bb7bb70a77571f" providerId="LiveId" clId="{F89F301C-A4FD-4BC7-8907-0B21D3B6AA67}" dt="2024-08-11T22:15:08.463" v="12" actId="20577"/>
        <pc:sldMkLst>
          <pc:docMk/>
          <pc:sldMk cId="2855836247" sldId="258"/>
        </pc:sldMkLst>
        <pc:spChg chg="mod">
          <ac:chgData name="Dreeg Show" userId="b9bb7bb70a77571f" providerId="LiveId" clId="{F89F301C-A4FD-4BC7-8907-0B21D3B6AA67}" dt="2024-08-11T22:15:08.463" v="12" actId="20577"/>
          <ac:spMkLst>
            <pc:docMk/>
            <pc:sldMk cId="2855836247" sldId="258"/>
            <ac:spMk id="4" creationId="{00000000-0000-0000-0000-000000000000}"/>
          </ac:spMkLst>
        </pc:spChg>
      </pc:sldChg>
      <pc:sldChg chg="modSp mod">
        <pc:chgData name="Dreeg Show" userId="b9bb7bb70a77571f" providerId="LiveId" clId="{F89F301C-A4FD-4BC7-8907-0B21D3B6AA67}" dt="2024-08-11T22:15:33.273" v="13"/>
        <pc:sldMkLst>
          <pc:docMk/>
          <pc:sldMk cId="1446049101" sldId="259"/>
        </pc:sldMkLst>
        <pc:spChg chg="mod">
          <ac:chgData name="Dreeg Show" userId="b9bb7bb70a77571f" providerId="LiveId" clId="{F89F301C-A4FD-4BC7-8907-0B21D3B6AA67}" dt="2024-08-11T22:15:33.273" v="13"/>
          <ac:spMkLst>
            <pc:docMk/>
            <pc:sldMk cId="1446049101" sldId="259"/>
            <ac:spMk id="4" creationId="{00000000-0000-0000-0000-000000000000}"/>
          </ac:spMkLst>
        </pc:spChg>
      </pc:sldChg>
      <pc:sldChg chg="modSp mod">
        <pc:chgData name="Dreeg Show" userId="b9bb7bb70a77571f" providerId="LiveId" clId="{F89F301C-A4FD-4BC7-8907-0B21D3B6AA67}" dt="2024-08-12T21:40:24.478" v="75" actId="1076"/>
        <pc:sldMkLst>
          <pc:docMk/>
          <pc:sldMk cId="1306620392" sldId="262"/>
        </pc:sldMkLst>
        <pc:spChg chg="mod">
          <ac:chgData name="Dreeg Show" userId="b9bb7bb70a77571f" providerId="LiveId" clId="{F89F301C-A4FD-4BC7-8907-0B21D3B6AA67}" dt="2024-08-12T21:40:24.478" v="75" actId="1076"/>
          <ac:spMkLst>
            <pc:docMk/>
            <pc:sldMk cId="1306620392" sldId="262"/>
            <ac:spMk id="4" creationId="{00000000-0000-0000-0000-000000000000}"/>
          </ac:spMkLst>
        </pc:spChg>
      </pc:sldChg>
      <pc:sldChg chg="modSp mod">
        <pc:chgData name="Dreeg Show" userId="b9bb7bb70a77571f" providerId="LiveId" clId="{F89F301C-A4FD-4BC7-8907-0B21D3B6AA67}" dt="2024-08-11T22:16:57.494" v="21"/>
        <pc:sldMkLst>
          <pc:docMk/>
          <pc:sldMk cId="2442132063" sldId="263"/>
        </pc:sldMkLst>
        <pc:spChg chg="mod">
          <ac:chgData name="Dreeg Show" userId="b9bb7bb70a77571f" providerId="LiveId" clId="{F89F301C-A4FD-4BC7-8907-0B21D3B6AA67}" dt="2024-08-11T22:16:57.494" v="21"/>
          <ac:spMkLst>
            <pc:docMk/>
            <pc:sldMk cId="2442132063" sldId="263"/>
            <ac:spMk id="4" creationId="{00000000-0000-0000-0000-000000000000}"/>
          </ac:spMkLst>
        </pc:spChg>
      </pc:sldChg>
      <pc:sldChg chg="modSp mod">
        <pc:chgData name="Dreeg Show" userId="b9bb7bb70a77571f" providerId="LiveId" clId="{F89F301C-A4FD-4BC7-8907-0B21D3B6AA67}" dt="2024-08-11T22:17:21.132" v="23" actId="1076"/>
        <pc:sldMkLst>
          <pc:docMk/>
          <pc:sldMk cId="2338566875" sldId="264"/>
        </pc:sldMkLst>
        <pc:spChg chg="mod">
          <ac:chgData name="Dreeg Show" userId="b9bb7bb70a77571f" providerId="LiveId" clId="{F89F301C-A4FD-4BC7-8907-0B21D3B6AA67}" dt="2024-08-11T22:17:21.132" v="23" actId="1076"/>
          <ac:spMkLst>
            <pc:docMk/>
            <pc:sldMk cId="2338566875" sldId="264"/>
            <ac:spMk id="4" creationId="{00000000-0000-0000-0000-000000000000}"/>
          </ac:spMkLst>
        </pc:spChg>
      </pc:sldChg>
      <pc:sldChg chg="addSp delSp modSp mod">
        <pc:chgData name="Dreeg Show" userId="b9bb7bb70a77571f" providerId="LiveId" clId="{F89F301C-A4FD-4BC7-8907-0B21D3B6AA67}" dt="2024-08-11T22:19:19.507" v="41" actId="14100"/>
        <pc:sldMkLst>
          <pc:docMk/>
          <pc:sldMk cId="2136461699" sldId="265"/>
        </pc:sldMkLst>
        <pc:picChg chg="del">
          <ac:chgData name="Dreeg Show" userId="b9bb7bb70a77571f" providerId="LiveId" clId="{F89F301C-A4FD-4BC7-8907-0B21D3B6AA67}" dt="2024-08-11T22:17:34.515" v="25" actId="478"/>
          <ac:picMkLst>
            <pc:docMk/>
            <pc:sldMk cId="2136461699" sldId="265"/>
            <ac:picMk id="15" creationId="{63E2BDEF-43E2-CAE0-16CD-E8823F88FA81}"/>
          </ac:picMkLst>
        </pc:picChg>
        <pc:picChg chg="add mod">
          <ac:chgData name="Dreeg Show" userId="b9bb7bb70a77571f" providerId="LiveId" clId="{F89F301C-A4FD-4BC7-8907-0B21D3B6AA67}" dt="2024-08-11T22:18:34.042" v="34" actId="1076"/>
          <ac:picMkLst>
            <pc:docMk/>
            <pc:sldMk cId="2136461699" sldId="265"/>
            <ac:picMk id="17" creationId="{721AD264-E376-E8C2-0C58-FFEE0EDBFAEA}"/>
          </ac:picMkLst>
        </pc:picChg>
        <pc:picChg chg="add mod">
          <ac:chgData name="Dreeg Show" userId="b9bb7bb70a77571f" providerId="LiveId" clId="{F89F301C-A4FD-4BC7-8907-0B21D3B6AA67}" dt="2024-08-11T22:18:37.764" v="35" actId="1076"/>
          <ac:picMkLst>
            <pc:docMk/>
            <pc:sldMk cId="2136461699" sldId="265"/>
            <ac:picMk id="19" creationId="{14A0EB83-1EB4-D191-B61D-9C3C0B604EAD}"/>
          </ac:picMkLst>
        </pc:picChg>
        <pc:picChg chg="add mod">
          <ac:chgData name="Dreeg Show" userId="b9bb7bb70a77571f" providerId="LiveId" clId="{F89F301C-A4FD-4BC7-8907-0B21D3B6AA67}" dt="2024-08-11T22:19:19.507" v="41" actId="14100"/>
          <ac:picMkLst>
            <pc:docMk/>
            <pc:sldMk cId="2136461699" sldId="265"/>
            <ac:picMk id="21" creationId="{09181CAC-4E86-00CF-B869-5B4C0FCEBF86}"/>
          </ac:picMkLst>
        </pc:picChg>
      </pc:sldChg>
      <pc:sldChg chg="addSp delSp modSp mod">
        <pc:chgData name="Dreeg Show" userId="b9bb7bb70a77571f" providerId="LiveId" clId="{F89F301C-A4FD-4BC7-8907-0B21D3B6AA67}" dt="2024-08-11T22:20:03.530" v="47" actId="1076"/>
        <pc:sldMkLst>
          <pc:docMk/>
          <pc:sldMk cId="3663010782" sldId="266"/>
        </pc:sldMkLst>
        <pc:picChg chg="del">
          <ac:chgData name="Dreeg Show" userId="b9bb7bb70a77571f" providerId="LiveId" clId="{F89F301C-A4FD-4BC7-8907-0B21D3B6AA67}" dt="2024-08-11T22:18:28.021" v="33" actId="478"/>
          <ac:picMkLst>
            <pc:docMk/>
            <pc:sldMk cId="3663010782" sldId="266"/>
            <ac:picMk id="10" creationId="{F002BBFC-85B9-8AA3-A18E-F2099FA4F39D}"/>
          </ac:picMkLst>
        </pc:picChg>
        <pc:picChg chg="add mod">
          <ac:chgData name="Dreeg Show" userId="b9bb7bb70a77571f" providerId="LiveId" clId="{F89F301C-A4FD-4BC7-8907-0B21D3B6AA67}" dt="2024-08-11T22:20:03.530" v="47" actId="1076"/>
          <ac:picMkLst>
            <pc:docMk/>
            <pc:sldMk cId="3663010782" sldId="266"/>
            <ac:picMk id="12" creationId="{CA6E32C0-833E-8582-DA1B-F84082A27728}"/>
          </ac:picMkLst>
        </pc:picChg>
      </pc:sldChg>
      <pc:sldChg chg="addSp delSp modSp mod">
        <pc:chgData name="Dreeg Show" userId="b9bb7bb70a77571f" providerId="LiveId" clId="{F89F301C-A4FD-4BC7-8907-0B21D3B6AA67}" dt="2024-08-11T22:20:34.106" v="52" actId="1076"/>
        <pc:sldMkLst>
          <pc:docMk/>
          <pc:sldMk cId="2297206823" sldId="271"/>
        </pc:sldMkLst>
        <pc:picChg chg="del">
          <ac:chgData name="Dreeg Show" userId="b9bb7bb70a77571f" providerId="LiveId" clId="{F89F301C-A4FD-4BC7-8907-0B21D3B6AA67}" dt="2024-08-11T22:20:23.670" v="48" actId="478"/>
          <ac:picMkLst>
            <pc:docMk/>
            <pc:sldMk cId="2297206823" sldId="271"/>
            <ac:picMk id="12" creationId="{3AC097D7-D8DB-779A-B36C-FE126385BE10}"/>
          </ac:picMkLst>
        </pc:picChg>
        <pc:picChg chg="add mod">
          <ac:chgData name="Dreeg Show" userId="b9bb7bb70a77571f" providerId="LiveId" clId="{F89F301C-A4FD-4BC7-8907-0B21D3B6AA67}" dt="2024-08-11T22:20:34.106" v="52" actId="1076"/>
          <ac:picMkLst>
            <pc:docMk/>
            <pc:sldMk cId="2297206823" sldId="271"/>
            <ac:picMk id="14" creationId="{E6B93546-4CC2-A3B7-7BAC-35CDC6644E95}"/>
          </ac:picMkLst>
        </pc:picChg>
      </pc:sldChg>
      <pc:sldChg chg="del">
        <pc:chgData name="Dreeg Show" userId="b9bb7bb70a77571f" providerId="LiveId" clId="{F89F301C-A4FD-4BC7-8907-0B21D3B6AA67}" dt="2024-08-11T22:17:25.989" v="24" actId="2696"/>
        <pc:sldMkLst>
          <pc:docMk/>
          <pc:sldMk cId="3900680026" sldId="273"/>
        </pc:sldMkLst>
      </pc:sldChg>
      <pc:sldChg chg="addSp delSp modSp mod">
        <pc:chgData name="Dreeg Show" userId="b9bb7bb70a77571f" providerId="LiveId" clId="{F89F301C-A4FD-4BC7-8907-0B21D3B6AA67}" dt="2024-08-11T22:21:02.954" v="57" actId="1076"/>
        <pc:sldMkLst>
          <pc:docMk/>
          <pc:sldMk cId="2822959908" sldId="274"/>
        </pc:sldMkLst>
        <pc:picChg chg="del">
          <ac:chgData name="Dreeg Show" userId="b9bb7bb70a77571f" providerId="LiveId" clId="{F89F301C-A4FD-4BC7-8907-0B21D3B6AA67}" dt="2024-08-11T22:20:42.072" v="53" actId="478"/>
          <ac:picMkLst>
            <pc:docMk/>
            <pc:sldMk cId="2822959908" sldId="274"/>
            <ac:picMk id="3" creationId="{BA850C23-36E7-79BC-F3FF-CC4CC5657FF6}"/>
          </ac:picMkLst>
        </pc:picChg>
        <pc:picChg chg="add mod">
          <ac:chgData name="Dreeg Show" userId="b9bb7bb70a77571f" providerId="LiveId" clId="{F89F301C-A4FD-4BC7-8907-0B21D3B6AA67}" dt="2024-08-11T22:21:02.954" v="57" actId="1076"/>
          <ac:picMkLst>
            <pc:docMk/>
            <pc:sldMk cId="2822959908" sldId="274"/>
            <ac:picMk id="5" creationId="{B7C49DBE-69C8-0C3A-2777-48A43E457024}"/>
          </ac:picMkLst>
        </pc:picChg>
      </pc:sldChg>
      <pc:sldChg chg="addSp delSp modSp add mod">
        <pc:chgData name="Dreeg Show" userId="b9bb7bb70a77571f" providerId="LiveId" clId="{F89F301C-A4FD-4BC7-8907-0B21D3B6AA67}" dt="2024-08-11T22:21:39.153" v="63" actId="1076"/>
        <pc:sldMkLst>
          <pc:docMk/>
          <pc:sldMk cId="2657890897" sldId="275"/>
        </pc:sldMkLst>
        <pc:picChg chg="add mod">
          <ac:chgData name="Dreeg Show" userId="b9bb7bb70a77571f" providerId="LiveId" clId="{F89F301C-A4FD-4BC7-8907-0B21D3B6AA67}" dt="2024-08-11T22:21:39.153" v="63" actId="1076"/>
          <ac:picMkLst>
            <pc:docMk/>
            <pc:sldMk cId="2657890897" sldId="275"/>
            <ac:picMk id="3" creationId="{BA7D6B17-C67A-B07A-E139-5674B9FE909D}"/>
          </ac:picMkLst>
        </pc:picChg>
        <pc:picChg chg="del">
          <ac:chgData name="Dreeg Show" userId="b9bb7bb70a77571f" providerId="LiveId" clId="{F89F301C-A4FD-4BC7-8907-0B21D3B6AA67}" dt="2024-08-11T22:21:20.500" v="59" actId="478"/>
          <ac:picMkLst>
            <pc:docMk/>
            <pc:sldMk cId="2657890897" sldId="275"/>
            <ac:picMk id="5" creationId="{B7C49DBE-69C8-0C3A-2777-48A43E457024}"/>
          </ac:picMkLst>
        </pc:picChg>
      </pc:sldChg>
      <pc:sldChg chg="addSp delSp modSp add mod">
        <pc:chgData name="Dreeg Show" userId="b9bb7bb70a77571f" providerId="LiveId" clId="{F89F301C-A4FD-4BC7-8907-0B21D3B6AA67}" dt="2024-08-11T22:22:07.067" v="70" actId="1076"/>
        <pc:sldMkLst>
          <pc:docMk/>
          <pc:sldMk cId="1303248239" sldId="276"/>
        </pc:sldMkLst>
        <pc:picChg chg="del">
          <ac:chgData name="Dreeg Show" userId="b9bb7bb70a77571f" providerId="LiveId" clId="{F89F301C-A4FD-4BC7-8907-0B21D3B6AA67}" dt="2024-08-11T22:21:48.147" v="65" actId="478"/>
          <ac:picMkLst>
            <pc:docMk/>
            <pc:sldMk cId="1303248239" sldId="276"/>
            <ac:picMk id="3" creationId="{BA7D6B17-C67A-B07A-E139-5674B9FE909D}"/>
          </ac:picMkLst>
        </pc:picChg>
        <pc:picChg chg="add mod">
          <ac:chgData name="Dreeg Show" userId="b9bb7bb70a77571f" providerId="LiveId" clId="{F89F301C-A4FD-4BC7-8907-0B21D3B6AA67}" dt="2024-08-11T22:22:07.067" v="70" actId="1076"/>
          <ac:picMkLst>
            <pc:docMk/>
            <pc:sldMk cId="1303248239" sldId="276"/>
            <ac:picMk id="4" creationId="{DE3A5920-DD2A-348D-31F9-F24200CE5A26}"/>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49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95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2179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28623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53806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262044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29814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0066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0560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1799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DAF3113-D596-4B49-8FAE-458878600028}" type="datetimeFigureOut">
              <a:rPr lang="uk-UA" smtClean="0"/>
              <a:t>13.08.2024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6543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DAF3113-D596-4B49-8FAE-458878600028}" type="datetimeFigureOut">
              <a:rPr lang="uk-UA" smtClean="0"/>
              <a:t>13.08.2024</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645715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DAF3113-D596-4B49-8FAE-458878600028}" type="datetimeFigureOut">
              <a:rPr lang="uk-UA" smtClean="0"/>
              <a:t>13.08.2024</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79036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F3113-D596-4B49-8FAE-458878600028}" type="datetimeFigureOut">
              <a:rPr lang="uk-UA" smtClean="0"/>
              <a:t>13.08.2024</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391970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13.08.2024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42770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13.08.2024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261698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AF3113-D596-4B49-8FAE-458878600028}" type="datetimeFigureOut">
              <a:rPr lang="uk-UA" smtClean="0"/>
              <a:t>13.08.2024</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3003292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a:t>Конспекти</a:t>
            </a:r>
            <a:r>
              <a:rPr lang="ru-RU" sz="4000" dirty="0"/>
              <a:t> </a:t>
            </a:r>
            <a:r>
              <a:rPr lang="ru-RU" sz="4000" dirty="0" err="1"/>
              <a:t>практичних</a:t>
            </a:r>
            <a:r>
              <a:rPr lang="ru-RU" sz="4000" dirty="0"/>
              <a:t> занять з </a:t>
            </a:r>
            <a:r>
              <a:rPr lang="ru-RU" sz="4000" dirty="0" err="1"/>
              <a:t>дисципліни</a:t>
            </a:r>
            <a:r>
              <a:rPr lang="ru-RU" sz="4000" dirty="0"/>
              <a:t> «</a:t>
            </a:r>
            <a:r>
              <a:rPr lang="ru-RU" sz="4000" dirty="0" err="1"/>
              <a:t>Іноземна</a:t>
            </a:r>
            <a:r>
              <a:rPr lang="ru-RU" sz="4000" dirty="0"/>
              <a:t> мова»</a:t>
            </a:r>
          </a:p>
          <a:p>
            <a:pPr algn="ctr"/>
            <a:r>
              <a:rPr lang="ru-RU" sz="4000" dirty="0"/>
              <a:t>з </a:t>
            </a:r>
            <a:r>
              <a:rPr lang="ru-RU" sz="4000" dirty="0" err="1"/>
              <a:t>галузі</a:t>
            </a:r>
            <a:r>
              <a:rPr lang="ru-RU" sz="4000" dirty="0"/>
              <a:t> </a:t>
            </a:r>
            <a:r>
              <a:rPr lang="ru-RU" sz="4000" dirty="0" err="1"/>
              <a:t>знань</a:t>
            </a:r>
            <a:r>
              <a:rPr lang="ru-RU" sz="4000" dirty="0"/>
              <a:t> 20 «</a:t>
            </a:r>
            <a:r>
              <a:rPr lang="ru-RU" sz="4000" dirty="0" err="1"/>
              <a:t>Аграрні</a:t>
            </a:r>
            <a:r>
              <a:rPr lang="ru-RU" sz="4000" dirty="0"/>
              <a:t> науки та </a:t>
            </a:r>
            <a:r>
              <a:rPr lang="ru-RU" sz="4000" dirty="0" err="1"/>
              <a:t>продовольство</a:t>
            </a:r>
            <a:r>
              <a:rPr lang="ru-RU" sz="4000" dirty="0"/>
              <a:t>»</a:t>
            </a:r>
          </a:p>
          <a:p>
            <a:pPr algn="ctr"/>
            <a:endParaRPr lang="ru-RU" sz="4000" dirty="0"/>
          </a:p>
          <a:p>
            <a:pPr algn="ctr"/>
            <a:r>
              <a:rPr lang="ru-RU" sz="4000" dirty="0" err="1"/>
              <a:t>спеціальності</a:t>
            </a:r>
            <a:r>
              <a:rPr lang="ru-RU" sz="4000" dirty="0"/>
              <a:t> 201 «</a:t>
            </a:r>
            <a:r>
              <a:rPr lang="ru-RU" sz="4000" dirty="0" err="1"/>
              <a:t>Агрономія</a:t>
            </a:r>
            <a:r>
              <a:rPr lang="ru-RU" sz="4000" dirty="0"/>
              <a:t>».    </a:t>
            </a:r>
          </a:p>
          <a:p>
            <a:pPr algn="ctr"/>
            <a:r>
              <a:rPr lang="ru-RU" sz="4000" dirty="0"/>
              <a:t>Семестр 3,4 (56 годин)</a:t>
            </a:r>
          </a:p>
          <a:p>
            <a:pPr algn="ctr"/>
            <a:endParaRPr lang="ru-RU" sz="4000" dirty="0"/>
          </a:p>
          <a:p>
            <a:pPr algn="ctr"/>
            <a:r>
              <a:rPr lang="ru-RU" sz="4000" dirty="0" err="1"/>
              <a:t>Атестація</a:t>
            </a:r>
            <a:r>
              <a:rPr lang="ru-RU" sz="4000" dirty="0"/>
              <a:t> 3 (14 год.)</a:t>
            </a:r>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Рисунок 16">
            <a:extLst>
              <a:ext uri="{FF2B5EF4-FFF2-40B4-BE49-F238E27FC236}">
                <a16:creationId xmlns:a16="http://schemas.microsoft.com/office/drawing/2014/main" id="{721AD264-E376-E8C2-0C58-FFEE0EDBFAEA}"/>
              </a:ext>
            </a:extLst>
          </p:cNvPr>
          <p:cNvPicPr>
            <a:picLocks noChangeAspect="1"/>
          </p:cNvPicPr>
          <p:nvPr/>
        </p:nvPicPr>
        <p:blipFill>
          <a:blip r:embed="rId2"/>
          <a:stretch>
            <a:fillRect/>
          </a:stretch>
        </p:blipFill>
        <p:spPr>
          <a:xfrm>
            <a:off x="1462910" y="611836"/>
            <a:ext cx="8169258" cy="366732"/>
          </a:xfrm>
          <a:prstGeom prst="rect">
            <a:avLst/>
          </a:prstGeom>
        </p:spPr>
      </p:pic>
      <p:pic>
        <p:nvPicPr>
          <p:cNvPr id="19" name="Рисунок 18">
            <a:extLst>
              <a:ext uri="{FF2B5EF4-FFF2-40B4-BE49-F238E27FC236}">
                <a16:creationId xmlns:a16="http://schemas.microsoft.com/office/drawing/2014/main" id="{14A0EB83-1EB4-D191-B61D-9C3C0B604EAD}"/>
              </a:ext>
            </a:extLst>
          </p:cNvPr>
          <p:cNvPicPr>
            <a:picLocks noChangeAspect="1"/>
          </p:cNvPicPr>
          <p:nvPr/>
        </p:nvPicPr>
        <p:blipFill>
          <a:blip r:embed="rId3"/>
          <a:stretch>
            <a:fillRect/>
          </a:stretch>
        </p:blipFill>
        <p:spPr>
          <a:xfrm>
            <a:off x="1462910" y="978568"/>
            <a:ext cx="8159741" cy="2310064"/>
          </a:xfrm>
          <a:prstGeom prst="rect">
            <a:avLst/>
          </a:prstGeom>
        </p:spPr>
      </p:pic>
      <p:pic>
        <p:nvPicPr>
          <p:cNvPr id="21" name="Рисунок 20">
            <a:extLst>
              <a:ext uri="{FF2B5EF4-FFF2-40B4-BE49-F238E27FC236}">
                <a16:creationId xmlns:a16="http://schemas.microsoft.com/office/drawing/2014/main" id="{09181CAC-4E86-00CF-B869-5B4C0FCEBF86}"/>
              </a:ext>
            </a:extLst>
          </p:cNvPr>
          <p:cNvPicPr>
            <a:picLocks noChangeAspect="1"/>
          </p:cNvPicPr>
          <p:nvPr/>
        </p:nvPicPr>
        <p:blipFill>
          <a:blip r:embed="rId4"/>
          <a:stretch>
            <a:fillRect/>
          </a:stretch>
        </p:blipFill>
        <p:spPr>
          <a:xfrm>
            <a:off x="770022" y="3240506"/>
            <a:ext cx="9320754" cy="3398338"/>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a:extLst>
              <a:ext uri="{FF2B5EF4-FFF2-40B4-BE49-F238E27FC236}">
                <a16:creationId xmlns:a16="http://schemas.microsoft.com/office/drawing/2014/main" id="{CA6E32C0-833E-8582-DA1B-F84082A27728}"/>
              </a:ext>
            </a:extLst>
          </p:cNvPr>
          <p:cNvPicPr>
            <a:picLocks noChangeAspect="1"/>
          </p:cNvPicPr>
          <p:nvPr/>
        </p:nvPicPr>
        <p:blipFill>
          <a:blip r:embed="rId2"/>
          <a:stretch>
            <a:fillRect/>
          </a:stretch>
        </p:blipFill>
        <p:spPr>
          <a:xfrm>
            <a:off x="317863" y="2192981"/>
            <a:ext cx="10589671" cy="2472037"/>
          </a:xfrm>
          <a:prstGeom prst="rect">
            <a:avLst/>
          </a:prstGeom>
        </p:spPr>
      </p:pic>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a:extLst>
              <a:ext uri="{FF2B5EF4-FFF2-40B4-BE49-F238E27FC236}">
                <a16:creationId xmlns:a16="http://schemas.microsoft.com/office/drawing/2014/main" id="{E6B93546-4CC2-A3B7-7BAC-35CDC6644E95}"/>
              </a:ext>
            </a:extLst>
          </p:cNvPr>
          <p:cNvPicPr>
            <a:picLocks noChangeAspect="1"/>
          </p:cNvPicPr>
          <p:nvPr/>
        </p:nvPicPr>
        <p:blipFill>
          <a:blip r:embed="rId2"/>
          <a:stretch>
            <a:fillRect/>
          </a:stretch>
        </p:blipFill>
        <p:spPr>
          <a:xfrm>
            <a:off x="300120" y="1030705"/>
            <a:ext cx="11591760" cy="4796590"/>
          </a:xfrm>
          <a:prstGeom prst="rect">
            <a:avLst/>
          </a:prstGeom>
        </p:spPr>
      </p:pic>
    </p:spTree>
    <p:extLst>
      <p:ext uri="{BB962C8B-B14F-4D97-AF65-F5344CB8AC3E}">
        <p14:creationId xmlns:p14="http://schemas.microsoft.com/office/powerpoint/2010/main" val="2297206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B7C49DBE-69C8-0C3A-2777-48A43E457024}"/>
              </a:ext>
            </a:extLst>
          </p:cNvPr>
          <p:cNvPicPr>
            <a:picLocks noChangeAspect="1"/>
          </p:cNvPicPr>
          <p:nvPr/>
        </p:nvPicPr>
        <p:blipFill>
          <a:blip r:embed="rId2"/>
          <a:stretch>
            <a:fillRect/>
          </a:stretch>
        </p:blipFill>
        <p:spPr>
          <a:xfrm>
            <a:off x="417095" y="655254"/>
            <a:ext cx="10451544" cy="5547492"/>
          </a:xfrm>
          <a:prstGeom prst="rect">
            <a:avLst/>
          </a:prstGeom>
        </p:spPr>
      </p:pic>
    </p:spTree>
    <p:extLst>
      <p:ext uri="{BB962C8B-B14F-4D97-AF65-F5344CB8AC3E}">
        <p14:creationId xmlns:p14="http://schemas.microsoft.com/office/powerpoint/2010/main" val="2822959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BA7D6B17-C67A-B07A-E139-5674B9FE909D}"/>
              </a:ext>
            </a:extLst>
          </p:cNvPr>
          <p:cNvPicPr>
            <a:picLocks noChangeAspect="1"/>
          </p:cNvPicPr>
          <p:nvPr/>
        </p:nvPicPr>
        <p:blipFill>
          <a:blip r:embed="rId2"/>
          <a:stretch>
            <a:fillRect/>
          </a:stretch>
        </p:blipFill>
        <p:spPr>
          <a:xfrm>
            <a:off x="154031" y="1359568"/>
            <a:ext cx="10803136" cy="4138864"/>
          </a:xfrm>
          <a:prstGeom prst="rect">
            <a:avLst/>
          </a:prstGeom>
        </p:spPr>
      </p:pic>
    </p:spTree>
    <p:extLst>
      <p:ext uri="{BB962C8B-B14F-4D97-AF65-F5344CB8AC3E}">
        <p14:creationId xmlns:p14="http://schemas.microsoft.com/office/powerpoint/2010/main" val="2657890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DE3A5920-DD2A-348D-31F9-F24200CE5A26}"/>
              </a:ext>
            </a:extLst>
          </p:cNvPr>
          <p:cNvPicPr>
            <a:picLocks noChangeAspect="1"/>
          </p:cNvPicPr>
          <p:nvPr/>
        </p:nvPicPr>
        <p:blipFill>
          <a:blip r:embed="rId2"/>
          <a:stretch>
            <a:fillRect/>
          </a:stretch>
        </p:blipFill>
        <p:spPr>
          <a:xfrm>
            <a:off x="304405" y="1648326"/>
            <a:ext cx="11583189" cy="3561347"/>
          </a:xfrm>
          <a:prstGeom prst="rect">
            <a:avLst/>
          </a:prstGeom>
        </p:spPr>
      </p:pic>
    </p:spTree>
    <p:extLst>
      <p:ext uri="{BB962C8B-B14F-4D97-AF65-F5344CB8AC3E}">
        <p14:creationId xmlns:p14="http://schemas.microsoft.com/office/powerpoint/2010/main" val="1303248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uk-UA" sz="3600" dirty="0">
                <a:solidFill>
                  <a:srgbClr val="FF0000"/>
                </a:solidFill>
              </a:rPr>
              <a:t>Практичне заняття </a:t>
            </a:r>
            <a:r>
              <a:rPr lang="en-US" sz="3600" dirty="0">
                <a:solidFill>
                  <a:srgbClr val="FF0000"/>
                </a:solidFill>
              </a:rPr>
              <a:t>20</a:t>
            </a:r>
            <a:r>
              <a:rPr lang="uk-UA" sz="3600" dirty="0">
                <a:solidFill>
                  <a:srgbClr val="FF0000"/>
                </a:solidFill>
              </a:rPr>
              <a:t>(2 год.)</a:t>
            </a:r>
            <a:endParaRPr lang="en-US" sz="3600" dirty="0">
              <a:solidFill>
                <a:srgbClr val="FF0000"/>
              </a:solidFill>
            </a:endParaRPr>
          </a:p>
        </p:txBody>
      </p:sp>
      <p:sp>
        <p:nvSpPr>
          <p:cNvPr id="5" name="Прямоугольник 4"/>
          <p:cNvSpPr/>
          <p:nvPr/>
        </p:nvSpPr>
        <p:spPr>
          <a:xfrm>
            <a:off x="176048" y="1989471"/>
            <a:ext cx="11839903" cy="146328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450215">
              <a:lnSpc>
                <a:spcPct val="115000"/>
              </a:lnSpc>
              <a:spcAft>
                <a:spcPts val="1000"/>
              </a:spcAft>
            </a:pPr>
            <a:r>
              <a:rPr lang="en-US" sz="4000" b="1" dirty="0">
                <a:solidFill>
                  <a:srgbClr val="222222"/>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Topic</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Soil moisture</a:t>
            </a:r>
            <a:r>
              <a:rPr lang="ru-RU" sz="4000" b="1" dirty="0">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Word order (Questions 1) Grammar revision</a:t>
            </a:r>
            <a:endParaRPr lang="ru-UA"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53564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Objectives: 	</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 to practice grammar structures;</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instil</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7865" y="243512"/>
            <a:ext cx="10850656"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«Feed and nutrients.» Word order (Questions 1)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1"/>
            <a:ext cx="11189079"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References:</a:t>
            </a:r>
          </a:p>
          <a:p>
            <a:r>
              <a:rPr lang="en-US" sz="2000" dirty="0"/>
              <a:t>1. </a:t>
            </a:r>
            <a:r>
              <a:rPr lang="uk-UA" sz="2000" dirty="0"/>
              <a:t>Кравець Р.А. Лінгвокраїнознавчі аспекти викладання граматики англійської мови в</a:t>
            </a:r>
          </a:p>
          <a:p>
            <a:r>
              <a:rPr lang="uk-UA" sz="2000" dirty="0"/>
              <a:t>аграрному ВНЗ: методичні рекомендації / Р.А. Кравець. – Вінниця : ВНАУ, 2017. –</a:t>
            </a:r>
          </a:p>
          <a:p>
            <a:r>
              <a:rPr lang="uk-UA" sz="2000" dirty="0"/>
              <a:t>62 с.</a:t>
            </a:r>
          </a:p>
          <a:p>
            <a:r>
              <a:rPr lang="uk-UA" sz="2000" dirty="0"/>
              <a:t>2. Ковальова К. В. Волошина О.В Англійська мова: Методичні вказівки для практичних</a:t>
            </a:r>
          </a:p>
          <a:p>
            <a:r>
              <a:rPr lang="uk-UA" sz="2000" dirty="0"/>
              <a:t>занять та самостійної роботи студентів денної та заочної форм навчання з іноземної</a:t>
            </a:r>
          </a:p>
          <a:p>
            <a:r>
              <a:rPr lang="uk-UA" sz="2000" dirty="0"/>
              <a:t>мови спеціальності 075 «Маркетинг», 073 «Менеджмент», галузі знань 07</a:t>
            </a:r>
          </a:p>
          <a:p>
            <a:r>
              <a:rPr lang="uk-UA" sz="2000" dirty="0"/>
              <a:t>«Управління та адміністрування» – Вінниця, 2020. – 100 с.</a:t>
            </a:r>
          </a:p>
          <a:p>
            <a:r>
              <a:rPr lang="uk-UA" sz="2000" dirty="0"/>
              <a:t>3. </a:t>
            </a:r>
            <a:r>
              <a:rPr lang="uk-UA" sz="2000" dirty="0" err="1"/>
              <a:t>Малик</a:t>
            </a:r>
            <a:r>
              <a:rPr lang="uk-UA" sz="2000" dirty="0"/>
              <a:t> В М. «Іноземна мова» для студентів денної форми навчання першого</a:t>
            </a:r>
          </a:p>
          <a:p>
            <a:r>
              <a:rPr lang="uk-UA" sz="2000" dirty="0"/>
              <a:t>(бакалаврського) освітнього рівня галузі знань 20 «Аграрні науки та продовольство»</a:t>
            </a:r>
          </a:p>
          <a:p>
            <a:r>
              <a:rPr lang="uk-UA" sz="2000" dirty="0"/>
              <a:t>спеціальності 201 «Агрономія». Вінниця: ВНАУ, 2022. 231 с.</a:t>
            </a:r>
          </a:p>
          <a:p>
            <a:r>
              <a:rPr lang="uk-UA" sz="2000" dirty="0"/>
              <a:t>4. </a:t>
            </a:r>
            <a:r>
              <a:rPr lang="en-US" sz="2000" dirty="0"/>
              <a:t>Modern English-Ukrainian Dictionary: Over 160,000 Words and Expressions / Mykola</a:t>
            </a:r>
          </a:p>
          <a:p>
            <a:r>
              <a:rPr lang="en-US" sz="2000" dirty="0" err="1"/>
              <a:t>Ivanovych</a:t>
            </a:r>
            <a:r>
              <a:rPr lang="en-US" sz="2000" dirty="0"/>
              <a:t> </a:t>
            </a:r>
            <a:r>
              <a:rPr lang="en-US" sz="2000" dirty="0" err="1"/>
              <a:t>Balla</a:t>
            </a:r>
            <a:r>
              <a:rPr lang="en-US" sz="2000" dirty="0"/>
              <a:t>. – Kyiv: </a:t>
            </a:r>
            <a:r>
              <a:rPr lang="en-US" sz="2000" dirty="0" err="1"/>
              <a:t>Chumatskiy</a:t>
            </a:r>
            <a:r>
              <a:rPr lang="en-US" sz="2000" dirty="0"/>
              <a:t> </a:t>
            </a:r>
            <a:r>
              <a:rPr lang="en-US" sz="2000" dirty="0" err="1"/>
              <a:t>Shliakh</a:t>
            </a:r>
            <a:r>
              <a:rPr lang="en-US" sz="2000" dirty="0"/>
              <a:t> pub., 2007. – 668 p.</a:t>
            </a:r>
          </a:p>
          <a:p>
            <a:r>
              <a:rPr lang="en-US" sz="2000" dirty="0"/>
              <a:t>5. The Oxford Dictionary of Business World. (2020) //</a:t>
            </a:r>
            <a:r>
              <a:rPr lang="en-US" sz="2000" dirty="0" err="1"/>
              <a:t>Gen.Editors</a:t>
            </a:r>
            <a:r>
              <a:rPr lang="en-US" sz="2000" dirty="0"/>
              <a:t> Dr Alan Isaacs, </a:t>
            </a:r>
            <a:r>
              <a:rPr lang="en-US" sz="2000" dirty="0" err="1"/>
              <a:t>Ms</a:t>
            </a:r>
            <a:endParaRPr lang="en-US" sz="2000" dirty="0"/>
          </a:p>
          <a:p>
            <a:r>
              <a:rPr lang="en-US" sz="2000" dirty="0"/>
              <a:t>Elizabeth Martin. Oxford: Oxford University Press</a:t>
            </a:r>
          </a:p>
          <a:p>
            <a:r>
              <a:rPr lang="en-US" sz="2000" dirty="0"/>
              <a:t>6. </a:t>
            </a:r>
            <a:r>
              <a:rPr lang="uk-UA" sz="2000" dirty="0"/>
              <a:t>Верба Л.Г., Верба Г.В. Граматика сучасної англійської мови. Довідник: Мова </a:t>
            </a:r>
            <a:r>
              <a:rPr lang="uk-UA" sz="2000" dirty="0" err="1"/>
              <a:t>англ</a:t>
            </a:r>
            <a:r>
              <a:rPr lang="uk-UA" sz="2000" dirty="0"/>
              <a:t>.,</a:t>
            </a:r>
          </a:p>
          <a:p>
            <a:r>
              <a:rPr lang="uk-UA" sz="2000" dirty="0" err="1"/>
              <a:t>укр</a:t>
            </a:r>
            <a:r>
              <a:rPr lang="uk-UA" sz="2000" dirty="0"/>
              <a:t>. Київ: ТОВ «ВП Логос-М», 2020.</a:t>
            </a:r>
          </a:p>
          <a:p>
            <a:r>
              <a:rPr lang="uk-UA" sz="2000" dirty="0"/>
              <a:t>7. </a:t>
            </a:r>
            <a:r>
              <a:rPr lang="uk-UA" sz="2000" dirty="0" err="1"/>
              <a:t>Голіцинський</a:t>
            </a:r>
            <a:r>
              <a:rPr lang="uk-UA" sz="2000" dirty="0"/>
              <a:t> Ю. Граматика. Збірник вправ. Київ: </a:t>
            </a:r>
            <a:r>
              <a:rPr lang="uk-UA" sz="2000" dirty="0" err="1"/>
              <a:t>Інкос</a:t>
            </a:r>
            <a:r>
              <a:rPr lang="uk-UA" sz="2000" dirty="0"/>
              <a:t>, 2020.</a:t>
            </a:r>
          </a:p>
          <a:p>
            <a:r>
              <a:rPr lang="uk-UA" sz="2000" dirty="0"/>
              <a:t>8. </a:t>
            </a:r>
            <a:r>
              <a:rPr lang="en-US" sz="2000" dirty="0"/>
              <a:t>Murphy R. English Grammar in Use /Murphy R. – Cambridge University Press, 2021.</a:t>
            </a:r>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378565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a:solidFill>
                  <a:schemeClr val="bg1"/>
                </a:solidFill>
              </a:rPr>
              <a:t>Хід</a:t>
            </a:r>
            <a:r>
              <a:rPr lang="en-US" sz="4000" dirty="0">
                <a:solidFill>
                  <a:schemeClr val="bg1"/>
                </a:solidFill>
              </a:rPr>
              <a:t> </a:t>
            </a:r>
            <a:r>
              <a:rPr lang="en-US" sz="4000" dirty="0" err="1">
                <a:solidFill>
                  <a:schemeClr val="bg1"/>
                </a:solidFill>
              </a:rPr>
              <a:t>заняття</a:t>
            </a:r>
            <a:r>
              <a:rPr lang="en-US" sz="4000" dirty="0">
                <a:solidFill>
                  <a:schemeClr val="bg1"/>
                </a:solidFill>
              </a:rPr>
              <a:t> (Procedure)</a:t>
            </a:r>
          </a:p>
          <a:p>
            <a:pPr algn="ctr"/>
            <a:r>
              <a:rPr lang="en-US" sz="4000" dirty="0">
                <a:solidFill>
                  <a:schemeClr val="bg1"/>
                </a:solidFill>
              </a:rPr>
              <a:t>1) Read the text and translate into Ukrainian.</a:t>
            </a:r>
          </a:p>
          <a:p>
            <a:pPr algn="ctr"/>
            <a:r>
              <a:rPr lang="en-US" sz="4000" dirty="0">
                <a:solidFill>
                  <a:schemeClr val="bg1"/>
                </a:solidFill>
              </a:rPr>
              <a:t>2) Remember the new words and word combinations.</a:t>
            </a:r>
          </a:p>
          <a:p>
            <a:pPr algn="ctr"/>
            <a:r>
              <a:rPr lang="en-US" sz="4000" dirty="0">
                <a:solidFill>
                  <a:schemeClr val="bg1"/>
                </a:solidFill>
              </a:rPr>
              <a:t>3) Make summery of the text in English.</a:t>
            </a:r>
          </a:p>
          <a:p>
            <a:pPr algn="ctr"/>
            <a:r>
              <a:rPr lang="en-US" sz="4000" dirty="0">
                <a:solidFill>
                  <a:schemeClr val="bg1"/>
                </a:solidFill>
              </a:rPr>
              <a:t>4) Put some questions to the text.</a:t>
            </a: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0268" y="550936"/>
            <a:ext cx="11971464" cy="575612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ctr">
              <a:lnSpc>
                <a:spcPct val="115000"/>
              </a:lnSpc>
              <a:spcAft>
                <a:spcPts val="1000"/>
              </a:spcAft>
            </a:pPr>
            <a:r>
              <a:rPr lang="en-US" sz="2000" b="1" dirty="0">
                <a:effectLst/>
                <a:latin typeface="Arial" panose="020B0604020202020204" pitchFamily="34" charset="0"/>
                <a:ea typeface="Times New Roman" panose="02020603050405020304" pitchFamily="18" charset="0"/>
                <a:cs typeface="Arial" panose="020B0604020202020204" pitchFamily="34" charset="0"/>
              </a:rPr>
              <a:t>Pesticides and human health</a:t>
            </a:r>
            <a:endParaRPr lang="ru-RU" sz="2000" b="1"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Soil moisture is a critical factor in agriculture and ecosystem health, influencing plant growth, water availability, and soil fertility. It refers to the amount of water held within soil particles and the spaces between them. Soil moisture levels fluctuate based on factors such as precipitation, evaporation, plant uptake, and soil texture.</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Optimal soil moisture is essential for seed germination, root development, and nutrient uptake by plants. Adequate moisture allows plants to absorb essential nutrients dissolved in soil water, promoting healthy growth and development. In contrast, insufficient soil moisture can lead to drought stress, reduced crop yields, and diminished plant health. Conversely, excessive soil moisture, or waterlogging, can restrict root growth, decrease soil aeration, and promote conditions favorable for root diseases.</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Soil moisture content varies across different soil types, with sandy soils generally draining more quickly and retaining less water compared to clay soils, which have higher water-holding capacity but slower drainage rates. Soil structure and organic matter content also influence soil moisture retention and availability. Well-structured soils with good organic matter content can hold more moisture and support better plant growth compared to compacted or degraded soils.</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73964"/>
            <a:ext cx="12192000" cy="633577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Farmers and land managers monitor soil moisture levels to optimize irrigation scheduling and water management practices. Techniques such as soil moisture sensors, tensiometers, and neutron probes provide real-time data on soil moisture conditions, helping farmers make informed decisions about irrigation timing and water application rates. Precision agriculture technologies, including remote sensing and satellite imagery, also contribute to monitoring soil moisture over large areas and optimizing water use efficiency in agriculture.</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Conservation practices such as mulching, cover cropping, and reduced tillage help improve soil moisture retention and reduce water loss through evaporation. These practices enhance soil structure, increase organic matter content, and promote water infiltration and retention in the root zone. Sustainable soil management practices contribute to maintaining soil moisture balance, enhancing agricultural productivity, and conserving water resources for future generations.</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Understanding soil moisture dynamics is essential for addressing challenges related to water scarcity, climate change, and sustainable agriculture. Research efforts continue to advance soil moisture monitoring technologies, improve water-use efficiency in crop production, and develop resilient agricultural systems capable of adapting to changing environmental conditions. By promoting soil health and implementing water-efficient practices, stakeholders can enhance soil moisture management and ensure long-term agricultural sustainability and ecosystem resilience [20].</a:t>
            </a: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1940" y="2159069"/>
            <a:ext cx="11628120" cy="253986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Task. Translate words and phrases into Ukrainian: soil moisture; ecosystem health; plant growth; water availability; soil fertility; precipitation; evaporation; plant uptake; soil texture; seed germination; root development; nutrient uptake; to absorb; insufficient soil moisture; plant health; waterlogging; root growth; soil aeration; favorable; root diseases; drainage rates; well-structured soils; degraded soils; monitor soil moisture levels; to optimize irrigation scheduling; techniques; real-time data; soil moisture; conditions; irrigation timing; water application rates; agriculture technologies; mulching; cover cropping; reduced tillage; soil moisture retention; water loss </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412</TotalTime>
  <Words>1155</Words>
  <Application>Microsoft Office PowerPoint</Application>
  <PresentationFormat>Широкоэкранный</PresentationFormat>
  <Paragraphs>61</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Dreeg Show</cp:lastModifiedBy>
  <cp:revision>29</cp:revision>
  <dcterms:created xsi:type="dcterms:W3CDTF">2023-07-12T10:27:08Z</dcterms:created>
  <dcterms:modified xsi:type="dcterms:W3CDTF">2024-08-12T21:40:34Z</dcterms:modified>
</cp:coreProperties>
</file>