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71" r:id="rId14"/>
    <p:sldId id="272" r:id="rId15"/>
    <p:sldId id="273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2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In conclusion, breeding is a cornerstone of animal husbandry, facilitating genetic</a:t>
            </a:r>
          </a:p>
          <a:p>
            <a:r>
              <a:rPr lang="en-US" sz="2000" dirty="0"/>
              <a:t>improvement, conservation, and the advancement of livestock production. Through selective mating</a:t>
            </a:r>
          </a:p>
          <a:p>
            <a:r>
              <a:rPr lang="en-US" sz="2000" dirty="0"/>
              <a:t>and advanced reproductive technologies, breeders work to enhance desirable traits, preserve genetic</a:t>
            </a:r>
          </a:p>
          <a:p>
            <a:r>
              <a:rPr lang="en-US" sz="2000" dirty="0"/>
              <a:t>diversity, and promote the health and welfare of animals. Ethical breeding practices ensure that</a:t>
            </a:r>
          </a:p>
          <a:p>
            <a:r>
              <a:rPr lang="en-US" sz="2000" dirty="0"/>
              <a:t>animal welfare remains a priority throughout the breeding process, contributing to sustainable and</a:t>
            </a:r>
          </a:p>
          <a:p>
            <a:r>
              <a:rPr lang="en-US" sz="2000" dirty="0"/>
              <a:t>responsible livestock management practices [9].</a:t>
            </a:r>
          </a:p>
          <a:p>
            <a:r>
              <a:rPr lang="en-US" sz="2000" dirty="0"/>
              <a:t>Task. Translate words and phrases into Ukrainian: Breeding; livestock genetics; growth</a:t>
            </a:r>
          </a:p>
          <a:p>
            <a:r>
              <a:rPr lang="en-US" sz="2000" dirty="0"/>
              <a:t>rate; meat quality; milk production; reproductive efficiency; disease resistance; temperament; the</a:t>
            </a:r>
          </a:p>
          <a:p>
            <a:r>
              <a:rPr lang="en-US" sz="2000" dirty="0"/>
              <a:t>herd; flock; selective breeding; parent animals; breeders; genetic testing; genomic selection;</a:t>
            </a:r>
          </a:p>
          <a:p>
            <a:r>
              <a:rPr lang="en-US" sz="2000" dirty="0"/>
              <a:t>breeding objectives;</a:t>
            </a:r>
          </a:p>
        </p:txBody>
      </p:sp>
    </p:spTree>
    <p:extLst>
      <p:ext uri="{BB962C8B-B14F-4D97-AF65-F5344CB8AC3E}">
        <p14:creationId xmlns:p14="http://schemas.microsoft.com/office/powerpoint/2010/main" val="4114355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C16B246-DC75-C8D9-006E-49460EE5E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06" y="1331650"/>
            <a:ext cx="10285967" cy="324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4C7287-8BD6-C78A-0588-5D6C04C6C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20" y="1416998"/>
            <a:ext cx="11570359" cy="316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EFD833-BCD5-894A-F8EB-7F2DAAA63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29" y="1633492"/>
            <a:ext cx="9789589" cy="269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BFEA59-DF15-E5D7-4A6E-A5D80AE86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26" y="1040771"/>
            <a:ext cx="9910109" cy="420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19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D3B91A-3D2C-632D-AD06-F08260DA3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81" y="122970"/>
            <a:ext cx="11142038" cy="38666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EE853D-B06D-BD97-DD38-291141828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80" y="3989614"/>
            <a:ext cx="11142037" cy="259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045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9(2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</a:t>
            </a:r>
            <a:r>
              <a:rPr lang="en-US" sz="4000" dirty="0" err="1"/>
              <a:t>Breeding.Modal</a:t>
            </a:r>
            <a:r>
              <a:rPr lang="en-US" sz="4000" dirty="0"/>
              <a:t> verbs 1. 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«Water. Modal verbs 1.»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470898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Breeding</a:t>
            </a:r>
          </a:p>
          <a:p>
            <a:endParaRPr lang="en-US" sz="2000" dirty="0"/>
          </a:p>
          <a:p>
            <a:r>
              <a:rPr lang="en-US" sz="2000" dirty="0"/>
              <a:t>Breeding is a fundamental practice in animal husbandry, essential for the continuation and</a:t>
            </a:r>
          </a:p>
          <a:p>
            <a:r>
              <a:rPr lang="en-US" sz="2000" dirty="0"/>
              <a:t>improvement of livestock genetics. It involves selectively mating animals to perpetuate desirable</a:t>
            </a:r>
          </a:p>
          <a:p>
            <a:r>
              <a:rPr lang="en-US" sz="2000" dirty="0"/>
              <a:t>traits and characteristics in offspring. The goal of breeding varies depending on the species and the</a:t>
            </a:r>
          </a:p>
          <a:p>
            <a:r>
              <a:rPr lang="en-US" sz="2000" dirty="0"/>
              <a:t>specific objectives of the breeder. In livestock production, breeding aims to enhance traits such as</a:t>
            </a:r>
          </a:p>
          <a:p>
            <a:r>
              <a:rPr lang="en-US" sz="2000" dirty="0"/>
              <a:t>growth rate, meat quality, milk production, reproductive efficiency, disease resistance, and</a:t>
            </a:r>
          </a:p>
          <a:p>
            <a:r>
              <a:rPr lang="en-US" sz="2000" dirty="0"/>
              <a:t>temperament. These traits contribute to the overall productivity and profitability of the herd or</a:t>
            </a:r>
          </a:p>
          <a:p>
            <a:r>
              <a:rPr lang="en-US" sz="2000" dirty="0"/>
              <a:t>flock.</a:t>
            </a:r>
          </a:p>
          <a:p>
            <a:r>
              <a:rPr lang="en-US" sz="2000" dirty="0"/>
              <a:t>Selective breeding involves careful selection of parent animals based on their genetic</a:t>
            </a:r>
          </a:p>
          <a:p>
            <a:r>
              <a:rPr lang="en-US" sz="2000" dirty="0"/>
              <a:t>potential and performance. Breeders assess factors such as pedigree, physical conformation, health</a:t>
            </a:r>
          </a:p>
          <a:p>
            <a:r>
              <a:rPr lang="en-US" sz="2000" dirty="0"/>
              <a:t>history, and performance records to identify superior individuals with desirable traits. Genetic</a:t>
            </a:r>
          </a:p>
          <a:p>
            <a:r>
              <a:rPr lang="en-US" sz="2000" dirty="0"/>
              <a:t>testing and genomic selection techniques may also be employed to identify specific genes</a:t>
            </a:r>
          </a:p>
          <a:p>
            <a:r>
              <a:rPr lang="en-US" sz="2000" dirty="0"/>
              <a:t>associated with desirable traits, allowing breeders to make informed decisions about mating pairs.</a:t>
            </a:r>
          </a:p>
          <a:p>
            <a:r>
              <a:rPr lang="en-US" sz="2000" dirty="0"/>
              <a:t>Breeding methods vary depending on the species and breeding objectives.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3477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Natural mating is</a:t>
            </a:r>
          </a:p>
          <a:p>
            <a:r>
              <a:rPr lang="en-US" sz="2000" dirty="0"/>
              <a:t>the simplest method, where animals are allowed to mate naturally based on their behavioral and</a:t>
            </a:r>
          </a:p>
          <a:p>
            <a:r>
              <a:rPr lang="en-US" sz="2000" dirty="0"/>
              <a:t>physiological readiness. Artificial insemination (AI) is another common method used in livestock</a:t>
            </a:r>
          </a:p>
          <a:p>
            <a:r>
              <a:rPr lang="en-US" sz="2000" dirty="0"/>
              <a:t>breeding, allowing breeders to use semen from superior males to inseminate females. AI offers</a:t>
            </a:r>
          </a:p>
          <a:p>
            <a:r>
              <a:rPr lang="en-US" sz="2000" dirty="0"/>
              <a:t>several advantages, including the ability to use semen from genetically superior males located far</a:t>
            </a:r>
          </a:p>
          <a:p>
            <a:r>
              <a:rPr lang="en-US" sz="2000" dirty="0"/>
              <a:t>from the breeding herd, as well as reducing the risk of injury to animals during mating.</a:t>
            </a:r>
          </a:p>
          <a:p>
            <a:r>
              <a:rPr lang="en-US" sz="2000" dirty="0"/>
              <a:t>Embryo transfer (ET) is a more advanced breeding technique that involves retrieving</a:t>
            </a:r>
          </a:p>
          <a:p>
            <a:r>
              <a:rPr lang="en-US" sz="2000" dirty="0"/>
              <a:t>embryos from a genetically superior female (donor) and transferring them into the reproductive</a:t>
            </a:r>
          </a:p>
          <a:p>
            <a:r>
              <a:rPr lang="en-US" sz="2000" dirty="0"/>
              <a:t>tract of one or more recipient females. ET allows breeders to multiply the offspring of exceptional</a:t>
            </a:r>
          </a:p>
          <a:p>
            <a:r>
              <a:rPr lang="en-US" sz="2000" dirty="0"/>
              <a:t>individuals and accelerate genetic improvement within a herd or flock. It is particularly valuable for</a:t>
            </a:r>
          </a:p>
          <a:p>
            <a:r>
              <a:rPr lang="en-US" sz="2000" dirty="0"/>
              <a:t>rare or valuable genetics that may be at risk due to limited reproductive capacity.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286232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Selective breeding also plays a crucial role in the conservation of endangered or rare breeds,</a:t>
            </a:r>
          </a:p>
          <a:p>
            <a:r>
              <a:rPr lang="en-US" sz="2000" dirty="0"/>
              <a:t>helping to maintain genetic diversity and preserve unique traits within populations. Breeding</a:t>
            </a:r>
          </a:p>
          <a:p>
            <a:r>
              <a:rPr lang="en-US" sz="2000" dirty="0"/>
              <a:t>programs for conservation focus on maintaining sustainable populations and preventing the loss of</a:t>
            </a:r>
          </a:p>
          <a:p>
            <a:r>
              <a:rPr lang="en-US" sz="2000" dirty="0"/>
              <a:t>genetic resources that could be valuable for future breeding efforts or scientific research.</a:t>
            </a:r>
          </a:p>
          <a:p>
            <a:r>
              <a:rPr lang="en-US" sz="2000" dirty="0"/>
              <a:t>Ethical considerations are integral to breeding practices, emphasizing the welfare of animals</a:t>
            </a:r>
          </a:p>
          <a:p>
            <a:r>
              <a:rPr lang="en-US" sz="2000" dirty="0"/>
              <a:t>throughout the breeding process. Breeders should prioritize the health, comfort, and natural</a:t>
            </a:r>
          </a:p>
          <a:p>
            <a:r>
              <a:rPr lang="en-US" sz="2000" dirty="0"/>
              <a:t>behavior of animals, ensuring that mating and reproductive procedures are conducted with minimal</a:t>
            </a:r>
          </a:p>
          <a:p>
            <a:r>
              <a:rPr lang="en-US" sz="2000" dirty="0"/>
              <a:t>stress and discomfort. Monitoring and veterinary care are essential to support the well-being of</a:t>
            </a:r>
          </a:p>
          <a:p>
            <a:r>
              <a:rPr lang="en-US" sz="2000" dirty="0"/>
              <a:t>breeding animals and ensure successful pregnancies and births.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1160</Words>
  <Application>Microsoft Office PowerPoint</Application>
  <PresentationFormat>Широкоэкранный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20</cp:revision>
  <dcterms:created xsi:type="dcterms:W3CDTF">2023-07-12T10:27:08Z</dcterms:created>
  <dcterms:modified xsi:type="dcterms:W3CDTF">2024-08-02T17:51:52Z</dcterms:modified>
</cp:coreProperties>
</file>