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74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D13F14-B27C-E466-2F91-5EC7F2CD5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27" y="1447060"/>
            <a:ext cx="9936013" cy="337449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74A459-6CF8-AA66-EB91-397E79AA6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27" y="4821556"/>
            <a:ext cx="9936014" cy="43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0265ADB-E682-A2AF-66F3-65634B6AD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51" y="795392"/>
            <a:ext cx="8364083" cy="526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DDCF366-3EDC-DCAC-FADF-8BD9C08A7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384" y="598689"/>
            <a:ext cx="8229387" cy="581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890046D-DAD7-1E98-CE63-6C03595DA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12" y="692457"/>
            <a:ext cx="11011776" cy="520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1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5F68B7A-452E-379C-D914-472963A13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95" y="1103707"/>
            <a:ext cx="10797787" cy="400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045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5BCC13-4811-8A9D-669B-652988760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88" y="1562319"/>
            <a:ext cx="9124500" cy="37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90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10(2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«Slaughter and processing. Modal verbs 2 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«Materials Scientists at Work. Modal verbs 2 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Slaughter and processing</a:t>
            </a:r>
          </a:p>
          <a:p>
            <a:endParaRPr lang="en-US" sz="2000" dirty="0"/>
          </a:p>
          <a:p>
            <a:r>
              <a:rPr lang="en-US" sz="2000" dirty="0"/>
              <a:t>Slaughter and processing are critical stages in the meat production chain, where animals</a:t>
            </a:r>
          </a:p>
          <a:p>
            <a:r>
              <a:rPr lang="en-US" sz="2000" dirty="0"/>
              <a:t>raised for food are humanely euthanized and transformed into consumable products. This process</a:t>
            </a:r>
          </a:p>
          <a:p>
            <a:r>
              <a:rPr lang="en-US" sz="2000" dirty="0"/>
              <a:t>begins with careful handling and transport of animals to ensure minimal stress and discomfort. At</a:t>
            </a:r>
          </a:p>
          <a:p>
            <a:r>
              <a:rPr lang="en-US" sz="2000" dirty="0"/>
              <a:t>the slaughterhouse, animals are inspected to ensure they are healthy and fit for human consumption,</a:t>
            </a:r>
          </a:p>
          <a:p>
            <a:r>
              <a:rPr lang="en-US" sz="2000" dirty="0"/>
              <a:t>adhering to strict regulations and guidelines for food safety and animal welfare.</a:t>
            </a:r>
          </a:p>
          <a:p>
            <a:r>
              <a:rPr lang="en-US" sz="2000" dirty="0"/>
              <a:t>The actual slaughter process is conducted swiftly and humanely, aiming to minimize pain</a:t>
            </a:r>
          </a:p>
          <a:p>
            <a:r>
              <a:rPr lang="en-US" sz="2000" dirty="0"/>
              <a:t>and distress for the animals. Modern slaughterhouses employ specialized equipment and trained</a:t>
            </a:r>
          </a:p>
          <a:p>
            <a:r>
              <a:rPr lang="en-US" sz="2000" dirty="0"/>
              <a:t>personnel to ensure a quick and efficient process. Techniques such as stunning, where animals are</a:t>
            </a:r>
          </a:p>
          <a:p>
            <a:r>
              <a:rPr lang="en-US" sz="2000" dirty="0"/>
              <a:t>rendered unconscious before slaughter, are commonly used to facilitate humane euthanasia. This</a:t>
            </a:r>
          </a:p>
          <a:p>
            <a:r>
              <a:rPr lang="en-US" sz="2000" dirty="0"/>
              <a:t>step is crucial in ensuring that animals do not suffer unnecessarily during their final moments.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286232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After slaughter, the carcasses are inspected again to confirm their quality and safety. The</a:t>
            </a:r>
          </a:p>
          <a:p>
            <a:r>
              <a:rPr lang="en-US" sz="2000" dirty="0"/>
              <a:t>carcasses may undergo dressing, where they are cleaned, skinned, and eviscerated to remove</a:t>
            </a:r>
          </a:p>
          <a:p>
            <a:r>
              <a:rPr lang="en-US" sz="2000" dirty="0"/>
              <a:t>internal organs and non-edible parts. This preparation ensures that only safe and sanitary meat</a:t>
            </a:r>
          </a:p>
          <a:p>
            <a:r>
              <a:rPr lang="en-US" sz="2000" dirty="0"/>
              <a:t>reaches consumers. Depending on the type of meat and consumer preferences, the carcasses may be</a:t>
            </a:r>
          </a:p>
          <a:p>
            <a:r>
              <a:rPr lang="en-US" sz="2000" dirty="0"/>
              <a:t>further processed into cuts of meat, ground meat, or other meat products.</a:t>
            </a:r>
          </a:p>
          <a:p>
            <a:r>
              <a:rPr lang="en-US" sz="2000" dirty="0"/>
              <a:t>Meat processing involves various techniques to enhance flavor, texture, and shelf life. These</a:t>
            </a:r>
          </a:p>
          <a:p>
            <a:r>
              <a:rPr lang="en-US" sz="2000" dirty="0"/>
              <a:t>may include curing, smoking, marinating, and cooking. Additionally, meat products may be</a:t>
            </a:r>
          </a:p>
          <a:p>
            <a:r>
              <a:rPr lang="en-US" sz="2000" dirty="0"/>
              <a:t>packaged and labeled according to regulatory requirements, providing consumers with information</a:t>
            </a:r>
          </a:p>
          <a:p>
            <a:r>
              <a:rPr lang="en-US" sz="2000" dirty="0"/>
              <a:t>about the product&amp;#39;s origin, nutritional content, and handling instructions.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532453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Food safety is paramount throughout the slaughter and processing stages. Stringent hygiene</a:t>
            </a:r>
          </a:p>
          <a:p>
            <a:r>
              <a:rPr lang="en-US" sz="2000" dirty="0"/>
              <a:t>practices, sanitation protocols, and quality control measures are implemented to prevent</a:t>
            </a:r>
          </a:p>
          <a:p>
            <a:r>
              <a:rPr lang="en-US" sz="2000" dirty="0"/>
              <a:t>contamination and ensure that meat products are safe for consumption. Regular inspections by food</a:t>
            </a:r>
          </a:p>
          <a:p>
            <a:r>
              <a:rPr lang="en-US" sz="2000" dirty="0"/>
              <a:t>safety authorities and adherence to industry standards are essential to maintaining high standards of</a:t>
            </a:r>
          </a:p>
          <a:p>
            <a:r>
              <a:rPr lang="en-US" sz="2000" dirty="0"/>
              <a:t>food safety and public health.</a:t>
            </a:r>
          </a:p>
          <a:p>
            <a:r>
              <a:rPr lang="en-US" sz="2000" dirty="0"/>
              <a:t>The slaughter and processing industry plays a crucial role in providing consumers with a reliable</a:t>
            </a:r>
          </a:p>
          <a:p>
            <a:r>
              <a:rPr lang="en-US" sz="2000" dirty="0"/>
              <a:t>and safe source of meat products. It involves complex logistical operations, specialized skills, and</a:t>
            </a:r>
          </a:p>
          <a:p>
            <a:r>
              <a:rPr lang="en-US" sz="2000" dirty="0"/>
              <a:t>adherence to regulatory standards to ensure the quality, safety, and ethical treatment of animals</a:t>
            </a:r>
          </a:p>
          <a:p>
            <a:r>
              <a:rPr lang="en-US" sz="2000" dirty="0"/>
              <a:t>throughout the production process. Consumer awareness and demand for transparency in meat</a:t>
            </a:r>
          </a:p>
          <a:p>
            <a:r>
              <a:rPr lang="en-US" sz="2000" dirty="0"/>
              <a:t>production practices continue to drive improvements in animal welfare, food safety, and</a:t>
            </a:r>
          </a:p>
          <a:p>
            <a:r>
              <a:rPr lang="en-US" sz="2000" dirty="0"/>
              <a:t>sustainability within the industry [10].</a:t>
            </a:r>
          </a:p>
          <a:p>
            <a:r>
              <a:rPr lang="en-US" sz="2000" dirty="0"/>
              <a:t>Task. Translate words and phrases into Ukrainian: slaughter and processing; the meat</a:t>
            </a:r>
          </a:p>
          <a:p>
            <a:r>
              <a:rPr lang="en-US" sz="2000" dirty="0"/>
              <a:t>production; to ensure minimal stress and discomfort; animals are inspected; healthy; fit; food safety;</a:t>
            </a:r>
          </a:p>
          <a:p>
            <a:r>
              <a:rPr lang="en-US" sz="2000" dirty="0"/>
              <a:t>animal welfare; to minimize pain and distress; to facilitate humane euthanasia; final moments;</a:t>
            </a:r>
          </a:p>
          <a:p>
            <a:r>
              <a:rPr lang="en-US" sz="2000" dirty="0"/>
              <a:t>preparation; to enhance flavor;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</TotalTime>
  <Words>1068</Words>
  <Application>Microsoft Office PowerPoint</Application>
  <PresentationFormat>Широкоэкранный</PresentationFormat>
  <Paragraphs>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21</cp:revision>
  <dcterms:created xsi:type="dcterms:W3CDTF">2023-07-12T10:27:08Z</dcterms:created>
  <dcterms:modified xsi:type="dcterms:W3CDTF">2024-08-02T17:55:26Z</dcterms:modified>
</cp:coreProperties>
</file>