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F077672-409C-4611-79E0-8AC137678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811" y="295801"/>
            <a:ext cx="9585336" cy="15685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B95BB6F-88A7-171C-F9B3-5016DA795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811" y="1777699"/>
            <a:ext cx="9585336" cy="318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9AAF2AE-293A-6A00-8A5E-1EBEC1D4B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23" y="1622288"/>
            <a:ext cx="8653143" cy="309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2972B97-ADFB-E88A-31AB-508CD34CC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54" y="1289025"/>
            <a:ext cx="8791335" cy="362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CE9ABE-7948-E602-4F7C-0BD8D03BB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21" y="1331651"/>
            <a:ext cx="9573279" cy="340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71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3(2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«Animal products. Prepositions.»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«Plant products. Prepositions.»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  <a:r>
              <a:rPr lang="uk-UA" sz="2400" dirty="0"/>
              <a:t>	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62478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Animal products</a:t>
            </a:r>
          </a:p>
          <a:p>
            <a:endParaRPr lang="en-US" sz="2000" dirty="0"/>
          </a:p>
          <a:p>
            <a:r>
              <a:rPr lang="en-US" sz="2000" dirty="0"/>
              <a:t>Animal products have been an integral part of human civilization for millennia, providing a</a:t>
            </a:r>
          </a:p>
          <a:p>
            <a:r>
              <a:rPr lang="en-US" sz="2000" dirty="0"/>
              <a:t>variety of essential resources that have shaped societies and cultures around the world. These</a:t>
            </a:r>
          </a:p>
          <a:p>
            <a:r>
              <a:rPr lang="en-US" sz="2000" dirty="0"/>
              <a:t>products come from different parts of animals and serve numerous purposes in daily life, often</a:t>
            </a:r>
          </a:p>
          <a:p>
            <a:r>
              <a:rPr lang="en-US" sz="2000" dirty="0"/>
              <a:t>playing a crucial role in nutrition, industry, and medicine. Meat, for instance, is a primary source of</a:t>
            </a:r>
          </a:p>
          <a:p>
            <a:r>
              <a:rPr lang="en-US" sz="2000" dirty="0"/>
              <a:t>protein and essential nutrients such as iron, zinc, and B vitamins, forming the cornerstone of diets in</a:t>
            </a:r>
          </a:p>
          <a:p>
            <a:r>
              <a:rPr lang="en-US" sz="2000" dirty="0"/>
              <a:t>many cultures. The variety of meat products, including beef, pork, chicken, and lamb, cater to</a:t>
            </a:r>
          </a:p>
          <a:p>
            <a:r>
              <a:rPr lang="en-US" sz="2000" dirty="0"/>
              <a:t>diverse culinary traditions and preferences globally. Dairy products, such as milk, cheese, butter,</a:t>
            </a:r>
          </a:p>
          <a:p>
            <a:r>
              <a:rPr lang="en-US" sz="2000" dirty="0"/>
              <a:t>and yogurt, offer vital vitamins and minerals, including calcium, which is crucial for bone health.</a:t>
            </a:r>
          </a:p>
          <a:p>
            <a:r>
              <a:rPr lang="en-US" sz="2000" dirty="0"/>
              <a:t>The consumption of dairy products has been linked to various health benefits, such as improved</a:t>
            </a:r>
          </a:p>
          <a:p>
            <a:r>
              <a:rPr lang="en-US" sz="2000" dirty="0"/>
              <a:t>digestion and bone density, and they are often considered a dietary staple in many regions.</a:t>
            </a:r>
          </a:p>
          <a:p>
            <a:r>
              <a:rPr lang="en-US" sz="2000" dirty="0"/>
              <a:t>Eggs are another versatile animal product, rich in protein and nutrients like vitamin B12,</a:t>
            </a:r>
          </a:p>
          <a:p>
            <a:r>
              <a:rPr lang="en-US" sz="2000" dirty="0"/>
              <a:t>riboflavin, and selenium. They are commonly used in a wide array of culinary applications, from</a:t>
            </a:r>
          </a:p>
          <a:p>
            <a:r>
              <a:rPr lang="en-US" sz="2000" dirty="0"/>
              <a:t>baking and cooking to being a key ingredient in many traditional dishes. Eggs also serve as an</a:t>
            </a:r>
          </a:p>
          <a:p>
            <a:r>
              <a:rPr lang="en-US" sz="2000" dirty="0"/>
              <a:t>important source of nutrition for many people, providing a cost-effective and accessible form of</a:t>
            </a:r>
          </a:p>
          <a:p>
            <a:r>
              <a:rPr lang="en-US" sz="2000" dirty="0"/>
              <a:t>protein. Additionally, animal by-products like leather and wool are valuable materials for clothing,</a:t>
            </a:r>
          </a:p>
          <a:p>
            <a:r>
              <a:rPr lang="en-US" sz="2000" dirty="0"/>
              <a:t>accessories, and household items. Leather, derived from animal hides, is renowned for its durability,</a:t>
            </a:r>
          </a:p>
          <a:p>
            <a:r>
              <a:rPr lang="en-US" sz="2000" dirty="0"/>
              <a:t>versatility, and aesthetic appeal, and is used in everything from footwear and clothing to furniture</a:t>
            </a:r>
          </a:p>
          <a:p>
            <a:r>
              <a:rPr lang="en-US" sz="2000" dirty="0"/>
              <a:t>and automotive interiors.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Wool, obtained from sheep, is prized for its warmth, insulating properties,</a:t>
            </a:r>
          </a:p>
          <a:p>
            <a:r>
              <a:rPr lang="en-US" sz="2000" dirty="0"/>
              <a:t>and natural moisture-wicking abilities, making it a staple in the textile industry for producing</a:t>
            </a:r>
          </a:p>
          <a:p>
            <a:r>
              <a:rPr lang="en-US" sz="2000" dirty="0"/>
              <a:t>garments, blankets, and upholstery.</a:t>
            </a:r>
          </a:p>
          <a:p>
            <a:r>
              <a:rPr lang="en-US" sz="2000" dirty="0"/>
              <a:t>Beyond these, honey, produced by bees, is a natural sweetener with numerous health</a:t>
            </a:r>
          </a:p>
          <a:p>
            <a:r>
              <a:rPr lang="en-US" sz="2000" dirty="0"/>
              <a:t>benefits, including antibacterial properties and antioxidants. Honey is utilized in various food</a:t>
            </a:r>
          </a:p>
          <a:p>
            <a:r>
              <a:rPr lang="en-US" sz="2000" dirty="0"/>
              <a:t>products, traditional remedies, and skincare products due to its healing properties and nutritional</a:t>
            </a:r>
          </a:p>
          <a:p>
            <a:r>
              <a:rPr lang="en-US" sz="2000" dirty="0"/>
              <a:t>value. Gelatin, extracted from animal bones and connective tissues, is a key ingredient in many food</a:t>
            </a:r>
          </a:p>
          <a:p>
            <a:r>
              <a:rPr lang="en-US" sz="2000" dirty="0"/>
              <a:t>and pharmaceutical products as a gelling agent. It is used in the production of jellies,</a:t>
            </a:r>
          </a:p>
          <a:p>
            <a:r>
              <a:rPr lang="en-US" sz="2000" dirty="0"/>
              <a:t>marshmallows, and capsules for medications, showcasing its versatility and importance in both</a:t>
            </a:r>
          </a:p>
          <a:p>
            <a:r>
              <a:rPr lang="en-US" sz="2000" dirty="0"/>
              <a:t>culinary and medical applications. Even animal fats, like lard and tallow, have historically been</a:t>
            </a:r>
          </a:p>
          <a:p>
            <a:r>
              <a:rPr lang="en-US" sz="2000" dirty="0"/>
              <a:t>used in cooking, baking, and soap making, offering distinct flavors and properties that are difficult</a:t>
            </a:r>
          </a:p>
          <a:p>
            <a:r>
              <a:rPr lang="en-US" sz="2000" dirty="0"/>
              <a:t>to replicate with plant-based alternatives.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40934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use of animal products extends to medical and scientific fields as well. For example,</a:t>
            </a:r>
          </a:p>
          <a:p>
            <a:r>
              <a:rPr lang="en-US" sz="2000" dirty="0"/>
              <a:t>insulin, essential for diabetes treatment, was initially derived from animal sources before synthetic</a:t>
            </a:r>
          </a:p>
          <a:p>
            <a:r>
              <a:rPr lang="en-US" sz="2000" dirty="0"/>
              <a:t>and recombinant DNA technologies were developed. Animal products also play a role in the</a:t>
            </a:r>
          </a:p>
          <a:p>
            <a:r>
              <a:rPr lang="en-US" sz="2000" dirty="0"/>
              <a:t>production of vaccines, antivenoms, and other crucial medical treatments. Despite the rise of</a:t>
            </a:r>
          </a:p>
          <a:p>
            <a:r>
              <a:rPr lang="en-US" sz="2000" dirty="0"/>
              <a:t>synthetic alternatives and plant-based products, animal products remain deeply embedded in many</a:t>
            </a:r>
          </a:p>
          <a:p>
            <a:r>
              <a:rPr lang="en-US" sz="2000" dirty="0"/>
              <a:t>aspects of human life. This reliance highlights the ongoing interplay between human needs and</a:t>
            </a:r>
          </a:p>
          <a:p>
            <a:r>
              <a:rPr lang="en-US" sz="2000" dirty="0"/>
              <a:t>animal resources, underscoring the importance of sustainable and ethical practices in the production</a:t>
            </a:r>
          </a:p>
          <a:p>
            <a:r>
              <a:rPr lang="en-US" sz="2000" dirty="0"/>
              <a:t>and consumption of animal products [3].</a:t>
            </a:r>
          </a:p>
          <a:p>
            <a:r>
              <a:rPr lang="en-US" sz="2000" dirty="0"/>
              <a:t>Task. Translate words and phrases into Ukrainian: animal products; resources; different parts of</a:t>
            </a:r>
          </a:p>
          <a:p>
            <a:r>
              <a:rPr lang="en-US" sz="2000" dirty="0"/>
              <a:t>animals; iron; zinc; B vitamins; variety of meat products; beef; pork; chicken; lamb; culinary</a:t>
            </a:r>
          </a:p>
          <a:p>
            <a:r>
              <a:rPr lang="en-US" sz="2000" dirty="0"/>
              <a:t>traditions; milk; cheese; butter; yogurt; offer vital vitamins and minerals; dairy products; health</a:t>
            </a:r>
          </a:p>
          <a:p>
            <a:r>
              <a:rPr lang="en-US" sz="2000" dirty="0"/>
              <a:t>benefits; eggs; culinary applications; important source of nutrition; household items; leather.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1237</Words>
  <Application>Microsoft Office PowerPoint</Application>
  <PresentationFormat>Широкоэкранный</PresentationFormat>
  <Paragraphs>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14</cp:revision>
  <dcterms:created xsi:type="dcterms:W3CDTF">2023-07-12T10:27:08Z</dcterms:created>
  <dcterms:modified xsi:type="dcterms:W3CDTF">2024-08-02T15:57:08Z</dcterms:modified>
</cp:coreProperties>
</file>