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71" r:id="rId14"/>
    <p:sldId id="272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2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34778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flooring and bedding materials used in animal housing also significantly impact the</a:t>
            </a:r>
          </a:p>
          <a:p>
            <a:r>
              <a:rPr lang="en-US" sz="2000" dirty="0"/>
              <a:t>animals&amp;#39; comfort and health. Appropriate flooring should provide a non-slip surface to prevent</a:t>
            </a:r>
          </a:p>
          <a:p>
            <a:r>
              <a:rPr lang="en-US" sz="2000" dirty="0"/>
              <a:t>injuries and allow for easy cleaning to maintain hygiene. Bedding materials, such as straw, wood</a:t>
            </a:r>
          </a:p>
          <a:p>
            <a:r>
              <a:rPr lang="en-US" sz="2000" dirty="0"/>
              <a:t>shavings, or specialized mats, should be comfortable, absorbent, and regularly changed to keep the</a:t>
            </a:r>
          </a:p>
          <a:p>
            <a:r>
              <a:rPr lang="en-US" sz="2000" dirty="0"/>
              <a:t>housing clean and dry. Clean, dry bedding helps prevent the development of foot problems, skin</a:t>
            </a:r>
          </a:p>
          <a:p>
            <a:r>
              <a:rPr lang="en-US" sz="2000" dirty="0"/>
              <a:t>infections, and respiratory issues [8].</a:t>
            </a:r>
          </a:p>
          <a:p>
            <a:r>
              <a:rPr lang="en-US" sz="2000" dirty="0"/>
              <a:t>Task. Translate words and phrases into Ukrainian: road transport, walk, the distance, ride</a:t>
            </a:r>
          </a:p>
          <a:p>
            <a:r>
              <a:rPr lang="en-US" sz="2000" dirty="0"/>
              <a:t>a horse, servants, the aristocracy, a wagon, a horse-drawn vehicle, passengers, long-distance</a:t>
            </a:r>
          </a:p>
          <a:p>
            <a:r>
              <a:rPr lang="en-US" sz="2000" dirty="0"/>
              <a:t>journeys, the major routes, the sprung coach, comfort, the stagecoach, turnpike roads, routes, mail</a:t>
            </a:r>
          </a:p>
          <a:p>
            <a:r>
              <a:rPr lang="en-US" sz="2000" dirty="0"/>
              <a:t>coaches, passenger accommodation, private transport, an inn, a seated carriage.</a:t>
            </a:r>
          </a:p>
        </p:txBody>
      </p:sp>
    </p:spTree>
    <p:extLst>
      <p:ext uri="{BB962C8B-B14F-4D97-AF65-F5344CB8AC3E}">
        <p14:creationId xmlns:p14="http://schemas.microsoft.com/office/powerpoint/2010/main" val="4114355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22E7A98-043D-EB57-335C-83BFA6F5A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797" y="532661"/>
            <a:ext cx="9564054" cy="225322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B7DD0CE-27E4-92B8-B760-B7138F314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97" y="2785887"/>
            <a:ext cx="9564054" cy="289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E0997C-3659-561F-6536-7919A9324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28" y="1428357"/>
            <a:ext cx="11273888" cy="355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134B42-C89C-8AC7-C5C3-E82E2DD18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80" y="1397433"/>
            <a:ext cx="10369791" cy="351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A8FB6D-E6A6-4B6F-F8D7-3CBA0FD67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88" y="1127464"/>
            <a:ext cx="11005723" cy="401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19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8(2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 Housing animals, Passive 3 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 Soil, Passive 3 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</a:t>
            </a:r>
          </a:p>
          <a:p>
            <a:r>
              <a:rPr lang="uk-UA" sz="2000" dirty="0"/>
              <a:t>практичних занять та самостійної роботи студентів денної та заочної форм навчання</a:t>
            </a:r>
          </a:p>
          <a:p>
            <a:r>
              <a:rPr lang="uk-UA" sz="2000" dirty="0"/>
              <a:t>з іноземної мови спеціальності 075 «Маркетинг», 073 «Менеджмент», галузі знань</a:t>
            </a:r>
          </a:p>
          <a:p>
            <a:r>
              <a:rPr lang="uk-UA" sz="2000" dirty="0"/>
              <a:t>07 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40934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Housing animals</a:t>
            </a:r>
          </a:p>
          <a:p>
            <a:endParaRPr lang="en-US" sz="2000" dirty="0"/>
          </a:p>
          <a:p>
            <a:r>
              <a:rPr lang="en-US" sz="2000" dirty="0"/>
              <a:t>Housing animals is a fundamental aspect of animal husbandry, essential for ensuring the</a:t>
            </a:r>
          </a:p>
          <a:p>
            <a:r>
              <a:rPr lang="en-US" sz="2000" dirty="0"/>
              <a:t>health, welfare, and productivity of livestock. Proper housing provides shelter from adverse weather</a:t>
            </a:r>
          </a:p>
          <a:p>
            <a:r>
              <a:rPr lang="en-US" sz="2000" dirty="0"/>
              <a:t>conditions, protection from predators, and a comfortable environment that meets the physiological</a:t>
            </a:r>
          </a:p>
          <a:p>
            <a:r>
              <a:rPr lang="en-US" sz="2000" dirty="0"/>
              <a:t>and behavioral needs of animals. The design and management of animal housing facilities are</a:t>
            </a:r>
          </a:p>
          <a:p>
            <a:r>
              <a:rPr lang="en-US" sz="2000" dirty="0"/>
              <a:t>critical factors that influence the well-being and efficiency of livestock production. Effective</a:t>
            </a:r>
          </a:p>
          <a:p>
            <a:r>
              <a:rPr lang="en-US" sz="2000" dirty="0"/>
              <a:t>housing systems are designed to offer adequate space, ventilation, lighting, and access to food and</a:t>
            </a:r>
          </a:p>
          <a:p>
            <a:r>
              <a:rPr lang="en-US" sz="2000" dirty="0"/>
              <a:t>water. These elements are crucial in creating an environment that supports the animals&amp;#39; natural</a:t>
            </a:r>
          </a:p>
          <a:p>
            <a:r>
              <a:rPr lang="en-US" sz="2000" dirty="0"/>
              <a:t>behaviors and promotes their overall health.</a:t>
            </a:r>
          </a:p>
          <a:p>
            <a:r>
              <a:rPr lang="en-US" sz="2000" dirty="0"/>
              <a:t>Adequate space is vital for preventing overcrowding, which can lead to stress, aggression,</a:t>
            </a:r>
          </a:p>
          <a:p>
            <a:r>
              <a:rPr lang="en-US" sz="2000" dirty="0"/>
              <a:t>and the spread of diseases. Different species have specific space requirements, which must be met</a:t>
            </a:r>
          </a:p>
          <a:p>
            <a:r>
              <a:rPr lang="en-US" sz="2000" dirty="0"/>
              <a:t>to ensure their comfort and productivity.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For example, dairy cows need sufficient space for lying</a:t>
            </a:r>
          </a:p>
          <a:p>
            <a:r>
              <a:rPr lang="en-US" sz="2000" dirty="0"/>
              <a:t>down, standing up, and moving around comfortably, while poultry require appropriate perching and</a:t>
            </a:r>
          </a:p>
          <a:p>
            <a:r>
              <a:rPr lang="en-US" sz="2000" dirty="0"/>
              <a:t>nesting areas. Providing enough space helps reduce stress and improve the animals&amp;#39; physical</a:t>
            </a:r>
          </a:p>
          <a:p>
            <a:r>
              <a:rPr lang="en-US" sz="2000" dirty="0"/>
              <a:t>condition, leading to better growth and production rates.</a:t>
            </a:r>
          </a:p>
          <a:p>
            <a:r>
              <a:rPr lang="en-US" sz="2000" dirty="0"/>
              <a:t>Ventilation is another critical component of animal housing. Proper ventilation helps</a:t>
            </a:r>
          </a:p>
          <a:p>
            <a:r>
              <a:rPr lang="en-US" sz="2000" dirty="0"/>
              <a:t>maintain air quality by removing excess moisture, heat, and harmful gases such as ammonia. Good</a:t>
            </a:r>
          </a:p>
          <a:p>
            <a:r>
              <a:rPr lang="en-US" sz="2000" dirty="0"/>
              <a:t>air circulation reduces the risk of respiratory diseases and keeps the animals comfortable by</a:t>
            </a:r>
          </a:p>
          <a:p>
            <a:r>
              <a:rPr lang="en-US" sz="2000" dirty="0"/>
              <a:t>preventing overheating or chilling. Natural ventilation, through strategically placed windows and</a:t>
            </a:r>
          </a:p>
          <a:p>
            <a:r>
              <a:rPr lang="en-US" sz="2000" dirty="0"/>
              <a:t>vents, and mechanical ventilation systems are used to achieve the optimal air quality within animal</a:t>
            </a:r>
          </a:p>
          <a:p>
            <a:r>
              <a:rPr lang="en-US" sz="2000" dirty="0"/>
              <a:t>housing facilities.</a:t>
            </a:r>
          </a:p>
          <a:p>
            <a:r>
              <a:rPr lang="en-US" sz="2000" dirty="0"/>
              <a:t>Lighting plays a significant role in regulating the biological rhythms of animals, influencing</a:t>
            </a:r>
          </a:p>
          <a:p>
            <a:r>
              <a:rPr lang="en-US" sz="2000" dirty="0"/>
              <a:t>their feeding, reproductive behaviors, and overall activity levels. Natural light is preferable, as it</a:t>
            </a:r>
          </a:p>
          <a:p>
            <a:r>
              <a:rPr lang="en-US" sz="2000" dirty="0"/>
              <a:t>aligns with the animals&amp;#39; circadian rhythms, but artificial lighting can be used to supplement when</a:t>
            </a:r>
          </a:p>
          <a:p>
            <a:r>
              <a:rPr lang="en-US" sz="2000" dirty="0"/>
              <a:t>necessary.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34778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intensity and duration of light exposure should be carefully managed to mimic</a:t>
            </a:r>
          </a:p>
          <a:p>
            <a:r>
              <a:rPr lang="en-US" sz="2000" dirty="0"/>
              <a:t>natural conditions as closely as possible, ensuring that animals receive adequate light during the day</a:t>
            </a:r>
          </a:p>
          <a:p>
            <a:r>
              <a:rPr lang="en-US" sz="2000" dirty="0"/>
              <a:t>and darkness at night for proper rest.</a:t>
            </a:r>
          </a:p>
          <a:p>
            <a:r>
              <a:rPr lang="en-US" sz="2000" dirty="0"/>
              <a:t>Access to food and water is a fundamental requirement in animal housing. Feeders and</a:t>
            </a:r>
          </a:p>
          <a:p>
            <a:r>
              <a:rPr lang="en-US" sz="2000" dirty="0"/>
              <a:t>waterers should be designed to allow easy access for all animals, minimizing competition and</a:t>
            </a:r>
          </a:p>
          <a:p>
            <a:r>
              <a:rPr lang="en-US" sz="2000" dirty="0"/>
              <a:t>ensuring that each animal receives sufficient nutrition and hydration. Automated feeding systems</a:t>
            </a:r>
          </a:p>
          <a:p>
            <a:r>
              <a:rPr lang="en-US" sz="2000" dirty="0"/>
              <a:t>and waterers can enhance efficiency and ensure a consistent supply of food and water. It is essential</a:t>
            </a:r>
          </a:p>
          <a:p>
            <a:r>
              <a:rPr lang="en-US" sz="2000" dirty="0"/>
              <a:t>to regularly check and maintain these systems to prevent malfunctions that could disrupt the</a:t>
            </a:r>
          </a:p>
          <a:p>
            <a:r>
              <a:rPr lang="en-US" sz="2000" dirty="0"/>
              <a:t>animals&amp;#39; access to their essential resources.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172</TotalTime>
  <Words>1195</Words>
  <Application>Microsoft Office PowerPoint</Application>
  <PresentationFormat>Широкоэкранный</PresentationFormat>
  <Paragraphs>100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19</cp:revision>
  <dcterms:created xsi:type="dcterms:W3CDTF">2023-07-12T10:27:08Z</dcterms:created>
  <dcterms:modified xsi:type="dcterms:W3CDTF">2024-08-02T17:48:06Z</dcterms:modified>
</cp:coreProperties>
</file>