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72" r:id="rId11"/>
    <p:sldId id="273" r:id="rId12"/>
    <p:sldId id="274" r:id="rId13"/>
    <p:sldId id="265" r:id="rId14"/>
    <p:sldId id="266" r:id="rId15"/>
    <p:sldId id="271" r:id="rId16"/>
    <p:sldId id="275" r:id="rId17"/>
    <p:sldId id="26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78" y="11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eg Show" userId="b9bb7bb70a77571f" providerId="LiveId" clId="{B780A461-C9AF-4113-95E7-9B11CD5085AF}"/>
    <pc:docChg chg="undo custSel addSld delSld modSld sldOrd">
      <pc:chgData name="Dreeg Show" userId="b9bb7bb70a77571f" providerId="LiveId" clId="{B780A461-C9AF-4113-95E7-9B11CD5085AF}" dt="2024-08-11T22:42:22.391" v="86" actId="1076"/>
      <pc:docMkLst>
        <pc:docMk/>
      </pc:docMkLst>
      <pc:sldChg chg="modSp mod">
        <pc:chgData name="Dreeg Show" userId="b9bb7bb70a77571f" providerId="LiveId" clId="{B780A461-C9AF-4113-95E7-9B11CD5085AF}" dt="2024-08-11T22:29:07.844" v="33" actId="20577"/>
        <pc:sldMkLst>
          <pc:docMk/>
          <pc:sldMk cId="752904975" sldId="256"/>
        </pc:sldMkLst>
        <pc:spChg chg="mod">
          <ac:chgData name="Dreeg Show" userId="b9bb7bb70a77571f" providerId="LiveId" clId="{B780A461-C9AF-4113-95E7-9B11CD5085AF}" dt="2024-08-11T22:29:07.844" v="33" actId="20577"/>
          <ac:spMkLst>
            <pc:docMk/>
            <pc:sldMk cId="752904975" sldId="256"/>
            <ac:spMk id="4" creationId="{00000000-0000-0000-0000-000000000000}"/>
          </ac:spMkLst>
        </pc:spChg>
      </pc:sldChg>
      <pc:sldChg chg="modSp mod">
        <pc:chgData name="Dreeg Show" userId="b9bb7bb70a77571f" providerId="LiveId" clId="{B780A461-C9AF-4113-95E7-9B11CD5085AF}" dt="2024-08-11T22:29:28.566" v="36"/>
        <pc:sldMkLst>
          <pc:docMk/>
          <pc:sldMk cId="189278787" sldId="257"/>
        </pc:sldMkLst>
        <pc:spChg chg="mod">
          <ac:chgData name="Dreeg Show" userId="b9bb7bb70a77571f" providerId="LiveId" clId="{B780A461-C9AF-4113-95E7-9B11CD5085AF}" dt="2024-08-11T22:28:59.913" v="32" actId="20577"/>
          <ac:spMkLst>
            <pc:docMk/>
            <pc:sldMk cId="189278787" sldId="257"/>
            <ac:spMk id="4" creationId="{00000000-0000-0000-0000-000000000000}"/>
          </ac:spMkLst>
        </pc:spChg>
        <pc:spChg chg="mod">
          <ac:chgData name="Dreeg Show" userId="b9bb7bb70a77571f" providerId="LiveId" clId="{B780A461-C9AF-4113-95E7-9B11CD5085AF}" dt="2024-08-11T22:29:28.566" v="36"/>
          <ac:spMkLst>
            <pc:docMk/>
            <pc:sldMk cId="189278787" sldId="257"/>
            <ac:spMk id="5" creationId="{00000000-0000-0000-0000-000000000000}"/>
          </ac:spMkLst>
        </pc:spChg>
      </pc:sldChg>
      <pc:sldChg chg="modSp mod">
        <pc:chgData name="Dreeg Show" userId="b9bb7bb70a77571f" providerId="LiveId" clId="{B780A461-C9AF-4113-95E7-9B11CD5085AF}" dt="2024-08-11T22:29:50.157" v="39"/>
        <pc:sldMkLst>
          <pc:docMk/>
          <pc:sldMk cId="1446049101" sldId="259"/>
        </pc:sldMkLst>
        <pc:spChg chg="mod">
          <ac:chgData name="Dreeg Show" userId="b9bb7bb70a77571f" providerId="LiveId" clId="{B780A461-C9AF-4113-95E7-9B11CD5085AF}" dt="2024-08-11T22:29:50.157" v="39"/>
          <ac:spMkLst>
            <pc:docMk/>
            <pc:sldMk cId="1446049101" sldId="259"/>
            <ac:spMk id="4" creationId="{00000000-0000-0000-0000-000000000000}"/>
          </ac:spMkLst>
        </pc:spChg>
      </pc:sldChg>
      <pc:sldChg chg="modSp mod">
        <pc:chgData name="Dreeg Show" userId="b9bb7bb70a77571f" providerId="LiveId" clId="{B780A461-C9AF-4113-95E7-9B11CD5085AF}" dt="2024-08-11T22:31:45.864" v="42" actId="2711"/>
        <pc:sldMkLst>
          <pc:docMk/>
          <pc:sldMk cId="1306620392" sldId="262"/>
        </pc:sldMkLst>
        <pc:spChg chg="mod">
          <ac:chgData name="Dreeg Show" userId="b9bb7bb70a77571f" providerId="LiveId" clId="{B780A461-C9AF-4113-95E7-9B11CD5085AF}" dt="2024-08-11T22:31:45.864" v="42" actId="2711"/>
          <ac:spMkLst>
            <pc:docMk/>
            <pc:sldMk cId="1306620392" sldId="262"/>
            <ac:spMk id="4" creationId="{00000000-0000-0000-0000-000000000000}"/>
          </ac:spMkLst>
        </pc:spChg>
      </pc:sldChg>
      <pc:sldChg chg="modSp mod">
        <pc:chgData name="Dreeg Show" userId="b9bb7bb70a77571f" providerId="LiveId" clId="{B780A461-C9AF-4113-95E7-9B11CD5085AF}" dt="2024-08-11T22:37:45.751" v="43"/>
        <pc:sldMkLst>
          <pc:docMk/>
          <pc:sldMk cId="2442132063" sldId="263"/>
        </pc:sldMkLst>
        <pc:spChg chg="mod">
          <ac:chgData name="Dreeg Show" userId="b9bb7bb70a77571f" providerId="LiveId" clId="{B780A461-C9AF-4113-95E7-9B11CD5085AF}" dt="2024-08-11T22:37:45.751" v="43"/>
          <ac:spMkLst>
            <pc:docMk/>
            <pc:sldMk cId="2442132063" sldId="263"/>
            <ac:spMk id="4" creationId="{00000000-0000-0000-0000-000000000000}"/>
          </ac:spMkLst>
        </pc:spChg>
      </pc:sldChg>
      <pc:sldChg chg="modSp mod">
        <pc:chgData name="Dreeg Show" userId="b9bb7bb70a77571f" providerId="LiveId" clId="{B780A461-C9AF-4113-95E7-9B11CD5085AF}" dt="2024-08-11T22:38:09.949" v="44"/>
        <pc:sldMkLst>
          <pc:docMk/>
          <pc:sldMk cId="2338566875" sldId="264"/>
        </pc:sldMkLst>
        <pc:spChg chg="mod">
          <ac:chgData name="Dreeg Show" userId="b9bb7bb70a77571f" providerId="LiveId" clId="{B780A461-C9AF-4113-95E7-9B11CD5085AF}" dt="2024-08-11T22:38:09.949" v="44"/>
          <ac:spMkLst>
            <pc:docMk/>
            <pc:sldMk cId="2338566875" sldId="264"/>
            <ac:spMk id="4" creationId="{00000000-0000-0000-0000-000000000000}"/>
          </ac:spMkLst>
        </pc:spChg>
      </pc:sldChg>
      <pc:sldChg chg="addSp delSp modSp mod">
        <pc:chgData name="Dreeg Show" userId="b9bb7bb70a77571f" providerId="LiveId" clId="{B780A461-C9AF-4113-95E7-9B11CD5085AF}" dt="2024-08-11T22:41:11.135" v="66" actId="1076"/>
        <pc:sldMkLst>
          <pc:docMk/>
          <pc:sldMk cId="2136461699" sldId="265"/>
        </pc:sldMkLst>
        <pc:picChg chg="del">
          <ac:chgData name="Dreeg Show" userId="b9bb7bb70a77571f" providerId="LiveId" clId="{B780A461-C9AF-4113-95E7-9B11CD5085AF}" dt="2024-08-11T22:25:54.047" v="12" actId="478"/>
          <ac:picMkLst>
            <pc:docMk/>
            <pc:sldMk cId="2136461699" sldId="265"/>
            <ac:picMk id="17" creationId="{721AD264-E376-E8C2-0C58-FFEE0EDBFAEA}"/>
          </ac:picMkLst>
        </pc:picChg>
        <pc:picChg chg="del">
          <ac:chgData name="Dreeg Show" userId="b9bb7bb70a77571f" providerId="LiveId" clId="{B780A461-C9AF-4113-95E7-9B11CD5085AF}" dt="2024-08-11T22:25:50.651" v="10" actId="478"/>
          <ac:picMkLst>
            <pc:docMk/>
            <pc:sldMk cId="2136461699" sldId="265"/>
            <ac:picMk id="19" creationId="{14A0EB83-1EB4-D191-B61D-9C3C0B604EAD}"/>
          </ac:picMkLst>
        </pc:picChg>
        <pc:picChg chg="del">
          <ac:chgData name="Dreeg Show" userId="b9bb7bb70a77571f" providerId="LiveId" clId="{B780A461-C9AF-4113-95E7-9B11CD5085AF}" dt="2024-08-11T22:25:53.010" v="11" actId="478"/>
          <ac:picMkLst>
            <pc:docMk/>
            <pc:sldMk cId="2136461699" sldId="265"/>
            <ac:picMk id="21" creationId="{09181CAC-4E86-00CF-B869-5B4C0FCEBF86}"/>
          </ac:picMkLst>
        </pc:picChg>
        <pc:picChg chg="add del mod">
          <ac:chgData name="Dreeg Show" userId="b9bb7bb70a77571f" providerId="LiveId" clId="{B780A461-C9AF-4113-95E7-9B11CD5085AF}" dt="2024-08-11T22:41:03.518" v="62" actId="478"/>
          <ac:picMkLst>
            <pc:docMk/>
            <pc:sldMk cId="2136461699" sldId="265"/>
            <ac:picMk id="23" creationId="{FBB66D52-156C-679C-256C-6A48B4B7130F}"/>
          </ac:picMkLst>
        </pc:picChg>
        <pc:picChg chg="add mod">
          <ac:chgData name="Dreeg Show" userId="b9bb7bb70a77571f" providerId="LiveId" clId="{B780A461-C9AF-4113-95E7-9B11CD5085AF}" dt="2024-08-11T22:41:11.135" v="66" actId="1076"/>
          <ac:picMkLst>
            <pc:docMk/>
            <pc:sldMk cId="2136461699" sldId="265"/>
            <ac:picMk id="25" creationId="{58AB91F1-1B01-0B06-C569-1CBDB1FA45A6}"/>
          </ac:picMkLst>
        </pc:picChg>
      </pc:sldChg>
      <pc:sldChg chg="addSp delSp modSp mod">
        <pc:chgData name="Dreeg Show" userId="b9bb7bb70a77571f" providerId="LiveId" clId="{B780A461-C9AF-4113-95E7-9B11CD5085AF}" dt="2024-08-11T22:41:32.286" v="71" actId="1076"/>
        <pc:sldMkLst>
          <pc:docMk/>
          <pc:sldMk cId="3663010782" sldId="266"/>
        </pc:sldMkLst>
        <pc:picChg chg="del">
          <ac:chgData name="Dreeg Show" userId="b9bb7bb70a77571f" providerId="LiveId" clId="{B780A461-C9AF-4113-95E7-9B11CD5085AF}" dt="2024-08-11T22:27:00.719" v="17" actId="478"/>
          <ac:picMkLst>
            <pc:docMk/>
            <pc:sldMk cId="3663010782" sldId="266"/>
            <ac:picMk id="12" creationId="{CA6E32C0-833E-8582-DA1B-F84082A27728}"/>
          </ac:picMkLst>
        </pc:picChg>
        <pc:picChg chg="add del mod">
          <ac:chgData name="Dreeg Show" userId="b9bb7bb70a77571f" providerId="LiveId" clId="{B780A461-C9AF-4113-95E7-9B11CD5085AF}" dt="2024-08-11T22:41:14.640" v="67" actId="478"/>
          <ac:picMkLst>
            <pc:docMk/>
            <pc:sldMk cId="3663010782" sldId="266"/>
            <ac:picMk id="14" creationId="{DE10A17D-7434-4FEE-3011-3683DE5E107A}"/>
          </ac:picMkLst>
        </pc:picChg>
        <pc:picChg chg="add mod">
          <ac:chgData name="Dreeg Show" userId="b9bb7bb70a77571f" providerId="LiveId" clId="{B780A461-C9AF-4113-95E7-9B11CD5085AF}" dt="2024-08-11T22:41:32.286" v="71" actId="1076"/>
          <ac:picMkLst>
            <pc:docMk/>
            <pc:sldMk cId="3663010782" sldId="266"/>
            <ac:picMk id="16" creationId="{D34574F6-75E0-B61B-2037-291074B7F41D}"/>
          </ac:picMkLst>
        </pc:picChg>
      </pc:sldChg>
      <pc:sldChg chg="addSp delSp modSp mod">
        <pc:chgData name="Dreeg Show" userId="b9bb7bb70a77571f" providerId="LiveId" clId="{B780A461-C9AF-4113-95E7-9B11CD5085AF}" dt="2024-08-11T22:41:53.879" v="77" actId="1076"/>
        <pc:sldMkLst>
          <pc:docMk/>
          <pc:sldMk cId="2297206823" sldId="271"/>
        </pc:sldMkLst>
        <pc:picChg chg="del">
          <ac:chgData name="Dreeg Show" userId="b9bb7bb70a77571f" providerId="LiveId" clId="{B780A461-C9AF-4113-95E7-9B11CD5085AF}" dt="2024-08-11T22:27:53.837" v="23" actId="478"/>
          <ac:picMkLst>
            <pc:docMk/>
            <pc:sldMk cId="2297206823" sldId="271"/>
            <ac:picMk id="14" creationId="{E6B93546-4CC2-A3B7-7BAC-35CDC6644E95}"/>
          </ac:picMkLst>
        </pc:picChg>
        <pc:picChg chg="add del mod">
          <ac:chgData name="Dreeg Show" userId="b9bb7bb70a77571f" providerId="LiveId" clId="{B780A461-C9AF-4113-95E7-9B11CD5085AF}" dt="2024-08-11T22:41:37.774" v="72" actId="478"/>
          <ac:picMkLst>
            <pc:docMk/>
            <pc:sldMk cId="2297206823" sldId="271"/>
            <ac:picMk id="16" creationId="{743E7598-E999-FE6D-43B7-5AD2F7CC6A10}"/>
          </ac:picMkLst>
        </pc:picChg>
        <pc:picChg chg="add mod">
          <ac:chgData name="Dreeg Show" userId="b9bb7bb70a77571f" providerId="LiveId" clId="{B780A461-C9AF-4113-95E7-9B11CD5085AF}" dt="2024-08-11T22:41:53.879" v="77" actId="1076"/>
          <ac:picMkLst>
            <pc:docMk/>
            <pc:sldMk cId="2297206823" sldId="271"/>
            <ac:picMk id="18" creationId="{A087FDD2-E6CE-85E4-23C6-CCB5B8D66027}"/>
          </ac:picMkLst>
        </pc:picChg>
      </pc:sldChg>
      <pc:sldChg chg="modSp add mod ord">
        <pc:chgData name="Dreeg Show" userId="b9bb7bb70a77571f" providerId="LiveId" clId="{B780A461-C9AF-4113-95E7-9B11CD5085AF}" dt="2024-08-11T22:38:58.216" v="52" actId="2711"/>
        <pc:sldMkLst>
          <pc:docMk/>
          <pc:sldMk cId="796959731" sldId="272"/>
        </pc:sldMkLst>
        <pc:spChg chg="mod">
          <ac:chgData name="Dreeg Show" userId="b9bb7bb70a77571f" providerId="LiveId" clId="{B780A461-C9AF-4113-95E7-9B11CD5085AF}" dt="2024-08-11T22:38:58.216" v="52" actId="2711"/>
          <ac:spMkLst>
            <pc:docMk/>
            <pc:sldMk cId="796959731" sldId="272"/>
            <ac:spMk id="4" creationId="{00000000-0000-0000-0000-000000000000}"/>
          </ac:spMkLst>
        </pc:spChg>
      </pc:sldChg>
      <pc:sldChg chg="modSp add mod">
        <pc:chgData name="Dreeg Show" userId="b9bb7bb70a77571f" providerId="LiveId" clId="{B780A461-C9AF-4113-95E7-9B11CD5085AF}" dt="2024-08-11T22:40:02.496" v="58"/>
        <pc:sldMkLst>
          <pc:docMk/>
          <pc:sldMk cId="2552069032" sldId="273"/>
        </pc:sldMkLst>
        <pc:spChg chg="mod">
          <ac:chgData name="Dreeg Show" userId="b9bb7bb70a77571f" providerId="LiveId" clId="{B780A461-C9AF-4113-95E7-9B11CD5085AF}" dt="2024-08-11T22:40:02.496" v="58"/>
          <ac:spMkLst>
            <pc:docMk/>
            <pc:sldMk cId="2552069032" sldId="273"/>
            <ac:spMk id="4" creationId="{00000000-0000-0000-0000-000000000000}"/>
          </ac:spMkLst>
        </pc:spChg>
      </pc:sldChg>
      <pc:sldChg chg="del">
        <pc:chgData name="Dreeg Show" userId="b9bb7bb70a77571f" providerId="LiveId" clId="{B780A461-C9AF-4113-95E7-9B11CD5085AF}" dt="2024-08-11T22:28:13.186" v="29" actId="2696"/>
        <pc:sldMkLst>
          <pc:docMk/>
          <pc:sldMk cId="2822959908" sldId="274"/>
        </pc:sldMkLst>
      </pc:sldChg>
      <pc:sldChg chg="modSp add mod">
        <pc:chgData name="Dreeg Show" userId="b9bb7bb70a77571f" providerId="LiveId" clId="{B780A461-C9AF-4113-95E7-9B11CD5085AF}" dt="2024-08-11T22:40:37.345" v="61" actId="1076"/>
        <pc:sldMkLst>
          <pc:docMk/>
          <pc:sldMk cId="4193125082" sldId="274"/>
        </pc:sldMkLst>
        <pc:spChg chg="mod">
          <ac:chgData name="Dreeg Show" userId="b9bb7bb70a77571f" providerId="LiveId" clId="{B780A461-C9AF-4113-95E7-9B11CD5085AF}" dt="2024-08-11T22:40:37.345" v="61" actId="1076"/>
          <ac:spMkLst>
            <pc:docMk/>
            <pc:sldMk cId="4193125082" sldId="274"/>
            <ac:spMk id="4" creationId="{00000000-0000-0000-0000-000000000000}"/>
          </ac:spMkLst>
        </pc:spChg>
      </pc:sldChg>
      <pc:sldChg chg="addSp delSp modSp add mod">
        <pc:chgData name="Dreeg Show" userId="b9bb7bb70a77571f" providerId="LiveId" clId="{B780A461-C9AF-4113-95E7-9B11CD5085AF}" dt="2024-08-11T22:42:22.391" v="86" actId="1076"/>
        <pc:sldMkLst>
          <pc:docMk/>
          <pc:sldMk cId="1770062026" sldId="275"/>
        </pc:sldMkLst>
        <pc:picChg chg="add mod">
          <ac:chgData name="Dreeg Show" userId="b9bb7bb70a77571f" providerId="LiveId" clId="{B780A461-C9AF-4113-95E7-9B11CD5085AF}" dt="2024-08-11T22:42:22.391" v="86" actId="1076"/>
          <ac:picMkLst>
            <pc:docMk/>
            <pc:sldMk cId="1770062026" sldId="275"/>
            <ac:picMk id="3" creationId="{54B64F83-3465-31EA-1B83-8D17F9F88494}"/>
          </ac:picMkLst>
        </pc:picChg>
        <pc:picChg chg="del">
          <ac:chgData name="Dreeg Show" userId="b9bb7bb70a77571f" providerId="LiveId" clId="{B780A461-C9AF-4113-95E7-9B11CD5085AF}" dt="2024-08-11T22:41:59.111" v="79" actId="478"/>
          <ac:picMkLst>
            <pc:docMk/>
            <pc:sldMk cId="1770062026" sldId="275"/>
            <ac:picMk id="18" creationId="{A087FDD2-E6CE-85E4-23C6-CCB5B8D66027}"/>
          </ac:picMkLst>
        </pc:picChg>
      </pc:sldChg>
      <pc:sldChg chg="del">
        <pc:chgData name="Dreeg Show" userId="b9bb7bb70a77571f" providerId="LiveId" clId="{B780A461-C9AF-4113-95E7-9B11CD5085AF}" dt="2024-08-11T22:28:18.346" v="30" actId="2696"/>
        <pc:sldMkLst>
          <pc:docMk/>
          <pc:sldMk cId="2657890897" sldId="275"/>
        </pc:sldMkLst>
      </pc:sldChg>
      <pc:sldChg chg="del">
        <pc:chgData name="Dreeg Show" userId="b9bb7bb70a77571f" providerId="LiveId" clId="{B780A461-C9AF-4113-95E7-9B11CD5085AF}" dt="2024-08-11T22:28:21.689" v="31" actId="2696"/>
        <pc:sldMkLst>
          <pc:docMk/>
          <pc:sldMk cId="1303248239" sldId="27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4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95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2179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28623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3806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262044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29814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0066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0560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179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654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DAF3113-D596-4B49-8FAE-458878600028}" type="datetimeFigureOut">
              <a:rPr lang="uk-UA" smtClean="0"/>
              <a:t>11.08.2024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64571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DAF3113-D596-4B49-8FAE-458878600028}" type="datetimeFigureOut">
              <a:rPr lang="uk-UA" smtClean="0"/>
              <a:t>11.08.2024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790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F3113-D596-4B49-8FAE-458878600028}" type="datetimeFigureOut">
              <a:rPr lang="uk-UA" smtClean="0"/>
              <a:t>11.08.2024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3919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427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26169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AF3113-D596-4B49-8FAE-458878600028}" type="datetimeFigureOut">
              <a:rPr lang="uk-UA" smtClean="0"/>
              <a:t>11.08.2024</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3003292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a:t>Конспекти</a:t>
            </a:r>
            <a:r>
              <a:rPr lang="ru-RU" sz="4000" dirty="0"/>
              <a:t> </a:t>
            </a:r>
            <a:r>
              <a:rPr lang="ru-RU" sz="4000" dirty="0" err="1"/>
              <a:t>практичних</a:t>
            </a:r>
            <a:r>
              <a:rPr lang="ru-RU" sz="4000" dirty="0"/>
              <a:t> занять з </a:t>
            </a:r>
            <a:r>
              <a:rPr lang="ru-RU" sz="4000" dirty="0" err="1"/>
              <a:t>дисципліни</a:t>
            </a:r>
            <a:r>
              <a:rPr lang="ru-RU" sz="4000" dirty="0"/>
              <a:t> «</a:t>
            </a:r>
            <a:r>
              <a:rPr lang="ru-RU" sz="4000" dirty="0" err="1"/>
              <a:t>Іноземна</a:t>
            </a:r>
            <a:r>
              <a:rPr lang="ru-RU" sz="4000" dirty="0"/>
              <a:t> мова»</a:t>
            </a:r>
          </a:p>
          <a:p>
            <a:pPr algn="ctr"/>
            <a:r>
              <a:rPr lang="ru-RU" sz="4000" dirty="0"/>
              <a:t>з </a:t>
            </a:r>
            <a:r>
              <a:rPr lang="ru-RU" sz="4000" dirty="0" err="1"/>
              <a:t>галузі</a:t>
            </a:r>
            <a:r>
              <a:rPr lang="ru-RU" sz="4000" dirty="0"/>
              <a:t> </a:t>
            </a:r>
            <a:r>
              <a:rPr lang="ru-RU" sz="4000" dirty="0" err="1"/>
              <a:t>знань</a:t>
            </a:r>
            <a:r>
              <a:rPr lang="ru-RU" sz="4000" dirty="0"/>
              <a:t> 20 «</a:t>
            </a:r>
            <a:r>
              <a:rPr lang="ru-RU" sz="4000" dirty="0" err="1"/>
              <a:t>Аграрні</a:t>
            </a:r>
            <a:r>
              <a:rPr lang="ru-RU" sz="4000" dirty="0"/>
              <a:t> науки та </a:t>
            </a:r>
            <a:r>
              <a:rPr lang="ru-RU" sz="4000" dirty="0" err="1"/>
              <a:t>продовольство</a:t>
            </a:r>
            <a:r>
              <a:rPr lang="ru-RU" sz="4000" dirty="0"/>
              <a:t>»</a:t>
            </a:r>
          </a:p>
          <a:p>
            <a:pPr algn="ctr"/>
            <a:endParaRPr lang="ru-RU" sz="4000" dirty="0"/>
          </a:p>
          <a:p>
            <a:pPr algn="ctr"/>
            <a:r>
              <a:rPr lang="ru-RU" sz="4000" dirty="0" err="1"/>
              <a:t>спеціальності</a:t>
            </a:r>
            <a:r>
              <a:rPr lang="ru-RU" sz="4000" dirty="0"/>
              <a:t> 201 «</a:t>
            </a:r>
            <a:r>
              <a:rPr lang="ru-RU" sz="4000" dirty="0" err="1"/>
              <a:t>Агрономія</a:t>
            </a:r>
            <a:r>
              <a:rPr lang="ru-RU" sz="4000" dirty="0"/>
              <a:t>».    </a:t>
            </a:r>
          </a:p>
          <a:p>
            <a:pPr algn="ctr"/>
            <a:r>
              <a:rPr lang="ru-RU" sz="4000" dirty="0"/>
              <a:t>Семестр 3,4 (56 годин)</a:t>
            </a:r>
          </a:p>
          <a:p>
            <a:pPr algn="ctr"/>
            <a:endParaRPr lang="ru-RU" sz="4000" dirty="0"/>
          </a:p>
          <a:p>
            <a:pPr algn="ctr"/>
            <a:r>
              <a:rPr lang="ru-RU" sz="4000" dirty="0" err="1"/>
              <a:t>Атестація</a:t>
            </a:r>
            <a:r>
              <a:rPr lang="ru-RU" sz="4000" dirty="0"/>
              <a:t> </a:t>
            </a:r>
            <a:r>
              <a:rPr lang="en-US" sz="4000" dirty="0"/>
              <a:t>4</a:t>
            </a:r>
            <a:r>
              <a:rPr lang="ru-RU" sz="4000" dirty="0"/>
              <a:t> (14 год.)</a:t>
            </a:r>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379" y="373964"/>
            <a:ext cx="11903242" cy="54835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ctr">
              <a:lnSpc>
                <a:spcPct val="95000"/>
              </a:lnSpc>
            </a:pPr>
            <a:r>
              <a:rPr lang="uk-UA" sz="2000" b="1" dirty="0">
                <a:effectLst/>
                <a:latin typeface="Arial" panose="020B0604020202020204" pitchFamily="34" charset="0"/>
                <a:ea typeface="Times New Roman" panose="02020603050405020304" pitchFamily="18" charset="0"/>
                <a:cs typeface="Arial" panose="020B0604020202020204" pitchFamily="34" charset="0"/>
              </a:rPr>
              <a:t>Damage </a:t>
            </a:r>
            <a:r>
              <a:rPr lang="uk-UA" sz="2000" b="1" dirty="0" err="1">
                <a:effectLst/>
                <a:latin typeface="Arial" panose="020B0604020202020204" pitchFamily="34" charset="0"/>
                <a:ea typeface="Times New Roman" panose="02020603050405020304" pitchFamily="18" charset="0"/>
                <a:cs typeface="Arial" panose="020B0604020202020204" pitchFamily="34" charset="0"/>
              </a:rPr>
              <a:t>caused</a:t>
            </a:r>
            <a:r>
              <a:rPr lang="uk-UA" sz="2000" b="1" dirty="0">
                <a:effectLst/>
                <a:latin typeface="Arial" panose="020B0604020202020204" pitchFamily="34" charset="0"/>
                <a:ea typeface="Times New Roman" panose="02020603050405020304" pitchFamily="18" charset="0"/>
                <a:cs typeface="Arial" panose="020B0604020202020204" pitchFamily="34" charset="0"/>
              </a:rPr>
              <a:t> </a:t>
            </a:r>
            <a:r>
              <a:rPr lang="uk-UA" sz="2000" b="1"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b="1" dirty="0">
                <a:effectLst/>
                <a:latin typeface="Arial" panose="020B0604020202020204" pitchFamily="34" charset="0"/>
                <a:ea typeface="Times New Roman" panose="02020603050405020304" pitchFamily="18" charset="0"/>
                <a:cs typeface="Arial" panose="020B0604020202020204" pitchFamily="34" charset="0"/>
              </a:rPr>
              <a:t> </a:t>
            </a:r>
            <a:r>
              <a:rPr lang="uk-UA" sz="2000" b="1" dirty="0" err="1">
                <a:effectLst/>
                <a:latin typeface="Arial" panose="020B0604020202020204" pitchFamily="34" charset="0"/>
                <a:ea typeface="Times New Roman" panose="02020603050405020304" pitchFamily="18" charset="0"/>
                <a:cs typeface="Arial" panose="020B0604020202020204" pitchFamily="34" charset="0"/>
              </a:rPr>
              <a:t>erosion</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95000"/>
              </a:lnSpc>
            </a:pPr>
            <a:r>
              <a:rPr lang="uk-UA" sz="2000" dirty="0">
                <a:effectLst/>
                <a:latin typeface="Arial" panose="020B0604020202020204" pitchFamily="34" charset="0"/>
                <a:ea typeface="Times New Roman" panose="02020603050405020304" pitchFamily="18" charset="0"/>
                <a:cs typeface="Arial" panose="020B0604020202020204" pitchFamily="34" charset="0"/>
              </a:rPr>
              <a:t> Damage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caused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significant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environmental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economic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concern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worldwide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impacting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landscapes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infrastructure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refers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process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rock</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sediment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displacement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natural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gravity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Accelerated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often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exacerbated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human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activities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deforestation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construction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mining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leads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widespread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degradation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loss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fertile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topsoil</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9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One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primary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consequences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loss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which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reduces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fertility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productivity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layer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rich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organic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matter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nutrients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essential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plant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particularly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vulnerable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Without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adequate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conservation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practices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strip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away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valuable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diminish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crop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yields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compromise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food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security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also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increases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sedimentation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rivers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lakes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reservoirs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leading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reduced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quality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habitat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degradation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disruptions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aquatic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ecosystems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9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poses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threats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infrastructure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property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especially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regions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prone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landslides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coastal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Slope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destabilize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slopes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embankments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increasing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risk</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landslides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infrastructure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damage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Coastal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exacerbated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sea</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level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rise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storm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surges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threatens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coastal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communities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infrastructure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valuable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coastal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control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measures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retaining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walls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riprap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vegetation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stabilization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implemented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protect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vulnerable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mitigate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impacts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9695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379" y="373964"/>
            <a:ext cx="11903242" cy="603242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95000"/>
              </a:lnSpc>
              <a:spcAft>
                <a:spcPts val="1000"/>
              </a:spcAft>
            </a:pPr>
            <a:r>
              <a:rPr lang="uk-UA" sz="2000" dirty="0">
                <a:effectLst/>
                <a:latin typeface="Arial" panose="020B0604020202020204" pitchFamily="34" charset="0"/>
                <a:ea typeface="Times New Roman" panose="02020603050405020304" pitchFamily="18" charset="0"/>
                <a:cs typeface="Arial" panose="020B0604020202020204" pitchFamily="34" charset="0"/>
              </a:rPr>
              <a:t>Loss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natural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vegetation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biodiversity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another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consequence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diminishes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habitat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quality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disrupts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altering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composition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nutrient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cycling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plant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community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dynamics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sensitive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wetlands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forests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lead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irreversible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damage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loss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biodiversity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reduced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ecosystem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resilience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environmental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stressors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9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Human-induced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contributes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global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environmental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changes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including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carbon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emissions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climate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variability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Deforestation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clearing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expose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releasing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stored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carbon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atmosphere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contributing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climate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change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Sedimentation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from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eroded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affects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quality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aquatic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habitats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fisheries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impacting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both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freshwater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marine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ecosystems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9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mitigate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damage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sustainable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management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practices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essential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conservation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techniques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including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contour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plowing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terracing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cover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cropping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agroforestry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help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prevent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improve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structure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enhance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retention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capacity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Reforestation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afforestation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efforts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restore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vegetative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cover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stabilize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degraded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landscapes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Watershed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management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approaches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address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at</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broader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scale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integrating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planning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control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measures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community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engagement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protect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natural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resources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promote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sustainable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development</a:t>
            </a:r>
            <a:r>
              <a:rPr lang="uk-UA" sz="2000" dirty="0">
                <a:effectLst/>
                <a:latin typeface="Arial" panose="020B0604020202020204" pitchFamily="34" charset="0"/>
                <a:ea typeface="Times New Roman" panose="02020603050405020304" pitchFamily="18" charset="0"/>
                <a:cs typeface="Arial" panose="020B0604020202020204" pitchFamily="34" charset="0"/>
              </a:rPr>
              <a:t>.</a:t>
            </a:r>
          </a:p>
          <a:p>
            <a:pPr indent="450215" algn="just">
              <a:lnSpc>
                <a:spcPct val="9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Research, education, and policy interventions play crucial roles in addressing erosion challenges and promoting resilient landscapes. By adopting integrated approaches to erosion control, stakeholders can safeguard soil resources, preserve ecosystem services, and mitigate the impacts of erosion on human societies and the environment [23].</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552069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379" y="2651864"/>
            <a:ext cx="11903242" cy="155427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9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Task. Translate words and phrases into Ukrainian: damage caused by erosion; landscapes; </a:t>
            </a:r>
            <a:r>
              <a:rPr lang="en-US" sz="2000" dirty="0" err="1">
                <a:effectLst/>
                <a:latin typeface="Arial" panose="020B0604020202020204" pitchFamily="34" charset="0"/>
                <a:ea typeface="Times New Roman" panose="02020603050405020304" pitchFamily="18" charset="0"/>
                <a:cs typeface="Arial" panose="020B0604020202020204" pitchFamily="34" charset="0"/>
              </a:rPr>
              <a:t>infrastructurel</a:t>
            </a:r>
            <a:r>
              <a:rPr lang="en-US" sz="2000" dirty="0">
                <a:effectLst/>
                <a:latin typeface="Arial" panose="020B0604020202020204" pitchFamily="34" charset="0"/>
                <a:ea typeface="Times New Roman" panose="02020603050405020304" pitchFamily="18" charset="0"/>
                <a:cs typeface="Arial" panose="020B0604020202020204" pitchFamily="34" charset="0"/>
              </a:rPr>
              <a:t>; agriculture; ecosystems; soil; rock; sediment; natural forces; wind; water; ice; gravity; accelerated erosion; deforestation; construction; mining; soil degradation; loss of fertile topsoil; soil loss; soil fertility; plant growth; adequate soil conservation practices; valuable soil; diminish crop yields; food security; soil erosion; water quality; habitat degradation;</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93125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Рисунок 24">
            <a:extLst>
              <a:ext uri="{FF2B5EF4-FFF2-40B4-BE49-F238E27FC236}">
                <a16:creationId xmlns:a16="http://schemas.microsoft.com/office/drawing/2014/main" id="{58AB91F1-1B01-0B06-C569-1CBDB1FA45A6}"/>
              </a:ext>
            </a:extLst>
          </p:cNvPr>
          <p:cNvPicPr>
            <a:picLocks noChangeAspect="1"/>
          </p:cNvPicPr>
          <p:nvPr/>
        </p:nvPicPr>
        <p:blipFill>
          <a:blip r:embed="rId2"/>
          <a:stretch>
            <a:fillRect/>
          </a:stretch>
        </p:blipFill>
        <p:spPr>
          <a:xfrm>
            <a:off x="1096953" y="1350828"/>
            <a:ext cx="9564059" cy="4156343"/>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id="{D34574F6-75E0-B61B-2037-291074B7F41D}"/>
              </a:ext>
            </a:extLst>
          </p:cNvPr>
          <p:cNvPicPr>
            <a:picLocks noChangeAspect="1"/>
          </p:cNvPicPr>
          <p:nvPr/>
        </p:nvPicPr>
        <p:blipFill>
          <a:blip r:embed="rId2"/>
          <a:stretch>
            <a:fillRect/>
          </a:stretch>
        </p:blipFill>
        <p:spPr>
          <a:xfrm>
            <a:off x="168847" y="2044815"/>
            <a:ext cx="11854305" cy="2768370"/>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a:extLst>
              <a:ext uri="{FF2B5EF4-FFF2-40B4-BE49-F238E27FC236}">
                <a16:creationId xmlns:a16="http://schemas.microsoft.com/office/drawing/2014/main" id="{A087FDD2-E6CE-85E4-23C6-CCB5B8D66027}"/>
              </a:ext>
            </a:extLst>
          </p:cNvPr>
          <p:cNvPicPr>
            <a:picLocks noChangeAspect="1"/>
          </p:cNvPicPr>
          <p:nvPr/>
        </p:nvPicPr>
        <p:blipFill>
          <a:blip r:embed="rId2"/>
          <a:stretch>
            <a:fillRect/>
          </a:stretch>
        </p:blipFill>
        <p:spPr>
          <a:xfrm>
            <a:off x="540963" y="1464515"/>
            <a:ext cx="11110073" cy="3928970"/>
          </a:xfrm>
          <a:prstGeom prst="rect">
            <a:avLst/>
          </a:prstGeom>
        </p:spPr>
      </p:pic>
    </p:spTree>
    <p:extLst>
      <p:ext uri="{BB962C8B-B14F-4D97-AF65-F5344CB8AC3E}">
        <p14:creationId xmlns:p14="http://schemas.microsoft.com/office/powerpoint/2010/main" val="22972068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54B64F83-3465-31EA-1B83-8D17F9F88494}"/>
              </a:ext>
            </a:extLst>
          </p:cNvPr>
          <p:cNvPicPr>
            <a:picLocks noChangeAspect="1"/>
          </p:cNvPicPr>
          <p:nvPr/>
        </p:nvPicPr>
        <p:blipFill>
          <a:blip r:embed="rId2"/>
          <a:stretch>
            <a:fillRect/>
          </a:stretch>
        </p:blipFill>
        <p:spPr>
          <a:xfrm>
            <a:off x="621492" y="935660"/>
            <a:ext cx="10949016" cy="4986680"/>
          </a:xfrm>
          <a:prstGeom prst="rect">
            <a:avLst/>
          </a:prstGeom>
        </p:spPr>
      </p:pic>
    </p:spTree>
    <p:extLst>
      <p:ext uri="{BB962C8B-B14F-4D97-AF65-F5344CB8AC3E}">
        <p14:creationId xmlns:p14="http://schemas.microsoft.com/office/powerpoint/2010/main" val="1770062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3600" dirty="0">
                <a:solidFill>
                  <a:srgbClr val="FF0000"/>
                </a:solidFill>
              </a:rPr>
              <a:t>Практичне заняття </a:t>
            </a:r>
            <a:r>
              <a:rPr lang="en-US" sz="3600" dirty="0">
                <a:solidFill>
                  <a:srgbClr val="FF0000"/>
                </a:solidFill>
              </a:rPr>
              <a:t>22</a:t>
            </a:r>
            <a:r>
              <a:rPr lang="uk-UA" sz="3600" dirty="0">
                <a:solidFill>
                  <a:srgbClr val="FF0000"/>
                </a:solidFill>
              </a:rPr>
              <a:t>(2 год.)</a:t>
            </a:r>
            <a:endParaRPr lang="en-US" sz="3600" dirty="0">
              <a:solidFill>
                <a:srgbClr val="FF0000"/>
              </a:solidFill>
            </a:endParaRPr>
          </a:p>
        </p:txBody>
      </p:sp>
      <p:sp>
        <p:nvSpPr>
          <p:cNvPr id="5" name="Прямоугольник 4"/>
          <p:cNvSpPr/>
          <p:nvPr/>
        </p:nvSpPr>
        <p:spPr>
          <a:xfrm>
            <a:off x="176048" y="1989471"/>
            <a:ext cx="11839903" cy="217117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450215">
              <a:lnSpc>
                <a:spcPct val="115000"/>
              </a:lnSpc>
              <a:spcAft>
                <a:spcPts val="1000"/>
              </a:spcAft>
            </a:pPr>
            <a:r>
              <a:rPr lang="en-US" sz="4000" b="1" dirty="0">
                <a:solidFill>
                  <a:srgbClr val="222222"/>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Topic</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Abrading. Damage caused by erosion.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Auxiliary</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verbs</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have</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do</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can</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etc</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.)I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think</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so</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 I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hope</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so</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etc</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Grammar revision</a:t>
            </a:r>
            <a:endParaRPr lang="ru-UA"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53564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Objectives: 	</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 to practice grammar structures;</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instil</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7865" y="243512"/>
            <a:ext cx="10850656"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Housing animals Auxiliary verbs (have/do/can etc.)I think so / I hope so etc.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1"/>
            <a:ext cx="1118907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References:</a:t>
            </a:r>
          </a:p>
          <a:p>
            <a:r>
              <a:rPr lang="en-US" sz="2000" dirty="0"/>
              <a:t>1. </a:t>
            </a:r>
            <a:r>
              <a:rPr lang="uk-UA" sz="2000" dirty="0"/>
              <a:t>Кравець Р.А. Лінгвокраїнознавчі аспекти викладання граматики англійської мови в</a:t>
            </a:r>
          </a:p>
          <a:p>
            <a:r>
              <a:rPr lang="uk-UA" sz="2000" dirty="0"/>
              <a:t>аграрному ВНЗ: методичні рекомендації / Р.А. Кравець. – Вінниця : ВНАУ, 2017. –</a:t>
            </a:r>
          </a:p>
          <a:p>
            <a:r>
              <a:rPr lang="uk-UA" sz="2000" dirty="0"/>
              <a:t>62 с.</a:t>
            </a:r>
          </a:p>
          <a:p>
            <a:r>
              <a:rPr lang="uk-UA" sz="2000" dirty="0"/>
              <a:t>2. Ковальова К. В. Волошина О.В Англійська мова: Методичні вказівки для практичних</a:t>
            </a:r>
          </a:p>
          <a:p>
            <a:r>
              <a:rPr lang="uk-UA" sz="2000" dirty="0"/>
              <a:t>занять та самостійної роботи студентів денної та заочної форм навчання з іноземної</a:t>
            </a:r>
          </a:p>
          <a:p>
            <a:r>
              <a:rPr lang="uk-UA" sz="2000" dirty="0"/>
              <a:t>мови спеціальності 075 «Маркетинг», 073 «Менеджмент», галузі знань 07</a:t>
            </a:r>
          </a:p>
          <a:p>
            <a:r>
              <a:rPr lang="uk-UA" sz="2000" dirty="0"/>
              <a:t>«Управління та адміністрування» – Вінниця, 2020. – 100 с.</a:t>
            </a:r>
          </a:p>
          <a:p>
            <a:r>
              <a:rPr lang="uk-UA" sz="2000" dirty="0"/>
              <a:t>3. </a:t>
            </a:r>
            <a:r>
              <a:rPr lang="uk-UA" sz="2000" dirty="0" err="1"/>
              <a:t>Малик</a:t>
            </a:r>
            <a:r>
              <a:rPr lang="uk-UA" sz="2000" dirty="0"/>
              <a:t> В М. «Іноземна мова» для студентів денної форми навчання першого</a:t>
            </a:r>
          </a:p>
          <a:p>
            <a:r>
              <a:rPr lang="uk-UA" sz="2000" dirty="0"/>
              <a:t>(бакалаврського) освітнього рівня галузі знань 20 «Аграрні науки та продовольство»</a:t>
            </a:r>
          </a:p>
          <a:p>
            <a:r>
              <a:rPr lang="uk-UA" sz="2000" dirty="0"/>
              <a:t>спеціальності 201 «Агрономія». Вінниця: ВНАУ, 2022. 231 с.</a:t>
            </a:r>
          </a:p>
          <a:p>
            <a:r>
              <a:rPr lang="uk-UA" sz="2000" dirty="0"/>
              <a:t>4. </a:t>
            </a:r>
            <a:r>
              <a:rPr lang="en-US" sz="2000" dirty="0"/>
              <a:t>Modern English-Ukrainian Dictionary: Over 160,000 Words and Expressions / Mykola</a:t>
            </a:r>
          </a:p>
          <a:p>
            <a:r>
              <a:rPr lang="en-US" sz="2000" dirty="0" err="1"/>
              <a:t>Ivanovych</a:t>
            </a:r>
            <a:r>
              <a:rPr lang="en-US" sz="2000" dirty="0"/>
              <a:t> </a:t>
            </a:r>
            <a:r>
              <a:rPr lang="en-US" sz="2000" dirty="0" err="1"/>
              <a:t>Balla</a:t>
            </a:r>
            <a:r>
              <a:rPr lang="en-US" sz="2000" dirty="0"/>
              <a:t>. – Kyiv: </a:t>
            </a:r>
            <a:r>
              <a:rPr lang="en-US" sz="2000" dirty="0" err="1"/>
              <a:t>Chumatskiy</a:t>
            </a:r>
            <a:r>
              <a:rPr lang="en-US" sz="2000" dirty="0"/>
              <a:t> </a:t>
            </a:r>
            <a:r>
              <a:rPr lang="en-US" sz="2000" dirty="0" err="1"/>
              <a:t>Shliakh</a:t>
            </a:r>
            <a:r>
              <a:rPr lang="en-US" sz="2000" dirty="0"/>
              <a:t> pub., 2007. – 668 p.</a:t>
            </a:r>
          </a:p>
          <a:p>
            <a:r>
              <a:rPr lang="en-US" sz="2000" dirty="0"/>
              <a:t>5. The Oxford Dictionary of Business World. (2020) //</a:t>
            </a:r>
            <a:r>
              <a:rPr lang="en-US" sz="2000" dirty="0" err="1"/>
              <a:t>Gen.Editors</a:t>
            </a:r>
            <a:r>
              <a:rPr lang="en-US" sz="2000" dirty="0"/>
              <a:t> Dr Alan Isaacs, </a:t>
            </a:r>
            <a:r>
              <a:rPr lang="en-US" sz="2000" dirty="0" err="1"/>
              <a:t>Ms</a:t>
            </a:r>
            <a:endParaRPr lang="en-US" sz="2000" dirty="0"/>
          </a:p>
          <a:p>
            <a:r>
              <a:rPr lang="en-US" sz="2000" dirty="0"/>
              <a:t>Elizabeth Martin. Oxford: Oxford University Press</a:t>
            </a:r>
          </a:p>
          <a:p>
            <a:r>
              <a:rPr lang="en-US" sz="2000" dirty="0"/>
              <a:t>6. </a:t>
            </a:r>
            <a:r>
              <a:rPr lang="uk-UA" sz="2000" dirty="0"/>
              <a:t>Верба Л.Г., Верба Г.В. Граматика сучасної англійської мови. Довідник: Мова </a:t>
            </a:r>
            <a:r>
              <a:rPr lang="uk-UA" sz="2000" dirty="0" err="1"/>
              <a:t>англ</a:t>
            </a:r>
            <a:r>
              <a:rPr lang="uk-UA" sz="2000" dirty="0"/>
              <a:t>.,</a:t>
            </a:r>
          </a:p>
          <a:p>
            <a:r>
              <a:rPr lang="uk-UA" sz="2000" dirty="0" err="1"/>
              <a:t>укр</a:t>
            </a:r>
            <a:r>
              <a:rPr lang="uk-UA" sz="2000" dirty="0"/>
              <a:t>. Київ: ТОВ «ВП Логос-М», 2020.</a:t>
            </a:r>
          </a:p>
          <a:p>
            <a:r>
              <a:rPr lang="uk-UA" sz="2000" dirty="0"/>
              <a:t>7. </a:t>
            </a:r>
            <a:r>
              <a:rPr lang="uk-UA" sz="2000" dirty="0" err="1"/>
              <a:t>Голіцинський</a:t>
            </a:r>
            <a:r>
              <a:rPr lang="uk-UA" sz="2000" dirty="0"/>
              <a:t> Ю. Граматика. Збірник вправ. Київ: </a:t>
            </a:r>
            <a:r>
              <a:rPr lang="uk-UA" sz="2000" dirty="0" err="1"/>
              <a:t>Інкос</a:t>
            </a:r>
            <a:r>
              <a:rPr lang="uk-UA" sz="2000" dirty="0"/>
              <a:t>, 2020.</a:t>
            </a:r>
          </a:p>
          <a:p>
            <a:r>
              <a:rPr lang="uk-UA" sz="2000" dirty="0"/>
              <a:t>8. </a:t>
            </a:r>
            <a:r>
              <a:rPr lang="en-US" sz="2000" dirty="0"/>
              <a:t>Murphy R. English Grammar in Use /Murphy R. – Cambridge University Press, 2021.</a:t>
            </a:r>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solidFill>
                  <a:schemeClr val="bg1"/>
                </a:solidFill>
              </a:rPr>
              <a:t>Хід</a:t>
            </a:r>
            <a:r>
              <a:rPr lang="en-US" sz="4000" dirty="0">
                <a:solidFill>
                  <a:schemeClr val="bg1"/>
                </a:solidFill>
              </a:rPr>
              <a:t> </a:t>
            </a:r>
            <a:r>
              <a:rPr lang="en-US" sz="4000" dirty="0" err="1">
                <a:solidFill>
                  <a:schemeClr val="bg1"/>
                </a:solidFill>
              </a:rPr>
              <a:t>заняття</a:t>
            </a:r>
            <a:r>
              <a:rPr lang="en-US" sz="4000" dirty="0">
                <a:solidFill>
                  <a:schemeClr val="bg1"/>
                </a:solidFill>
              </a:rPr>
              <a:t> (Procedure)</a:t>
            </a:r>
          </a:p>
          <a:p>
            <a:pPr algn="ctr"/>
            <a:r>
              <a:rPr lang="en-US" sz="4000" dirty="0">
                <a:solidFill>
                  <a:schemeClr val="bg1"/>
                </a:solidFill>
              </a:rPr>
              <a:t>1) Read the text and translate into Ukrainian.</a:t>
            </a:r>
          </a:p>
          <a:p>
            <a:pPr algn="ctr"/>
            <a:r>
              <a:rPr lang="en-US" sz="4000" dirty="0">
                <a:solidFill>
                  <a:schemeClr val="bg1"/>
                </a:solidFill>
              </a:rPr>
              <a:t>2) Remember the new words and word combinations.</a:t>
            </a:r>
          </a:p>
          <a:p>
            <a:pPr algn="ctr"/>
            <a:r>
              <a:rPr lang="en-US" sz="4000" dirty="0">
                <a:solidFill>
                  <a:schemeClr val="bg1"/>
                </a:solidFill>
              </a:rPr>
              <a:t>3) Make summery of the text in English.</a:t>
            </a:r>
          </a:p>
          <a:p>
            <a:pPr algn="ctr"/>
            <a:r>
              <a:rPr lang="en-US" sz="4000" dirty="0">
                <a:solidFill>
                  <a:schemeClr val="bg1"/>
                </a:solidFill>
              </a:rPr>
              <a:t>4) Put some questions to the text.</a:t>
            </a: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0268" y="792028"/>
            <a:ext cx="11971464" cy="560153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lnSpc>
                <a:spcPct val="115000"/>
              </a:lnSpc>
              <a:spcAft>
                <a:spcPts val="1000"/>
              </a:spcAft>
            </a:pPr>
            <a:r>
              <a:rPr lang="uk-UA" sz="2000" b="1" dirty="0">
                <a:effectLst/>
                <a:latin typeface="Arial" panose="020B0604020202020204" pitchFamily="34" charset="0"/>
                <a:ea typeface="Times New Roman" panose="02020603050405020304" pitchFamily="18" charset="0"/>
                <a:cs typeface="Arial" panose="020B0604020202020204" pitchFamily="34" charset="0"/>
              </a:rPr>
              <a:t>Abrading</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uk-UA" sz="2000" dirty="0">
                <a:effectLst/>
                <a:latin typeface="Arial" panose="020B0604020202020204" pitchFamily="34" charset="0"/>
                <a:ea typeface="Times New Roman" panose="02020603050405020304" pitchFamily="18" charset="0"/>
                <a:cs typeface="Arial" panose="020B0604020202020204" pitchFamily="34" charset="0"/>
              </a:rPr>
              <a:t>Abrading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mechanical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process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various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industries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smooth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polish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roughen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through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frictional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involves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abrasive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materials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sandpaper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grinding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wheels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polishing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compounds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abrasive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blasting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media</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achieve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desired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characteristics</a:t>
            </a:r>
            <a:r>
              <a:rPr lang="uk-UA" sz="2000" dirty="0">
                <a:effectLst/>
                <a:latin typeface="Arial" panose="020B0604020202020204" pitchFamily="34" charset="0"/>
                <a:ea typeface="Times New Roman" panose="02020603050405020304" pitchFamily="18" charset="0"/>
                <a:cs typeface="Arial" panose="020B0604020202020204" pitchFamily="34" charset="0"/>
              </a:rPr>
              <a:t>. Abrading </a:t>
            </a:r>
            <a:r>
              <a:rPr lang="uk-UA" sz="2000" dirty="0" err="1">
                <a:effectLst/>
                <a:latin typeface="Arial" panose="020B0604020202020204" pitchFamily="34" charset="0"/>
                <a:ea typeface="Times New Roman" panose="02020603050405020304" pitchFamily="18" charset="0"/>
                <a:cs typeface="Arial" panose="020B0604020202020204" pitchFamily="34" charset="0"/>
              </a:rPr>
              <a:t>serves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multiple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purposes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across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different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including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preparation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finishing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material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removal</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manufacturing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construction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abrading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commonly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prepare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painting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coating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bonding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removing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rust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corrosion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old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paint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contaminants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Abrasive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techniques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ensure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proper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adhesion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longevity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finishes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coatings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metalworking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machining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abrading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processes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like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grinding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sanding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polishing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achieve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precise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dimensions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smooth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high-quality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finishes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metal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components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parts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woodworking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abrading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techniques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sanding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planing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essential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shaping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smoothing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wood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enhancing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their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aesthetic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appeal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preparing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staining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painting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varnishing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processes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help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achieve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desired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textures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smoothness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while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removing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imperfections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rough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spots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from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wood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materials</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379" y="373964"/>
            <a:ext cx="11903242" cy="492000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In the automotive industry, abrading is utilized for surface preparation before painting or refinishing vehicles, ensuring uniformity and durability of coatings. Abrasive blasting techniques, such as sandblasting or bead blasting, are also used for cleaning and preparing metal surfaces by removing scale, rust, or paint coatings.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In the field of dentistry, abrading techniques such as tooth polishing are performed to remove plaque, stains, and dental calculus from teeth surfaces, promoting oral hygiene and preventing dental diseases. Dental abrasives, including polishing pastes and discs, are used to achieve smooth and shiny tooth surfaces without causing damage to enamel.</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Overall, abrading plays a crucial role in various industries and applications where surface preparation, finishing, and material removal are essential for achieving desired performance, functionality, and aesthetics. Advances in abrasive materials, equipment, and techniques continue to improve efficiency, precision, and safety in abrading processes across different sectors, contributing to enhanced product quality and customer satisfaction [22].</a:t>
            </a: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1940" y="2159069"/>
            <a:ext cx="11628120" cy="183197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Task. Translate words and phrases into Ukrainian: mechanical process; roughen surfaces; abrasive materials; sandpaper; grinding wheels; surface preparation; material removal; corrosion; surface contaminants; proper adhesion; smooth surfaces; woodworking; wood surfaces; to achieve; refinishing vehicles; durability of coatings; sandblasting; bead blasting; paint coatings; tooth surfaces; crucial role; </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432</TotalTime>
  <Words>1677</Words>
  <Application>Microsoft Office PowerPoint</Application>
  <PresentationFormat>Широкоэкранный</PresentationFormat>
  <Paragraphs>70</Paragraphs>
  <Slides>17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Dreeg Show</cp:lastModifiedBy>
  <cp:revision>30</cp:revision>
  <dcterms:created xsi:type="dcterms:W3CDTF">2023-07-12T10:27:08Z</dcterms:created>
  <dcterms:modified xsi:type="dcterms:W3CDTF">2024-08-11T22:42:23Z</dcterms:modified>
</cp:coreProperties>
</file>