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CB40458-CC48-492B-8BE6-095B3A54EF4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1"/>
            <p14:sldId id="272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eg Show" userId="b9bb7bb70a77571f" providerId="LiveId" clId="{75A8EE24-9543-47E7-A4A2-98207B8CB5A2}"/>
    <pc:docChg chg="undo custSel addSld modSld modSection">
      <pc:chgData name="Dreeg Show" userId="b9bb7bb70a77571f" providerId="LiveId" clId="{75A8EE24-9543-47E7-A4A2-98207B8CB5A2}" dt="2024-08-12T22:37:35.747" v="44" actId="1076"/>
      <pc:docMkLst>
        <pc:docMk/>
      </pc:docMkLst>
      <pc:sldChg chg="modSp mod">
        <pc:chgData name="Dreeg Show" userId="b9bb7bb70a77571f" providerId="LiveId" clId="{75A8EE24-9543-47E7-A4A2-98207B8CB5A2}" dt="2024-08-12T22:33:24.622" v="3"/>
        <pc:sldMkLst>
          <pc:docMk/>
          <pc:sldMk cId="189278787" sldId="257"/>
        </pc:sldMkLst>
        <pc:spChg chg="mod">
          <ac:chgData name="Dreeg Show" userId="b9bb7bb70a77571f" providerId="LiveId" clId="{75A8EE24-9543-47E7-A4A2-98207B8CB5A2}" dt="2024-08-12T22:33:10.179" v="0" actId="20577"/>
          <ac:spMkLst>
            <pc:docMk/>
            <pc:sldMk cId="189278787" sldId="257"/>
            <ac:spMk id="4" creationId="{00000000-0000-0000-0000-000000000000}"/>
          </ac:spMkLst>
        </pc:spChg>
        <pc:spChg chg="mod">
          <ac:chgData name="Dreeg Show" userId="b9bb7bb70a77571f" providerId="LiveId" clId="{75A8EE24-9543-47E7-A4A2-98207B8CB5A2}" dt="2024-08-12T22:33:24.622" v="3"/>
          <ac:spMkLst>
            <pc:docMk/>
            <pc:sldMk cId="189278787" sldId="257"/>
            <ac:spMk id="5" creationId="{00000000-0000-0000-0000-000000000000}"/>
          </ac:spMkLst>
        </pc:spChg>
      </pc:sldChg>
      <pc:sldChg chg="modSp mod">
        <pc:chgData name="Dreeg Show" userId="b9bb7bb70a77571f" providerId="LiveId" clId="{75A8EE24-9543-47E7-A4A2-98207B8CB5A2}" dt="2024-08-12T22:34:45.816" v="13" actId="2711"/>
        <pc:sldMkLst>
          <pc:docMk/>
          <pc:sldMk cId="1306620392" sldId="262"/>
        </pc:sldMkLst>
        <pc:spChg chg="mod">
          <ac:chgData name="Dreeg Show" userId="b9bb7bb70a77571f" providerId="LiveId" clId="{75A8EE24-9543-47E7-A4A2-98207B8CB5A2}" dt="2024-08-12T22:34:45.816" v="13" actId="2711"/>
          <ac:spMkLst>
            <pc:docMk/>
            <pc:sldMk cId="1306620392" sldId="262"/>
            <ac:spMk id="4" creationId="{00000000-0000-0000-0000-000000000000}"/>
          </ac:spMkLst>
        </pc:spChg>
      </pc:sldChg>
      <pc:sldChg chg="modSp mod">
        <pc:chgData name="Dreeg Show" userId="b9bb7bb70a77571f" providerId="LiveId" clId="{75A8EE24-9543-47E7-A4A2-98207B8CB5A2}" dt="2024-08-12T22:35:08.389" v="16" actId="2711"/>
        <pc:sldMkLst>
          <pc:docMk/>
          <pc:sldMk cId="2442132063" sldId="263"/>
        </pc:sldMkLst>
        <pc:spChg chg="mod">
          <ac:chgData name="Dreeg Show" userId="b9bb7bb70a77571f" providerId="LiveId" clId="{75A8EE24-9543-47E7-A4A2-98207B8CB5A2}" dt="2024-08-12T22:35:08.389" v="16" actId="2711"/>
          <ac:spMkLst>
            <pc:docMk/>
            <pc:sldMk cId="2442132063" sldId="263"/>
            <ac:spMk id="4" creationId="{00000000-0000-0000-0000-000000000000}"/>
          </ac:spMkLst>
        </pc:spChg>
      </pc:sldChg>
      <pc:sldChg chg="delSp modSp mod">
        <pc:chgData name="Dreeg Show" userId="b9bb7bb70a77571f" providerId="LiveId" clId="{75A8EE24-9543-47E7-A4A2-98207B8CB5A2}" dt="2024-08-12T22:35:39.794" v="21" actId="1076"/>
        <pc:sldMkLst>
          <pc:docMk/>
          <pc:sldMk cId="2338566875" sldId="264"/>
        </pc:sldMkLst>
        <pc:spChg chg="mod">
          <ac:chgData name="Dreeg Show" userId="b9bb7bb70a77571f" providerId="LiveId" clId="{75A8EE24-9543-47E7-A4A2-98207B8CB5A2}" dt="2024-08-12T22:35:39.794" v="21" actId="1076"/>
          <ac:spMkLst>
            <pc:docMk/>
            <pc:sldMk cId="2338566875" sldId="264"/>
            <ac:spMk id="2" creationId="{60A97470-BB5B-BEE9-9AAB-7D45A605B285}"/>
          </ac:spMkLst>
        </pc:spChg>
        <pc:spChg chg="del">
          <ac:chgData name="Dreeg Show" userId="b9bb7bb70a77571f" providerId="LiveId" clId="{75A8EE24-9543-47E7-A4A2-98207B8CB5A2}" dt="2024-08-12T22:35:26.343" v="18" actId="478"/>
          <ac:spMkLst>
            <pc:docMk/>
            <pc:sldMk cId="2338566875" sldId="264"/>
            <ac:spMk id="4" creationId="{00000000-0000-0000-0000-000000000000}"/>
          </ac:spMkLst>
        </pc:spChg>
      </pc:sldChg>
      <pc:sldChg chg="addSp delSp modSp mod">
        <pc:chgData name="Dreeg Show" userId="b9bb7bb70a77571f" providerId="LiveId" clId="{75A8EE24-9543-47E7-A4A2-98207B8CB5A2}" dt="2024-08-12T22:36:08.596" v="28" actId="1076"/>
        <pc:sldMkLst>
          <pc:docMk/>
          <pc:sldMk cId="2136461699" sldId="265"/>
        </pc:sldMkLst>
        <pc:picChg chg="del">
          <ac:chgData name="Dreeg Show" userId="b9bb7bb70a77571f" providerId="LiveId" clId="{75A8EE24-9543-47E7-A4A2-98207B8CB5A2}" dt="2024-08-12T22:35:47.340" v="23" actId="478"/>
          <ac:picMkLst>
            <pc:docMk/>
            <pc:sldMk cId="2136461699" sldId="265"/>
            <ac:picMk id="10" creationId="{C3428B07-EE22-3E9B-C59F-4629ACBB1945}"/>
          </ac:picMkLst>
        </pc:picChg>
        <pc:picChg chg="del">
          <ac:chgData name="Dreeg Show" userId="b9bb7bb70a77571f" providerId="LiveId" clId="{75A8EE24-9543-47E7-A4A2-98207B8CB5A2}" dt="2024-08-12T22:35:45.188" v="22" actId="478"/>
          <ac:picMkLst>
            <pc:docMk/>
            <pc:sldMk cId="2136461699" sldId="265"/>
            <ac:picMk id="12" creationId="{EE8A74BF-1DFE-D16D-C29D-434A1F671E8D}"/>
          </ac:picMkLst>
        </pc:picChg>
        <pc:picChg chg="add mod">
          <ac:chgData name="Dreeg Show" userId="b9bb7bb70a77571f" providerId="LiveId" clId="{75A8EE24-9543-47E7-A4A2-98207B8CB5A2}" dt="2024-08-12T22:36:08.596" v="28" actId="1076"/>
          <ac:picMkLst>
            <pc:docMk/>
            <pc:sldMk cId="2136461699" sldId="265"/>
            <ac:picMk id="14" creationId="{C8FA77B0-AE59-031A-F1E7-09EDB4CFBF54}"/>
          </ac:picMkLst>
        </pc:picChg>
      </pc:sldChg>
      <pc:sldChg chg="addSp delSp modSp mod">
        <pc:chgData name="Dreeg Show" userId="b9bb7bb70a77571f" providerId="LiveId" clId="{75A8EE24-9543-47E7-A4A2-98207B8CB5A2}" dt="2024-08-12T22:36:52.946" v="32" actId="1076"/>
        <pc:sldMkLst>
          <pc:docMk/>
          <pc:sldMk cId="3663010782" sldId="266"/>
        </pc:sldMkLst>
        <pc:picChg chg="del">
          <ac:chgData name="Dreeg Show" userId="b9bb7bb70a77571f" providerId="LiveId" clId="{75A8EE24-9543-47E7-A4A2-98207B8CB5A2}" dt="2024-08-12T22:36:38.417" v="29" actId="478"/>
          <ac:picMkLst>
            <pc:docMk/>
            <pc:sldMk cId="3663010782" sldId="266"/>
            <ac:picMk id="11" creationId="{52EB095F-12C3-7837-7F05-F2920E20E34F}"/>
          </ac:picMkLst>
        </pc:picChg>
        <pc:picChg chg="add mod">
          <ac:chgData name="Dreeg Show" userId="b9bb7bb70a77571f" providerId="LiveId" clId="{75A8EE24-9543-47E7-A4A2-98207B8CB5A2}" dt="2024-08-12T22:36:52.946" v="32" actId="1076"/>
          <ac:picMkLst>
            <pc:docMk/>
            <pc:sldMk cId="3663010782" sldId="266"/>
            <ac:picMk id="13" creationId="{4665D322-625E-BDEC-3F77-3181C98A89CC}"/>
          </ac:picMkLst>
        </pc:picChg>
      </pc:sldChg>
      <pc:sldChg chg="addSp delSp modSp mod">
        <pc:chgData name="Dreeg Show" userId="b9bb7bb70a77571f" providerId="LiveId" clId="{75A8EE24-9543-47E7-A4A2-98207B8CB5A2}" dt="2024-08-12T22:37:12.499" v="37" actId="1076"/>
        <pc:sldMkLst>
          <pc:docMk/>
          <pc:sldMk cId="2297206823" sldId="271"/>
        </pc:sldMkLst>
        <pc:picChg chg="del">
          <ac:chgData name="Dreeg Show" userId="b9bb7bb70a77571f" providerId="LiveId" clId="{75A8EE24-9543-47E7-A4A2-98207B8CB5A2}" dt="2024-08-12T22:36:57.661" v="33" actId="478"/>
          <ac:picMkLst>
            <pc:docMk/>
            <pc:sldMk cId="2297206823" sldId="271"/>
            <ac:picMk id="8" creationId="{343015A6-B39D-9567-5EB3-C061A4D222A1}"/>
          </ac:picMkLst>
        </pc:picChg>
        <pc:picChg chg="add mod">
          <ac:chgData name="Dreeg Show" userId="b9bb7bb70a77571f" providerId="LiveId" clId="{75A8EE24-9543-47E7-A4A2-98207B8CB5A2}" dt="2024-08-12T22:37:12.499" v="37" actId="1076"/>
          <ac:picMkLst>
            <pc:docMk/>
            <pc:sldMk cId="2297206823" sldId="271"/>
            <ac:picMk id="10" creationId="{254875AA-33C2-A3E0-FA0E-F6D02A2AC565}"/>
          </ac:picMkLst>
        </pc:picChg>
      </pc:sldChg>
      <pc:sldChg chg="addSp delSp modSp add mod">
        <pc:chgData name="Dreeg Show" userId="b9bb7bb70a77571f" providerId="LiveId" clId="{75A8EE24-9543-47E7-A4A2-98207B8CB5A2}" dt="2024-08-12T22:37:35.747" v="44" actId="1076"/>
        <pc:sldMkLst>
          <pc:docMk/>
          <pc:sldMk cId="2857845539" sldId="272"/>
        </pc:sldMkLst>
        <pc:picChg chg="add mod">
          <ac:chgData name="Dreeg Show" userId="b9bb7bb70a77571f" providerId="LiveId" clId="{75A8EE24-9543-47E7-A4A2-98207B8CB5A2}" dt="2024-08-12T22:37:35.747" v="44" actId="1076"/>
          <ac:picMkLst>
            <pc:docMk/>
            <pc:sldMk cId="2857845539" sldId="272"/>
            <ac:picMk id="3" creationId="{915C16DA-1225-1352-B950-CA448E0A0E76}"/>
          </ac:picMkLst>
        </pc:picChg>
        <pc:picChg chg="del">
          <ac:chgData name="Dreeg Show" userId="b9bb7bb70a77571f" providerId="LiveId" clId="{75A8EE24-9543-47E7-A4A2-98207B8CB5A2}" dt="2024-08-12T22:37:20.248" v="39" actId="478"/>
          <ac:picMkLst>
            <pc:docMk/>
            <pc:sldMk cId="2857845539" sldId="272"/>
            <ac:picMk id="10" creationId="{254875AA-33C2-A3E0-FA0E-F6D02A2AC56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</a:t>
            </a:r>
            <a:r>
              <a:rPr lang="en-US" sz="4000" dirty="0"/>
              <a:t>4</a:t>
            </a:r>
            <a:r>
              <a:rPr lang="ru-RU" sz="4000" dirty="0"/>
              <a:t>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8FA77B0-AE59-031A-F1E7-09EDB4CFB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38" y="1219200"/>
            <a:ext cx="11885724" cy="469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665D322-625E-BDEC-3F77-3181C98A8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26" y="1296938"/>
            <a:ext cx="10215151" cy="426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54875AA-33C2-A3E0-FA0E-F6D02A2AC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38" y="1728536"/>
            <a:ext cx="11485100" cy="340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5C16DA-1225-1352-B950-CA448E0A0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67" y="1752912"/>
            <a:ext cx="11460580" cy="335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45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</a:t>
            </a:r>
            <a:r>
              <a:rPr lang="en-US" sz="3600" dirty="0">
                <a:solidFill>
                  <a:srgbClr val="FF0000"/>
                </a:solidFill>
              </a:rPr>
              <a:t>28</a:t>
            </a:r>
            <a:r>
              <a:rPr lang="uk-UA" sz="3600" dirty="0">
                <a:solidFill>
                  <a:srgbClr val="FF0000"/>
                </a:solidFill>
              </a:rPr>
              <a:t>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1989471"/>
            <a:ext cx="11839903" cy="217117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Diseases of grain and leguminous crops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Complexes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 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Gerund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Verb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-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ing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… 2 (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try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Grammar revision</a:t>
            </a: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35640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  <a:tab pos="3150235" algn="ctr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to practice grammar structures;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865" y="243512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The National Education Standards and MST Word order Question tags (do you? isn’t it? etc.)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268" y="371753"/>
            <a:ext cx="11971464" cy="646741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65735"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productivity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globally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soybeans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pulses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beans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lentils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severe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prevalent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economically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smuts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leaves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photosynthesis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harvests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Fusarium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Alternaria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crown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damping-off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seedlings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germination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early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symptoms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streak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devastate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Pseudomonas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Xanthomonas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similar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issues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compromising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productivity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vectors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another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Mosaic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yellowing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necrosis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distortion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disrupting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physiology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particularly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spread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rapidly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entire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79" y="373964"/>
            <a:ext cx="11903242" cy="431297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root-knot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parasitize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swelling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impaired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Nematode-infested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exhibit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lower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making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secondary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essential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ensuring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sustainable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disease-resistant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sanitation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irrigation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targeted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treatments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Early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monitoring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surveillance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systems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farmers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mitigate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outbreaks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92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crucial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roles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resilient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enhancing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improving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forecasting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efforts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sustainably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mitigate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global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amidst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evolving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climatic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[31]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A97470-BB5B-BEE9-9AAB-7D45A605B285}"/>
              </a:ext>
            </a:extLst>
          </p:cNvPr>
          <p:cNvSpPr/>
          <p:nvPr/>
        </p:nvSpPr>
        <p:spPr>
          <a:xfrm>
            <a:off x="281940" y="2336040"/>
            <a:ext cx="11628120" cy="218591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31800">
              <a:lnSpc>
                <a:spcPct val="115000"/>
              </a:lnSpc>
              <a:spcAft>
                <a:spcPts val="1000"/>
              </a:spcAft>
              <a:tabLst>
                <a:tab pos="1150620" algn="l"/>
              </a:tabLs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Task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Translate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phrases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into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Ukrainian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leguminous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productivity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wheat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rice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maize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soybeans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pulses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beans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lentils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f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r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smuts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leaves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stems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photosynthesis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filling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harvests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crown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stability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damping-off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early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stages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b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b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productivity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v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496</TotalTime>
  <Words>1161</Words>
  <Application>Microsoft Office PowerPoint</Application>
  <PresentationFormat>Широкоэкранный</PresentationFormat>
  <Paragraphs>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Dreeg Show</cp:lastModifiedBy>
  <cp:revision>36</cp:revision>
  <dcterms:created xsi:type="dcterms:W3CDTF">2023-07-12T10:27:08Z</dcterms:created>
  <dcterms:modified xsi:type="dcterms:W3CDTF">2024-08-12T22:37:36Z</dcterms:modified>
</cp:coreProperties>
</file>