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72"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78" y="1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DCF71898-4091-4C60-9FE4-40B1D0E5A210}"/>
    <pc:docChg chg="undo redo custSel delSld modSld">
      <pc:chgData name="Dreeg Show" userId="b9bb7bb70a77571f" providerId="LiveId" clId="{DCF71898-4091-4C60-9FE4-40B1D0E5A210}" dt="2024-08-11T21:12:26.719" v="63" actId="2696"/>
      <pc:docMkLst>
        <pc:docMk/>
      </pc:docMkLst>
      <pc:sldChg chg="modSp mod">
        <pc:chgData name="Dreeg Show" userId="b9bb7bb70a77571f" providerId="LiveId" clId="{DCF71898-4091-4C60-9FE4-40B1D0E5A210}" dt="2024-08-11T19:32:57.086" v="6"/>
        <pc:sldMkLst>
          <pc:docMk/>
          <pc:sldMk cId="189278787" sldId="257"/>
        </pc:sldMkLst>
        <pc:spChg chg="mod">
          <ac:chgData name="Dreeg Show" userId="b9bb7bb70a77571f" providerId="LiveId" clId="{DCF71898-4091-4C60-9FE4-40B1D0E5A210}" dt="2024-08-11T19:30:30.059" v="1" actId="20577"/>
          <ac:spMkLst>
            <pc:docMk/>
            <pc:sldMk cId="189278787" sldId="257"/>
            <ac:spMk id="4" creationId="{00000000-0000-0000-0000-000000000000}"/>
          </ac:spMkLst>
        </pc:spChg>
        <pc:spChg chg="mod">
          <ac:chgData name="Dreeg Show" userId="b9bb7bb70a77571f" providerId="LiveId" clId="{DCF71898-4091-4C60-9FE4-40B1D0E5A210}" dt="2024-08-11T19:32:57.086" v="6"/>
          <ac:spMkLst>
            <pc:docMk/>
            <pc:sldMk cId="189278787" sldId="257"/>
            <ac:spMk id="5" creationId="{00000000-0000-0000-0000-000000000000}"/>
          </ac:spMkLst>
        </pc:spChg>
      </pc:sldChg>
      <pc:sldChg chg="modSp mod">
        <pc:chgData name="Dreeg Show" userId="b9bb7bb70a77571f" providerId="LiveId" clId="{DCF71898-4091-4C60-9FE4-40B1D0E5A210}" dt="2024-08-11T19:34:05.135" v="18" actId="20577"/>
        <pc:sldMkLst>
          <pc:docMk/>
          <pc:sldMk cId="2855836247" sldId="258"/>
        </pc:sldMkLst>
        <pc:spChg chg="mod">
          <ac:chgData name="Dreeg Show" userId="b9bb7bb70a77571f" providerId="LiveId" clId="{DCF71898-4091-4C60-9FE4-40B1D0E5A210}" dt="2024-08-11T19:34:05.135" v="18" actId="20577"/>
          <ac:spMkLst>
            <pc:docMk/>
            <pc:sldMk cId="2855836247" sldId="258"/>
            <ac:spMk id="4" creationId="{00000000-0000-0000-0000-000000000000}"/>
          </ac:spMkLst>
        </pc:spChg>
      </pc:sldChg>
      <pc:sldChg chg="modSp mod">
        <pc:chgData name="Dreeg Show" userId="b9bb7bb70a77571f" providerId="LiveId" clId="{DCF71898-4091-4C60-9FE4-40B1D0E5A210}" dt="2024-08-11T19:34:41.659" v="19"/>
        <pc:sldMkLst>
          <pc:docMk/>
          <pc:sldMk cId="1446049101" sldId="259"/>
        </pc:sldMkLst>
        <pc:spChg chg="mod">
          <ac:chgData name="Dreeg Show" userId="b9bb7bb70a77571f" providerId="LiveId" clId="{DCF71898-4091-4C60-9FE4-40B1D0E5A210}" dt="2024-08-11T19:34:41.659" v="19"/>
          <ac:spMkLst>
            <pc:docMk/>
            <pc:sldMk cId="1446049101" sldId="259"/>
            <ac:spMk id="4" creationId="{00000000-0000-0000-0000-000000000000}"/>
          </ac:spMkLst>
        </pc:spChg>
      </pc:sldChg>
      <pc:sldChg chg="modSp mod">
        <pc:chgData name="Dreeg Show" userId="b9bb7bb70a77571f" providerId="LiveId" clId="{DCF71898-4091-4C60-9FE4-40B1D0E5A210}" dt="2024-08-11T19:37:44.977" v="29"/>
        <pc:sldMkLst>
          <pc:docMk/>
          <pc:sldMk cId="1306620392" sldId="262"/>
        </pc:sldMkLst>
        <pc:spChg chg="mod">
          <ac:chgData name="Dreeg Show" userId="b9bb7bb70a77571f" providerId="LiveId" clId="{DCF71898-4091-4C60-9FE4-40B1D0E5A210}" dt="2024-08-11T19:37:44.977" v="29"/>
          <ac:spMkLst>
            <pc:docMk/>
            <pc:sldMk cId="1306620392" sldId="262"/>
            <ac:spMk id="4" creationId="{00000000-0000-0000-0000-000000000000}"/>
          </ac:spMkLst>
        </pc:spChg>
      </pc:sldChg>
      <pc:sldChg chg="modSp mod">
        <pc:chgData name="Dreeg Show" userId="b9bb7bb70a77571f" providerId="LiveId" clId="{DCF71898-4091-4C60-9FE4-40B1D0E5A210}" dt="2024-08-11T20:43:21.382" v="35"/>
        <pc:sldMkLst>
          <pc:docMk/>
          <pc:sldMk cId="2442132063" sldId="263"/>
        </pc:sldMkLst>
        <pc:spChg chg="mod">
          <ac:chgData name="Dreeg Show" userId="b9bb7bb70a77571f" providerId="LiveId" clId="{DCF71898-4091-4C60-9FE4-40B1D0E5A210}" dt="2024-08-11T20:43:21.382" v="35"/>
          <ac:spMkLst>
            <pc:docMk/>
            <pc:sldMk cId="2442132063" sldId="263"/>
            <ac:spMk id="4" creationId="{00000000-0000-0000-0000-000000000000}"/>
          </ac:spMkLst>
        </pc:spChg>
      </pc:sldChg>
      <pc:sldChg chg="modSp mod">
        <pc:chgData name="Dreeg Show" userId="b9bb7bb70a77571f" providerId="LiveId" clId="{DCF71898-4091-4C60-9FE4-40B1D0E5A210}" dt="2024-08-11T20:43:50.283" v="40"/>
        <pc:sldMkLst>
          <pc:docMk/>
          <pc:sldMk cId="2338566875" sldId="264"/>
        </pc:sldMkLst>
        <pc:spChg chg="mod">
          <ac:chgData name="Dreeg Show" userId="b9bb7bb70a77571f" providerId="LiveId" clId="{DCF71898-4091-4C60-9FE4-40B1D0E5A210}" dt="2024-08-11T20:43:50.283" v="40"/>
          <ac:spMkLst>
            <pc:docMk/>
            <pc:sldMk cId="2338566875" sldId="264"/>
            <ac:spMk id="4" creationId="{00000000-0000-0000-0000-000000000000}"/>
          </ac:spMkLst>
        </pc:spChg>
      </pc:sldChg>
      <pc:sldChg chg="addSp delSp modSp mod">
        <pc:chgData name="Dreeg Show" userId="b9bb7bb70a77571f" providerId="LiveId" clId="{DCF71898-4091-4C60-9FE4-40B1D0E5A210}" dt="2024-08-11T20:45:49.539" v="48" actId="1076"/>
        <pc:sldMkLst>
          <pc:docMk/>
          <pc:sldMk cId="2136461699" sldId="265"/>
        </pc:sldMkLst>
        <pc:picChg chg="del">
          <ac:chgData name="Dreeg Show" userId="b9bb7bb70a77571f" providerId="LiveId" clId="{DCF71898-4091-4C60-9FE4-40B1D0E5A210}" dt="2024-08-11T20:43:58.247" v="41" actId="478"/>
          <ac:picMkLst>
            <pc:docMk/>
            <pc:sldMk cId="2136461699" sldId="265"/>
            <ac:picMk id="4" creationId="{B120DF9A-5243-B20D-505D-1D170477856E}"/>
          </ac:picMkLst>
        </pc:picChg>
        <pc:picChg chg="del">
          <ac:chgData name="Dreeg Show" userId="b9bb7bb70a77571f" providerId="LiveId" clId="{DCF71898-4091-4C60-9FE4-40B1D0E5A210}" dt="2024-08-11T20:43:59.530" v="42" actId="478"/>
          <ac:picMkLst>
            <pc:docMk/>
            <pc:sldMk cId="2136461699" sldId="265"/>
            <ac:picMk id="7" creationId="{0DB7EE10-4A77-50F4-97D8-8520AAED702B}"/>
          </ac:picMkLst>
        </pc:picChg>
        <pc:picChg chg="add mod">
          <ac:chgData name="Dreeg Show" userId="b9bb7bb70a77571f" providerId="LiveId" clId="{DCF71898-4091-4C60-9FE4-40B1D0E5A210}" dt="2024-08-11T20:45:49.539" v="48" actId="1076"/>
          <ac:picMkLst>
            <pc:docMk/>
            <pc:sldMk cId="2136461699" sldId="265"/>
            <ac:picMk id="9" creationId="{A229EA95-DF02-BBB4-3E69-3151BFC17F1C}"/>
          </ac:picMkLst>
        </pc:picChg>
      </pc:sldChg>
      <pc:sldChg chg="addSp delSp modSp mod">
        <pc:chgData name="Dreeg Show" userId="b9bb7bb70a77571f" providerId="LiveId" clId="{DCF71898-4091-4C60-9FE4-40B1D0E5A210}" dt="2024-08-11T21:11:06.616" v="52" actId="1076"/>
        <pc:sldMkLst>
          <pc:docMk/>
          <pc:sldMk cId="3663010782" sldId="266"/>
        </pc:sldMkLst>
        <pc:picChg chg="del">
          <ac:chgData name="Dreeg Show" userId="b9bb7bb70a77571f" providerId="LiveId" clId="{DCF71898-4091-4C60-9FE4-40B1D0E5A210}" dt="2024-08-11T21:10:58.826" v="49" actId="478"/>
          <ac:picMkLst>
            <pc:docMk/>
            <pc:sldMk cId="3663010782" sldId="266"/>
            <ac:picMk id="4" creationId="{8B7DFA60-30FD-5680-9A7C-9F8BE6F3D6A6}"/>
          </ac:picMkLst>
        </pc:picChg>
        <pc:picChg chg="add mod">
          <ac:chgData name="Dreeg Show" userId="b9bb7bb70a77571f" providerId="LiveId" clId="{DCF71898-4091-4C60-9FE4-40B1D0E5A210}" dt="2024-08-11T21:11:06.616" v="52" actId="1076"/>
          <ac:picMkLst>
            <pc:docMk/>
            <pc:sldMk cId="3663010782" sldId="266"/>
            <ac:picMk id="6" creationId="{837ADC44-162B-91A8-5497-1E1DE12A5EB5}"/>
          </ac:picMkLst>
        </pc:picChg>
      </pc:sldChg>
      <pc:sldChg chg="addSp delSp modSp mod">
        <pc:chgData name="Dreeg Show" userId="b9bb7bb70a77571f" providerId="LiveId" clId="{DCF71898-4091-4C60-9FE4-40B1D0E5A210}" dt="2024-08-11T21:11:35.207" v="58" actId="1076"/>
        <pc:sldMkLst>
          <pc:docMk/>
          <pc:sldMk cId="2297206823" sldId="271"/>
        </pc:sldMkLst>
        <pc:picChg chg="del">
          <ac:chgData name="Dreeg Show" userId="b9bb7bb70a77571f" providerId="LiveId" clId="{DCF71898-4091-4C60-9FE4-40B1D0E5A210}" dt="2024-08-11T21:11:14.017" v="53" actId="478"/>
          <ac:picMkLst>
            <pc:docMk/>
            <pc:sldMk cId="2297206823" sldId="271"/>
            <ac:picMk id="6" creationId="{376DA9DF-DD37-AEDC-2598-92C0EEDAF5CA}"/>
          </ac:picMkLst>
        </pc:picChg>
        <pc:picChg chg="add mod">
          <ac:chgData name="Dreeg Show" userId="b9bb7bb70a77571f" providerId="LiveId" clId="{DCF71898-4091-4C60-9FE4-40B1D0E5A210}" dt="2024-08-11T21:11:35.207" v="58" actId="1076"/>
          <ac:picMkLst>
            <pc:docMk/>
            <pc:sldMk cId="2297206823" sldId="271"/>
            <ac:picMk id="8" creationId="{C41607C5-3AA1-8517-10F8-E75F46599CF3}"/>
          </ac:picMkLst>
        </pc:picChg>
      </pc:sldChg>
      <pc:sldChg chg="addSp delSp modSp mod">
        <pc:chgData name="Dreeg Show" userId="b9bb7bb70a77571f" providerId="LiveId" clId="{DCF71898-4091-4C60-9FE4-40B1D0E5A210}" dt="2024-08-11T21:11:56.623" v="62" actId="1076"/>
        <pc:sldMkLst>
          <pc:docMk/>
          <pc:sldMk cId="1229071714" sldId="272"/>
        </pc:sldMkLst>
        <pc:picChg chg="del">
          <ac:chgData name="Dreeg Show" userId="b9bb7bb70a77571f" providerId="LiveId" clId="{DCF71898-4091-4C60-9FE4-40B1D0E5A210}" dt="2024-08-11T21:11:40.382" v="59" actId="478"/>
          <ac:picMkLst>
            <pc:docMk/>
            <pc:sldMk cId="1229071714" sldId="272"/>
            <ac:picMk id="4" creationId="{25C4C6A4-B6D4-4F4D-75D4-1B6F28F44D23}"/>
          </ac:picMkLst>
        </pc:picChg>
        <pc:picChg chg="add mod">
          <ac:chgData name="Dreeg Show" userId="b9bb7bb70a77571f" providerId="LiveId" clId="{DCF71898-4091-4C60-9FE4-40B1D0E5A210}" dt="2024-08-11T21:11:56.623" v="62" actId="1076"/>
          <ac:picMkLst>
            <pc:docMk/>
            <pc:sldMk cId="1229071714" sldId="272"/>
            <ac:picMk id="6" creationId="{C10DAFA6-9F6B-3493-6601-55912B39EC5B}"/>
          </ac:picMkLst>
        </pc:picChg>
      </pc:sldChg>
      <pc:sldChg chg="del">
        <pc:chgData name="Dreeg Show" userId="b9bb7bb70a77571f" providerId="LiveId" clId="{DCF71898-4091-4C60-9FE4-40B1D0E5A210}" dt="2024-08-11T21:12:26.719" v="63" actId="2696"/>
        <pc:sldMkLst>
          <pc:docMk/>
          <pc:sldMk cId="3735816660" sldId="27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11.08.2024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11.08.2024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11.08.2024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11.08.2024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3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id="{A229EA95-DF02-BBB4-3E69-3151BFC17F1C}"/>
              </a:ext>
            </a:extLst>
          </p:cNvPr>
          <p:cNvPicPr>
            <a:picLocks noChangeAspect="1"/>
          </p:cNvPicPr>
          <p:nvPr/>
        </p:nvPicPr>
        <p:blipFill>
          <a:blip r:embed="rId2"/>
          <a:stretch>
            <a:fillRect/>
          </a:stretch>
        </p:blipFill>
        <p:spPr>
          <a:xfrm>
            <a:off x="741737" y="404166"/>
            <a:ext cx="9659952" cy="6049667"/>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837ADC44-162B-91A8-5497-1E1DE12A5EB5}"/>
              </a:ext>
            </a:extLst>
          </p:cNvPr>
          <p:cNvPicPr>
            <a:picLocks noChangeAspect="1"/>
          </p:cNvPicPr>
          <p:nvPr/>
        </p:nvPicPr>
        <p:blipFill>
          <a:blip r:embed="rId2"/>
          <a:stretch>
            <a:fillRect/>
          </a:stretch>
        </p:blipFill>
        <p:spPr>
          <a:xfrm>
            <a:off x="271527" y="1874228"/>
            <a:ext cx="10266180" cy="3109544"/>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C41607C5-3AA1-8517-10F8-E75F46599CF3}"/>
              </a:ext>
            </a:extLst>
          </p:cNvPr>
          <p:cNvPicPr>
            <a:picLocks noChangeAspect="1"/>
          </p:cNvPicPr>
          <p:nvPr/>
        </p:nvPicPr>
        <p:blipFill>
          <a:blip r:embed="rId2"/>
          <a:stretch>
            <a:fillRect/>
          </a:stretch>
        </p:blipFill>
        <p:spPr>
          <a:xfrm>
            <a:off x="303117" y="1798816"/>
            <a:ext cx="11341174" cy="3260368"/>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C10DAFA6-9F6B-3493-6601-55912B39EC5B}"/>
              </a:ext>
            </a:extLst>
          </p:cNvPr>
          <p:cNvPicPr>
            <a:picLocks noChangeAspect="1"/>
          </p:cNvPicPr>
          <p:nvPr/>
        </p:nvPicPr>
        <p:blipFill>
          <a:blip r:embed="rId2"/>
          <a:stretch>
            <a:fillRect/>
          </a:stretch>
        </p:blipFill>
        <p:spPr>
          <a:xfrm>
            <a:off x="647606" y="1925994"/>
            <a:ext cx="10896788" cy="3006011"/>
          </a:xfrm>
          <a:prstGeom prst="rect">
            <a:avLst/>
          </a:prstGeom>
        </p:spPr>
      </p:pic>
    </p:spTree>
    <p:extLst>
      <p:ext uri="{BB962C8B-B14F-4D97-AF65-F5344CB8AC3E}">
        <p14:creationId xmlns:p14="http://schemas.microsoft.com/office/powerpoint/2010/main" val="1229071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17(2 год.)</a:t>
            </a:r>
            <a:endParaRPr lang="en-US" sz="3600" dirty="0">
              <a:solidFill>
                <a:srgbClr val="FF0000"/>
              </a:solidFill>
            </a:endParaRPr>
          </a:p>
        </p:txBody>
      </p:sp>
      <p:sp>
        <p:nvSpPr>
          <p:cNvPr id="5" name="Прямоугольник 4"/>
          <p:cNvSpPr/>
          <p:nvPr/>
        </p:nvSpPr>
        <p:spPr>
          <a:xfrm>
            <a:off x="176048" y="3203818"/>
            <a:ext cx="11839903" cy="146328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450215">
              <a:lnSpc>
                <a:spcPct val="115000"/>
              </a:lnSpc>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Atmospheric air pollution with pesticides. Subjunctive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-to learn new vocabulary;</a:t>
            </a:r>
          </a:p>
          <a:p>
            <a:pPr indent="180340" algn="just">
              <a:lnSpc>
                <a:spcPct val="115000"/>
              </a:lnSpc>
              <a:spcAft>
                <a:spcPts val="1000"/>
              </a:spcAft>
              <a:tabLst>
                <a:tab pos="180340" algn="l"/>
                <a:tab pos="3150235" algn="ctr"/>
              </a:tabLst>
            </a:pPr>
            <a:r>
              <a:rPr lang="ru-RU" sz="32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practice grammar structures;</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p>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0"/>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«Journal Writing Activities. Subjunctive 2.»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9922" y="0"/>
            <a:ext cx="11971464" cy="646401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Atmospheric air pollution with pesticides poses significant environmental and public health concerns due to their potential to disperse over large distances and affect ecosystems far beyond their point of application. Pesticides can enter the atmosphere through spray drift during application, volatilization from treated surfaces, and wind erosion of treated soil. Once airborne, pesticides can travel long distances and deposit onto surfaces such as vegetation, water bodies, and soil in remote areas.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Agricultural activities are a major source of atmospheric pesticide pollution, with insecticides, herbicides, and fungicides commonly used to protect crops from pests and diseases. Spray applications of pesticides can release fine droplets and particles into the air, which can be carried by wind currents and dispersed over neighboring fields, forests, and residential areas. Volatile pesticides can evaporate from treated surfaces into the atmosphere, contributing to air pollution even after application.</a:t>
            </a: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ru-RU" sz="2000" dirty="0">
                <a:latin typeface="Arial" panose="020B0604020202020204" pitchFamily="34" charset="0"/>
                <a:ea typeface="Times New Roman" panose="02020603050405020304" pitchFamily="18" charset="0"/>
                <a:cs typeface="Arial" panose="020B0604020202020204" pitchFamily="34" charset="0"/>
              </a:rPr>
              <a:t> </a:t>
            </a: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ru-RU"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rPr>
              <a:t>The transport and deposition of airborne pesticides can have widespread environmental implications. Pesticides deposited onto vegetation can harm non-target organisms, including beneficial insects, birds, and mammals, through direct exposure or ingestion. Contaminated vegetation can also serve as a route of pesticide exposure for wildlife and livestock. In aquatic environments, airborne pesticides can be deposited onto water surfaces, where they can accumulate and potentially harm aquatic organisms, disrupting aquatic ecosystems and water quality.</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59567"/>
            <a:ext cx="12192000" cy="59818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Human exposure to airborne pesticides is a concern, particularly for agricultural workers, residents living near treated fields, and individuals in urban areas where pesticide drift can occur. Inhalation of airborne pesticides may pose health risks, including respiratory irritation, allergic reactions, and potential long-term health effects from chronic exposure. Children, pregnant women, and individuals with pre-existing health conditions may be particularly vulnerable to the effects of airborne pesticide exposure.</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To mitigate atmospheric air pollution with pesticides, regulatory agencies enforce guidelines and restrictions on pesticide use, including buffer zones, application rates, and spray drift reduction technologies. Integrated pest management (IPM) practices promote the use of alternative pest control methods, such as biological control, crop rotation, and targeted pesticide applications, to minimize pesticide use and environmental impact. Precision agriculture technologies, including GPS-guided sprayers and weather monitoring systems, help farmers apply pesticides more accurately and reduce spray drift.</a:t>
            </a: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ru-RU"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rPr>
              <a:t>Research and monitoring efforts continue to improve our understanding of atmospheric pesticide pollution and develop strategies for mitigating its environmental and health impacts. Monitoring programs measure pesticide residues in air, water, soil, and biota to assess environmental exposure and inform regulatory decisions </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521" y="987103"/>
            <a:ext cx="11628120" cy="21859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public health; ecosystems; volatilization; wind erosion; treated soil; long distances; surfaces; Agricultural activities; insecticides; herbicides; fungicides; spray applications of pesticides; evaporate; widespread; environmental; implications; vegetation; non-target organisms; beneficial insects; birds; mammals; exposure or ingestion; wildlife; livestock; aquatic environments; airborne pesticides; water surfaces; aquatic organisms; aquatic ecosystems; water quality.</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342</TotalTime>
  <Words>1133</Words>
  <Application>Microsoft Office PowerPoint</Application>
  <PresentationFormat>Широкоэкранный</PresentationFormat>
  <Paragraphs>61</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26</cp:revision>
  <dcterms:created xsi:type="dcterms:W3CDTF">2023-07-12T10:27:08Z</dcterms:created>
  <dcterms:modified xsi:type="dcterms:W3CDTF">2024-08-11T21:12:29Z</dcterms:modified>
</cp:coreProperties>
</file>