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A38165D-D66F-7F60-B81B-B0FD2982D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46" y="1260629"/>
            <a:ext cx="10557377" cy="357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D097011-2CB5-B8F2-F299-A0DA74D14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55" y="1753299"/>
            <a:ext cx="11851689" cy="321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14AF361-0E46-8D64-6375-D9AD73962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434" y="1846556"/>
            <a:ext cx="10519764" cy="30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F2CF12F-1C49-3564-D5D5-23A843C94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509" y="1473695"/>
            <a:ext cx="9334653" cy="363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7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4346A3-B59B-FF5B-F5BF-5E000F6C3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38" y="1231216"/>
            <a:ext cx="10537323" cy="219778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EBAAD2-D727-A8FC-E89F-9155EBCBB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38" y="3429000"/>
            <a:ext cx="10554585" cy="138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16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13(2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«Agrotechnical measures. The Participle.»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«Plant growth. The Participle.»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Agrotechnical measures</a:t>
            </a:r>
          </a:p>
          <a:p>
            <a:endParaRPr lang="en-US" sz="2000" dirty="0"/>
          </a:p>
          <a:p>
            <a:r>
              <a:rPr lang="en-US" sz="2000" dirty="0"/>
              <a:t>Agrotechnical measures encompass a range of practices and techniques essential for</a:t>
            </a:r>
          </a:p>
          <a:p>
            <a:r>
              <a:rPr lang="en-US" sz="2000" dirty="0"/>
              <a:t>optimizing crop production and ensuring sustainable agricultural practices. These measures are</a:t>
            </a:r>
          </a:p>
          <a:p>
            <a:r>
              <a:rPr lang="en-US" sz="2000" dirty="0"/>
              <a:t>implemented throughout the crop growing cycle to manage soil fertility, control pests and diseases,</a:t>
            </a:r>
          </a:p>
          <a:p>
            <a:r>
              <a:rPr lang="en-US" sz="2000" dirty="0"/>
              <a:t>conserve water, and promote healthy plant growth. Soil preparation is a foundational agrotechnical</a:t>
            </a:r>
          </a:p>
          <a:p>
            <a:r>
              <a:rPr lang="en-US" sz="2000" dirty="0"/>
              <a:t>practice that involves activities such as plowing, harrowing, and tilling to create a suitable seedbed,</a:t>
            </a:r>
          </a:p>
          <a:p>
            <a:r>
              <a:rPr lang="en-US" sz="2000" dirty="0"/>
              <a:t>improve soil structure, and facilitate nutrient uptake by plants. Proper soil management also</a:t>
            </a:r>
          </a:p>
          <a:p>
            <a:r>
              <a:rPr lang="en-US" sz="2000" dirty="0"/>
              <a:t>includes practices like soil testing, nutrient application, and organic matter incorporation to</a:t>
            </a:r>
          </a:p>
          <a:p>
            <a:r>
              <a:rPr lang="en-US" sz="2000" dirty="0"/>
              <a:t>maintain soil fertility and health.</a:t>
            </a:r>
          </a:p>
          <a:p>
            <a:r>
              <a:rPr lang="en-US" sz="2000" dirty="0"/>
              <a:t>Crop rotation is another key agrotechnical measure used to improve soil quality and reduce</a:t>
            </a:r>
          </a:p>
          <a:p>
            <a:r>
              <a:rPr lang="en-US" sz="2000" dirty="0"/>
              <a:t>pest and disease pressure. By alternating crops in a planned sequence, farmers can break pest</a:t>
            </a:r>
          </a:p>
          <a:p>
            <a:r>
              <a:rPr lang="en-US" sz="2000" dirty="0"/>
              <a:t>cycles, prevent soil nutrient depletion, and improve overall crop productivity. Integrated pest</a:t>
            </a:r>
          </a:p>
          <a:p>
            <a:r>
              <a:rPr lang="en-US" sz="2000" dirty="0"/>
              <a:t>management (IPM) combines various agrotechnical practices, including biological control, crop</a:t>
            </a:r>
          </a:p>
          <a:p>
            <a:r>
              <a:rPr lang="en-US" sz="2000" dirty="0"/>
              <a:t>monitoring, and judicious use of pesticides, to manage pest populations effectively while</a:t>
            </a:r>
          </a:p>
          <a:p>
            <a:r>
              <a:rPr lang="en-US" sz="2000" dirty="0"/>
              <a:t>minimizing environmental impact.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Water management is critical in agriculture, particularly in regions prone to drought or water</a:t>
            </a:r>
          </a:p>
          <a:p>
            <a:r>
              <a:rPr lang="en-US" sz="2000" dirty="0"/>
              <a:t>scarcity. Agrotechnical measures such as irrigation scheduling, water-efficient irrigation systems</a:t>
            </a:r>
          </a:p>
          <a:p>
            <a:r>
              <a:rPr lang="en-US" sz="2000" dirty="0"/>
              <a:t>(e.g., drip irrigation), and soil moisture monitoring help optimize water use efficiency, ensuring</a:t>
            </a:r>
          </a:p>
          <a:p>
            <a:r>
              <a:rPr lang="en-US" sz="2000" dirty="0"/>
              <a:t>crops receive adequate moisture without wastage. Mulching is another technique used to conserve</a:t>
            </a:r>
          </a:p>
          <a:p>
            <a:r>
              <a:rPr lang="en-US" sz="2000" dirty="0"/>
              <a:t>soil moisture, suppress weed growth, and moderate soil temperature, enhancing crop resilience to</a:t>
            </a:r>
          </a:p>
          <a:p>
            <a:r>
              <a:rPr lang="en-US" sz="2000" dirty="0"/>
              <a:t>drought and extreme weather conditions.</a:t>
            </a:r>
          </a:p>
          <a:p>
            <a:r>
              <a:rPr lang="en-US" sz="2000" dirty="0"/>
              <a:t>Agrotechnical measures also include practices to improve plant health and vigor. These may</a:t>
            </a:r>
          </a:p>
          <a:p>
            <a:r>
              <a:rPr lang="en-US" sz="2000" dirty="0"/>
              <a:t>involve timely planting and spacing of crops to optimize light interception and airflow, reducing</a:t>
            </a:r>
          </a:p>
          <a:p>
            <a:r>
              <a:rPr lang="en-US" sz="2000" dirty="0"/>
              <a:t>disease incidence.</a:t>
            </a:r>
            <a:r>
              <a:rPr lang="uk-UA" sz="2000" dirty="0"/>
              <a:t> </a:t>
            </a:r>
            <a:r>
              <a:rPr lang="en-US" sz="2000" dirty="0"/>
              <a:t>Fertilization strategies, including the use of organic and mineral fertilizers, aim to</a:t>
            </a:r>
          </a:p>
          <a:p>
            <a:r>
              <a:rPr lang="en-US" sz="2000" dirty="0"/>
              <a:t>provide crops with essential nutrients for growth and development. Foliar feeding and nutrient</a:t>
            </a:r>
          </a:p>
          <a:p>
            <a:r>
              <a:rPr lang="en-US" sz="2000" dirty="0"/>
              <a:t>management techniques help ensure that plants receive nutrients in a readily available form,</a:t>
            </a:r>
          </a:p>
          <a:p>
            <a:r>
              <a:rPr lang="en-US" sz="2000" dirty="0"/>
              <a:t>promoting efficient nutrient uptake and utilization.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532453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Mechanization and technology play a crucial role in modern agrotechnical practices,</a:t>
            </a:r>
          </a:p>
          <a:p>
            <a:r>
              <a:rPr lang="en-US" sz="2000" dirty="0"/>
              <a:t>improving efficiency, reducing labor costs, and enhancing precision in farming operations.</a:t>
            </a:r>
          </a:p>
          <a:p>
            <a:r>
              <a:rPr lang="en-US" sz="2000" dirty="0"/>
              <a:t>Machinery such as tractors, planters, and harvesters automate tasks like planting, cultivating, and</a:t>
            </a:r>
          </a:p>
          <a:p>
            <a:r>
              <a:rPr lang="en-US" sz="2000" dirty="0"/>
              <a:t>harvesting, allowing farmers to manage larger areas of land and increase productivity. Advances in</a:t>
            </a:r>
          </a:p>
          <a:p>
            <a:r>
              <a:rPr lang="en-US" sz="2000" dirty="0"/>
              <a:t>agricultural technology, including GPS guidance systems, remote sensing, and data analytics,</a:t>
            </a:r>
          </a:p>
          <a:p>
            <a:r>
              <a:rPr lang="en-US" sz="2000" dirty="0"/>
              <a:t>enable farmers to make informed decisions and optimize agrotechnical practices based on real-time</a:t>
            </a:r>
          </a:p>
          <a:p>
            <a:r>
              <a:rPr lang="en-US" sz="2000" dirty="0"/>
              <a:t>data and insights.</a:t>
            </a:r>
          </a:p>
          <a:p>
            <a:r>
              <a:rPr lang="en-US" sz="2000" dirty="0"/>
              <a:t>Sustainability is a central focus of agrotechnical measures, emphasizing practices that</a:t>
            </a:r>
          </a:p>
          <a:p>
            <a:r>
              <a:rPr lang="en-US" sz="2000" dirty="0"/>
              <a:t>support long-term environmental health and resource conservation. Sustainable agriculture</a:t>
            </a:r>
          </a:p>
          <a:p>
            <a:r>
              <a:rPr lang="en-US" sz="2000" dirty="0"/>
              <a:t>integrates agrotechnical practices such as conservation tillage, cover cropping, and agroforestry to</a:t>
            </a:r>
          </a:p>
          <a:p>
            <a:r>
              <a:rPr lang="en-US" sz="2000" dirty="0"/>
              <a:t>minimize soil erosion, improve soil health, and enhance biodiversity. By adopting sustainable</a:t>
            </a:r>
          </a:p>
          <a:p>
            <a:r>
              <a:rPr lang="en-US" sz="2000" dirty="0"/>
              <a:t>agrotechnical measures, farmers can mitigate climate change impacts, reduce reliance on synthetic</a:t>
            </a:r>
          </a:p>
          <a:p>
            <a:r>
              <a:rPr lang="en-US" sz="2000" dirty="0"/>
              <a:t>inputs, and promote resilient and productive agricultural systems [13].</a:t>
            </a:r>
          </a:p>
          <a:p>
            <a:r>
              <a:rPr lang="en-US" sz="2000" dirty="0"/>
              <a:t>Task. Translate words and phrases into Ukrainian: agrotechnical measures; crop</a:t>
            </a:r>
          </a:p>
          <a:p>
            <a:r>
              <a:rPr lang="en-US" sz="2000" dirty="0"/>
              <a:t>production; the crop growing cycle; soil fertility; to control pests and diseases; soil preparation;</a:t>
            </a:r>
          </a:p>
          <a:p>
            <a:r>
              <a:rPr lang="en-US" sz="2000" dirty="0"/>
              <a:t>plowing; harrowing; tilling; a suitable seedbed; soil structure; soil management; soil testing;</a:t>
            </a:r>
          </a:p>
          <a:p>
            <a:r>
              <a:rPr lang="en-US" sz="2000" dirty="0"/>
              <a:t>nutrient application; to maintain soil fertility and health.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Words>1150</Words>
  <Application>Microsoft Office PowerPoint</Application>
  <PresentationFormat>Широкоэкранный</PresentationFormat>
  <Paragraphs>99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24</cp:revision>
  <dcterms:created xsi:type="dcterms:W3CDTF">2023-07-12T10:27:08Z</dcterms:created>
  <dcterms:modified xsi:type="dcterms:W3CDTF">2024-08-02T18:08:47Z</dcterms:modified>
</cp:coreProperties>
</file>