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A49ED7-8CBA-AB6A-A207-BDF99915F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386" y="397852"/>
            <a:ext cx="9049602" cy="21909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C5E001-95EB-C9B9-63D6-E42A6E08F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386" y="2588808"/>
            <a:ext cx="9049602" cy="388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8C4254-4469-4D09-39EF-E7F487252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32" y="1429305"/>
            <a:ext cx="11698335" cy="347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99305ED-D14A-A234-889C-44C2E8EC2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594" y="128071"/>
            <a:ext cx="6680422" cy="53423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E024AF-4BA1-D667-9139-E6CE6CF6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594" y="5425166"/>
            <a:ext cx="6680422" cy="137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2(2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«Plant products. Past Perfect Continuous.»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«Stereology. Past Perfect Continuous.»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Plant products</a:t>
            </a:r>
          </a:p>
          <a:p>
            <a:endParaRPr lang="en-US" sz="2000" dirty="0"/>
          </a:p>
          <a:p>
            <a:r>
              <a:rPr lang="en-US" sz="2000" dirty="0"/>
              <a:t>Plant products are essential to human life and play a vital role in our daily existence. These</a:t>
            </a:r>
          </a:p>
          <a:p>
            <a:r>
              <a:rPr lang="en-US" sz="2000" dirty="0"/>
              <a:t>products range from basic food items to complex biochemical compounds used in various</a:t>
            </a:r>
          </a:p>
          <a:p>
            <a:r>
              <a:rPr lang="en-US" sz="2000" dirty="0"/>
              <a:t>industries. At the core of our diet, plant products include grains, fruits, vegetables, nuts, and seeds,</a:t>
            </a:r>
          </a:p>
          <a:p>
            <a:r>
              <a:rPr lang="en-US" sz="2000" dirty="0"/>
              <a:t>which provide essential nutrients such as carbohydrates, proteins, fats, vitamins, and minerals.</a:t>
            </a:r>
          </a:p>
          <a:p>
            <a:r>
              <a:rPr lang="en-US" sz="2000" dirty="0"/>
              <a:t>Staple crops like rice, wheat, and maize are fundamental to global food security, serving as primary</a:t>
            </a:r>
          </a:p>
          <a:p>
            <a:r>
              <a:rPr lang="en-US" sz="2000" dirty="0"/>
              <a:t>sources of sustenance for billions of people. Fruits and vegetables are rich in vitamins, antioxidants,</a:t>
            </a:r>
          </a:p>
          <a:p>
            <a:r>
              <a:rPr lang="en-US" sz="2000" dirty="0"/>
              <a:t>and fiber, contributing to overall health and preventing chronic diseases.</a:t>
            </a:r>
          </a:p>
          <a:p>
            <a:r>
              <a:rPr lang="en-US" sz="2000" dirty="0"/>
              <a:t>Beyond food, plants are a source of numerous other products that are integral to various</a:t>
            </a:r>
          </a:p>
          <a:p>
            <a:r>
              <a:rPr lang="en-US" sz="2000" dirty="0"/>
              <a:t>aspects of human life. Plant fibers, such as cotton, flax, and hemp, are used to produce textiles and</a:t>
            </a:r>
          </a:p>
          <a:p>
            <a:r>
              <a:rPr lang="en-US" sz="2000" dirty="0"/>
              <a:t>clothing, while timber from trees is a crucial material for construction, furniture, and paper</a:t>
            </a:r>
          </a:p>
          <a:p>
            <a:r>
              <a:rPr lang="en-US" sz="2000" dirty="0"/>
              <a:t>production. Additionally, plants provide essential oils, resins, and latex, which are used in</a:t>
            </a:r>
          </a:p>
          <a:p>
            <a:r>
              <a:rPr lang="en-US" sz="2000" dirty="0"/>
              <a:t>manufacturing cosmetics, pharmaceuticals, and industrial products. For instance, the bark of the</a:t>
            </a:r>
          </a:p>
          <a:p>
            <a:r>
              <a:rPr lang="en-US" sz="2000" dirty="0"/>
              <a:t>willow tree contains salicylic acid, the precursor to aspirin, demonstrating the medicinal value of</a:t>
            </a:r>
          </a:p>
          <a:p>
            <a:r>
              <a:rPr lang="en-US" sz="2000" dirty="0"/>
              <a:t>plant products.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In the realm of biofuels, plants play a pivotal role in providing renewable energy sources.</a:t>
            </a:r>
          </a:p>
          <a:p>
            <a:r>
              <a:rPr lang="en-US" sz="2000" dirty="0"/>
              <a:t>Ethanol, produced from corn or sugarcane, and biodiesel, derived from vegetable oils, are</a:t>
            </a:r>
          </a:p>
          <a:p>
            <a:r>
              <a:rPr lang="en-US" sz="2000" dirty="0"/>
              <a:t>alternative fuels that help reduce dependence on fossil fuels and mitigate environmental pollution.</a:t>
            </a:r>
          </a:p>
          <a:p>
            <a:r>
              <a:rPr lang="en-US" sz="2000" dirty="0"/>
              <a:t>Furthermore, plants are central to traditional and modern medicine, with countless species used for</a:t>
            </a:r>
          </a:p>
          <a:p>
            <a:r>
              <a:rPr lang="en-US" sz="2000" dirty="0"/>
              <a:t>their therapeutic properties. Herbal medicines and dietary supplements derived from plants like</a:t>
            </a:r>
          </a:p>
          <a:p>
            <a:r>
              <a:rPr lang="en-US" sz="2000" dirty="0"/>
              <a:t>echinacea, ginseng, and turmeric have been used for centuries and continue to be important in</a:t>
            </a:r>
          </a:p>
          <a:p>
            <a:r>
              <a:rPr lang="en-US" sz="2000" dirty="0"/>
              <a:t>healthcare today.</a:t>
            </a:r>
          </a:p>
          <a:p>
            <a:r>
              <a:rPr lang="en-US" sz="2000" dirty="0"/>
              <a:t>Agriculture and horticulture industries depend heavily on plant products for economic</a:t>
            </a:r>
          </a:p>
          <a:p>
            <a:r>
              <a:rPr lang="en-US" sz="2000" dirty="0"/>
              <a:t>viability. Crops such as coffee, tea, cocoa, and spices are not only staples in many diets but also</a:t>
            </a:r>
          </a:p>
          <a:p>
            <a:r>
              <a:rPr lang="en-US" sz="2000" dirty="0"/>
              <a:t>significant export commodities that support the economies of numerous countries. The cultivation</a:t>
            </a:r>
          </a:p>
          <a:p>
            <a:r>
              <a:rPr lang="en-US" sz="2000" dirty="0"/>
              <a:t>and trade of these products create jobs and generate income for millions of people worldwide.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Additionally, plants contribute to environmental sustainability by providing ecosystem</a:t>
            </a:r>
          </a:p>
          <a:p>
            <a:r>
              <a:rPr lang="en-US" sz="2000" dirty="0"/>
              <a:t>services such as carbon sequestration, soil stabilization, and water filtration. Forests and grasslands</a:t>
            </a:r>
          </a:p>
          <a:p>
            <a:r>
              <a:rPr lang="en-US" sz="2000" dirty="0"/>
              <a:t>play a crucial role in maintaining ecological balance, supporting biodiversity, and mitigating the</a:t>
            </a:r>
          </a:p>
          <a:p>
            <a:r>
              <a:rPr lang="en-US" sz="2000" dirty="0"/>
              <a:t>impacts of climate change.</a:t>
            </a:r>
          </a:p>
          <a:p>
            <a:r>
              <a:rPr lang="en-US" sz="2000" dirty="0"/>
              <a:t>In summary, plant products are indispensable to human survival and prosperity. They fulfill</a:t>
            </a:r>
          </a:p>
          <a:p>
            <a:r>
              <a:rPr lang="en-US" sz="2000" dirty="0"/>
              <a:t>our nutritional needs, support various industries, provide renewable energy sources, and offer</a:t>
            </a:r>
          </a:p>
          <a:p>
            <a:r>
              <a:rPr lang="en-US" sz="2000" dirty="0"/>
              <a:t>medicinal benefits. The cultivation and utilization of plants have profound economic, social, and</a:t>
            </a:r>
          </a:p>
          <a:p>
            <a:r>
              <a:rPr lang="en-US" sz="2000" dirty="0"/>
              <a:t>environmental impacts, underscoring the importance of sustainable practices to ensure the</a:t>
            </a:r>
          </a:p>
          <a:p>
            <a:r>
              <a:rPr lang="en-US" sz="2000" dirty="0"/>
              <a:t>continued availability of these vital resources [2].</a:t>
            </a:r>
            <a:br>
              <a:rPr lang="uk-UA" sz="2000" dirty="0"/>
            </a:br>
            <a:r>
              <a:rPr lang="en-US" sz="2000" dirty="0"/>
              <a:t>Task. Translate words and phrases into Ukrainian: plant products; play a vital role; food</a:t>
            </a:r>
          </a:p>
          <a:p>
            <a:r>
              <a:rPr lang="en-US" sz="2000" dirty="0"/>
              <a:t>items; biochemical compounds; used in various industries; essential nutrients; proteins; food</a:t>
            </a:r>
          </a:p>
          <a:p>
            <a:r>
              <a:rPr lang="en-US" sz="2000" dirty="0"/>
              <a:t>security; preventing chronic diseases; plant fibers; textiles; clothing; material; oils; resins; providing</a:t>
            </a:r>
          </a:p>
          <a:p>
            <a:r>
              <a:rPr lang="en-US" sz="2000" dirty="0"/>
              <a:t>renewable energy sources; alternative fuels; environmental pollution.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1140</Words>
  <Application>Microsoft Office PowerPoint</Application>
  <PresentationFormat>Широкоэкранный</PresentationFormat>
  <Paragraphs>94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13</cp:revision>
  <dcterms:created xsi:type="dcterms:W3CDTF">2023-07-12T10:27:08Z</dcterms:created>
  <dcterms:modified xsi:type="dcterms:W3CDTF">2024-08-02T15:53:19Z</dcterms:modified>
</cp:coreProperties>
</file>