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1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Storage is not without its challenges. Maintaining optimal conditions to prevent</a:t>
            </a:r>
          </a:p>
          <a:p>
            <a:r>
              <a:rPr lang="en-US" sz="2000" dirty="0"/>
              <a:t>deterioration can be resource-intensive, requiring energy for climate control and measures to protect</a:t>
            </a:r>
          </a:p>
          <a:p>
            <a:r>
              <a:rPr lang="en-US" sz="2000" dirty="0"/>
              <a:t>against pests and other threats. Additionally, the cost of building and maintaining storage facilities</a:t>
            </a:r>
          </a:p>
          <a:p>
            <a:r>
              <a:rPr lang="en-US" sz="2000" dirty="0"/>
              <a:t>can be significant, necessitating efficient design and management to maximize return on</a:t>
            </a:r>
          </a:p>
          <a:p>
            <a:r>
              <a:rPr lang="en-US" sz="2000" dirty="0"/>
              <a:t>investment. Environmental considerations also play a role, as improper storage can lead to waste</a:t>
            </a:r>
          </a:p>
          <a:p>
            <a:r>
              <a:rPr lang="en-US" sz="2000" dirty="0"/>
              <a:t>and pollution. Sustainable storage practices, such as using eco-friendly materials and energy-</a:t>
            </a:r>
          </a:p>
          <a:p>
            <a:r>
              <a:rPr lang="en-US" sz="2000" dirty="0"/>
              <a:t>efficient systems, are becoming increasingly important in minimizing environmental impact [6].</a:t>
            </a:r>
          </a:p>
          <a:p>
            <a:r>
              <a:rPr lang="en-US" sz="2000" dirty="0"/>
              <a:t>Task. Translate words and phrases into Ukrainian: storage; agriculture; </a:t>
            </a:r>
            <a:r>
              <a:rPr lang="en-US" sz="2000" dirty="0" err="1"/>
              <a:t>manufacturing;logistics</a:t>
            </a:r>
            <a:r>
              <a:rPr lang="en-US" sz="2000" dirty="0"/>
              <a:t>;</a:t>
            </a:r>
          </a:p>
          <a:p>
            <a:r>
              <a:rPr lang="en-US" sz="2000" dirty="0"/>
              <a:t>household management; good condition; maintaining the freshness and nutritional value; proper</a:t>
            </a:r>
          </a:p>
          <a:p>
            <a:r>
              <a:rPr lang="en-US" sz="2000" dirty="0"/>
              <a:t>storage techniques; post-harvest losses; spoilage; pests; controlling moisture levels; to prevent mold</a:t>
            </a:r>
          </a:p>
          <a:p>
            <a:r>
              <a:rPr lang="en-US" sz="2000" dirty="0"/>
              <a:t>growth; controlled atmosphere storage; effective storage solutions; food supply; off-season periods;</a:t>
            </a:r>
          </a:p>
          <a:p>
            <a:r>
              <a:rPr lang="en-US" sz="2000" dirty="0"/>
              <a:t>raw materials; finished products; retailers; customers; warehouses; distribution centers; to store</a:t>
            </a:r>
          </a:p>
          <a:p>
            <a:r>
              <a:rPr lang="en-US" sz="2000" dirty="0"/>
              <a:t>goods; facilities</a:t>
            </a:r>
          </a:p>
        </p:txBody>
      </p:sp>
    </p:spTree>
    <p:extLst>
      <p:ext uri="{BB962C8B-B14F-4D97-AF65-F5344CB8AC3E}">
        <p14:creationId xmlns:p14="http://schemas.microsoft.com/office/powerpoint/2010/main" val="4114355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27C530-CAEE-FD3E-F259-62F7EDCEA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15" y="1304037"/>
            <a:ext cx="9600762" cy="382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552A48-6B55-4150-340E-F6FEFEC35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49" y="1109709"/>
            <a:ext cx="9465514" cy="412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19921F-3538-FEC3-B495-575693E82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075" y="698853"/>
            <a:ext cx="8128741" cy="523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6(2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«Storage. Passive 2 (be done / been done / being done)» Grammar</a:t>
            </a:r>
          </a:p>
          <a:p>
            <a:pPr algn="ctr"/>
            <a:r>
              <a:rPr lang="en-US" sz="4000" dirty="0"/>
              <a:t>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74030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«How is Basic Science Linked to Everyday Materials? Passive 2</a:t>
            </a:r>
          </a:p>
          <a:p>
            <a:r>
              <a:rPr lang="en-US" sz="2400" dirty="0"/>
              <a:t>(be done / been done / being done)»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470898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Storage</a:t>
            </a:r>
          </a:p>
          <a:p>
            <a:endParaRPr lang="en-US" sz="2000" dirty="0"/>
          </a:p>
          <a:p>
            <a:r>
              <a:rPr lang="en-US" sz="2000" dirty="0"/>
              <a:t>Storage is a critical aspect of managing resources, playing a pivotal role in various sectors,</a:t>
            </a:r>
          </a:p>
          <a:p>
            <a:r>
              <a:rPr lang="en-US" sz="2000" dirty="0"/>
              <a:t>including agriculture, manufacturing, logistics, and even personal household management. The</a:t>
            </a:r>
          </a:p>
          <a:p>
            <a:r>
              <a:rPr lang="en-US" sz="2000" dirty="0"/>
              <a:t>primary purpose of storage is to preserve the quality and extend the usability of items over time,</a:t>
            </a:r>
          </a:p>
          <a:p>
            <a:r>
              <a:rPr lang="en-US" sz="2000" dirty="0"/>
              <a:t>ensuring that they remain in good condition until needed. In agriculture, storage is essential for</a:t>
            </a:r>
          </a:p>
          <a:p>
            <a:r>
              <a:rPr lang="en-US" sz="2000" dirty="0"/>
              <a:t>maintaining the freshness and nutritional value of crops after harvest. Proper storage techniques can</a:t>
            </a:r>
          </a:p>
          <a:p>
            <a:r>
              <a:rPr lang="en-US" sz="2000" dirty="0"/>
              <a:t>significantly reduce post-harvest losses, which are often caused by spoilage, pests, and</a:t>
            </a:r>
          </a:p>
          <a:p>
            <a:r>
              <a:rPr lang="en-US" sz="2000" dirty="0"/>
              <a:t>environmental conditions. For grains, this involves controlling moisture levels to prevent mold</a:t>
            </a:r>
          </a:p>
          <a:p>
            <a:r>
              <a:rPr lang="en-US" sz="2000" dirty="0"/>
              <a:t>growth, while fruits and vegetables may require refrigeration or controlled atmosphere storage to</a:t>
            </a:r>
          </a:p>
          <a:p>
            <a:r>
              <a:rPr lang="en-US" sz="2000" dirty="0"/>
              <a:t>slow down ripening and decay. Effective storage solutions help stabilize food supply, ensuring</a:t>
            </a:r>
          </a:p>
          <a:p>
            <a:r>
              <a:rPr lang="en-US" sz="2000" dirty="0"/>
              <a:t>availability even during off-season periods.</a:t>
            </a:r>
          </a:p>
          <a:p>
            <a:r>
              <a:rPr lang="en-US" sz="2000" dirty="0"/>
              <a:t>In manufacturing and logistics, storage is integral to the supply chain. Raw materials need to</a:t>
            </a:r>
          </a:p>
          <a:p>
            <a:r>
              <a:rPr lang="en-US" sz="2000" dirty="0"/>
              <a:t>be stored until they are processed, and finished products must be stored until they are shipped to</a:t>
            </a:r>
          </a:p>
          <a:p>
            <a:r>
              <a:rPr lang="en-US" sz="2000" dirty="0"/>
              <a:t>retailers or customers.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317009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Warehouses and distribution centers are designed to store goods efficiently,</a:t>
            </a:r>
          </a:p>
          <a:p>
            <a:r>
              <a:rPr lang="en-US" sz="2000" dirty="0"/>
              <a:t>often using advanced inventory management systems to track stock levels and ensure timely</a:t>
            </a:r>
          </a:p>
          <a:p>
            <a:r>
              <a:rPr lang="en-US" sz="2000" dirty="0"/>
              <a:t>replenishment. These facilities may employ various storage methods, such as pallet racking,</a:t>
            </a:r>
          </a:p>
          <a:p>
            <a:r>
              <a:rPr lang="en-US" sz="2000" dirty="0"/>
              <a:t>shelving, and automated storage and retrieval systems (AS/RS), to optimize space and improve</a:t>
            </a:r>
          </a:p>
          <a:p>
            <a:r>
              <a:rPr lang="en-US" sz="2000" dirty="0"/>
              <a:t>accessibility. Temperature and humidity control are also crucial in these environments to prevent</a:t>
            </a:r>
          </a:p>
          <a:p>
            <a:r>
              <a:rPr lang="en-US" sz="2000" dirty="0"/>
              <a:t>damage to sensitive goods.</a:t>
            </a:r>
          </a:p>
          <a:p>
            <a:r>
              <a:rPr lang="en-US" sz="2000" dirty="0"/>
              <a:t>On a smaller scale, storage is a vital component of household management. People store</a:t>
            </a:r>
          </a:p>
          <a:p>
            <a:r>
              <a:rPr lang="en-US" sz="2000" dirty="0"/>
              <a:t>food, clothing, tools, and other items in their homes to keep their living spaces organized and</a:t>
            </a:r>
          </a:p>
          <a:p>
            <a:r>
              <a:rPr lang="en-US" sz="2000" dirty="0"/>
              <a:t>functional. Effective storage solutions in households include pantry shelves, closets, garages, and</a:t>
            </a:r>
          </a:p>
          <a:p>
            <a:r>
              <a:rPr lang="en-US" sz="2000" dirty="0"/>
              <a:t>attic spaces, often using containers and organizers to maximize space and maintain order.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34778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Proper</a:t>
            </a:r>
          </a:p>
          <a:p>
            <a:r>
              <a:rPr lang="en-US" sz="2000" dirty="0"/>
              <a:t>storage practices can prolong the life of household items, reduce waste, and improve daily living</a:t>
            </a:r>
          </a:p>
          <a:p>
            <a:r>
              <a:rPr lang="en-US" sz="2000" dirty="0"/>
              <a:t>efficiency. For instance, storing food correctly in the refrigerator and pantry can prevent spoilage</a:t>
            </a:r>
          </a:p>
          <a:p>
            <a:r>
              <a:rPr lang="en-US" sz="2000" dirty="0"/>
              <a:t>and ensure that ingredients remain fresh for cooking.</a:t>
            </a:r>
          </a:p>
          <a:p>
            <a:r>
              <a:rPr lang="en-US" sz="2000" dirty="0"/>
              <a:t>Technological advancements have also transformed storage practices. In the digital age, data</a:t>
            </a:r>
          </a:p>
          <a:p>
            <a:r>
              <a:rPr lang="en-US" sz="2000" dirty="0"/>
              <a:t>storage has become a critical concern. Digital storage solutions, such as hard drives, cloud storage,</a:t>
            </a:r>
          </a:p>
          <a:p>
            <a:r>
              <a:rPr lang="en-US" sz="2000" dirty="0"/>
              <a:t>and data centers, are essential for preserving information and ensuring it is accessible when needed.</a:t>
            </a:r>
          </a:p>
          <a:p>
            <a:r>
              <a:rPr lang="en-US" sz="2000" dirty="0"/>
              <a:t>Secure and reliable data storage is vital for businesses, government agencies, and individuals,</a:t>
            </a:r>
          </a:p>
          <a:p>
            <a:r>
              <a:rPr lang="en-US" sz="2000" dirty="0"/>
              <a:t>safeguarding valuable information from loss, theft, or corruption. The evolution of storage</a:t>
            </a:r>
          </a:p>
          <a:p>
            <a:r>
              <a:rPr lang="en-US" sz="2000" dirty="0"/>
              <a:t>technology continues to advance, offering increased capacity, speed, and security.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</TotalTime>
  <Words>1242</Words>
  <Application>Microsoft Office PowerPoint</Application>
  <PresentationFormat>Широкоэкранный</PresentationFormat>
  <Paragraphs>104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17</cp:revision>
  <dcterms:created xsi:type="dcterms:W3CDTF">2023-07-12T10:27:08Z</dcterms:created>
  <dcterms:modified xsi:type="dcterms:W3CDTF">2024-08-02T17:41:36Z</dcterms:modified>
</cp:coreProperties>
</file>