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CB40458-CC48-492B-8BE6-095B3A54EF44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71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1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eeg Show" userId="b9bb7bb70a77571f" providerId="LiveId" clId="{41A98294-72F7-4EE1-B0C3-7F9CCB3DB0CD}"/>
    <pc:docChg chg="undo custSel addSld delSld modSld addSection delSection modSection">
      <pc:chgData name="Dreeg Show" userId="b9bb7bb70a77571f" providerId="LiveId" clId="{41A98294-72F7-4EE1-B0C3-7F9CCB3DB0CD}" dt="2024-08-12T22:25:38.494" v="45" actId="2696"/>
      <pc:docMkLst>
        <pc:docMk/>
      </pc:docMkLst>
      <pc:sldChg chg="add del">
        <pc:chgData name="Dreeg Show" userId="b9bb7bb70a77571f" providerId="LiveId" clId="{41A98294-72F7-4EE1-B0C3-7F9CCB3DB0CD}" dt="2024-08-12T22:23:01.448" v="20" actId="2696"/>
        <pc:sldMkLst>
          <pc:docMk/>
          <pc:sldMk cId="752904975" sldId="256"/>
        </pc:sldMkLst>
      </pc:sldChg>
      <pc:sldChg chg="modSp add del mod">
        <pc:chgData name="Dreeg Show" userId="b9bb7bb70a77571f" providerId="LiveId" clId="{41A98294-72F7-4EE1-B0C3-7F9CCB3DB0CD}" dt="2024-08-12T22:23:01.448" v="20" actId="2696"/>
        <pc:sldMkLst>
          <pc:docMk/>
          <pc:sldMk cId="189278787" sldId="257"/>
        </pc:sldMkLst>
        <pc:spChg chg="mod">
          <ac:chgData name="Dreeg Show" userId="b9bb7bb70a77571f" providerId="LiveId" clId="{41A98294-72F7-4EE1-B0C3-7F9CCB3DB0CD}" dt="2024-08-12T22:20:12.754" v="0" actId="20577"/>
          <ac:spMkLst>
            <pc:docMk/>
            <pc:sldMk cId="189278787" sldId="257"/>
            <ac:spMk id="4" creationId="{00000000-0000-0000-0000-000000000000}"/>
          </ac:spMkLst>
        </pc:spChg>
        <pc:spChg chg="mod">
          <ac:chgData name="Dreeg Show" userId="b9bb7bb70a77571f" providerId="LiveId" clId="{41A98294-72F7-4EE1-B0C3-7F9CCB3DB0CD}" dt="2024-08-12T22:20:44.149" v="3"/>
          <ac:spMkLst>
            <pc:docMk/>
            <pc:sldMk cId="189278787" sldId="257"/>
            <ac:spMk id="5" creationId="{00000000-0000-0000-0000-000000000000}"/>
          </ac:spMkLst>
        </pc:spChg>
      </pc:sldChg>
      <pc:sldChg chg="add del">
        <pc:chgData name="Dreeg Show" userId="b9bb7bb70a77571f" providerId="LiveId" clId="{41A98294-72F7-4EE1-B0C3-7F9CCB3DB0CD}" dt="2024-08-12T22:23:01.448" v="20" actId="2696"/>
        <pc:sldMkLst>
          <pc:docMk/>
          <pc:sldMk cId="2855836247" sldId="258"/>
        </pc:sldMkLst>
      </pc:sldChg>
      <pc:sldChg chg="add del">
        <pc:chgData name="Dreeg Show" userId="b9bb7bb70a77571f" providerId="LiveId" clId="{41A98294-72F7-4EE1-B0C3-7F9CCB3DB0CD}" dt="2024-08-12T22:23:01.448" v="20" actId="2696"/>
        <pc:sldMkLst>
          <pc:docMk/>
          <pc:sldMk cId="1446049101" sldId="259"/>
        </pc:sldMkLst>
      </pc:sldChg>
      <pc:sldChg chg="add del">
        <pc:chgData name="Dreeg Show" userId="b9bb7bb70a77571f" providerId="LiveId" clId="{41A98294-72F7-4EE1-B0C3-7F9CCB3DB0CD}" dt="2024-08-12T22:23:01.448" v="20" actId="2696"/>
        <pc:sldMkLst>
          <pc:docMk/>
          <pc:sldMk cId="2662897811" sldId="260"/>
        </pc:sldMkLst>
      </pc:sldChg>
      <pc:sldChg chg="add del">
        <pc:chgData name="Dreeg Show" userId="b9bb7bb70a77571f" providerId="LiveId" clId="{41A98294-72F7-4EE1-B0C3-7F9CCB3DB0CD}" dt="2024-08-12T22:23:01.448" v="20" actId="2696"/>
        <pc:sldMkLst>
          <pc:docMk/>
          <pc:sldMk cId="2285560681" sldId="261"/>
        </pc:sldMkLst>
      </pc:sldChg>
      <pc:sldChg chg="modSp add del mod">
        <pc:chgData name="Dreeg Show" userId="b9bb7bb70a77571f" providerId="LiveId" clId="{41A98294-72F7-4EE1-B0C3-7F9CCB3DB0CD}" dt="2024-08-12T22:23:01.448" v="20" actId="2696"/>
        <pc:sldMkLst>
          <pc:docMk/>
          <pc:sldMk cId="1306620392" sldId="262"/>
        </pc:sldMkLst>
        <pc:spChg chg="mod">
          <ac:chgData name="Dreeg Show" userId="b9bb7bb70a77571f" providerId="LiveId" clId="{41A98294-72F7-4EE1-B0C3-7F9CCB3DB0CD}" dt="2024-08-12T22:21:24.513" v="6" actId="2711"/>
          <ac:spMkLst>
            <pc:docMk/>
            <pc:sldMk cId="1306620392" sldId="262"/>
            <ac:spMk id="4" creationId="{00000000-0000-0000-0000-000000000000}"/>
          </ac:spMkLst>
        </pc:spChg>
      </pc:sldChg>
      <pc:sldChg chg="modSp add del mod">
        <pc:chgData name="Dreeg Show" userId="b9bb7bb70a77571f" providerId="LiveId" clId="{41A98294-72F7-4EE1-B0C3-7F9CCB3DB0CD}" dt="2024-08-12T22:23:01.448" v="20" actId="2696"/>
        <pc:sldMkLst>
          <pc:docMk/>
          <pc:sldMk cId="2442132063" sldId="263"/>
        </pc:sldMkLst>
        <pc:spChg chg="mod">
          <ac:chgData name="Dreeg Show" userId="b9bb7bb70a77571f" providerId="LiveId" clId="{41A98294-72F7-4EE1-B0C3-7F9CCB3DB0CD}" dt="2024-08-12T22:21:55.104" v="9" actId="2711"/>
          <ac:spMkLst>
            <pc:docMk/>
            <pc:sldMk cId="2442132063" sldId="263"/>
            <ac:spMk id="4" creationId="{00000000-0000-0000-0000-000000000000}"/>
          </ac:spMkLst>
        </pc:spChg>
      </pc:sldChg>
      <pc:sldChg chg="modSp add del mod">
        <pc:chgData name="Dreeg Show" userId="b9bb7bb70a77571f" providerId="LiveId" clId="{41A98294-72F7-4EE1-B0C3-7F9CCB3DB0CD}" dt="2024-08-12T22:23:01.448" v="20" actId="2696"/>
        <pc:sldMkLst>
          <pc:docMk/>
          <pc:sldMk cId="2338566875" sldId="264"/>
        </pc:sldMkLst>
        <pc:spChg chg="mod">
          <ac:chgData name="Dreeg Show" userId="b9bb7bb70a77571f" providerId="LiveId" clId="{41A98294-72F7-4EE1-B0C3-7F9CCB3DB0CD}" dt="2024-08-12T22:22:17.620" v="12" actId="2711"/>
          <ac:spMkLst>
            <pc:docMk/>
            <pc:sldMk cId="2338566875" sldId="264"/>
            <ac:spMk id="4" creationId="{00000000-0000-0000-0000-000000000000}"/>
          </ac:spMkLst>
        </pc:spChg>
      </pc:sldChg>
      <pc:sldChg chg="addSp delSp modSp add del mod">
        <pc:chgData name="Dreeg Show" userId="b9bb7bb70a77571f" providerId="LiveId" clId="{41A98294-72F7-4EE1-B0C3-7F9CCB3DB0CD}" dt="2024-08-12T22:24:00.972" v="32" actId="14100"/>
        <pc:sldMkLst>
          <pc:docMk/>
          <pc:sldMk cId="2136461699" sldId="265"/>
        </pc:sldMkLst>
        <pc:picChg chg="del">
          <ac:chgData name="Dreeg Show" userId="b9bb7bb70a77571f" providerId="LiveId" clId="{41A98294-72F7-4EE1-B0C3-7F9CCB3DB0CD}" dt="2024-08-12T22:23:20.458" v="22" actId="478"/>
          <ac:picMkLst>
            <pc:docMk/>
            <pc:sldMk cId="2136461699" sldId="265"/>
            <ac:picMk id="3" creationId="{FB1E4771-961F-A02D-CAD2-44EBE1545BC3}"/>
          </ac:picMkLst>
        </pc:picChg>
        <pc:picChg chg="add mod">
          <ac:chgData name="Dreeg Show" userId="b9bb7bb70a77571f" providerId="LiveId" clId="{41A98294-72F7-4EE1-B0C3-7F9CCB3DB0CD}" dt="2024-08-12T22:23:34.245" v="26" actId="1076"/>
          <ac:picMkLst>
            <pc:docMk/>
            <pc:sldMk cId="2136461699" sldId="265"/>
            <ac:picMk id="6" creationId="{0B2130F6-224D-83CE-9B56-3A1408E9CE19}"/>
          </ac:picMkLst>
        </pc:picChg>
        <pc:picChg chg="add mod">
          <ac:chgData name="Dreeg Show" userId="b9bb7bb70a77571f" providerId="LiveId" clId="{41A98294-72F7-4EE1-B0C3-7F9CCB3DB0CD}" dt="2024-08-12T22:24:00.972" v="32" actId="14100"/>
          <ac:picMkLst>
            <pc:docMk/>
            <pc:sldMk cId="2136461699" sldId="265"/>
            <ac:picMk id="8" creationId="{61D441D6-A14B-D328-9B0C-5E6B947109F8}"/>
          </ac:picMkLst>
        </pc:picChg>
      </pc:sldChg>
      <pc:sldChg chg="addSp delSp modSp add del mod">
        <pc:chgData name="Dreeg Show" userId="b9bb7bb70a77571f" providerId="LiveId" clId="{41A98294-72F7-4EE1-B0C3-7F9CCB3DB0CD}" dt="2024-08-12T22:24:58.740" v="38" actId="1076"/>
        <pc:sldMkLst>
          <pc:docMk/>
          <pc:sldMk cId="3663010782" sldId="266"/>
        </pc:sldMkLst>
        <pc:picChg chg="del">
          <ac:chgData name="Dreeg Show" userId="b9bb7bb70a77571f" providerId="LiveId" clId="{41A98294-72F7-4EE1-B0C3-7F9CCB3DB0CD}" dt="2024-08-12T22:24:11.889" v="33" actId="478"/>
          <ac:picMkLst>
            <pc:docMk/>
            <pc:sldMk cId="3663010782" sldId="266"/>
            <ac:picMk id="3" creationId="{C1B178F8-4060-6238-2196-4EBAC9CACBC0}"/>
          </ac:picMkLst>
        </pc:picChg>
        <pc:picChg chg="del">
          <ac:chgData name="Dreeg Show" userId="b9bb7bb70a77571f" providerId="LiveId" clId="{41A98294-72F7-4EE1-B0C3-7F9CCB3DB0CD}" dt="2024-08-12T22:24:13.696" v="34" actId="478"/>
          <ac:picMkLst>
            <pc:docMk/>
            <pc:sldMk cId="3663010782" sldId="266"/>
            <ac:picMk id="6" creationId="{2B3B60E0-3270-A634-5043-99B8DC6EC553}"/>
          </ac:picMkLst>
        </pc:picChg>
        <pc:picChg chg="add mod">
          <ac:chgData name="Dreeg Show" userId="b9bb7bb70a77571f" providerId="LiveId" clId="{41A98294-72F7-4EE1-B0C3-7F9CCB3DB0CD}" dt="2024-08-12T22:24:58.740" v="38" actId="1076"/>
          <ac:picMkLst>
            <pc:docMk/>
            <pc:sldMk cId="3663010782" sldId="266"/>
            <ac:picMk id="9" creationId="{5C700419-54AB-2E48-8337-996F9289FAA2}"/>
          </ac:picMkLst>
        </pc:picChg>
      </pc:sldChg>
      <pc:sldChg chg="add del">
        <pc:chgData name="Dreeg Show" userId="b9bb7bb70a77571f" providerId="LiveId" clId="{41A98294-72F7-4EE1-B0C3-7F9CCB3DB0CD}" dt="2024-08-12T22:23:01.448" v="20" actId="2696"/>
        <pc:sldMkLst>
          <pc:docMk/>
          <pc:sldMk cId="2766072857" sldId="268"/>
        </pc:sldMkLst>
      </pc:sldChg>
      <pc:sldChg chg="addSp delSp modSp add del mod">
        <pc:chgData name="Dreeg Show" userId="b9bb7bb70a77571f" providerId="LiveId" clId="{41A98294-72F7-4EE1-B0C3-7F9CCB3DB0CD}" dt="2024-08-12T22:25:27.230" v="44" actId="1076"/>
        <pc:sldMkLst>
          <pc:docMk/>
          <pc:sldMk cId="2297206823" sldId="271"/>
        </pc:sldMkLst>
        <pc:picChg chg="del">
          <ac:chgData name="Dreeg Show" userId="b9bb7bb70a77571f" providerId="LiveId" clId="{41A98294-72F7-4EE1-B0C3-7F9CCB3DB0CD}" dt="2024-08-12T22:25:05.911" v="39" actId="478"/>
          <ac:picMkLst>
            <pc:docMk/>
            <pc:sldMk cId="2297206823" sldId="271"/>
            <ac:picMk id="3" creationId="{95F8F914-CF6C-24D2-242C-453EBAFF07A6}"/>
          </ac:picMkLst>
        </pc:picChg>
        <pc:picChg chg="add mod">
          <ac:chgData name="Dreeg Show" userId="b9bb7bb70a77571f" providerId="LiveId" clId="{41A98294-72F7-4EE1-B0C3-7F9CCB3DB0CD}" dt="2024-08-12T22:25:27.230" v="44" actId="1076"/>
          <ac:picMkLst>
            <pc:docMk/>
            <pc:sldMk cId="2297206823" sldId="271"/>
            <ac:picMk id="6" creationId="{BE346873-2001-BAA2-BBF6-80042DF67936}"/>
          </ac:picMkLst>
        </pc:picChg>
      </pc:sldChg>
      <pc:sldChg chg="del">
        <pc:chgData name="Dreeg Show" userId="b9bb7bb70a77571f" providerId="LiveId" clId="{41A98294-72F7-4EE1-B0C3-7F9CCB3DB0CD}" dt="2024-08-12T22:22:23.587" v="13" actId="2696"/>
        <pc:sldMkLst>
          <pc:docMk/>
          <pc:sldMk cId="1757335504" sldId="272"/>
        </pc:sldMkLst>
      </pc:sldChg>
      <pc:sldChg chg="del">
        <pc:chgData name="Dreeg Show" userId="b9bb7bb70a77571f" providerId="LiveId" clId="{41A98294-72F7-4EE1-B0C3-7F9CCB3DB0CD}" dt="2024-08-12T22:22:27.764" v="14" actId="2696"/>
        <pc:sldMkLst>
          <pc:docMk/>
          <pc:sldMk cId="435385395" sldId="273"/>
        </pc:sldMkLst>
      </pc:sldChg>
      <pc:sldChg chg="del">
        <pc:chgData name="Dreeg Show" userId="b9bb7bb70a77571f" providerId="LiveId" clId="{41A98294-72F7-4EE1-B0C3-7F9CCB3DB0CD}" dt="2024-08-12T22:22:40.452" v="15" actId="2696"/>
        <pc:sldMkLst>
          <pc:docMk/>
          <pc:sldMk cId="1218738606" sldId="274"/>
        </pc:sldMkLst>
      </pc:sldChg>
      <pc:sldChg chg="del">
        <pc:chgData name="Dreeg Show" userId="b9bb7bb70a77571f" providerId="LiveId" clId="{41A98294-72F7-4EE1-B0C3-7F9CCB3DB0CD}" dt="2024-08-12T22:22:43.497" v="16" actId="2696"/>
        <pc:sldMkLst>
          <pc:docMk/>
          <pc:sldMk cId="133374641" sldId="275"/>
        </pc:sldMkLst>
      </pc:sldChg>
      <pc:sldChg chg="add del">
        <pc:chgData name="Dreeg Show" userId="b9bb7bb70a77571f" providerId="LiveId" clId="{41A98294-72F7-4EE1-B0C3-7F9CCB3DB0CD}" dt="2024-08-12T22:25:38.494" v="45" actId="2696"/>
        <pc:sldMkLst>
          <pc:docMk/>
          <pc:sldMk cId="4104086318" sldId="276"/>
        </pc:sldMkLst>
      </pc:sldChg>
      <pc:sldChg chg="add del">
        <pc:chgData name="Dreeg Show" userId="b9bb7bb70a77571f" providerId="LiveId" clId="{41A98294-72F7-4EE1-B0C3-7F9CCB3DB0CD}" dt="2024-08-12T22:23:12.833" v="21" actId="2696"/>
        <pc:sldMkLst>
          <pc:docMk/>
          <pc:sldMk cId="1379674048" sldId="27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</a:t>
            </a:r>
            <a:r>
              <a:rPr lang="en-US" sz="4000" dirty="0"/>
              <a:t>4</a:t>
            </a:r>
            <a:r>
              <a:rPr lang="ru-RU" sz="4000" dirty="0"/>
              <a:t>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B2130F6-224D-83CE-9B56-3A1408E9C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38" y="1301821"/>
            <a:ext cx="9718004" cy="212717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1D441D6-A14B-D328-9B0C-5E6B947109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38" y="3429000"/>
            <a:ext cx="9718004" cy="93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C700419-54AB-2E48-8337-996F9289F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989" y="950494"/>
            <a:ext cx="10825845" cy="495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E346873-2001-BAA2-BBF6-80042DF67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75" y="1271639"/>
            <a:ext cx="10486903" cy="431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06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</a:t>
            </a:r>
            <a:r>
              <a:rPr lang="en-US" sz="3600" dirty="0">
                <a:solidFill>
                  <a:srgbClr val="FF0000"/>
                </a:solidFill>
              </a:rPr>
              <a:t>26</a:t>
            </a:r>
            <a:r>
              <a:rPr lang="uk-UA" sz="3600" dirty="0">
                <a:solidFill>
                  <a:srgbClr val="FF0000"/>
                </a:solidFill>
              </a:rPr>
              <a:t>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1989471"/>
            <a:ext cx="11839903" cy="217117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0215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Pests of sugar beets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Infinitive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Complex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Verb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(+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+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 (I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want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…) 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revision</a:t>
            </a:r>
            <a:endParaRPr lang="ru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35640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  <a:tab pos="3150235" algn="ctr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	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 to practice grammar structures;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7865" y="243512"/>
            <a:ext cx="10850656" cy="63709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	Vocabulary activity.</a:t>
            </a:r>
          </a:p>
          <a:p>
            <a:r>
              <a:rPr lang="en-US" sz="2400" dirty="0"/>
              <a:t>2.	Discussing of the topic The National Education Standards and MST Word order Question tags (do you? isn’t it? etc.) Grammar revision</a:t>
            </a:r>
          </a:p>
          <a:p>
            <a:r>
              <a:rPr lang="en-US" sz="2400" dirty="0"/>
              <a:t>3.	Listening, reading, writing, speaking.</a:t>
            </a:r>
          </a:p>
          <a:p>
            <a:r>
              <a:rPr lang="en-US" sz="2400" dirty="0"/>
              <a:t>4.	Grammar activity.</a:t>
            </a:r>
          </a:p>
          <a:p>
            <a:r>
              <a:rPr lang="en-US" sz="2400" dirty="0"/>
              <a:t>5.	Communicative activities :</a:t>
            </a:r>
          </a:p>
          <a:p>
            <a:r>
              <a:rPr lang="en-US" sz="2400" dirty="0"/>
              <a:t>        Task 1. Give the English equivalents the following words and word combinations.</a:t>
            </a:r>
          </a:p>
          <a:p>
            <a:r>
              <a:rPr lang="en-US" sz="2400" dirty="0"/>
              <a:t>         Task 2. Answer the questions to the text.</a:t>
            </a:r>
          </a:p>
          <a:p>
            <a:r>
              <a:rPr lang="en-US" sz="2400" dirty="0"/>
              <a:t>         Task 3. Fill in the blanks with the necessary words from the active vocabulary. </a:t>
            </a:r>
          </a:p>
          <a:p>
            <a:r>
              <a:rPr lang="en-US" sz="2400" dirty="0"/>
              <a:t>         Task 4. Complete the following sentences.</a:t>
            </a:r>
          </a:p>
          <a:p>
            <a:r>
              <a:rPr lang="en-US" sz="2400" dirty="0"/>
              <a:t>         Task 5. Put in the right order. The underlined word is the beginning of the sentence.</a:t>
            </a:r>
          </a:p>
          <a:p>
            <a:r>
              <a:rPr lang="en-US" sz="2400" dirty="0"/>
              <a:t>          Task 6. Translate the following sentences into English.</a:t>
            </a:r>
          </a:p>
          <a:p>
            <a:r>
              <a:rPr lang="en-US" sz="2400" dirty="0"/>
              <a:t>Home task: Reading an additional text on the topic 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268" y="371753"/>
            <a:ext cx="11971464" cy="659225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65735" algn="ctr">
              <a:lnSpc>
                <a:spcPct val="115000"/>
              </a:lnSpc>
              <a:spcAft>
                <a:spcPts val="1000"/>
              </a:spcAft>
            </a:pP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Pests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beets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encompass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variety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organisms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threats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cultivation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among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primary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affecting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species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like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aphids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flea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beetles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cutworms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feeding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tissues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lowers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potential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Aphids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example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further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compromise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health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productivity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also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challenges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Cercospora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spot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powdery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mildew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lesions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premature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defoliation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photosynthetic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capacity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ultimately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impacting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Bacterial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infections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bacterial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blight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bacterial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spot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similar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symptoms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affecting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foliage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Nematodes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another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group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stunted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growth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nutrient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uptake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increased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susceptibility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secondary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infections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Root-knot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nematodes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particular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galling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deformities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impairing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plant's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ability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absorb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nutrients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soil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Weeds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compete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resources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nutrients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sunlight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potentially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effectively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Common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weeds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fields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grasses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broadleaf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weeds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sedges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which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proliferate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diminish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left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unchecked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379" y="373964"/>
            <a:ext cx="11903242" cy="40838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Integrated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management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(IPM)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strategies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essential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controlling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cultivation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while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minimizing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environmental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impact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promoting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sustainable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farming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practices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IPM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combines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cultural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practices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biological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rotation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targeted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interventions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effectively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Monitoring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resistant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varieties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implementing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timely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interventions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crucial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components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IPM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programs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aimed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protecting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optimizing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potential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Research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innovation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continue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advance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management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techniques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focusing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developing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resistant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varieties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enhancing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biological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methods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improving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efficacy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safety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pesticide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applications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efforts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vital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sustaining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ensuring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food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security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supporting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livelihoods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farmers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depend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valuable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worldwide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[29]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940" y="1533256"/>
            <a:ext cx="11628120" cy="183197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31800">
              <a:lnSpc>
                <a:spcPct val="115000"/>
              </a:lnSpc>
              <a:spcAft>
                <a:spcPts val="1000"/>
              </a:spcAft>
              <a:tabLst>
                <a:tab pos="1150620" algn="l"/>
              </a:tabLst>
            </a:pP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Task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uk-UA" sz="2000" b="1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Translate</a:t>
            </a:r>
            <a:r>
              <a:rPr lang="uk-UA" sz="2000" b="1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words</a:t>
            </a:r>
            <a:r>
              <a:rPr lang="uk-UA" sz="2000" b="1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b="1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phrases</a:t>
            </a:r>
            <a:r>
              <a:rPr lang="uk-UA" sz="2000" b="1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into</a:t>
            </a:r>
            <a:r>
              <a:rPr lang="uk-UA" sz="2000" b="1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Ukrainian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aphids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flea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beetles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cutworms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vigor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health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p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athogens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sugar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beet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f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spot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powdery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mildew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lesions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premature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defoliation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photosynthetic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capacity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b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acterial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infections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foliage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roots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n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ematodes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stunted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growth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nutrient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uptake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secondary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infections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r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oot-knot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nematodes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galling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deformities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484</TotalTime>
  <Words>1091</Words>
  <Application>Microsoft Office PowerPoint</Application>
  <PresentationFormat>Широкоэкранный</PresentationFormat>
  <Paragraphs>61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Dreeg Show</cp:lastModifiedBy>
  <cp:revision>34</cp:revision>
  <dcterms:created xsi:type="dcterms:W3CDTF">2023-07-12T10:27:08Z</dcterms:created>
  <dcterms:modified xsi:type="dcterms:W3CDTF">2024-08-12T22:25:39Z</dcterms:modified>
</cp:coreProperties>
</file>