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2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8F65E0F1-B242-CE4E-C0FC-042DBD22B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885" y="450676"/>
            <a:ext cx="7858568" cy="1557338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F4D8AE2-6365-D9C4-23B2-222A10AFA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886" y="2008014"/>
            <a:ext cx="7858567" cy="380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5AA5FD0-2048-AE0F-5552-A38A4D38A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910" y="559363"/>
            <a:ext cx="9052833" cy="509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39796A3-DE28-2DFB-49CA-D9F15F300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544" y="334727"/>
            <a:ext cx="9505524" cy="40358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0FFAF11-75BB-F6EF-50C9-C7DDC040B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544" y="4370592"/>
            <a:ext cx="9505524" cy="172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11(2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«Cultivation and planting equipment. Modal verbs 3.» Grammar</a:t>
            </a:r>
          </a:p>
          <a:p>
            <a:pPr algn="ctr"/>
            <a:r>
              <a:rPr lang="en-US" sz="4000" dirty="0"/>
              <a:t>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«Seeds. Modal verbs 3.»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Cultivation and planting equipment</a:t>
            </a:r>
          </a:p>
          <a:p>
            <a:endParaRPr lang="en-US" sz="2000" dirty="0"/>
          </a:p>
          <a:p>
            <a:r>
              <a:rPr lang="en-US" sz="2000" dirty="0"/>
              <a:t>Cultivation and planting equipment are essential tools in modern agriculture, facilitating</a:t>
            </a:r>
          </a:p>
          <a:p>
            <a:r>
              <a:rPr lang="en-US" sz="2000" dirty="0"/>
              <a:t>efficient and effective crop production on a large scale. These tools are designed to prepare the soil,</a:t>
            </a:r>
          </a:p>
          <a:p>
            <a:r>
              <a:rPr lang="en-US" sz="2000" dirty="0"/>
              <a:t>plant seeds, and manage crops throughout their growth cycle. Cultivation equipment includes</a:t>
            </a:r>
          </a:p>
          <a:p>
            <a:r>
              <a:rPr lang="en-US" sz="2000" dirty="0"/>
              <a:t>plows, harrows, cultivators, and tillers, which are used to break up and aerate the soil, remove</a:t>
            </a:r>
          </a:p>
          <a:p>
            <a:r>
              <a:rPr lang="en-US" sz="2000" dirty="0"/>
              <a:t>weeds, and create a suitable seedbed for planting. These implements vary in size and complexity,</a:t>
            </a:r>
          </a:p>
          <a:p>
            <a:r>
              <a:rPr lang="en-US" sz="2000" dirty="0"/>
              <a:t>from simple hand tools to large tractor-mounted machinery equipped with advanced technology for</a:t>
            </a:r>
          </a:p>
          <a:p>
            <a:r>
              <a:rPr lang="en-US" sz="2000" dirty="0"/>
              <a:t>precision farming.</a:t>
            </a:r>
          </a:p>
          <a:p>
            <a:r>
              <a:rPr lang="en-US" sz="2000" dirty="0"/>
              <a:t>Planting equipment plays a crucial role in seeding crops accurately and efficiently. Seed</a:t>
            </a:r>
          </a:p>
          <a:p>
            <a:r>
              <a:rPr lang="en-US" sz="2000" dirty="0"/>
              <a:t>drills and planters are used to place seeds at optimal depths and spacing, ensuring uniform</a:t>
            </a:r>
          </a:p>
          <a:p>
            <a:r>
              <a:rPr lang="en-US" sz="2000" dirty="0"/>
              <a:t>germination and plant growth. Modern planters are equipped with advanced features such as GPS</a:t>
            </a:r>
          </a:p>
          <a:p>
            <a:r>
              <a:rPr lang="en-US" sz="2000" dirty="0"/>
              <a:t>guidance systems, variable rate technology, and seed monitoring capabilities, allowing farmers to</a:t>
            </a:r>
          </a:p>
          <a:p>
            <a:r>
              <a:rPr lang="en-US" sz="2000" dirty="0"/>
              <a:t>optimize seed placement and maximize crop yields. Some planters also incorporate technologies for</a:t>
            </a:r>
          </a:p>
          <a:p>
            <a:r>
              <a:rPr lang="en-US" sz="2000" dirty="0"/>
              <a:t>applying fertilizers and pesticides during planting, further enhancing crop productivity and reducing</a:t>
            </a:r>
          </a:p>
          <a:p>
            <a:r>
              <a:rPr lang="en-US" sz="2000" dirty="0"/>
              <a:t>environmental impact.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286232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choice of cultivation and planting equipment depends on factors such as soil type, crop</a:t>
            </a:r>
          </a:p>
          <a:p>
            <a:r>
              <a:rPr lang="en-US" sz="2000" dirty="0"/>
              <a:t>type, field size, and farming practices. Farmers may use different types of equipment throughout the</a:t>
            </a:r>
          </a:p>
          <a:p>
            <a:r>
              <a:rPr lang="en-US" sz="2000" dirty="0"/>
              <a:t>growing season to address specific needs, from initial soil preparation and planting to weed control,</a:t>
            </a:r>
          </a:p>
          <a:p>
            <a:r>
              <a:rPr lang="en-US" sz="2000" dirty="0"/>
              <a:t>irrigation, and harvesting. Equipment maintenance and calibration are essential to ensure optimal</a:t>
            </a:r>
          </a:p>
          <a:p>
            <a:r>
              <a:rPr lang="en-US" sz="2000" dirty="0"/>
              <a:t>performance and minimize downtime during critical stages of crop production.</a:t>
            </a:r>
          </a:p>
          <a:p>
            <a:r>
              <a:rPr lang="en-US" sz="2000" dirty="0"/>
              <a:t>Advancements in agricultural technology continue to drive innovation in cultivation and</a:t>
            </a:r>
          </a:p>
          <a:p>
            <a:r>
              <a:rPr lang="en-US" sz="2000" dirty="0"/>
              <a:t>planting equipment. Precision agriculture technologies, such as GPS guidance, satellite imagery,</a:t>
            </a:r>
          </a:p>
          <a:p>
            <a:r>
              <a:rPr lang="en-US" sz="2000" dirty="0"/>
              <a:t>and remote sensing, enable farmers to monitor field conditions, manage resources more efficiently,</a:t>
            </a:r>
          </a:p>
          <a:p>
            <a:r>
              <a:rPr lang="en-US" sz="2000" dirty="0"/>
              <a:t>and make data-driven decisions to improve crop yields and sustainability.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Automation and robotics</a:t>
            </a:r>
          </a:p>
          <a:p>
            <a:r>
              <a:rPr lang="en-US" sz="2000" dirty="0"/>
              <a:t>are also being integrated into cultivation and planting equipment, offering potential benefits such as</a:t>
            </a:r>
          </a:p>
          <a:p>
            <a:r>
              <a:rPr lang="en-US" sz="2000" dirty="0"/>
              <a:t>reduced labor costs, enhanced precision, and 24/7 operational capabilities.</a:t>
            </a:r>
          </a:p>
          <a:p>
            <a:r>
              <a:rPr lang="en-US" sz="2000" dirty="0"/>
              <a:t>Sustainability is a growing concern in modern agriculture, influencing the design and use of</a:t>
            </a:r>
          </a:p>
          <a:p>
            <a:r>
              <a:rPr lang="en-US" sz="2000" dirty="0"/>
              <a:t>cultivation and planting equipment. Practices such as conservation tillage, reduced tillage, and</a:t>
            </a:r>
          </a:p>
          <a:p>
            <a:r>
              <a:rPr lang="en-US" sz="2000" dirty="0"/>
              <a:t>cover cropping are promoted to minimize soil erosion, conserve water, and improve soil health.</a:t>
            </a:r>
          </a:p>
          <a:p>
            <a:r>
              <a:rPr lang="en-US" sz="2000" dirty="0"/>
              <a:t>Equipment manufacturers are developing innovations that support these practices, such as no-till</a:t>
            </a:r>
          </a:p>
          <a:p>
            <a:r>
              <a:rPr lang="en-US" sz="2000" dirty="0"/>
              <a:t>planters and precision applicators for targeted fertilizer and pesticide application.</a:t>
            </a:r>
          </a:p>
          <a:p>
            <a:r>
              <a:rPr lang="en-US" sz="2000" dirty="0"/>
              <a:t>In conclusion, cultivation and planting equipment are indispensable tools in modern</a:t>
            </a:r>
          </a:p>
          <a:p>
            <a:r>
              <a:rPr lang="en-US" sz="2000" dirty="0"/>
              <a:t>agriculture, enabling farmers to efficiently prepare fields, plant seeds, and manage crops throughout</a:t>
            </a:r>
          </a:p>
          <a:p>
            <a:r>
              <a:rPr lang="en-US" sz="2000" dirty="0"/>
              <a:t>the growing season. Advances in technology continue to drive improvements in equipment design,</a:t>
            </a:r>
          </a:p>
          <a:p>
            <a:r>
              <a:rPr lang="en-US" sz="2000" dirty="0"/>
              <a:t>precision farming practices, and sustainability initiatives, ensuring that agriculture remains</a:t>
            </a:r>
          </a:p>
          <a:p>
            <a:r>
              <a:rPr lang="en-US" sz="2000" dirty="0"/>
              <a:t>productive, profitable, and environmentally responsible [11].</a:t>
            </a:r>
          </a:p>
          <a:p>
            <a:r>
              <a:rPr lang="en-US" sz="2000" dirty="0"/>
              <a:t>Task. Translate words and phrases into Ukrainian: cultivation and planting equipment;</a:t>
            </a:r>
          </a:p>
          <a:p>
            <a:r>
              <a:rPr lang="en-US" sz="2000" dirty="0"/>
              <a:t>modern agriculture; effective crop production; tools; soil; plant seeds; manage crops; growth cycle;</a:t>
            </a:r>
          </a:p>
          <a:p>
            <a:r>
              <a:rPr lang="en-US" sz="2000" dirty="0"/>
              <a:t>plows; harrows; cultivators; tillers; to break up; to aerate the soil; to remove weeds.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183</TotalTime>
  <Words>1118</Words>
  <Application>Microsoft Office PowerPoint</Application>
  <PresentationFormat>Широкоэкранный</PresentationFormat>
  <Paragraphs>96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22</cp:revision>
  <dcterms:created xsi:type="dcterms:W3CDTF">2023-07-12T10:27:08Z</dcterms:created>
  <dcterms:modified xsi:type="dcterms:W3CDTF">2024-08-02T17:59:20Z</dcterms:modified>
</cp:coreProperties>
</file>