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6" r:id="rId8"/>
    <p:sldId id="260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34888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2200" dirty="0" err="1" smtClean="0"/>
              <a:t>Практичне</a:t>
            </a:r>
            <a:r>
              <a:rPr lang="ru-RU" sz="2200" dirty="0" smtClean="0"/>
              <a:t> </a:t>
            </a:r>
            <a:r>
              <a:rPr lang="ru-RU" sz="2200" dirty="0" err="1" smtClean="0"/>
              <a:t>заняття</a:t>
            </a:r>
            <a:r>
              <a:rPr lang="en-US" sz="2200" dirty="0" smtClean="0"/>
              <a:t> 1</a:t>
            </a:r>
            <a:r>
              <a:rPr lang="uk-UA" sz="2200" dirty="0" smtClean="0"/>
              <a:t>9</a:t>
            </a:r>
            <a:r>
              <a:rPr lang="en-US" sz="2200" dirty="0" smtClean="0"/>
              <a:t>(2 </a:t>
            </a:r>
            <a:r>
              <a:rPr lang="ru-RU" sz="2200" dirty="0" smtClean="0"/>
              <a:t>год</a:t>
            </a:r>
            <a:r>
              <a:rPr lang="en-US" sz="2200" dirty="0" smtClean="0"/>
              <a:t>.)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b="1" dirty="0" smtClean="0"/>
              <a:t>Topic </a:t>
            </a:r>
            <a:r>
              <a:rPr lang="uk-UA" sz="2200" b="1" dirty="0" smtClean="0"/>
              <a:t>«</a:t>
            </a:r>
            <a:r>
              <a:rPr lang="uk-UA" sz="2200" b="1" dirty="0" err="1" smtClean="0"/>
              <a:t>Profession</a:t>
            </a:r>
            <a:r>
              <a:rPr lang="uk-UA" sz="2200" b="1" dirty="0" smtClean="0"/>
              <a:t> </a:t>
            </a:r>
            <a:r>
              <a:rPr lang="uk-UA" sz="2200" b="1" dirty="0" err="1" smtClean="0"/>
              <a:t>of</a:t>
            </a:r>
            <a:r>
              <a:rPr lang="uk-UA" sz="2200" b="1" dirty="0" smtClean="0"/>
              <a:t> </a:t>
            </a:r>
            <a:r>
              <a:rPr lang="uk-UA" sz="2200" b="1" dirty="0" err="1" smtClean="0"/>
              <a:t>agronomist</a:t>
            </a:r>
            <a:r>
              <a:rPr lang="uk-UA" sz="2200" b="1" dirty="0" smtClean="0"/>
              <a:t>. </a:t>
            </a:r>
            <a:r>
              <a:rPr lang="uk-UA" sz="2200" b="1" dirty="0" err="1" smtClean="0"/>
              <a:t>Present</a:t>
            </a:r>
            <a:r>
              <a:rPr lang="uk-UA" sz="2200" b="1" dirty="0" smtClean="0"/>
              <a:t> </a:t>
            </a:r>
            <a:r>
              <a:rPr lang="uk-UA" sz="2200" b="1" dirty="0" err="1" smtClean="0"/>
              <a:t>perfect</a:t>
            </a:r>
            <a:r>
              <a:rPr lang="uk-UA" sz="2200" b="1" dirty="0" smtClean="0"/>
              <a:t>. </a:t>
            </a:r>
            <a:r>
              <a:rPr lang="en-US" sz="2200" b="1" dirty="0" smtClean="0"/>
              <a:t>Subjunctive</a:t>
            </a:r>
            <a:r>
              <a:rPr lang="uk-UA" sz="2200" b="1" dirty="0" smtClean="0"/>
              <a:t>1 (</a:t>
            </a:r>
            <a:r>
              <a:rPr lang="en-US" sz="2200" b="1" dirty="0" smtClean="0"/>
              <a:t>I</a:t>
            </a:r>
            <a:r>
              <a:rPr lang="uk-UA" sz="2200" b="1" dirty="0" smtClean="0"/>
              <a:t> </a:t>
            </a:r>
            <a:r>
              <a:rPr lang="uk-UA" sz="2200" b="1" dirty="0" err="1" smtClean="0"/>
              <a:t>wish</a:t>
            </a:r>
            <a:r>
              <a:rPr lang="uk-UA" sz="2200" b="1" dirty="0" smtClean="0"/>
              <a:t>)»</a:t>
            </a:r>
            <a:r>
              <a:rPr lang="en-US" sz="2200" b="1" dirty="0" smtClean="0"/>
              <a:t> Grammar revision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7435552" cy="35283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What do you say in these situations? Write sentences with </a:t>
            </a:r>
            <a:r>
              <a:rPr lang="en-US" sz="2700" b="1" i="1" dirty="0" smtClean="0"/>
              <a:t>I wish … would …</a:t>
            </a:r>
            <a:r>
              <a:rPr lang="en-US" sz="2700" b="1" dirty="0" smtClean="0"/>
              <a:t>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dirty="0" smtClean="0"/>
              <a:t>It’s raining. You want to go out, but not in the rain.</a:t>
            </a:r>
            <a:endParaRPr lang="ru-RU" dirty="0" smtClean="0"/>
          </a:p>
          <a:p>
            <a:r>
              <a:rPr lang="en-US" dirty="0" smtClean="0"/>
              <a:t>You say:</a:t>
            </a:r>
            <a:r>
              <a:rPr lang="en-US" u="dotted" dirty="0" smtClean="0"/>
              <a:t> I wish it would stop raining  </a:t>
            </a:r>
            <a:r>
              <a:rPr lang="uk-UA" u="dotted" dirty="0" smtClean="0"/>
              <a:t>                                                  </a:t>
            </a:r>
            <a:r>
              <a:rPr lang="en-US" u="dotted" dirty="0" smtClean="0"/>
              <a:t>      .</a:t>
            </a:r>
            <a:endParaRPr lang="ru-RU" dirty="0" smtClean="0"/>
          </a:p>
          <a:p>
            <a:pPr lvl="0"/>
            <a:r>
              <a:rPr lang="en-US" dirty="0" smtClean="0"/>
              <a:t>You’re waiting for Jane. She’s late and you’re getting impatient.</a:t>
            </a:r>
            <a:endParaRPr lang="ru-RU" dirty="0" smtClean="0"/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yourself</a:t>
            </a:r>
            <a:r>
              <a:rPr lang="uk-UA" dirty="0" smtClean="0"/>
              <a:t>: I </a:t>
            </a:r>
            <a:r>
              <a:rPr lang="uk-UA" dirty="0" err="1" smtClean="0"/>
              <a:t>wish</a:t>
            </a:r>
            <a:r>
              <a:rPr lang="uk-UA" dirty="0" smtClean="0"/>
              <a:t> </a:t>
            </a:r>
            <a:r>
              <a:rPr lang="uk-UA" dirty="0" err="1" smtClean="0"/>
              <a:t>she</a:t>
            </a:r>
            <a:r>
              <a:rPr lang="uk-UA" u="dotted" dirty="0" smtClean="0"/>
              <a:t>                                                            </a:t>
            </a:r>
            <a:r>
              <a:rPr lang="uk-UA" dirty="0" smtClean="0"/>
              <a:t>.</a:t>
            </a:r>
            <a:endParaRPr lang="ru-RU" dirty="0" smtClean="0"/>
          </a:p>
          <a:p>
            <a:pPr lvl="0"/>
            <a:r>
              <a:rPr lang="en-US" dirty="0" smtClean="0"/>
              <a:t>You’re looking for a job – so far without success. Nobody will give you a job.</a:t>
            </a:r>
            <a:endParaRPr lang="ru-RU" dirty="0" smtClean="0"/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: I </a:t>
            </a:r>
            <a:r>
              <a:rPr lang="uk-UA" dirty="0" err="1" smtClean="0"/>
              <a:t>wish</a:t>
            </a:r>
            <a:r>
              <a:rPr lang="uk-UA" dirty="0" smtClean="0"/>
              <a:t> </a:t>
            </a:r>
            <a:r>
              <a:rPr lang="uk-UA" dirty="0" err="1" smtClean="0"/>
              <a:t>somebody</a:t>
            </a:r>
            <a:r>
              <a:rPr lang="uk-UA" u="dotted" dirty="0" smtClean="0"/>
              <a:t>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You can hear a dog barking. It’s been barking a long time and you’re trying to study.</a:t>
            </a:r>
            <a:endParaRPr lang="ru-RU" dirty="0" smtClean="0"/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:</a:t>
            </a:r>
            <a:r>
              <a:rPr lang="uk-UA" u="dotted" dirty="0" smtClean="0"/>
              <a:t>                                                                             .</a:t>
            </a:r>
            <a:endParaRPr lang="ru-RU" dirty="0" smtClean="0"/>
          </a:p>
          <a:p>
            <a:r>
              <a:rPr lang="en-US" b="1" dirty="0" smtClean="0"/>
              <a:t>For the following situations, write sentences with </a:t>
            </a:r>
            <a:r>
              <a:rPr lang="en-US" b="1" i="1" dirty="0" smtClean="0"/>
              <a:t>I wish … wouldn’t … </a:t>
            </a:r>
            <a:r>
              <a:rPr lang="en-US" b="1" dirty="0" smtClean="0"/>
              <a:t>.</a:t>
            </a:r>
            <a:endParaRPr lang="ru-RU" dirty="0" smtClean="0"/>
          </a:p>
          <a:p>
            <a:pPr lvl="0"/>
            <a:r>
              <a:rPr lang="en-US" dirty="0" smtClean="0"/>
              <a:t>Your friend is driving very fast. She always drives fast and you don’t like this.</a:t>
            </a:r>
            <a:endParaRPr lang="ru-RU" dirty="0" smtClean="0"/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her</a:t>
            </a:r>
            <a:r>
              <a:rPr lang="uk-UA" dirty="0" smtClean="0"/>
              <a:t>: I </a:t>
            </a:r>
            <a:r>
              <a:rPr lang="uk-UA" dirty="0" err="1" smtClean="0"/>
              <a:t>wish</a:t>
            </a:r>
            <a:r>
              <a:rPr lang="uk-UA" dirty="0" smtClean="0"/>
              <a:t> </a:t>
            </a:r>
            <a:r>
              <a:rPr lang="uk-UA" dirty="0" err="1" smtClean="0"/>
              <a:t>you</a:t>
            </a:r>
            <a:r>
              <a:rPr lang="uk-UA" u="dotted" dirty="0" smtClean="0"/>
              <a:t>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Joe leaves the door open all the time.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 smtClean="0"/>
              <a:t>annoys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.</a:t>
            </a:r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Joe</a:t>
            </a:r>
            <a:r>
              <a:rPr lang="uk-UA" dirty="0" smtClean="0"/>
              <a:t>:</a:t>
            </a:r>
            <a:r>
              <a:rPr lang="uk-UA" u="dotted" dirty="0" smtClean="0"/>
              <a:t>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A lot of people drop litter in the street.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don’t</a:t>
            </a:r>
            <a:r>
              <a:rPr lang="ru-RU" dirty="0" smtClean="0"/>
              <a:t> </a:t>
            </a:r>
            <a:r>
              <a:rPr lang="ru-RU" dirty="0" err="1" smtClean="0"/>
              <a:t>like</a:t>
            </a:r>
            <a:r>
              <a:rPr lang="ru-RU" dirty="0" smtClean="0"/>
              <a:t> </a:t>
            </a:r>
            <a:r>
              <a:rPr lang="ru-RU" dirty="0" err="1" smtClean="0"/>
              <a:t>this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say</a:t>
            </a:r>
            <a:r>
              <a:rPr lang="ru-RU" dirty="0" smtClean="0"/>
              <a:t>: I </a:t>
            </a:r>
            <a:r>
              <a:rPr lang="ru-RU" dirty="0" err="1" smtClean="0"/>
              <a:t>wish</a:t>
            </a:r>
            <a:r>
              <a:rPr lang="ru-RU" dirty="0" smtClean="0"/>
              <a:t> </a:t>
            </a:r>
            <a:r>
              <a:rPr lang="ru-RU" dirty="0" err="1" smtClean="0"/>
              <a:t>people</a:t>
            </a:r>
            <a:r>
              <a:rPr lang="ru-RU" u="dotted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Put the verb into the correct form.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dirty="0" smtClean="0"/>
              <a:t>It was a stupid thing to say. I wish</a:t>
            </a:r>
            <a:r>
              <a:rPr lang="en-US" u="dotted" dirty="0" smtClean="0"/>
              <a:t> I hadn’t said        </a:t>
            </a:r>
            <a:r>
              <a:rPr lang="uk-UA" u="dotted" dirty="0" smtClean="0"/>
              <a:t>                           </a:t>
            </a:r>
            <a:r>
              <a:rPr lang="en-US" dirty="0" smtClean="0"/>
              <a:t>it. (I / not / say)</a:t>
            </a:r>
            <a:endParaRPr lang="ru-RU" dirty="0" smtClean="0"/>
          </a:p>
          <a:p>
            <a:pPr lvl="0"/>
            <a:r>
              <a:rPr lang="en-US" dirty="0" smtClean="0"/>
              <a:t>I’m fed up with this rain. I wish</a:t>
            </a:r>
            <a:r>
              <a:rPr lang="en-US" u="dotted" dirty="0" smtClean="0"/>
              <a:t> it would stop </a:t>
            </a:r>
            <a:r>
              <a:rPr lang="uk-UA" u="dotted" dirty="0" smtClean="0"/>
              <a:t>                             </a:t>
            </a:r>
            <a:r>
              <a:rPr lang="en-US" u="dotted" dirty="0" smtClean="0"/>
              <a:t>       </a:t>
            </a:r>
            <a:r>
              <a:rPr lang="uk-UA" u="dotted" dirty="0" smtClean="0"/>
              <a:t>    </a:t>
            </a:r>
            <a:r>
              <a:rPr lang="en-US" dirty="0" smtClean="0"/>
              <a:t>. (it / stop)</a:t>
            </a:r>
            <a:endParaRPr lang="ru-RU" dirty="0" smtClean="0"/>
          </a:p>
          <a:p>
            <a:pPr lvl="0"/>
            <a:r>
              <a:rPr lang="en-US" dirty="0" smtClean="0"/>
              <a:t>It’s a difficult question.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</a:t>
            </a:r>
            <a:r>
              <a:rPr lang="en-US" dirty="0" smtClean="0"/>
              <a:t>the answer. (I / know)</a:t>
            </a:r>
            <a:endParaRPr lang="ru-RU" dirty="0" smtClean="0"/>
          </a:p>
          <a:p>
            <a:pPr lvl="0"/>
            <a:r>
              <a:rPr lang="en-US" dirty="0" smtClean="0"/>
              <a:t>I really didn’t enjoy the party.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</a:t>
            </a:r>
            <a:r>
              <a:rPr lang="en-US" dirty="0" smtClean="0"/>
              <a:t>. (we / not / go)</a:t>
            </a:r>
            <a:endParaRPr lang="ru-RU" dirty="0" smtClean="0"/>
          </a:p>
          <a:p>
            <a:pPr lvl="0"/>
            <a:r>
              <a:rPr lang="en-US" dirty="0" smtClean="0"/>
              <a:t>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</a:t>
            </a:r>
            <a:r>
              <a:rPr lang="en-US" dirty="0" smtClean="0"/>
              <a:t>. We’ve been waiting for 20 minutes. </a:t>
            </a:r>
            <a:r>
              <a:rPr lang="ru-RU" dirty="0" smtClean="0"/>
              <a:t>(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bus</a:t>
            </a:r>
            <a:r>
              <a:rPr lang="ru-RU" dirty="0" smtClean="0"/>
              <a:t> / </a:t>
            </a:r>
            <a:r>
              <a:rPr lang="ru-RU" dirty="0" err="1" smtClean="0"/>
              <a:t>come</a:t>
            </a:r>
            <a:r>
              <a:rPr lang="ru-RU" dirty="0" smtClean="0"/>
              <a:t>)</a:t>
            </a:r>
          </a:p>
          <a:p>
            <a:pPr lvl="0"/>
            <a:r>
              <a:rPr lang="en-US" dirty="0" smtClean="0"/>
              <a:t>You’re lucky to be going away.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</a:t>
            </a:r>
            <a:r>
              <a:rPr lang="en-US" dirty="0" smtClean="0"/>
              <a:t>with you. (I / can / come)</a:t>
            </a:r>
            <a:endParaRPr lang="ru-RU" dirty="0" smtClean="0"/>
          </a:p>
          <a:p>
            <a:pPr lvl="0"/>
            <a:r>
              <a:rPr lang="en-US" dirty="0" smtClean="0"/>
              <a:t>Our flat is rather small.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</a:t>
            </a:r>
            <a:r>
              <a:rPr lang="en-US" dirty="0" smtClean="0"/>
              <a:t>a bit bigger. (it / be)</a:t>
            </a:r>
            <a:endParaRPr lang="ru-RU" dirty="0" smtClean="0"/>
          </a:p>
          <a:p>
            <a:pPr lvl="0"/>
            <a:r>
              <a:rPr lang="en-US" dirty="0" smtClean="0"/>
              <a:t>I should have listened to you.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</a:t>
            </a:r>
            <a:r>
              <a:rPr lang="en-US" dirty="0" smtClean="0"/>
              <a:t>your advice. (I / take)</a:t>
            </a:r>
            <a:endParaRPr lang="ru-RU" dirty="0" smtClean="0"/>
          </a:p>
          <a:p>
            <a:pPr lvl="0"/>
            <a:r>
              <a:rPr lang="en-US" dirty="0" smtClean="0"/>
              <a:t>You keep interrupting me!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</a:t>
            </a:r>
            <a:r>
              <a:rPr lang="en-US" dirty="0" smtClean="0"/>
              <a:t>. </a:t>
            </a:r>
            <a:r>
              <a:rPr lang="ru-RU" dirty="0" smtClean="0"/>
              <a:t>(</a:t>
            </a:r>
            <a:r>
              <a:rPr lang="ru-RU" dirty="0" err="1" smtClean="0"/>
              <a:t>you</a:t>
            </a:r>
            <a:r>
              <a:rPr lang="ru-RU" dirty="0" smtClean="0"/>
              <a:t> / </a:t>
            </a:r>
            <a:r>
              <a:rPr lang="ru-RU" dirty="0" err="1" smtClean="0"/>
              <a:t>listen</a:t>
            </a:r>
            <a:r>
              <a:rPr lang="ru-RU" dirty="0" smtClean="0"/>
              <a:t>)</a:t>
            </a:r>
          </a:p>
          <a:p>
            <a:pPr lvl="0"/>
            <a:r>
              <a:rPr lang="en-US" dirty="0" smtClean="0"/>
              <a:t>You’re always complaining.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</a:t>
            </a:r>
            <a:r>
              <a:rPr lang="en-US" dirty="0" smtClean="0"/>
              <a:t>all the time. (you / not / complain)</a:t>
            </a:r>
            <a:endParaRPr lang="ru-RU" dirty="0" smtClean="0"/>
          </a:p>
          <a:p>
            <a:pPr lvl="0"/>
            <a:r>
              <a:rPr lang="en-US" dirty="0" smtClean="0"/>
              <a:t>It’s freezing today. 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</a:t>
            </a:r>
            <a:r>
              <a:rPr lang="en-US" dirty="0" smtClean="0"/>
              <a:t>so cold. I hate cold weather. (it / not / be)</a:t>
            </a:r>
            <a:endParaRPr lang="ru-RU" dirty="0" smtClean="0"/>
          </a:p>
          <a:p>
            <a:pPr lvl="0"/>
            <a:r>
              <a:rPr lang="en-US" dirty="0" smtClean="0"/>
              <a:t>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</a:t>
            </a:r>
            <a:r>
              <a:rPr lang="en-US" dirty="0" smtClean="0"/>
              <a:t>. It’s horrible! (the weather / change)</a:t>
            </a:r>
            <a:endParaRPr lang="ru-RU" dirty="0" smtClean="0"/>
          </a:p>
          <a:p>
            <a:pPr lvl="0"/>
            <a:r>
              <a:rPr lang="en-US" dirty="0" smtClean="0"/>
              <a:t>I wish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</a:t>
            </a:r>
            <a:r>
              <a:rPr lang="en-US" dirty="0" smtClean="0"/>
              <a:t>a piano. I’d love to have one. </a:t>
            </a:r>
            <a:r>
              <a:rPr lang="ru-RU" dirty="0" smtClean="0"/>
              <a:t>(I / </a:t>
            </a:r>
            <a:r>
              <a:rPr lang="ru-RU" dirty="0" err="1" smtClean="0"/>
              <a:t>have</a:t>
            </a:r>
            <a:r>
              <a:rPr lang="ru-RU" dirty="0" smtClean="0"/>
              <a:t>)</a:t>
            </a:r>
          </a:p>
          <a:p>
            <a:pPr lvl="0"/>
            <a:r>
              <a:rPr lang="en-US" dirty="0" smtClean="0"/>
              <a:t>When we were in London last year, we didn’t have time to see all the things we wanted to see.</a:t>
            </a:r>
            <a:endParaRPr lang="ru-RU" dirty="0" smtClean="0"/>
          </a:p>
          <a:p>
            <a:r>
              <a:rPr lang="en-US" dirty="0" smtClean="0"/>
              <a:t>I wish </a:t>
            </a:r>
            <a:r>
              <a:rPr lang="en-US" u="dotted" dirty="0" smtClean="0"/>
              <a:t>                                                              </a:t>
            </a:r>
            <a:r>
              <a:rPr lang="en-US" dirty="0" smtClean="0"/>
              <a:t>there longer. (we / can / stay)</a:t>
            </a:r>
            <a:endParaRPr lang="ru-RU" dirty="0" smtClean="0"/>
          </a:p>
          <a:p>
            <a:r>
              <a:rPr lang="uk-UA" dirty="0" smtClean="0"/>
              <a:t> 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75" y="2233612"/>
            <a:ext cx="48768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Objectives: 	</a:t>
            </a:r>
            <a:endParaRPr lang="ru-RU" dirty="0" smtClean="0"/>
          </a:p>
          <a:p>
            <a:r>
              <a:rPr lang="en-US" dirty="0" smtClean="0"/>
              <a:t>-	to learn new vocabulary;</a:t>
            </a:r>
            <a:endParaRPr lang="ru-RU" dirty="0" smtClean="0"/>
          </a:p>
          <a:p>
            <a:r>
              <a:rPr lang="en-US" dirty="0" smtClean="0"/>
              <a:t>   -  to practice grammar structures;</a:t>
            </a:r>
            <a:endParaRPr lang="ru-RU" dirty="0" smtClean="0"/>
          </a:p>
          <a:p>
            <a:r>
              <a:rPr lang="en-US" dirty="0" smtClean="0"/>
              <a:t>-	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</a:t>
            </a:r>
            <a:endParaRPr lang="ru-RU" dirty="0" smtClean="0"/>
          </a:p>
          <a:p>
            <a:r>
              <a:rPr lang="en-US" dirty="0" smtClean="0"/>
              <a:t>-	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</a:t>
            </a:r>
            <a:endParaRPr lang="ru-RU" dirty="0" smtClean="0"/>
          </a:p>
          <a:p>
            <a:r>
              <a:rPr lang="en-US" dirty="0" smtClean="0"/>
              <a:t>-	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</a:t>
            </a:r>
            <a:endParaRPr lang="ru-RU" dirty="0" smtClean="0"/>
          </a:p>
          <a:p>
            <a:r>
              <a:rPr lang="en-US" dirty="0" smtClean="0"/>
              <a:t>-	to lay the foundations for future study in terms to basic structures, lexis, language functions and basic study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Хід</a:t>
            </a:r>
            <a:r>
              <a:rPr lang="ru-RU" b="1" dirty="0" smtClean="0"/>
              <a:t> </a:t>
            </a:r>
            <a:r>
              <a:rPr lang="ru-RU" b="1" dirty="0" err="1" smtClean="0"/>
              <a:t>заняття</a:t>
            </a:r>
            <a:r>
              <a:rPr lang="ru-RU" b="1" dirty="0" smtClean="0"/>
              <a:t> (</a:t>
            </a:r>
            <a:r>
              <a:rPr lang="ru-RU" b="1" dirty="0" err="1" smtClean="0"/>
              <a:t>Procedure</a:t>
            </a:r>
            <a:r>
              <a:rPr lang="ru-RU" b="1" dirty="0" smtClean="0"/>
              <a:t>) </a:t>
            </a:r>
            <a:endParaRPr lang="ru-RU" dirty="0" smtClean="0"/>
          </a:p>
          <a:p>
            <a:pPr lvl="0"/>
            <a:r>
              <a:rPr lang="uk-UA" b="1" dirty="0" err="1" smtClean="0"/>
              <a:t>Read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and</a:t>
            </a:r>
            <a:r>
              <a:rPr lang="uk-UA" b="1" dirty="0" smtClean="0"/>
              <a:t> </a:t>
            </a:r>
            <a:r>
              <a:rPr lang="uk-UA" b="1" dirty="0" err="1" smtClean="0"/>
              <a:t>translate</a:t>
            </a:r>
            <a:r>
              <a:rPr lang="uk-UA" b="1" dirty="0" smtClean="0"/>
              <a:t> </a:t>
            </a:r>
            <a:r>
              <a:rPr lang="uk-UA" b="1" dirty="0" err="1" smtClean="0"/>
              <a:t>into</a:t>
            </a:r>
            <a:r>
              <a:rPr lang="uk-UA" b="1" dirty="0" smtClean="0"/>
              <a:t> </a:t>
            </a:r>
            <a:r>
              <a:rPr lang="uk-UA" b="1" dirty="0" err="1" smtClean="0"/>
              <a:t>Ukrainian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written</a:t>
            </a:r>
            <a:r>
              <a:rPr lang="uk-UA" b="1" dirty="0" smtClean="0"/>
              <a:t> </a:t>
            </a:r>
            <a:r>
              <a:rPr lang="uk-UA" b="1" dirty="0" err="1" smtClean="0"/>
              <a:t>form</a:t>
            </a:r>
            <a:r>
              <a:rPr lang="uk-UA" b="1" dirty="0" smtClean="0"/>
              <a:t>.</a:t>
            </a:r>
            <a:endParaRPr lang="ru-RU" b="1" dirty="0" smtClean="0"/>
          </a:p>
          <a:p>
            <a:pPr lvl="0"/>
            <a:r>
              <a:rPr lang="en-US" b="1" dirty="0" smtClean="0"/>
              <a:t>Learn the new words and word combinations.</a:t>
            </a:r>
            <a:endParaRPr lang="ru-RU" dirty="0" smtClean="0"/>
          </a:p>
          <a:p>
            <a:pPr lvl="0"/>
            <a:r>
              <a:rPr lang="uk-UA" b="1" dirty="0" err="1" smtClean="0"/>
              <a:t>Make</a:t>
            </a:r>
            <a:r>
              <a:rPr lang="uk-UA" b="1" dirty="0" smtClean="0"/>
              <a:t> </a:t>
            </a:r>
            <a:r>
              <a:rPr lang="uk-UA" b="1" dirty="0" err="1" smtClean="0"/>
              <a:t>summery</a:t>
            </a:r>
            <a:r>
              <a:rPr lang="uk-UA" b="1" dirty="0" smtClean="0"/>
              <a:t> </a:t>
            </a:r>
            <a:r>
              <a:rPr lang="uk-UA" b="1" dirty="0" err="1" smtClean="0"/>
              <a:t>of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English</a:t>
            </a:r>
            <a:r>
              <a:rPr lang="uk-UA" b="1" dirty="0" smtClean="0"/>
              <a:t>.</a:t>
            </a:r>
            <a:endParaRPr lang="ru-RU" b="1" dirty="0" smtClean="0"/>
          </a:p>
          <a:p>
            <a:pPr lvl="0"/>
            <a:r>
              <a:rPr lang="en-US" b="1" dirty="0" smtClean="0"/>
              <a:t>Make some questions on the text.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err="1" smtClean="0"/>
              <a:t>Profession</a:t>
            </a:r>
            <a:r>
              <a:rPr lang="uk-UA" b="1" dirty="0" smtClean="0"/>
              <a:t> </a:t>
            </a:r>
            <a:r>
              <a:rPr lang="uk-UA" b="1" dirty="0" err="1" smtClean="0"/>
              <a:t>of</a:t>
            </a:r>
            <a:r>
              <a:rPr lang="uk-UA" b="1" dirty="0" smtClean="0"/>
              <a:t> </a:t>
            </a:r>
            <a:r>
              <a:rPr lang="uk-UA" b="1" dirty="0" err="1" smtClean="0"/>
              <a:t>agronomist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profession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an</a:t>
            </a:r>
            <a:r>
              <a:rPr lang="uk-UA" dirty="0" smtClean="0"/>
              <a:t> </a:t>
            </a:r>
            <a:r>
              <a:rPr lang="uk-UA" dirty="0" err="1" smtClean="0"/>
              <a:t>agronomist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a </a:t>
            </a:r>
            <a:r>
              <a:rPr lang="uk-UA" dirty="0" err="1" smtClean="0"/>
              <a:t>cornerstone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field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agriculture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blending</a:t>
            </a:r>
            <a:r>
              <a:rPr lang="uk-UA" dirty="0" smtClean="0"/>
              <a:t> </a:t>
            </a:r>
            <a:r>
              <a:rPr lang="uk-UA" dirty="0" err="1" smtClean="0"/>
              <a:t>scientific</a:t>
            </a:r>
            <a:r>
              <a:rPr lang="uk-UA" dirty="0" smtClean="0"/>
              <a:t> </a:t>
            </a:r>
            <a:r>
              <a:rPr lang="uk-UA" dirty="0" err="1" smtClean="0"/>
              <a:t>expertise</a:t>
            </a:r>
            <a:r>
              <a:rPr lang="uk-UA" dirty="0" smtClean="0"/>
              <a:t> </a:t>
            </a:r>
            <a:r>
              <a:rPr lang="uk-UA" dirty="0" err="1" smtClean="0"/>
              <a:t>with</a:t>
            </a:r>
            <a:r>
              <a:rPr lang="uk-UA" dirty="0" smtClean="0"/>
              <a:t> </a:t>
            </a:r>
            <a:r>
              <a:rPr lang="uk-UA" dirty="0" err="1" smtClean="0"/>
              <a:t>practical</a:t>
            </a:r>
            <a:r>
              <a:rPr lang="uk-UA" dirty="0" smtClean="0"/>
              <a:t> </a:t>
            </a:r>
            <a:r>
              <a:rPr lang="uk-UA" dirty="0" err="1" smtClean="0"/>
              <a:t>applications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enhance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endParaRPr lang="ru-RU" dirty="0" smtClean="0"/>
          </a:p>
          <a:p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ensure</a:t>
            </a:r>
            <a:r>
              <a:rPr lang="uk-UA" dirty="0" smtClean="0"/>
              <a:t> </a:t>
            </a:r>
            <a:r>
              <a:rPr lang="uk-UA" dirty="0" err="1" smtClean="0"/>
              <a:t>sustainable</a:t>
            </a:r>
            <a:r>
              <a:rPr lang="uk-UA" dirty="0" smtClean="0"/>
              <a:t> </a:t>
            </a:r>
            <a:r>
              <a:rPr lang="uk-UA" dirty="0" err="1" smtClean="0"/>
              <a:t>farming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. </a:t>
            </a:r>
            <a:r>
              <a:rPr lang="uk-UA" dirty="0" err="1" smtClean="0"/>
              <a:t>Agronomists</a:t>
            </a:r>
            <a:r>
              <a:rPr lang="uk-UA" dirty="0" smtClean="0"/>
              <a:t> </a:t>
            </a:r>
            <a:r>
              <a:rPr lang="uk-UA" dirty="0" err="1" smtClean="0"/>
              <a:t>are</a:t>
            </a:r>
            <a:r>
              <a:rPr lang="uk-UA" dirty="0" smtClean="0"/>
              <a:t> </a:t>
            </a:r>
            <a:r>
              <a:rPr lang="uk-UA" dirty="0" err="1" smtClean="0"/>
              <a:t>vital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addressing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endParaRPr lang="ru-RU" dirty="0" smtClean="0"/>
          </a:p>
          <a:p>
            <a:r>
              <a:rPr lang="uk-UA" dirty="0" err="1" smtClean="0"/>
              <a:t>challenges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food</a:t>
            </a:r>
            <a:r>
              <a:rPr lang="uk-UA" dirty="0" smtClean="0"/>
              <a:t> </a:t>
            </a:r>
            <a:r>
              <a:rPr lang="uk-UA" dirty="0" err="1" smtClean="0"/>
              <a:t>security</a:t>
            </a:r>
            <a:r>
              <a:rPr lang="uk-UA" dirty="0" smtClean="0"/>
              <a:t>, </a:t>
            </a:r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sustainability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efficiency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Their</a:t>
            </a:r>
            <a:r>
              <a:rPr lang="uk-UA" dirty="0" smtClean="0"/>
              <a:t> </a:t>
            </a:r>
            <a:r>
              <a:rPr lang="uk-UA" dirty="0" err="1" smtClean="0"/>
              <a:t>work</a:t>
            </a:r>
            <a:r>
              <a:rPr lang="uk-UA" dirty="0" smtClean="0"/>
              <a:t> </a:t>
            </a:r>
            <a:r>
              <a:rPr lang="uk-UA" dirty="0" err="1" smtClean="0"/>
              <a:t>encompasses</a:t>
            </a:r>
            <a:r>
              <a:rPr lang="uk-UA" dirty="0" smtClean="0"/>
              <a:t> a </a:t>
            </a:r>
            <a:r>
              <a:rPr lang="uk-UA" dirty="0" err="1" smtClean="0"/>
              <a:t>broad</a:t>
            </a:r>
            <a:r>
              <a:rPr lang="uk-UA" dirty="0" smtClean="0"/>
              <a:t> </a:t>
            </a:r>
            <a:r>
              <a:rPr lang="uk-UA" dirty="0" err="1" smtClean="0"/>
              <a:t>spectrum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activities</a:t>
            </a:r>
            <a:r>
              <a:rPr lang="uk-UA" dirty="0" smtClean="0"/>
              <a:t>, </a:t>
            </a:r>
            <a:r>
              <a:rPr lang="uk-UA" dirty="0" err="1" smtClean="0"/>
              <a:t>including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management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rotation</a:t>
            </a:r>
            <a:r>
              <a:rPr lang="uk-UA" dirty="0" smtClean="0"/>
              <a:t>, </a:t>
            </a:r>
            <a:r>
              <a:rPr lang="uk-UA" dirty="0" err="1" smtClean="0"/>
              <a:t>pest</a:t>
            </a:r>
            <a:r>
              <a:rPr lang="uk-UA" dirty="0" smtClean="0"/>
              <a:t> </a:t>
            </a:r>
            <a:r>
              <a:rPr lang="uk-UA" dirty="0" err="1" smtClean="0"/>
              <a:t>control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development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new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varieties</a:t>
            </a:r>
            <a:r>
              <a:rPr lang="uk-UA" dirty="0" smtClean="0"/>
              <a:t>. </a:t>
            </a:r>
            <a:r>
              <a:rPr lang="uk-UA" dirty="0" err="1" smtClean="0"/>
              <a:t>Through</a:t>
            </a:r>
            <a:r>
              <a:rPr lang="uk-UA" dirty="0" smtClean="0"/>
              <a:t> </a:t>
            </a:r>
            <a:r>
              <a:rPr lang="uk-UA" dirty="0" err="1" smtClean="0"/>
              <a:t>their</a:t>
            </a:r>
            <a:endParaRPr lang="ru-RU" dirty="0" smtClean="0"/>
          </a:p>
          <a:p>
            <a:r>
              <a:rPr lang="uk-UA" dirty="0" err="1" smtClean="0"/>
              <a:t>extensive</a:t>
            </a:r>
            <a:r>
              <a:rPr lang="uk-UA" dirty="0" smtClean="0"/>
              <a:t> </a:t>
            </a:r>
            <a:r>
              <a:rPr lang="uk-UA" dirty="0" err="1" smtClean="0"/>
              <a:t>knowledge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plant</a:t>
            </a:r>
            <a:r>
              <a:rPr lang="uk-UA" dirty="0" smtClean="0"/>
              <a:t> </a:t>
            </a:r>
            <a:r>
              <a:rPr lang="uk-UA" dirty="0" err="1" smtClean="0"/>
              <a:t>biology</a:t>
            </a:r>
            <a:r>
              <a:rPr lang="uk-UA" dirty="0" smtClean="0"/>
              <a:t>,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science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climatic</a:t>
            </a:r>
            <a:r>
              <a:rPr lang="uk-UA" dirty="0" smtClean="0"/>
              <a:t> </a:t>
            </a:r>
            <a:r>
              <a:rPr lang="uk-UA" dirty="0" err="1" smtClean="0"/>
              <a:t>conditions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agronomists</a:t>
            </a:r>
            <a:r>
              <a:rPr lang="uk-UA" dirty="0" smtClean="0"/>
              <a:t> </a:t>
            </a:r>
            <a:r>
              <a:rPr lang="uk-UA" dirty="0" err="1" smtClean="0"/>
              <a:t>play</a:t>
            </a:r>
            <a:r>
              <a:rPr lang="uk-UA" dirty="0" smtClean="0"/>
              <a:t> a </a:t>
            </a:r>
            <a:r>
              <a:rPr lang="uk-UA" dirty="0" err="1" smtClean="0"/>
              <a:t>crucial</a:t>
            </a:r>
            <a:r>
              <a:rPr lang="uk-UA" dirty="0" smtClean="0"/>
              <a:t> </a:t>
            </a:r>
            <a:r>
              <a:rPr lang="uk-UA" dirty="0" err="1" smtClean="0"/>
              <a:t>role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optimizing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outputs</a:t>
            </a:r>
            <a:r>
              <a:rPr lang="uk-UA" dirty="0" smtClean="0"/>
              <a:t> </a:t>
            </a:r>
            <a:r>
              <a:rPr lang="uk-UA" dirty="0" err="1" smtClean="0"/>
              <a:t>while</a:t>
            </a:r>
            <a:r>
              <a:rPr lang="uk-UA" dirty="0" smtClean="0"/>
              <a:t> </a:t>
            </a:r>
            <a:r>
              <a:rPr lang="uk-UA" dirty="0" err="1" smtClean="0"/>
              <a:t>minimizing</a:t>
            </a:r>
            <a:endParaRPr lang="ru-RU" dirty="0" smtClean="0"/>
          </a:p>
          <a:p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impacts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1600" dirty="0" err="1" smtClean="0"/>
              <a:t>One</a:t>
            </a:r>
            <a:r>
              <a:rPr lang="uk-UA" sz="1600" dirty="0" smtClean="0"/>
              <a:t> </a:t>
            </a:r>
            <a:r>
              <a:rPr lang="uk-UA" sz="1600" dirty="0" err="1" smtClean="0"/>
              <a:t>of</a:t>
            </a:r>
            <a:r>
              <a:rPr lang="uk-UA" sz="1600" dirty="0" smtClean="0"/>
              <a:t> </a:t>
            </a:r>
            <a:r>
              <a:rPr lang="uk-UA" sz="1600" dirty="0" err="1" smtClean="0"/>
              <a:t>the</a:t>
            </a:r>
            <a:r>
              <a:rPr lang="uk-UA" sz="1600" dirty="0" smtClean="0"/>
              <a:t> </a:t>
            </a:r>
            <a:r>
              <a:rPr lang="uk-UA" sz="1600" dirty="0" err="1" smtClean="0"/>
              <a:t>primary</a:t>
            </a:r>
            <a:r>
              <a:rPr lang="uk-UA" sz="1600" dirty="0" smtClean="0"/>
              <a:t> </a:t>
            </a:r>
            <a:r>
              <a:rPr lang="uk-UA" sz="1600" dirty="0" err="1" smtClean="0"/>
              <a:t>responsibilities</a:t>
            </a:r>
            <a:r>
              <a:rPr lang="uk-UA" sz="1600" dirty="0" smtClean="0"/>
              <a:t> </a:t>
            </a:r>
            <a:r>
              <a:rPr lang="uk-UA" sz="1600" dirty="0" err="1" smtClean="0"/>
              <a:t>of</a:t>
            </a:r>
            <a:r>
              <a:rPr lang="uk-UA" sz="1600" dirty="0" smtClean="0"/>
              <a:t> </a:t>
            </a:r>
            <a:r>
              <a:rPr lang="uk-UA" sz="1600" dirty="0" err="1" smtClean="0"/>
              <a:t>an</a:t>
            </a:r>
            <a:r>
              <a:rPr lang="uk-UA" sz="1600" dirty="0" smtClean="0"/>
              <a:t> </a:t>
            </a:r>
            <a:r>
              <a:rPr lang="uk-UA" sz="1600" dirty="0" err="1" smtClean="0"/>
              <a:t>agronomist</a:t>
            </a:r>
            <a:r>
              <a:rPr lang="uk-UA" sz="1600" dirty="0" smtClean="0"/>
              <a:t> </a:t>
            </a:r>
            <a:r>
              <a:rPr lang="uk-UA" sz="1600" dirty="0" err="1" smtClean="0"/>
              <a:t>is</a:t>
            </a:r>
            <a:r>
              <a:rPr lang="uk-UA" sz="1600" dirty="0" smtClean="0"/>
              <a:t> </a:t>
            </a:r>
            <a:r>
              <a:rPr lang="uk-UA" sz="1600" dirty="0" err="1" smtClean="0"/>
              <a:t>to</a:t>
            </a:r>
            <a:r>
              <a:rPr lang="uk-UA" sz="1600" dirty="0" smtClean="0"/>
              <a:t> </a:t>
            </a:r>
            <a:r>
              <a:rPr lang="uk-UA" sz="1600" dirty="0" err="1" smtClean="0"/>
              <a:t>analyze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health</a:t>
            </a:r>
            <a:endParaRPr lang="ru-RU" sz="1600" dirty="0" smtClean="0"/>
          </a:p>
          <a:p>
            <a:r>
              <a:rPr lang="uk-UA" sz="1600" dirty="0" err="1" smtClean="0"/>
              <a:t>and</a:t>
            </a:r>
            <a:r>
              <a:rPr lang="uk-UA" sz="1600" dirty="0" smtClean="0"/>
              <a:t> </a:t>
            </a:r>
            <a:r>
              <a:rPr lang="uk-UA" sz="1600" dirty="0" err="1" smtClean="0"/>
              <a:t>fertility</a:t>
            </a:r>
            <a:r>
              <a:rPr lang="uk-UA" sz="1600" dirty="0" smtClean="0"/>
              <a:t>. </a:t>
            </a:r>
            <a:r>
              <a:rPr lang="uk-UA" sz="1600" dirty="0" err="1" smtClean="0"/>
              <a:t>They</a:t>
            </a:r>
            <a:r>
              <a:rPr lang="uk-UA" sz="1600" dirty="0" smtClean="0"/>
              <a:t> </a:t>
            </a:r>
            <a:r>
              <a:rPr lang="uk-UA" sz="1600" dirty="0" err="1" smtClean="0"/>
              <a:t>conduct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tests</a:t>
            </a:r>
            <a:r>
              <a:rPr lang="uk-UA" sz="1600" dirty="0" smtClean="0"/>
              <a:t> </a:t>
            </a:r>
            <a:r>
              <a:rPr lang="uk-UA" sz="1600" dirty="0" err="1" smtClean="0"/>
              <a:t>to</a:t>
            </a:r>
            <a:r>
              <a:rPr lang="uk-UA" sz="1600" dirty="0" smtClean="0"/>
              <a:t> </a:t>
            </a:r>
            <a:r>
              <a:rPr lang="uk-UA" sz="1600" dirty="0" err="1" smtClean="0"/>
              <a:t>determine</a:t>
            </a:r>
            <a:r>
              <a:rPr lang="uk-UA" sz="1600" dirty="0" smtClean="0"/>
              <a:t> </a:t>
            </a:r>
            <a:r>
              <a:rPr lang="uk-UA" sz="1600" dirty="0" err="1" smtClean="0"/>
              <a:t>nutrient</a:t>
            </a:r>
            <a:r>
              <a:rPr lang="uk-UA" sz="1600" dirty="0" smtClean="0"/>
              <a:t> </a:t>
            </a:r>
            <a:r>
              <a:rPr lang="uk-UA" sz="1600" dirty="0" err="1" smtClean="0"/>
              <a:t>levels</a:t>
            </a:r>
            <a:r>
              <a:rPr lang="uk-UA" sz="1600" dirty="0" smtClean="0"/>
              <a:t>, </a:t>
            </a:r>
            <a:r>
              <a:rPr lang="uk-UA" sz="1600" dirty="0" err="1" smtClean="0"/>
              <a:t>pH</a:t>
            </a:r>
            <a:r>
              <a:rPr lang="uk-UA" sz="1600" dirty="0" smtClean="0"/>
              <a:t> </a:t>
            </a:r>
            <a:r>
              <a:rPr lang="uk-UA" sz="1600" dirty="0" err="1" smtClean="0"/>
              <a:t>balance</a:t>
            </a:r>
            <a:r>
              <a:rPr lang="uk-UA" sz="1600" dirty="0" smtClean="0"/>
              <a:t>, </a:t>
            </a:r>
            <a:r>
              <a:rPr lang="uk-UA" sz="1600" dirty="0" err="1" smtClean="0"/>
              <a:t>and</a:t>
            </a:r>
            <a:endParaRPr lang="ru-RU" sz="1600" dirty="0" smtClean="0"/>
          </a:p>
          <a:p>
            <a:r>
              <a:rPr lang="uk-UA" sz="1600" dirty="0" err="1" smtClean="0"/>
              <a:t>organic</a:t>
            </a:r>
            <a:r>
              <a:rPr lang="uk-UA" sz="1600" dirty="0" smtClean="0"/>
              <a:t> </a:t>
            </a:r>
            <a:r>
              <a:rPr lang="uk-UA" sz="1600" dirty="0" err="1" smtClean="0"/>
              <a:t>matter</a:t>
            </a:r>
            <a:r>
              <a:rPr lang="uk-UA" sz="1600" dirty="0" smtClean="0"/>
              <a:t> </a:t>
            </a:r>
            <a:r>
              <a:rPr lang="uk-UA" sz="1600" dirty="0" err="1" smtClean="0"/>
              <a:t>content</a:t>
            </a:r>
            <a:r>
              <a:rPr lang="uk-UA" sz="1600" dirty="0" smtClean="0"/>
              <a:t>, </a:t>
            </a:r>
            <a:r>
              <a:rPr lang="uk-UA" sz="1600" dirty="0" err="1" smtClean="0"/>
              <a:t>which</a:t>
            </a:r>
            <a:r>
              <a:rPr lang="uk-UA" sz="1600" dirty="0" smtClean="0"/>
              <a:t> </a:t>
            </a:r>
            <a:r>
              <a:rPr lang="uk-UA" sz="1600" dirty="0" err="1" smtClean="0"/>
              <a:t>are</a:t>
            </a:r>
            <a:r>
              <a:rPr lang="uk-UA" sz="1600" dirty="0" smtClean="0"/>
              <a:t> </a:t>
            </a:r>
            <a:r>
              <a:rPr lang="uk-UA" sz="1600" dirty="0" err="1" smtClean="0"/>
              <a:t>essential</a:t>
            </a:r>
            <a:r>
              <a:rPr lang="uk-UA" sz="1600" dirty="0" smtClean="0"/>
              <a:t> </a:t>
            </a:r>
            <a:r>
              <a:rPr lang="uk-UA" sz="1600" dirty="0" err="1" smtClean="0"/>
              <a:t>for</a:t>
            </a:r>
            <a:r>
              <a:rPr lang="uk-UA" sz="1600" dirty="0" smtClean="0"/>
              <a:t> </a:t>
            </a:r>
            <a:r>
              <a:rPr lang="uk-UA" sz="1600" dirty="0" err="1" smtClean="0"/>
              <a:t>understanding</a:t>
            </a:r>
            <a:r>
              <a:rPr lang="uk-UA" sz="1600" dirty="0" smtClean="0"/>
              <a:t> </a:t>
            </a:r>
            <a:r>
              <a:rPr lang="uk-UA" sz="1600" dirty="0" err="1" smtClean="0"/>
              <a:t>the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&amp;#39;s </a:t>
            </a:r>
            <a:r>
              <a:rPr lang="uk-UA" sz="1600" dirty="0" err="1" smtClean="0"/>
              <a:t>capacity</a:t>
            </a:r>
            <a:r>
              <a:rPr lang="uk-UA" sz="1600" dirty="0" smtClean="0"/>
              <a:t> </a:t>
            </a:r>
            <a:r>
              <a:rPr lang="uk-UA" sz="1600" dirty="0" err="1" smtClean="0"/>
              <a:t>to</a:t>
            </a:r>
            <a:endParaRPr lang="ru-RU" sz="1600" dirty="0" smtClean="0"/>
          </a:p>
          <a:p>
            <a:r>
              <a:rPr lang="uk-UA" sz="1600" dirty="0" err="1" smtClean="0"/>
              <a:t>support</a:t>
            </a:r>
            <a:r>
              <a:rPr lang="uk-UA" sz="1600" dirty="0" smtClean="0"/>
              <a:t> </a:t>
            </a:r>
            <a:r>
              <a:rPr lang="uk-UA" sz="1600" dirty="0" err="1" smtClean="0"/>
              <a:t>different</a:t>
            </a:r>
            <a:r>
              <a:rPr lang="uk-UA" sz="1600" dirty="0" smtClean="0"/>
              <a:t> </a:t>
            </a:r>
            <a:r>
              <a:rPr lang="uk-UA" sz="1600" dirty="0" err="1" smtClean="0"/>
              <a:t>types</a:t>
            </a:r>
            <a:r>
              <a:rPr lang="uk-UA" sz="1600" dirty="0" smtClean="0"/>
              <a:t> </a:t>
            </a:r>
            <a:r>
              <a:rPr lang="uk-UA" sz="1600" dirty="0" err="1" smtClean="0"/>
              <a:t>of</a:t>
            </a:r>
            <a:r>
              <a:rPr lang="uk-UA" sz="1600" dirty="0" smtClean="0"/>
              <a:t> </a:t>
            </a:r>
            <a:r>
              <a:rPr lang="uk-UA" sz="1600" dirty="0" err="1" smtClean="0"/>
              <a:t>crops</a:t>
            </a:r>
            <a:r>
              <a:rPr lang="uk-UA" sz="1600" dirty="0" smtClean="0"/>
              <a:t>. </a:t>
            </a:r>
            <a:r>
              <a:rPr lang="uk-UA" sz="1600" dirty="0" err="1" smtClean="0"/>
              <a:t>Based</a:t>
            </a:r>
            <a:r>
              <a:rPr lang="uk-UA" sz="1600" dirty="0" smtClean="0"/>
              <a:t> </a:t>
            </a:r>
            <a:r>
              <a:rPr lang="uk-UA" sz="1600" dirty="0" err="1" smtClean="0"/>
              <a:t>on</a:t>
            </a:r>
            <a:r>
              <a:rPr lang="uk-UA" sz="1600" dirty="0" smtClean="0"/>
              <a:t> </a:t>
            </a:r>
            <a:r>
              <a:rPr lang="uk-UA" sz="1600" dirty="0" err="1" smtClean="0"/>
              <a:t>these</a:t>
            </a:r>
            <a:r>
              <a:rPr lang="uk-UA" sz="1600" dirty="0" smtClean="0"/>
              <a:t> </a:t>
            </a:r>
            <a:r>
              <a:rPr lang="uk-UA" sz="1600" dirty="0" err="1" smtClean="0"/>
              <a:t>analyses</a:t>
            </a:r>
            <a:r>
              <a:rPr lang="uk-UA" sz="1600" dirty="0" smtClean="0"/>
              <a:t>, </a:t>
            </a:r>
            <a:r>
              <a:rPr lang="uk-UA" sz="1600" dirty="0" err="1" smtClean="0"/>
              <a:t>agronomists</a:t>
            </a:r>
            <a:r>
              <a:rPr lang="uk-UA" sz="1600" dirty="0" smtClean="0"/>
              <a:t> </a:t>
            </a:r>
            <a:r>
              <a:rPr lang="uk-UA" sz="1600" dirty="0" err="1" smtClean="0"/>
              <a:t>make</a:t>
            </a:r>
            <a:endParaRPr lang="ru-RU" sz="1600" dirty="0" smtClean="0"/>
          </a:p>
          <a:p>
            <a:r>
              <a:rPr lang="uk-UA" sz="1600" dirty="0" err="1" smtClean="0"/>
              <a:t>recommendations</a:t>
            </a:r>
            <a:r>
              <a:rPr lang="uk-UA" sz="1600" dirty="0" smtClean="0"/>
              <a:t> </a:t>
            </a:r>
            <a:r>
              <a:rPr lang="uk-UA" sz="1600" dirty="0" err="1" smtClean="0"/>
              <a:t>on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amendments</a:t>
            </a:r>
            <a:r>
              <a:rPr lang="uk-UA" sz="1600" dirty="0" smtClean="0"/>
              <a:t>, </a:t>
            </a:r>
            <a:r>
              <a:rPr lang="uk-UA" sz="1600" dirty="0" err="1" smtClean="0"/>
              <a:t>such</a:t>
            </a:r>
            <a:r>
              <a:rPr lang="uk-UA" sz="1600" dirty="0" smtClean="0"/>
              <a:t> </a:t>
            </a:r>
            <a:r>
              <a:rPr lang="uk-UA" sz="1600" dirty="0" err="1" smtClean="0"/>
              <a:t>as</a:t>
            </a:r>
            <a:r>
              <a:rPr lang="uk-UA" sz="1600" dirty="0" smtClean="0"/>
              <a:t> </a:t>
            </a:r>
            <a:r>
              <a:rPr lang="uk-UA" sz="1600" dirty="0" err="1" smtClean="0"/>
              <a:t>the</a:t>
            </a:r>
            <a:r>
              <a:rPr lang="uk-UA" sz="1600" dirty="0" smtClean="0"/>
              <a:t> </a:t>
            </a:r>
            <a:r>
              <a:rPr lang="uk-UA" sz="1600" dirty="0" err="1" smtClean="0"/>
              <a:t>addition</a:t>
            </a:r>
            <a:r>
              <a:rPr lang="uk-UA" sz="1600" dirty="0" smtClean="0"/>
              <a:t> </a:t>
            </a:r>
            <a:r>
              <a:rPr lang="uk-UA" sz="1600" dirty="0" err="1" smtClean="0"/>
              <a:t>of</a:t>
            </a:r>
            <a:r>
              <a:rPr lang="uk-UA" sz="1600" dirty="0" smtClean="0"/>
              <a:t> </a:t>
            </a:r>
            <a:r>
              <a:rPr lang="uk-UA" sz="1600" dirty="0" err="1" smtClean="0"/>
              <a:t>fertilizers</a:t>
            </a:r>
            <a:r>
              <a:rPr lang="uk-UA" sz="1600" dirty="0" smtClean="0"/>
              <a:t> </a:t>
            </a:r>
            <a:r>
              <a:rPr lang="uk-UA" sz="1600" dirty="0" err="1" smtClean="0"/>
              <a:t>or</a:t>
            </a:r>
            <a:r>
              <a:rPr lang="uk-UA" sz="1600" dirty="0" smtClean="0"/>
              <a:t> </a:t>
            </a:r>
            <a:r>
              <a:rPr lang="uk-UA" sz="1600" dirty="0" err="1" smtClean="0"/>
              <a:t>organic</a:t>
            </a:r>
            <a:endParaRPr lang="ru-RU" sz="1600" dirty="0" smtClean="0"/>
          </a:p>
          <a:p>
            <a:r>
              <a:rPr lang="uk-UA" sz="1600" dirty="0" err="1" smtClean="0"/>
              <a:t>matter</a:t>
            </a:r>
            <a:r>
              <a:rPr lang="uk-UA" sz="1600" dirty="0" smtClean="0"/>
              <a:t>, </a:t>
            </a:r>
            <a:r>
              <a:rPr lang="uk-UA" sz="1600" dirty="0" err="1" smtClean="0"/>
              <a:t>to</a:t>
            </a:r>
            <a:r>
              <a:rPr lang="uk-UA" sz="1600" dirty="0" smtClean="0"/>
              <a:t> </a:t>
            </a:r>
            <a:r>
              <a:rPr lang="uk-UA" sz="1600" dirty="0" err="1" smtClean="0"/>
              <a:t>improve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quality</a:t>
            </a:r>
            <a:r>
              <a:rPr lang="uk-UA" sz="1600" dirty="0" smtClean="0"/>
              <a:t>. </a:t>
            </a:r>
            <a:r>
              <a:rPr lang="uk-UA" sz="1600" dirty="0" err="1" smtClean="0"/>
              <a:t>This</a:t>
            </a:r>
            <a:r>
              <a:rPr lang="uk-UA" sz="1600" dirty="0" smtClean="0"/>
              <a:t> </a:t>
            </a:r>
            <a:r>
              <a:rPr lang="uk-UA" sz="1600" dirty="0" err="1" smtClean="0"/>
              <a:t>aspect</a:t>
            </a:r>
            <a:r>
              <a:rPr lang="uk-UA" sz="1600" dirty="0" smtClean="0"/>
              <a:t> </a:t>
            </a:r>
            <a:r>
              <a:rPr lang="uk-UA" sz="1600" dirty="0" err="1" smtClean="0"/>
              <a:t>of</a:t>
            </a:r>
            <a:r>
              <a:rPr lang="uk-UA" sz="1600" dirty="0" smtClean="0"/>
              <a:t> </a:t>
            </a:r>
            <a:r>
              <a:rPr lang="uk-UA" sz="1600" dirty="0" err="1" smtClean="0"/>
              <a:t>their</a:t>
            </a:r>
            <a:r>
              <a:rPr lang="uk-UA" sz="1600" dirty="0" smtClean="0"/>
              <a:t> </a:t>
            </a:r>
            <a:r>
              <a:rPr lang="uk-UA" sz="1600" dirty="0" err="1" smtClean="0"/>
              <a:t>work</a:t>
            </a:r>
            <a:r>
              <a:rPr lang="uk-UA" sz="1600" dirty="0" smtClean="0"/>
              <a:t> </a:t>
            </a:r>
            <a:r>
              <a:rPr lang="uk-UA" sz="1600" dirty="0" err="1" smtClean="0"/>
              <a:t>is</a:t>
            </a:r>
            <a:r>
              <a:rPr lang="uk-UA" sz="1600" dirty="0" smtClean="0"/>
              <a:t> </a:t>
            </a:r>
            <a:r>
              <a:rPr lang="uk-UA" sz="1600" dirty="0" err="1" smtClean="0"/>
              <a:t>fundamental</a:t>
            </a:r>
            <a:r>
              <a:rPr lang="uk-UA" sz="1600" dirty="0" smtClean="0"/>
              <a:t> </a:t>
            </a:r>
            <a:r>
              <a:rPr lang="uk-UA" sz="1600" dirty="0" err="1" smtClean="0"/>
              <a:t>in</a:t>
            </a:r>
            <a:r>
              <a:rPr lang="uk-UA" sz="1600" dirty="0" smtClean="0"/>
              <a:t> </a:t>
            </a:r>
            <a:r>
              <a:rPr lang="uk-UA" sz="1600" dirty="0" err="1" smtClean="0"/>
              <a:t>ensuring</a:t>
            </a:r>
            <a:endParaRPr lang="ru-RU" sz="1600" dirty="0" smtClean="0"/>
          </a:p>
          <a:p>
            <a:r>
              <a:rPr lang="uk-UA" sz="1600" dirty="0" err="1" smtClean="0"/>
              <a:t>that</a:t>
            </a:r>
            <a:r>
              <a:rPr lang="uk-UA" sz="1600" dirty="0" smtClean="0"/>
              <a:t> </a:t>
            </a:r>
            <a:r>
              <a:rPr lang="uk-UA" sz="1600" dirty="0" err="1" smtClean="0"/>
              <a:t>crops</a:t>
            </a:r>
            <a:r>
              <a:rPr lang="uk-UA" sz="1600" dirty="0" smtClean="0"/>
              <a:t> </a:t>
            </a:r>
            <a:r>
              <a:rPr lang="uk-UA" sz="1600" dirty="0" err="1" smtClean="0"/>
              <a:t>receive</a:t>
            </a:r>
            <a:r>
              <a:rPr lang="uk-UA" sz="1600" dirty="0" smtClean="0"/>
              <a:t> </a:t>
            </a:r>
            <a:r>
              <a:rPr lang="uk-UA" sz="1600" dirty="0" err="1" smtClean="0"/>
              <a:t>the</a:t>
            </a:r>
            <a:r>
              <a:rPr lang="uk-UA" sz="1600" dirty="0" smtClean="0"/>
              <a:t> </a:t>
            </a:r>
            <a:r>
              <a:rPr lang="uk-UA" sz="1600" dirty="0" err="1" smtClean="0"/>
              <a:t>necessary</a:t>
            </a:r>
            <a:r>
              <a:rPr lang="uk-UA" sz="1600" dirty="0" smtClean="0"/>
              <a:t> </a:t>
            </a:r>
            <a:r>
              <a:rPr lang="uk-UA" sz="1600" dirty="0" err="1" smtClean="0"/>
              <a:t>nutrients</a:t>
            </a:r>
            <a:r>
              <a:rPr lang="uk-UA" sz="1600" dirty="0" smtClean="0"/>
              <a:t> </a:t>
            </a:r>
            <a:r>
              <a:rPr lang="uk-UA" sz="1600" dirty="0" err="1" smtClean="0"/>
              <a:t>to</a:t>
            </a:r>
            <a:r>
              <a:rPr lang="uk-UA" sz="1600" dirty="0" smtClean="0"/>
              <a:t> </a:t>
            </a:r>
            <a:r>
              <a:rPr lang="uk-UA" sz="1600" dirty="0" err="1" smtClean="0"/>
              <a:t>grow</a:t>
            </a:r>
            <a:r>
              <a:rPr lang="uk-UA" sz="1600" dirty="0" smtClean="0"/>
              <a:t> </a:t>
            </a:r>
            <a:r>
              <a:rPr lang="uk-UA" sz="1600" dirty="0" err="1" smtClean="0"/>
              <a:t>healthily</a:t>
            </a:r>
            <a:r>
              <a:rPr lang="uk-UA" sz="1600" dirty="0" smtClean="0"/>
              <a:t> </a:t>
            </a:r>
            <a:r>
              <a:rPr lang="uk-UA" sz="1600" dirty="0" err="1" smtClean="0"/>
              <a:t>and</a:t>
            </a:r>
            <a:r>
              <a:rPr lang="uk-UA" sz="1600" dirty="0" smtClean="0"/>
              <a:t> </a:t>
            </a:r>
            <a:r>
              <a:rPr lang="uk-UA" sz="1600" dirty="0" err="1" smtClean="0"/>
              <a:t>yield</a:t>
            </a:r>
            <a:r>
              <a:rPr lang="uk-UA" sz="1600" dirty="0" smtClean="0"/>
              <a:t> </a:t>
            </a:r>
            <a:r>
              <a:rPr lang="uk-UA" sz="1600" dirty="0" err="1" smtClean="0"/>
              <a:t>abundantly</a:t>
            </a:r>
            <a:r>
              <a:rPr lang="uk-UA" sz="1600" dirty="0" smtClean="0"/>
              <a:t>. </a:t>
            </a:r>
            <a:r>
              <a:rPr lang="uk-UA" sz="1600" dirty="0" err="1" smtClean="0"/>
              <a:t>By</a:t>
            </a:r>
            <a:endParaRPr lang="ru-RU" sz="1600" dirty="0" smtClean="0"/>
          </a:p>
          <a:p>
            <a:r>
              <a:rPr lang="uk-UA" sz="1600" dirty="0" err="1" smtClean="0"/>
              <a:t>maintaining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health</a:t>
            </a:r>
            <a:r>
              <a:rPr lang="uk-UA" sz="1600" dirty="0" smtClean="0"/>
              <a:t>, </a:t>
            </a:r>
            <a:r>
              <a:rPr lang="uk-UA" sz="1600" dirty="0" err="1" smtClean="0"/>
              <a:t>agronomists</a:t>
            </a:r>
            <a:r>
              <a:rPr lang="uk-UA" sz="1600" dirty="0" smtClean="0"/>
              <a:t> </a:t>
            </a:r>
            <a:r>
              <a:rPr lang="uk-UA" sz="1600" dirty="0" err="1" smtClean="0"/>
              <a:t>help</a:t>
            </a:r>
            <a:r>
              <a:rPr lang="uk-UA" sz="1600" dirty="0" smtClean="0"/>
              <a:t> </a:t>
            </a:r>
            <a:r>
              <a:rPr lang="uk-UA" sz="1600" dirty="0" err="1" smtClean="0"/>
              <a:t>to</a:t>
            </a:r>
            <a:r>
              <a:rPr lang="uk-UA" sz="1600" dirty="0" smtClean="0"/>
              <a:t> </a:t>
            </a:r>
            <a:r>
              <a:rPr lang="uk-UA" sz="1600" dirty="0" err="1" smtClean="0"/>
              <a:t>prevent</a:t>
            </a:r>
            <a:r>
              <a:rPr lang="uk-UA" sz="1600" dirty="0" smtClean="0"/>
              <a:t> </a:t>
            </a:r>
            <a:r>
              <a:rPr lang="uk-UA" sz="1600" dirty="0" err="1" smtClean="0"/>
              <a:t>issues</a:t>
            </a:r>
            <a:r>
              <a:rPr lang="uk-UA" sz="1600" dirty="0" smtClean="0"/>
              <a:t> </a:t>
            </a:r>
            <a:r>
              <a:rPr lang="uk-UA" sz="1600" dirty="0" err="1" smtClean="0"/>
              <a:t>like</a:t>
            </a:r>
            <a:r>
              <a:rPr lang="uk-UA" sz="1600" dirty="0" smtClean="0"/>
              <a:t> </a:t>
            </a:r>
            <a:r>
              <a:rPr lang="uk-UA" sz="1600" dirty="0" err="1" smtClean="0"/>
              <a:t>soil</a:t>
            </a:r>
            <a:r>
              <a:rPr lang="uk-UA" sz="1600" dirty="0" smtClean="0"/>
              <a:t> </a:t>
            </a:r>
            <a:r>
              <a:rPr lang="uk-UA" sz="1600" dirty="0" err="1" smtClean="0"/>
              <a:t>erosion</a:t>
            </a:r>
            <a:r>
              <a:rPr lang="uk-UA" sz="1600" dirty="0" smtClean="0"/>
              <a:t>,</a:t>
            </a:r>
            <a:endParaRPr lang="ru-RU" sz="1600" dirty="0" smtClean="0"/>
          </a:p>
          <a:p>
            <a:r>
              <a:rPr lang="uk-UA" sz="1600" dirty="0" err="1" smtClean="0"/>
              <a:t>degradation</a:t>
            </a:r>
            <a:r>
              <a:rPr lang="uk-UA" sz="1600" dirty="0" smtClean="0"/>
              <a:t>, </a:t>
            </a:r>
            <a:r>
              <a:rPr lang="uk-UA" sz="1600" dirty="0" err="1" smtClean="0"/>
              <a:t>and</a:t>
            </a:r>
            <a:r>
              <a:rPr lang="uk-UA" sz="1600" dirty="0" smtClean="0"/>
              <a:t> </a:t>
            </a:r>
            <a:r>
              <a:rPr lang="uk-UA" sz="1600" dirty="0" err="1" smtClean="0"/>
              <a:t>nutrient</a:t>
            </a:r>
            <a:r>
              <a:rPr lang="uk-UA" sz="1600" dirty="0" smtClean="0"/>
              <a:t> </a:t>
            </a:r>
            <a:r>
              <a:rPr lang="uk-UA" sz="1600" dirty="0" err="1" smtClean="0"/>
              <a:t>depletion</a:t>
            </a:r>
            <a:r>
              <a:rPr lang="uk-UA" sz="1600" dirty="0" smtClean="0"/>
              <a:t>, </a:t>
            </a:r>
            <a:r>
              <a:rPr lang="uk-UA" sz="1600" dirty="0" err="1" smtClean="0"/>
              <a:t>which</a:t>
            </a:r>
            <a:r>
              <a:rPr lang="uk-UA" sz="1600" dirty="0" smtClean="0"/>
              <a:t> </a:t>
            </a:r>
            <a:r>
              <a:rPr lang="uk-UA" sz="1600" dirty="0" err="1" smtClean="0"/>
              <a:t>can</a:t>
            </a:r>
            <a:r>
              <a:rPr lang="uk-UA" sz="1600" dirty="0" smtClean="0"/>
              <a:t> </a:t>
            </a:r>
            <a:r>
              <a:rPr lang="uk-UA" sz="1600" dirty="0" err="1" smtClean="0"/>
              <a:t>have</a:t>
            </a:r>
            <a:r>
              <a:rPr lang="uk-UA" sz="1600" dirty="0" smtClean="0"/>
              <a:t> long-</a:t>
            </a:r>
            <a:r>
              <a:rPr lang="uk-UA" sz="1600" dirty="0" err="1" smtClean="0"/>
              <a:t>term</a:t>
            </a:r>
            <a:r>
              <a:rPr lang="uk-UA" sz="1600" dirty="0" smtClean="0"/>
              <a:t> </a:t>
            </a:r>
            <a:r>
              <a:rPr lang="uk-UA" sz="1600" dirty="0" err="1" smtClean="0"/>
              <a:t>detrimental</a:t>
            </a:r>
            <a:r>
              <a:rPr lang="uk-UA" sz="1600" dirty="0" smtClean="0"/>
              <a:t> </a:t>
            </a:r>
            <a:r>
              <a:rPr lang="uk-UA" sz="1600" dirty="0" err="1" smtClean="0"/>
              <a:t>effects</a:t>
            </a:r>
            <a:r>
              <a:rPr lang="uk-UA" sz="1600" dirty="0" smtClean="0"/>
              <a:t> </a:t>
            </a:r>
            <a:r>
              <a:rPr lang="uk-UA" sz="1600" dirty="0" err="1" smtClean="0"/>
              <a:t>on</a:t>
            </a:r>
            <a:endParaRPr lang="ru-RU" sz="1600" dirty="0" smtClean="0"/>
          </a:p>
          <a:p>
            <a:r>
              <a:rPr lang="uk-UA" sz="1600" dirty="0" err="1" smtClean="0"/>
              <a:t>agricultural</a:t>
            </a:r>
            <a:r>
              <a:rPr lang="uk-UA" sz="1600" dirty="0" smtClean="0"/>
              <a:t> </a:t>
            </a:r>
            <a:r>
              <a:rPr lang="uk-UA" sz="1600" dirty="0" err="1" smtClean="0"/>
              <a:t>productivity</a:t>
            </a:r>
            <a:r>
              <a:rPr lang="uk-UA" sz="1600" dirty="0" smtClean="0"/>
              <a:t>.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management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another</a:t>
            </a:r>
            <a:r>
              <a:rPr lang="uk-UA" dirty="0" smtClean="0"/>
              <a:t> </a:t>
            </a:r>
            <a:r>
              <a:rPr lang="uk-UA" dirty="0" err="1" smtClean="0"/>
              <a:t>critical</a:t>
            </a:r>
            <a:r>
              <a:rPr lang="uk-UA" dirty="0" smtClean="0"/>
              <a:t> </a:t>
            </a:r>
            <a:r>
              <a:rPr lang="uk-UA" dirty="0" err="1" smtClean="0"/>
              <a:t>area</a:t>
            </a:r>
            <a:r>
              <a:rPr lang="uk-UA" dirty="0" smtClean="0"/>
              <a:t> </a:t>
            </a:r>
            <a:r>
              <a:rPr lang="uk-UA" dirty="0" err="1" smtClean="0"/>
              <a:t>where</a:t>
            </a:r>
            <a:r>
              <a:rPr lang="uk-UA" dirty="0" smtClean="0"/>
              <a:t> </a:t>
            </a:r>
            <a:r>
              <a:rPr lang="uk-UA" dirty="0" err="1" smtClean="0"/>
              <a:t>agronomists</a:t>
            </a:r>
            <a:r>
              <a:rPr lang="uk-UA" dirty="0" smtClean="0"/>
              <a:t> </a:t>
            </a:r>
            <a:r>
              <a:rPr lang="uk-UA" dirty="0" err="1" smtClean="0"/>
              <a:t>exert</a:t>
            </a:r>
            <a:r>
              <a:rPr lang="uk-UA" dirty="0" smtClean="0"/>
              <a:t> </a:t>
            </a:r>
            <a:r>
              <a:rPr lang="uk-UA" dirty="0" err="1" smtClean="0"/>
              <a:t>their</a:t>
            </a:r>
            <a:endParaRPr lang="ru-RU" dirty="0" smtClean="0"/>
          </a:p>
          <a:p>
            <a:r>
              <a:rPr lang="uk-UA" dirty="0" err="1" smtClean="0"/>
              <a:t>expertise</a:t>
            </a:r>
            <a:r>
              <a:rPr lang="uk-UA" dirty="0" smtClean="0"/>
              <a:t>. </a:t>
            </a:r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study</a:t>
            </a:r>
            <a:r>
              <a:rPr lang="uk-UA" dirty="0" smtClean="0"/>
              <a:t> </a:t>
            </a:r>
            <a:r>
              <a:rPr lang="uk-UA" dirty="0" err="1" smtClean="0"/>
              <a:t>various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their</a:t>
            </a:r>
            <a:r>
              <a:rPr lang="uk-UA" dirty="0" smtClean="0"/>
              <a:t> </a:t>
            </a:r>
            <a:r>
              <a:rPr lang="uk-UA" dirty="0" err="1" smtClean="0"/>
              <a:t>growth</a:t>
            </a:r>
            <a:r>
              <a:rPr lang="uk-UA" dirty="0" smtClean="0"/>
              <a:t> </a:t>
            </a:r>
            <a:r>
              <a:rPr lang="uk-UA" dirty="0" err="1" smtClean="0"/>
              <a:t>requirements</a:t>
            </a:r>
            <a:r>
              <a:rPr lang="uk-UA" dirty="0" smtClean="0"/>
              <a:t>, </a:t>
            </a:r>
            <a:r>
              <a:rPr lang="uk-UA" dirty="0" err="1" smtClean="0"/>
              <a:t>including</a:t>
            </a:r>
            <a:r>
              <a:rPr lang="uk-UA" dirty="0" smtClean="0"/>
              <a:t> </a:t>
            </a:r>
            <a:r>
              <a:rPr lang="uk-UA" dirty="0" err="1" smtClean="0"/>
              <a:t>optimal</a:t>
            </a:r>
            <a:endParaRPr lang="ru-RU" dirty="0" smtClean="0"/>
          </a:p>
          <a:p>
            <a:r>
              <a:rPr lang="uk-UA" dirty="0" err="1" smtClean="0"/>
              <a:t>planting</a:t>
            </a:r>
            <a:r>
              <a:rPr lang="uk-UA" dirty="0" smtClean="0"/>
              <a:t> </a:t>
            </a:r>
            <a:r>
              <a:rPr lang="uk-UA" dirty="0" err="1" smtClean="0"/>
              <a:t>times</a:t>
            </a:r>
            <a:r>
              <a:rPr lang="uk-UA" dirty="0" smtClean="0"/>
              <a:t>, </a:t>
            </a:r>
            <a:r>
              <a:rPr lang="uk-UA" dirty="0" err="1" smtClean="0"/>
              <a:t>irrigation</a:t>
            </a:r>
            <a:r>
              <a:rPr lang="uk-UA" dirty="0" smtClean="0"/>
              <a:t> </a:t>
            </a:r>
            <a:r>
              <a:rPr lang="uk-UA" dirty="0" err="1" smtClean="0"/>
              <a:t>needs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harvesting</a:t>
            </a:r>
            <a:r>
              <a:rPr lang="uk-UA" dirty="0" smtClean="0"/>
              <a:t> </a:t>
            </a:r>
            <a:r>
              <a:rPr lang="uk-UA" dirty="0" err="1" smtClean="0"/>
              <a:t>techniques</a:t>
            </a:r>
            <a:r>
              <a:rPr lang="uk-UA" dirty="0" smtClean="0"/>
              <a:t>. </a:t>
            </a:r>
            <a:r>
              <a:rPr lang="uk-UA" dirty="0" err="1" smtClean="0"/>
              <a:t>Agronomists</a:t>
            </a:r>
            <a:r>
              <a:rPr lang="uk-UA" dirty="0" smtClean="0"/>
              <a:t> </a:t>
            </a:r>
            <a:r>
              <a:rPr lang="uk-UA" dirty="0" err="1" smtClean="0"/>
              <a:t>develop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endParaRPr lang="ru-RU" dirty="0" smtClean="0"/>
          </a:p>
          <a:p>
            <a:r>
              <a:rPr lang="uk-UA" dirty="0" err="1" smtClean="0"/>
              <a:t>implement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rotation</a:t>
            </a:r>
            <a:r>
              <a:rPr lang="uk-UA" dirty="0" smtClean="0"/>
              <a:t> </a:t>
            </a:r>
            <a:r>
              <a:rPr lang="uk-UA" dirty="0" err="1" smtClean="0"/>
              <a:t>plans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enhance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fertility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reduce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risk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pest</a:t>
            </a:r>
            <a:endParaRPr lang="ru-RU" dirty="0" smtClean="0"/>
          </a:p>
          <a:p>
            <a:r>
              <a:rPr lang="uk-UA" dirty="0" err="1" smtClean="0"/>
              <a:t>infestations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diseases</a:t>
            </a:r>
            <a:r>
              <a:rPr lang="uk-UA" dirty="0" smtClean="0"/>
              <a:t>. </a:t>
            </a:r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advise</a:t>
            </a:r>
            <a:r>
              <a:rPr lang="uk-UA" dirty="0" smtClean="0"/>
              <a:t> </a:t>
            </a:r>
            <a:r>
              <a:rPr lang="uk-UA" dirty="0" err="1" smtClean="0"/>
              <a:t>farmers</a:t>
            </a:r>
            <a:r>
              <a:rPr lang="uk-UA" dirty="0" smtClean="0"/>
              <a:t> </a:t>
            </a:r>
            <a:r>
              <a:rPr lang="uk-UA" dirty="0" err="1" smtClean="0"/>
              <a:t>on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best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planting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tending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harvesting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maximize</a:t>
            </a:r>
            <a:r>
              <a:rPr lang="uk-UA" dirty="0" smtClean="0"/>
              <a:t> </a:t>
            </a:r>
            <a:r>
              <a:rPr lang="uk-UA" dirty="0" err="1" smtClean="0"/>
              <a:t>yield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quality</a:t>
            </a:r>
            <a:r>
              <a:rPr lang="uk-UA" dirty="0" smtClean="0"/>
              <a:t>. </a:t>
            </a:r>
            <a:r>
              <a:rPr lang="uk-UA" dirty="0" err="1" smtClean="0"/>
              <a:t>This</a:t>
            </a:r>
            <a:r>
              <a:rPr lang="uk-UA" dirty="0" smtClean="0"/>
              <a:t> </a:t>
            </a:r>
            <a:r>
              <a:rPr lang="uk-UA" dirty="0" err="1" smtClean="0"/>
              <a:t>involves</a:t>
            </a:r>
            <a:r>
              <a:rPr lang="uk-UA" dirty="0" smtClean="0"/>
              <a:t> </a:t>
            </a:r>
            <a:r>
              <a:rPr lang="uk-UA" dirty="0" err="1" smtClean="0"/>
              <a:t>staying</a:t>
            </a:r>
            <a:endParaRPr lang="ru-RU" dirty="0" smtClean="0"/>
          </a:p>
          <a:p>
            <a:r>
              <a:rPr lang="uk-UA" dirty="0" smtClean="0"/>
              <a:t>up-to-date </a:t>
            </a:r>
            <a:r>
              <a:rPr lang="uk-UA" dirty="0" err="1" smtClean="0"/>
              <a:t>with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latest</a:t>
            </a:r>
            <a:r>
              <a:rPr lang="uk-UA" dirty="0" smtClean="0"/>
              <a:t> </a:t>
            </a:r>
            <a:r>
              <a:rPr lang="uk-UA" dirty="0" err="1" smtClean="0"/>
              <a:t>research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technological</a:t>
            </a:r>
            <a:r>
              <a:rPr lang="uk-UA" dirty="0" smtClean="0"/>
              <a:t> </a:t>
            </a:r>
            <a:r>
              <a:rPr lang="uk-UA" dirty="0" err="1" smtClean="0"/>
              <a:t>advancements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science</a:t>
            </a:r>
            <a:r>
              <a:rPr lang="uk-UA" dirty="0" smtClean="0"/>
              <a:t>, </a:t>
            </a:r>
            <a:r>
              <a:rPr lang="uk-UA" dirty="0" err="1" smtClean="0"/>
              <a:t>as</a:t>
            </a:r>
            <a:endParaRPr lang="ru-RU" dirty="0" smtClean="0"/>
          </a:p>
          <a:p>
            <a:r>
              <a:rPr lang="uk-UA" dirty="0" err="1" smtClean="0"/>
              <a:t>well</a:t>
            </a:r>
            <a:r>
              <a:rPr lang="uk-UA" dirty="0" smtClean="0"/>
              <a:t> </a:t>
            </a:r>
            <a:r>
              <a:rPr lang="uk-UA" dirty="0" err="1" smtClean="0"/>
              <a:t>as</a:t>
            </a:r>
            <a:r>
              <a:rPr lang="uk-UA" dirty="0" smtClean="0"/>
              <a:t> </a:t>
            </a:r>
            <a:r>
              <a:rPr lang="uk-UA" dirty="0" err="1" smtClean="0"/>
              <a:t>understanding</a:t>
            </a:r>
            <a:r>
              <a:rPr lang="uk-UA" dirty="0" smtClean="0"/>
              <a:t> </a:t>
            </a:r>
            <a:r>
              <a:rPr lang="uk-UA" dirty="0" err="1" smtClean="0"/>
              <a:t>local</a:t>
            </a:r>
            <a:r>
              <a:rPr lang="uk-UA" dirty="0" smtClean="0"/>
              <a:t> </a:t>
            </a:r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conditions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farming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err="1" smtClean="0"/>
              <a:t>Pest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</a:t>
            </a:r>
            <a:r>
              <a:rPr lang="uk-UA" dirty="0" smtClean="0"/>
              <a:t> </a:t>
            </a:r>
            <a:r>
              <a:rPr lang="uk-UA" dirty="0" err="1" smtClean="0"/>
              <a:t>management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a </a:t>
            </a:r>
            <a:r>
              <a:rPr lang="uk-UA" dirty="0" err="1" smtClean="0"/>
              <a:t>significant</a:t>
            </a:r>
            <a:r>
              <a:rPr lang="uk-UA" dirty="0" smtClean="0"/>
              <a:t> </a:t>
            </a:r>
            <a:r>
              <a:rPr lang="uk-UA" dirty="0" err="1" smtClean="0"/>
              <a:t>aspect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an</a:t>
            </a:r>
            <a:r>
              <a:rPr lang="uk-UA" dirty="0" smtClean="0"/>
              <a:t> </a:t>
            </a:r>
            <a:r>
              <a:rPr lang="uk-UA" dirty="0" err="1" smtClean="0"/>
              <a:t>agronomist</a:t>
            </a:r>
            <a:r>
              <a:rPr lang="uk-UA" dirty="0" smtClean="0"/>
              <a:t>&amp;#39;s </a:t>
            </a:r>
            <a:r>
              <a:rPr lang="uk-UA" dirty="0" err="1" smtClean="0"/>
              <a:t>role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identify</a:t>
            </a:r>
            <a:r>
              <a:rPr lang="uk-UA" dirty="0" smtClean="0"/>
              <a:t> </a:t>
            </a:r>
            <a:r>
              <a:rPr lang="uk-UA" dirty="0" err="1" smtClean="0"/>
              <a:t>pests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diseases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affect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recommend</a:t>
            </a:r>
            <a:r>
              <a:rPr lang="uk-UA" dirty="0" smtClean="0"/>
              <a:t> </a:t>
            </a:r>
            <a:r>
              <a:rPr lang="uk-UA" dirty="0" err="1" smtClean="0"/>
              <a:t>integrated</a:t>
            </a:r>
            <a:r>
              <a:rPr lang="uk-UA" dirty="0" smtClean="0"/>
              <a:t> </a:t>
            </a:r>
            <a:r>
              <a:rPr lang="uk-UA" dirty="0" err="1" smtClean="0"/>
              <a:t>pest</a:t>
            </a:r>
            <a:endParaRPr lang="ru-RU" dirty="0" smtClean="0"/>
          </a:p>
          <a:p>
            <a:r>
              <a:rPr lang="uk-UA" dirty="0" err="1" smtClean="0"/>
              <a:t>management</a:t>
            </a:r>
            <a:r>
              <a:rPr lang="uk-UA" dirty="0" smtClean="0"/>
              <a:t> (IPM) </a:t>
            </a:r>
            <a:r>
              <a:rPr lang="uk-UA" dirty="0" err="1" smtClean="0"/>
              <a:t>strategies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control</a:t>
            </a:r>
            <a:r>
              <a:rPr lang="uk-UA" dirty="0" smtClean="0"/>
              <a:t> </a:t>
            </a:r>
            <a:r>
              <a:rPr lang="uk-UA" dirty="0" err="1" smtClean="0"/>
              <a:t>these</a:t>
            </a:r>
            <a:r>
              <a:rPr lang="uk-UA" dirty="0" smtClean="0"/>
              <a:t> </a:t>
            </a:r>
            <a:r>
              <a:rPr lang="uk-UA" dirty="0" err="1" smtClean="0"/>
              <a:t>threats</a:t>
            </a:r>
            <a:r>
              <a:rPr lang="uk-UA" dirty="0" smtClean="0"/>
              <a:t>. IPM </a:t>
            </a:r>
            <a:r>
              <a:rPr lang="uk-UA" dirty="0" err="1" smtClean="0"/>
              <a:t>involves</a:t>
            </a:r>
            <a:r>
              <a:rPr lang="uk-UA" dirty="0" smtClean="0"/>
              <a:t> a </a:t>
            </a:r>
            <a:r>
              <a:rPr lang="uk-UA" dirty="0" err="1" smtClean="0"/>
              <a:t>combination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endParaRPr lang="ru-RU" dirty="0" smtClean="0"/>
          </a:p>
          <a:p>
            <a:r>
              <a:rPr lang="uk-UA" dirty="0" err="1" smtClean="0"/>
              <a:t>biological</a:t>
            </a:r>
            <a:r>
              <a:rPr lang="uk-UA" dirty="0" smtClean="0"/>
              <a:t>, </a:t>
            </a:r>
            <a:r>
              <a:rPr lang="uk-UA" dirty="0" err="1" smtClean="0"/>
              <a:t>chemical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cultural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 </a:t>
            </a:r>
            <a:r>
              <a:rPr lang="uk-UA" dirty="0" err="1" smtClean="0"/>
              <a:t>designed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manage</a:t>
            </a:r>
            <a:r>
              <a:rPr lang="uk-UA" dirty="0" smtClean="0"/>
              <a:t> </a:t>
            </a:r>
            <a:r>
              <a:rPr lang="uk-UA" dirty="0" err="1" smtClean="0"/>
              <a:t>pest</a:t>
            </a:r>
            <a:r>
              <a:rPr lang="uk-UA" dirty="0" smtClean="0"/>
              <a:t> </a:t>
            </a:r>
            <a:r>
              <a:rPr lang="uk-UA" dirty="0" err="1" smtClean="0"/>
              <a:t>populations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an</a:t>
            </a:r>
            <a:endParaRPr lang="ru-RU" dirty="0" smtClean="0"/>
          </a:p>
          <a:p>
            <a:r>
              <a:rPr lang="uk-UA" dirty="0" err="1" smtClean="0"/>
              <a:t>environmentally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economically</a:t>
            </a:r>
            <a:r>
              <a:rPr lang="uk-UA" dirty="0" smtClean="0"/>
              <a:t> </a:t>
            </a:r>
            <a:r>
              <a:rPr lang="uk-UA" dirty="0" err="1" smtClean="0"/>
              <a:t>sustainable</a:t>
            </a:r>
            <a:r>
              <a:rPr lang="uk-UA" dirty="0" smtClean="0"/>
              <a:t> </a:t>
            </a:r>
            <a:r>
              <a:rPr lang="uk-UA" dirty="0" err="1" smtClean="0"/>
              <a:t>manner</a:t>
            </a:r>
            <a:r>
              <a:rPr lang="uk-UA" dirty="0" smtClean="0"/>
              <a:t>. </a:t>
            </a:r>
            <a:r>
              <a:rPr lang="uk-UA" dirty="0" err="1" smtClean="0"/>
              <a:t>Agronomists</a:t>
            </a:r>
            <a:r>
              <a:rPr lang="uk-UA" dirty="0" smtClean="0"/>
              <a:t> </a:t>
            </a:r>
            <a:r>
              <a:rPr lang="uk-UA" dirty="0" err="1" smtClean="0"/>
              <a:t>may</a:t>
            </a:r>
            <a:r>
              <a:rPr lang="uk-UA" dirty="0" smtClean="0"/>
              <a:t> </a:t>
            </a:r>
            <a:r>
              <a:rPr lang="uk-UA" dirty="0" err="1" smtClean="0"/>
              <a:t>suggest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endParaRPr lang="ru-RU" dirty="0" smtClean="0"/>
          </a:p>
          <a:p>
            <a:r>
              <a:rPr lang="uk-UA" dirty="0" err="1" smtClean="0"/>
              <a:t>use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predators</a:t>
            </a:r>
            <a:r>
              <a:rPr lang="uk-UA" dirty="0" smtClean="0"/>
              <a:t>, </a:t>
            </a:r>
            <a:r>
              <a:rPr lang="uk-UA" dirty="0" err="1" smtClean="0"/>
              <a:t>resistant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varieties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environmentally</a:t>
            </a:r>
            <a:r>
              <a:rPr lang="uk-UA" dirty="0" smtClean="0"/>
              <a:t> </a:t>
            </a:r>
            <a:r>
              <a:rPr lang="uk-UA" dirty="0" err="1" smtClean="0"/>
              <a:t>friendly</a:t>
            </a:r>
            <a:endParaRPr lang="ru-RU" dirty="0" smtClean="0"/>
          </a:p>
          <a:p>
            <a:r>
              <a:rPr lang="uk-UA" dirty="0" err="1" smtClean="0"/>
              <a:t>pesticides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minimize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impact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pests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diseases</a:t>
            </a:r>
            <a:r>
              <a:rPr lang="uk-UA" dirty="0" smtClean="0"/>
              <a:t> </a:t>
            </a:r>
            <a:r>
              <a:rPr lang="uk-UA" dirty="0" err="1" smtClean="0"/>
              <a:t>on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. </a:t>
            </a:r>
            <a:r>
              <a:rPr lang="uk-UA" dirty="0" err="1" smtClean="0"/>
              <a:t>Their</a:t>
            </a:r>
            <a:endParaRPr lang="ru-RU" dirty="0" smtClean="0"/>
          </a:p>
          <a:p>
            <a:r>
              <a:rPr lang="uk-UA" dirty="0" err="1" smtClean="0"/>
              <a:t>work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this</a:t>
            </a:r>
            <a:r>
              <a:rPr lang="uk-UA" dirty="0" smtClean="0"/>
              <a:t> </a:t>
            </a:r>
            <a:r>
              <a:rPr lang="uk-UA" dirty="0" err="1" smtClean="0"/>
              <a:t>area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crucial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reducing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losses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ensuring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food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endParaRPr lang="ru-RU" dirty="0" smtClean="0"/>
          </a:p>
          <a:p>
            <a:r>
              <a:rPr lang="uk-UA" dirty="0" err="1" smtClean="0"/>
              <a:t>remains</a:t>
            </a:r>
            <a:r>
              <a:rPr lang="uk-UA" dirty="0" smtClean="0"/>
              <a:t> </a:t>
            </a:r>
            <a:r>
              <a:rPr lang="uk-UA" dirty="0" err="1" smtClean="0"/>
              <a:t>stable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secure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Put in </a:t>
            </a:r>
            <a:r>
              <a:rPr lang="en-US" b="1" i="1" dirty="0" smtClean="0"/>
              <a:t>wish(</a:t>
            </a:r>
            <a:r>
              <a:rPr lang="en-US" b="1" i="1" dirty="0" err="1" smtClean="0"/>
              <a:t>ed</a:t>
            </a:r>
            <a:r>
              <a:rPr lang="en-US" b="1" i="1" dirty="0" smtClean="0"/>
              <a:t>)</a:t>
            </a:r>
            <a:r>
              <a:rPr lang="en-US" b="1" dirty="0" smtClean="0"/>
              <a:t> or </a:t>
            </a:r>
            <a:r>
              <a:rPr lang="en-US" b="1" i="1" dirty="0" smtClean="0"/>
              <a:t>hope(d).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</a:t>
            </a:r>
            <a:r>
              <a:rPr lang="en-US" u="dotted" dirty="0" smtClean="0"/>
              <a:t> </a:t>
            </a:r>
            <a:r>
              <a:rPr lang="en-US" u="dotted" dirty="0" err="1" smtClean="0"/>
              <a:t>wish</a:t>
            </a:r>
            <a:r>
              <a:rPr lang="en-US" dirty="0" err="1" smtClean="0"/>
              <a:t>you</a:t>
            </a:r>
            <a:r>
              <a:rPr lang="en-US" dirty="0" smtClean="0"/>
              <a:t> a pleasant stay at this hotel.</a:t>
            </a:r>
            <a:endParaRPr lang="ru-RU" dirty="0" smtClean="0"/>
          </a:p>
          <a:p>
            <a:pPr lvl="0"/>
            <a:r>
              <a:rPr lang="en-US" dirty="0" smtClean="0"/>
              <a:t>Enjoy your holiday. I</a:t>
            </a:r>
            <a:r>
              <a:rPr lang="en-US" u="dotted" dirty="0" smtClean="0"/>
              <a:t>	</a:t>
            </a:r>
            <a:r>
              <a:rPr lang="en-US" dirty="0" smtClean="0"/>
              <a:t>you have a great time.</a:t>
            </a:r>
            <a:endParaRPr lang="ru-RU" dirty="0" smtClean="0"/>
          </a:p>
          <a:p>
            <a:pPr lvl="0"/>
            <a:r>
              <a:rPr lang="en-US" dirty="0" smtClean="0"/>
              <a:t>Goodbye. I</a:t>
            </a:r>
            <a:r>
              <a:rPr lang="en-US" u="dotted" dirty="0" smtClean="0"/>
              <a:t>		</a:t>
            </a:r>
            <a:r>
              <a:rPr lang="en-US" dirty="0" smtClean="0"/>
              <a:t>you all the best for the future.</a:t>
            </a:r>
            <a:endParaRPr lang="ru-RU" dirty="0" smtClean="0"/>
          </a:p>
          <a:p>
            <a:pPr lvl="0"/>
            <a:r>
              <a:rPr lang="en-US" dirty="0" smtClean="0"/>
              <a:t>We said goodbye to each other and</a:t>
            </a:r>
            <a:r>
              <a:rPr lang="en-US" u="dotted" dirty="0" smtClean="0"/>
              <a:t>	</a:t>
            </a:r>
            <a:r>
              <a:rPr lang="en-US" dirty="0" smtClean="0"/>
              <a:t>each other luck.</a:t>
            </a:r>
            <a:endParaRPr lang="ru-RU" dirty="0" smtClean="0"/>
          </a:p>
          <a:p>
            <a:pPr lvl="0"/>
            <a:r>
              <a:rPr lang="en-US" dirty="0" smtClean="0"/>
              <a:t>We’re going to have a picnic tomorrow, so I</a:t>
            </a:r>
            <a:r>
              <a:rPr lang="en-US" u="dotted" dirty="0" smtClean="0"/>
              <a:t>	</a:t>
            </a:r>
            <a:r>
              <a:rPr lang="en-US" dirty="0" smtClean="0"/>
              <a:t>the weather is nice.</a:t>
            </a:r>
            <a:endParaRPr lang="ru-RU" dirty="0" smtClean="0"/>
          </a:p>
          <a:p>
            <a:pPr lvl="0"/>
            <a:r>
              <a:rPr lang="en-US" dirty="0" smtClean="0"/>
              <a:t>Congratulations on your new job. </a:t>
            </a:r>
            <a:r>
              <a:rPr lang="ru-RU" dirty="0" smtClean="0"/>
              <a:t>I</a:t>
            </a:r>
            <a:r>
              <a:rPr lang="ru-RU" u="dotted" dirty="0" smtClean="0"/>
              <a:t>	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every</a:t>
            </a:r>
            <a:r>
              <a:rPr lang="ru-RU" dirty="0" smtClean="0"/>
              <a:t> </a:t>
            </a:r>
            <a:r>
              <a:rPr lang="ru-RU" dirty="0" err="1" smtClean="0"/>
              <a:t>success</a:t>
            </a:r>
            <a:r>
              <a:rPr lang="ru-RU" dirty="0" smtClean="0"/>
              <a:t>.</a:t>
            </a:r>
          </a:p>
          <a:p>
            <a:r>
              <a:rPr lang="en-US" dirty="0" smtClean="0"/>
              <a:t>Good luck in your new job. I</a:t>
            </a:r>
            <a:r>
              <a:rPr lang="en-US" u="dotted" dirty="0" smtClean="0"/>
              <a:t>	</a:t>
            </a:r>
            <a:r>
              <a:rPr lang="en-US" dirty="0" smtClean="0"/>
              <a:t>it works out well for you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Complete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sentences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Jack is going on a trip to Mexico soon. I wish I</a:t>
            </a:r>
            <a:r>
              <a:rPr lang="en-US" u="dotted" dirty="0" smtClean="0"/>
              <a:t> was going</a:t>
            </a:r>
            <a:r>
              <a:rPr lang="en-US" dirty="0" smtClean="0"/>
              <a:t> too.</a:t>
            </a:r>
            <a:endParaRPr lang="ru-RU" dirty="0" smtClean="0"/>
          </a:p>
          <a:p>
            <a:pPr lvl="0"/>
            <a:r>
              <a:rPr lang="en-US" dirty="0" smtClean="0"/>
              <a:t>I’m very tired and I have so much to do. I wish I</a:t>
            </a:r>
            <a:r>
              <a:rPr lang="en-US" u="dotted" dirty="0" smtClean="0"/>
              <a:t>	</a:t>
            </a:r>
            <a:r>
              <a:rPr lang="en-US" dirty="0" smtClean="0"/>
              <a:t>so tired.</a:t>
            </a:r>
            <a:endParaRPr lang="ru-RU" dirty="0" smtClean="0"/>
          </a:p>
          <a:p>
            <a:pPr lvl="0"/>
            <a:r>
              <a:rPr lang="en-US" dirty="0" smtClean="0"/>
              <a:t>You didn’t tell me you were ill. Why not? I wish you</a:t>
            </a:r>
            <a:r>
              <a:rPr lang="en-US" u="dotted" dirty="0" smtClean="0"/>
              <a:t>	</a:t>
            </a:r>
            <a:r>
              <a:rPr lang="en-US" dirty="0" smtClean="0"/>
              <a:t>me.</a:t>
            </a:r>
            <a:endParaRPr lang="ru-RU" dirty="0" smtClean="0"/>
          </a:p>
          <a:p>
            <a:pPr lvl="0"/>
            <a:r>
              <a:rPr lang="en-US" dirty="0" smtClean="0"/>
              <a:t>I don’t have enough free time. I wish I</a:t>
            </a:r>
            <a:r>
              <a:rPr lang="en-US" u="dotted" dirty="0" smtClean="0"/>
              <a:t>	</a:t>
            </a:r>
            <a:r>
              <a:rPr lang="en-US" dirty="0" smtClean="0"/>
              <a:t>more free time.</a:t>
            </a:r>
            <a:endParaRPr lang="ru-RU" dirty="0" smtClean="0"/>
          </a:p>
          <a:p>
            <a:pPr lvl="0"/>
            <a:r>
              <a:rPr lang="en-US" dirty="0" smtClean="0"/>
              <a:t>I can’t make up my mind what to do. </a:t>
            </a:r>
            <a:r>
              <a:rPr lang="ru-RU" dirty="0" smtClean="0"/>
              <a:t>I </a:t>
            </a:r>
            <a:r>
              <a:rPr lang="ru-RU" dirty="0" err="1" smtClean="0"/>
              <a:t>wish</a:t>
            </a:r>
            <a:r>
              <a:rPr lang="ru-RU" dirty="0" smtClean="0"/>
              <a:t> I</a:t>
            </a:r>
            <a:r>
              <a:rPr lang="ru-RU" u="dotted" dirty="0" smtClean="0"/>
              <a:t>	</a:t>
            </a:r>
            <a:r>
              <a:rPr lang="ru-RU" dirty="0" err="1" smtClean="0"/>
              <a:t>decide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I bought these shoes, but now I don’t like them. </a:t>
            </a:r>
            <a:r>
              <a:rPr lang="ru-RU" dirty="0" smtClean="0"/>
              <a:t>I </a:t>
            </a:r>
            <a:r>
              <a:rPr lang="ru-RU" dirty="0" err="1" smtClean="0"/>
              <a:t>wish</a:t>
            </a:r>
            <a:r>
              <a:rPr lang="ru-RU" dirty="0" smtClean="0"/>
              <a:t> I</a:t>
            </a:r>
            <a:r>
              <a:rPr lang="ru-RU" u="dotted" dirty="0" smtClean="0"/>
              <a:t>	</a:t>
            </a:r>
            <a:r>
              <a:rPr lang="ru-RU" dirty="0" err="1" smtClean="0"/>
              <a:t>them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We have to go out now and I don’t want to go. I wish we</a:t>
            </a:r>
            <a:r>
              <a:rPr lang="en-US" u="dotted" dirty="0" smtClean="0"/>
              <a:t>    </a:t>
            </a:r>
            <a:r>
              <a:rPr lang="uk-UA" u="dotted" dirty="0" smtClean="0"/>
              <a:t>           </a:t>
            </a:r>
            <a:r>
              <a:rPr lang="en-US" u="dotted" dirty="0" smtClean="0"/>
              <a:t>            </a:t>
            </a:r>
            <a:r>
              <a:rPr lang="en-US" dirty="0" smtClean="0"/>
              <a:t>to go out now.</a:t>
            </a:r>
            <a:endParaRPr lang="ru-RU" dirty="0" smtClean="0"/>
          </a:p>
          <a:p>
            <a:pPr lvl="0"/>
            <a:r>
              <a:rPr lang="en-US" dirty="0" smtClean="0"/>
              <a:t>Unfortunately I couldn’t go to the wedding last month. </a:t>
            </a:r>
            <a:r>
              <a:rPr lang="ru-RU" dirty="0" smtClean="0"/>
              <a:t>I </a:t>
            </a:r>
            <a:r>
              <a:rPr lang="ru-RU" dirty="0" err="1" smtClean="0"/>
              <a:t>wish</a:t>
            </a:r>
            <a:r>
              <a:rPr lang="ru-RU" dirty="0" smtClean="0"/>
              <a:t> I </a:t>
            </a:r>
            <a:r>
              <a:rPr lang="ru-RU" dirty="0" err="1" smtClean="0"/>
              <a:t>could</a:t>
            </a:r>
            <a:r>
              <a:rPr lang="ru-RU" u="dotted" dirty="0" smtClean="0"/>
              <a:t>                </a:t>
            </a:r>
            <a:r>
              <a:rPr lang="uk-UA" u="dotted" dirty="0" smtClean="0"/>
              <a:t>          </a:t>
            </a:r>
            <a:r>
              <a:rPr lang="ru-RU" dirty="0" smtClean="0"/>
              <a:t>.</a:t>
            </a:r>
          </a:p>
          <a:p>
            <a:r>
              <a:rPr lang="uk-UA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</TotalTime>
  <Words>973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Практичне заняття 19(2 год.) Topic «Profession of agronomist. Present perfect. Subjunctive1 (I wish)» Grammar revision </vt:lpstr>
      <vt:lpstr>Слайд 2</vt:lpstr>
      <vt:lpstr>Слайд 3</vt:lpstr>
      <vt:lpstr>Profession of agronomist </vt:lpstr>
      <vt:lpstr>Слайд 5</vt:lpstr>
      <vt:lpstr>Слайд 6</vt:lpstr>
      <vt:lpstr>Слайд 7</vt:lpstr>
      <vt:lpstr>Put in wish(ed) or hope(d).</vt:lpstr>
      <vt:lpstr>Complete the sentences</vt:lpstr>
      <vt:lpstr>What do you say in these situations? Write sentences with I wish … would … . </vt:lpstr>
      <vt:lpstr>Put the verb into the correct form.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19(2 год.) Topic «Profession of agronomist. Present perfect. Subjunctive1 (I wish)» Grammar revision </dc:title>
  <dc:creator>User</dc:creator>
  <cp:lastModifiedBy>User Windows</cp:lastModifiedBy>
  <cp:revision>2</cp:revision>
  <dcterms:created xsi:type="dcterms:W3CDTF">2024-08-22T18:32:08Z</dcterms:created>
  <dcterms:modified xsi:type="dcterms:W3CDTF">2024-08-26T13:29:10Z</dcterms:modified>
</cp:coreProperties>
</file>