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 rtl="0"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0ED8CD1-4378-DCE6-6EF6-3CBD0429F339}" v="251" dt="2024-08-20T16:43:35.26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4" autoAdjust="0"/>
    <p:restoredTop sz="96623" autoAdjust="0"/>
  </p:normalViewPr>
  <p:slideViewPr>
    <p:cSldViewPr snapToGrid="0">
      <p:cViewPr varScale="1">
        <p:scale>
          <a:sx n="116" d="100"/>
          <a:sy n="116" d="100"/>
        </p:scale>
        <p:origin x="108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3" d="100"/>
          <a:sy n="93" d="100"/>
        </p:scale>
        <p:origin x="370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yacheslav Sukhan" userId="cc93cbb16f1026dd" providerId="Windows Live" clId="Web-{E0ED8CD1-4378-DCE6-6EF6-3CBD0429F339}"/>
    <pc:docChg chg="addSld delSld modSld">
      <pc:chgData name="Vyacheslav Sukhan" userId="cc93cbb16f1026dd" providerId="Windows Live" clId="Web-{E0ED8CD1-4378-DCE6-6EF6-3CBD0429F339}" dt="2024-08-20T16:43:35.269" v="203"/>
      <pc:docMkLst>
        <pc:docMk/>
      </pc:docMkLst>
      <pc:sldChg chg="modSp">
        <pc:chgData name="Vyacheslav Sukhan" userId="cc93cbb16f1026dd" providerId="Windows Live" clId="Web-{E0ED8CD1-4378-DCE6-6EF6-3CBD0429F339}" dt="2024-08-20T16:34:55.485" v="22" actId="20577"/>
        <pc:sldMkLst>
          <pc:docMk/>
          <pc:sldMk cId="2622186954" sldId="256"/>
        </pc:sldMkLst>
        <pc:spChg chg="mod">
          <ac:chgData name="Vyacheslav Sukhan" userId="cc93cbb16f1026dd" providerId="Windows Live" clId="Web-{E0ED8CD1-4378-DCE6-6EF6-3CBD0429F339}" dt="2024-08-20T16:34:19.625" v="14" actId="14100"/>
          <ac:spMkLst>
            <pc:docMk/>
            <pc:sldMk cId="2622186954" sldId="256"/>
            <ac:spMk id="2" creationId="{00000000-0000-0000-0000-000000000000}"/>
          </ac:spMkLst>
        </pc:spChg>
        <pc:spChg chg="mod">
          <ac:chgData name="Vyacheslav Sukhan" userId="cc93cbb16f1026dd" providerId="Windows Live" clId="Web-{E0ED8CD1-4378-DCE6-6EF6-3CBD0429F339}" dt="2024-08-20T16:34:55.485" v="22" actId="20577"/>
          <ac:spMkLst>
            <pc:docMk/>
            <pc:sldMk cId="2622186954" sldId="256"/>
            <ac:spMk id="3" creationId="{00000000-0000-0000-0000-000000000000}"/>
          </ac:spMkLst>
        </pc:spChg>
      </pc:sldChg>
      <pc:sldChg chg="modSp new">
        <pc:chgData name="Vyacheslav Sukhan" userId="cc93cbb16f1026dd" providerId="Windows Live" clId="Web-{E0ED8CD1-4378-DCE6-6EF6-3CBD0429F339}" dt="2024-08-20T16:35:25.705" v="34" actId="20577"/>
        <pc:sldMkLst>
          <pc:docMk/>
          <pc:sldMk cId="2464381723" sldId="257"/>
        </pc:sldMkLst>
        <pc:spChg chg="mod">
          <ac:chgData name="Vyacheslav Sukhan" userId="cc93cbb16f1026dd" providerId="Windows Live" clId="Web-{E0ED8CD1-4378-DCE6-6EF6-3CBD0429F339}" dt="2024-08-20T16:35:25.705" v="34" actId="20577"/>
          <ac:spMkLst>
            <pc:docMk/>
            <pc:sldMk cId="2464381723" sldId="257"/>
            <ac:spMk id="3" creationId="{DE72B3CA-E705-934C-E1BF-59FE1EF1EA9F}"/>
          </ac:spMkLst>
        </pc:spChg>
      </pc:sldChg>
      <pc:sldChg chg="modSp new">
        <pc:chgData name="Vyacheslav Sukhan" userId="cc93cbb16f1026dd" providerId="Windows Live" clId="Web-{E0ED8CD1-4378-DCE6-6EF6-3CBD0429F339}" dt="2024-08-20T16:36:57.458" v="59" actId="20577"/>
        <pc:sldMkLst>
          <pc:docMk/>
          <pc:sldMk cId="866703809" sldId="258"/>
        </pc:sldMkLst>
        <pc:spChg chg="mod">
          <ac:chgData name="Vyacheslav Sukhan" userId="cc93cbb16f1026dd" providerId="Windows Live" clId="Web-{E0ED8CD1-4378-DCE6-6EF6-3CBD0429F339}" dt="2024-08-20T16:35:46.487" v="39" actId="14100"/>
          <ac:spMkLst>
            <pc:docMk/>
            <pc:sldMk cId="866703809" sldId="258"/>
            <ac:spMk id="2" creationId="{DED2D8FB-ADC8-307C-57F2-38BEF8A1F01C}"/>
          </ac:spMkLst>
        </pc:spChg>
        <pc:spChg chg="mod">
          <ac:chgData name="Vyacheslav Sukhan" userId="cc93cbb16f1026dd" providerId="Windows Live" clId="Web-{E0ED8CD1-4378-DCE6-6EF6-3CBD0429F339}" dt="2024-08-20T16:36:57.458" v="59" actId="20577"/>
          <ac:spMkLst>
            <pc:docMk/>
            <pc:sldMk cId="866703809" sldId="258"/>
            <ac:spMk id="3" creationId="{826B2F63-591C-015F-72DC-1CF54E7EAF60}"/>
          </ac:spMkLst>
        </pc:spChg>
      </pc:sldChg>
      <pc:sldChg chg="modSp new">
        <pc:chgData name="Vyacheslav Sukhan" userId="cc93cbb16f1026dd" providerId="Windows Live" clId="Web-{E0ED8CD1-4378-DCE6-6EF6-3CBD0429F339}" dt="2024-08-20T16:38:04.086" v="72" actId="20577"/>
        <pc:sldMkLst>
          <pc:docMk/>
          <pc:sldMk cId="1998261339" sldId="259"/>
        </pc:sldMkLst>
        <pc:spChg chg="mod">
          <ac:chgData name="Vyacheslav Sukhan" userId="cc93cbb16f1026dd" providerId="Windows Live" clId="Web-{E0ED8CD1-4378-DCE6-6EF6-3CBD0429F339}" dt="2024-08-20T16:38:04.086" v="72" actId="20577"/>
          <ac:spMkLst>
            <pc:docMk/>
            <pc:sldMk cId="1998261339" sldId="259"/>
            <ac:spMk id="3" creationId="{7A61741B-855F-4F2E-8433-109545175990}"/>
          </ac:spMkLst>
        </pc:spChg>
      </pc:sldChg>
      <pc:sldChg chg="modSp new">
        <pc:chgData name="Vyacheslav Sukhan" userId="cc93cbb16f1026dd" providerId="Windows Live" clId="Web-{E0ED8CD1-4378-DCE6-6EF6-3CBD0429F339}" dt="2024-08-20T16:38:35.899" v="83" actId="20577"/>
        <pc:sldMkLst>
          <pc:docMk/>
          <pc:sldMk cId="2916598135" sldId="260"/>
        </pc:sldMkLst>
        <pc:spChg chg="mod">
          <ac:chgData name="Vyacheslav Sukhan" userId="cc93cbb16f1026dd" providerId="Windows Live" clId="Web-{E0ED8CD1-4378-DCE6-6EF6-3CBD0429F339}" dt="2024-08-20T16:38:35.899" v="83" actId="20577"/>
          <ac:spMkLst>
            <pc:docMk/>
            <pc:sldMk cId="2916598135" sldId="260"/>
            <ac:spMk id="3" creationId="{E08EF334-4AD3-2AC3-55C7-E5E061DFFC15}"/>
          </ac:spMkLst>
        </pc:spChg>
      </pc:sldChg>
      <pc:sldChg chg="modSp new">
        <pc:chgData name="Vyacheslav Sukhan" userId="cc93cbb16f1026dd" providerId="Windows Live" clId="Web-{E0ED8CD1-4378-DCE6-6EF6-3CBD0429F339}" dt="2024-08-20T16:39:04.463" v="93" actId="20577"/>
        <pc:sldMkLst>
          <pc:docMk/>
          <pc:sldMk cId="3606042737" sldId="261"/>
        </pc:sldMkLst>
        <pc:spChg chg="mod">
          <ac:chgData name="Vyacheslav Sukhan" userId="cc93cbb16f1026dd" providerId="Windows Live" clId="Web-{E0ED8CD1-4378-DCE6-6EF6-3CBD0429F339}" dt="2024-08-20T16:39:04.463" v="93" actId="20577"/>
          <ac:spMkLst>
            <pc:docMk/>
            <pc:sldMk cId="3606042737" sldId="261"/>
            <ac:spMk id="3" creationId="{060C68CC-3BA6-0605-B9E3-EF395DC0CA8F}"/>
          </ac:spMkLst>
        </pc:spChg>
      </pc:sldChg>
      <pc:sldChg chg="modSp new">
        <pc:chgData name="Vyacheslav Sukhan" userId="cc93cbb16f1026dd" providerId="Windows Live" clId="Web-{E0ED8CD1-4378-DCE6-6EF6-3CBD0429F339}" dt="2024-08-20T16:39:41.105" v="105" actId="14100"/>
        <pc:sldMkLst>
          <pc:docMk/>
          <pc:sldMk cId="3972925820" sldId="262"/>
        </pc:sldMkLst>
        <pc:spChg chg="mod">
          <ac:chgData name="Vyacheslav Sukhan" userId="cc93cbb16f1026dd" providerId="Windows Live" clId="Web-{E0ED8CD1-4378-DCE6-6EF6-3CBD0429F339}" dt="2024-08-20T16:39:41.105" v="105" actId="14100"/>
          <ac:spMkLst>
            <pc:docMk/>
            <pc:sldMk cId="3972925820" sldId="262"/>
            <ac:spMk id="3" creationId="{7E4D6832-6689-8689-6FB2-55AA6CE62199}"/>
          </ac:spMkLst>
        </pc:spChg>
      </pc:sldChg>
      <pc:sldChg chg="modSp new">
        <pc:chgData name="Vyacheslav Sukhan" userId="cc93cbb16f1026dd" providerId="Windows Live" clId="Web-{E0ED8CD1-4378-DCE6-6EF6-3CBD0429F339}" dt="2024-08-20T16:40:15.418" v="113" actId="20577"/>
        <pc:sldMkLst>
          <pc:docMk/>
          <pc:sldMk cId="1040949411" sldId="263"/>
        </pc:sldMkLst>
        <pc:spChg chg="mod">
          <ac:chgData name="Vyacheslav Sukhan" userId="cc93cbb16f1026dd" providerId="Windows Live" clId="Web-{E0ED8CD1-4378-DCE6-6EF6-3CBD0429F339}" dt="2024-08-20T16:40:15.418" v="113" actId="20577"/>
          <ac:spMkLst>
            <pc:docMk/>
            <pc:sldMk cId="1040949411" sldId="263"/>
            <ac:spMk id="3" creationId="{A9A602C9-F435-2F2A-EBA5-ADA6A8F2DF2B}"/>
          </ac:spMkLst>
        </pc:spChg>
      </pc:sldChg>
      <pc:sldChg chg="modSp new">
        <pc:chgData name="Vyacheslav Sukhan" userId="cc93cbb16f1026dd" providerId="Windows Live" clId="Web-{E0ED8CD1-4378-DCE6-6EF6-3CBD0429F339}" dt="2024-08-20T16:40:40.482" v="124" actId="20577"/>
        <pc:sldMkLst>
          <pc:docMk/>
          <pc:sldMk cId="3469249161" sldId="264"/>
        </pc:sldMkLst>
        <pc:spChg chg="mod">
          <ac:chgData name="Vyacheslav Sukhan" userId="cc93cbb16f1026dd" providerId="Windows Live" clId="Web-{E0ED8CD1-4378-DCE6-6EF6-3CBD0429F339}" dt="2024-08-20T16:40:40.482" v="124" actId="20577"/>
          <ac:spMkLst>
            <pc:docMk/>
            <pc:sldMk cId="3469249161" sldId="264"/>
            <ac:spMk id="3" creationId="{76CE067B-DDFC-BFD4-3BA4-D70ED3C97573}"/>
          </ac:spMkLst>
        </pc:spChg>
      </pc:sldChg>
      <pc:sldChg chg="modSp new">
        <pc:chgData name="Vyacheslav Sukhan" userId="cc93cbb16f1026dd" providerId="Windows Live" clId="Web-{E0ED8CD1-4378-DCE6-6EF6-3CBD0429F339}" dt="2024-08-20T16:41:09.436" v="139"/>
        <pc:sldMkLst>
          <pc:docMk/>
          <pc:sldMk cId="2845187540" sldId="265"/>
        </pc:sldMkLst>
        <pc:spChg chg="mod">
          <ac:chgData name="Vyacheslav Sukhan" userId="cc93cbb16f1026dd" providerId="Windows Live" clId="Web-{E0ED8CD1-4378-DCE6-6EF6-3CBD0429F339}" dt="2024-08-20T16:41:09.436" v="139"/>
          <ac:spMkLst>
            <pc:docMk/>
            <pc:sldMk cId="2845187540" sldId="265"/>
            <ac:spMk id="3" creationId="{E9940299-CB8E-0878-3B8B-540CE8276321}"/>
          </ac:spMkLst>
        </pc:spChg>
      </pc:sldChg>
      <pc:sldChg chg="modSp new">
        <pc:chgData name="Vyacheslav Sukhan" userId="cc93cbb16f1026dd" providerId="Windows Live" clId="Web-{E0ED8CD1-4378-DCE6-6EF6-3CBD0429F339}" dt="2024-08-20T16:41:53.625" v="155" actId="20577"/>
        <pc:sldMkLst>
          <pc:docMk/>
          <pc:sldMk cId="3373368235" sldId="266"/>
        </pc:sldMkLst>
        <pc:spChg chg="mod">
          <ac:chgData name="Vyacheslav Sukhan" userId="cc93cbb16f1026dd" providerId="Windows Live" clId="Web-{E0ED8CD1-4378-DCE6-6EF6-3CBD0429F339}" dt="2024-08-20T16:41:53.625" v="155" actId="20577"/>
          <ac:spMkLst>
            <pc:docMk/>
            <pc:sldMk cId="3373368235" sldId="266"/>
            <ac:spMk id="3" creationId="{DBECEF36-0685-DDD6-1457-8694C4DBC410}"/>
          </ac:spMkLst>
        </pc:spChg>
      </pc:sldChg>
      <pc:sldChg chg="modSp new">
        <pc:chgData name="Vyacheslav Sukhan" userId="cc93cbb16f1026dd" providerId="Windows Live" clId="Web-{E0ED8CD1-4378-DCE6-6EF6-3CBD0429F339}" dt="2024-08-20T16:42:15.594" v="166" actId="20577"/>
        <pc:sldMkLst>
          <pc:docMk/>
          <pc:sldMk cId="1595258269" sldId="267"/>
        </pc:sldMkLst>
        <pc:spChg chg="mod">
          <ac:chgData name="Vyacheslav Sukhan" userId="cc93cbb16f1026dd" providerId="Windows Live" clId="Web-{E0ED8CD1-4378-DCE6-6EF6-3CBD0429F339}" dt="2024-08-20T16:42:15.594" v="166" actId="20577"/>
          <ac:spMkLst>
            <pc:docMk/>
            <pc:sldMk cId="1595258269" sldId="267"/>
            <ac:spMk id="3" creationId="{18F0FC95-D92C-B0A7-0B79-A255E139B9CE}"/>
          </ac:spMkLst>
        </pc:spChg>
      </pc:sldChg>
      <pc:sldChg chg="modSp new">
        <pc:chgData name="Vyacheslav Sukhan" userId="cc93cbb16f1026dd" providerId="Windows Live" clId="Web-{E0ED8CD1-4378-DCE6-6EF6-3CBD0429F339}" dt="2024-08-20T16:42:42.845" v="181" actId="20577"/>
        <pc:sldMkLst>
          <pc:docMk/>
          <pc:sldMk cId="1769152278" sldId="268"/>
        </pc:sldMkLst>
        <pc:spChg chg="mod">
          <ac:chgData name="Vyacheslav Sukhan" userId="cc93cbb16f1026dd" providerId="Windows Live" clId="Web-{E0ED8CD1-4378-DCE6-6EF6-3CBD0429F339}" dt="2024-08-20T16:42:42.845" v="181" actId="20577"/>
          <ac:spMkLst>
            <pc:docMk/>
            <pc:sldMk cId="1769152278" sldId="268"/>
            <ac:spMk id="3" creationId="{BA00C0A9-011D-59AB-07D3-7295FEBB0E5C}"/>
          </ac:spMkLst>
        </pc:spChg>
      </pc:sldChg>
      <pc:sldChg chg="modSp new">
        <pc:chgData name="Vyacheslav Sukhan" userId="cc93cbb16f1026dd" providerId="Windows Live" clId="Web-{E0ED8CD1-4378-DCE6-6EF6-3CBD0429F339}" dt="2024-08-20T16:43:06.456" v="189" actId="20577"/>
        <pc:sldMkLst>
          <pc:docMk/>
          <pc:sldMk cId="1788901515" sldId="269"/>
        </pc:sldMkLst>
        <pc:spChg chg="mod">
          <ac:chgData name="Vyacheslav Sukhan" userId="cc93cbb16f1026dd" providerId="Windows Live" clId="Web-{E0ED8CD1-4378-DCE6-6EF6-3CBD0429F339}" dt="2024-08-20T16:43:06.456" v="189" actId="20577"/>
          <ac:spMkLst>
            <pc:docMk/>
            <pc:sldMk cId="1788901515" sldId="269"/>
            <ac:spMk id="3" creationId="{9BB1CC8D-E7F5-588C-3285-5CEB1D2AFA9E}"/>
          </ac:spMkLst>
        </pc:spChg>
      </pc:sldChg>
      <pc:sldChg chg="modSp new">
        <pc:chgData name="Vyacheslav Sukhan" userId="cc93cbb16f1026dd" providerId="Windows Live" clId="Web-{E0ED8CD1-4378-DCE6-6EF6-3CBD0429F339}" dt="2024-08-20T16:43:33.019" v="202" actId="20577"/>
        <pc:sldMkLst>
          <pc:docMk/>
          <pc:sldMk cId="1905867644" sldId="270"/>
        </pc:sldMkLst>
        <pc:spChg chg="mod">
          <ac:chgData name="Vyacheslav Sukhan" userId="cc93cbb16f1026dd" providerId="Windows Live" clId="Web-{E0ED8CD1-4378-DCE6-6EF6-3CBD0429F339}" dt="2024-08-20T16:43:33.019" v="202" actId="20577"/>
          <ac:spMkLst>
            <pc:docMk/>
            <pc:sldMk cId="1905867644" sldId="270"/>
            <ac:spMk id="3" creationId="{7C312A45-EF56-A1CC-7979-9D0DC3E6FFEB}"/>
          </ac:spMkLst>
        </pc:spChg>
      </pc:sldChg>
      <pc:sldChg chg="new del">
        <pc:chgData name="Vyacheslav Sukhan" userId="cc93cbb16f1026dd" providerId="Windows Live" clId="Web-{E0ED8CD1-4378-DCE6-6EF6-3CBD0429F339}" dt="2024-08-20T16:43:35.269" v="203"/>
        <pc:sldMkLst>
          <pc:docMk/>
          <pc:sldMk cId="2183052535" sldId="271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D519CA46-8B36-46A5-816C-7967F71F679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E427AA7-1B77-4DAA-A7F6-908B01560FA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F1B67-F02A-47F3-8693-C7BBE257EADF}" type="datetime1">
              <a:rPr lang="ru-RU" smtClean="0"/>
              <a:t>20.08.2024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05B5F2D-53D7-48B9-BC43-698D68FC39F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5F566D5-1EF4-4EC7-BE91-E0B256AD90B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0EC541-6F2F-4C5D-A526-6DC013B2AC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64867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731F87-841A-4734-AF2C-1C2A52F9D865}" type="datetime1">
              <a:rPr lang="ru-RU" smtClean="0"/>
              <a:pPr/>
              <a:t>20.08.2024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3EDFF7-CE3D-41FC-A701-5F457E268C89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5532114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3EDFF7-CE3D-41FC-A701-5F457E268C8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533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rtlCol="0" anchor="b">
            <a:normAutofit/>
          </a:bodyPr>
          <a:lstStyle>
            <a:lvl1pPr algn="ctr">
              <a:defRPr sz="48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 rtlCol="0"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843872D-DBF7-4AF1-9B43-039BFBAC17A1}" type="datetime1">
              <a:rPr lang="ru-RU" noProof="0" smtClean="0"/>
              <a:t>20.08.2024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ый 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Рисунок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rtlCol="0"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913774" y="5108728"/>
            <a:ext cx="10364452" cy="682472"/>
          </a:xfrm>
        </p:spPr>
        <p:txBody>
          <a:bodyPr rtlCol="0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173E577-E887-4107-8023-44B6AA5D4DE0}" type="datetime1">
              <a:rPr lang="ru-RU" noProof="0" smtClean="0"/>
              <a:t>20.08.2024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rtlCol="0" anchor="ctr"/>
          <a:lstStyle>
            <a:lvl1pPr algn="ctr"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913775" y="4204821"/>
            <a:ext cx="10364452" cy="1586380"/>
          </a:xfrm>
        </p:spPr>
        <p:txBody>
          <a:bodyPr rtlCol="0"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02FBF8C-4C75-4B3F-BBDA-062D02710840}" type="datetime1">
              <a:rPr lang="ru-RU" noProof="0" smtClean="0"/>
              <a:t>20.08.2024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rtlCol="0" anchor="ctr"/>
          <a:lstStyle>
            <a:lvl1pPr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12" name="Текст 3"/>
          <p:cNvSpPr>
            <a:spLocks noGrp="1"/>
          </p:cNvSpPr>
          <p:nvPr>
            <p:ph type="body" sz="half" idx="13" hasCustomPrompt="1"/>
          </p:nvPr>
        </p:nvSpPr>
        <p:spPr>
          <a:xfrm>
            <a:off x="1720644" y="3610032"/>
            <a:ext cx="8752299" cy="594788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913774" y="4372796"/>
            <a:ext cx="10364452" cy="1421053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00C621A-EF83-4F49-B7AA-D3B42E7C91CD}" type="datetime1">
              <a:rPr lang="ru-RU" noProof="0" smtClean="0"/>
              <a:t>20.08.2024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13" name="Надпись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rtl="0"/>
            <a:r>
              <a:rPr lang="ru-RU" sz="8000" noProof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«</a:t>
            </a:r>
          </a:p>
        </p:txBody>
      </p:sp>
      <p:sp>
        <p:nvSpPr>
          <p:cNvPr id="14" name="Надпись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ru-RU" sz="8000" noProof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»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с имен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rtlCol="0" anchor="b"/>
          <a:lstStyle>
            <a:lvl1pPr algn="ctr"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913775" y="4662335"/>
            <a:ext cx="10364452" cy="1140644"/>
          </a:xfrm>
        </p:spPr>
        <p:txBody>
          <a:bodyPr rtlCol="0"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62FFD6B-0BAB-4879-99BC-FFAFD54C7126}" type="datetime1">
              <a:rPr lang="ru-RU" noProof="0" smtClean="0"/>
              <a:t>20.08.2024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столб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7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913774" y="2367093"/>
            <a:ext cx="3298976" cy="576262"/>
          </a:xfrm>
        </p:spPr>
        <p:txBody>
          <a:bodyPr rtlCol="0"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8" name="Текст 3"/>
          <p:cNvSpPr>
            <a:spLocks noGrp="1"/>
          </p:cNvSpPr>
          <p:nvPr>
            <p:ph type="body" sz="half" idx="15" hasCustomPrompt="1"/>
          </p:nvPr>
        </p:nvSpPr>
        <p:spPr>
          <a:xfrm>
            <a:off x="913774" y="2943355"/>
            <a:ext cx="3298976" cy="2847845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9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4452389" y="2367093"/>
            <a:ext cx="3291521" cy="576262"/>
          </a:xfrm>
        </p:spPr>
        <p:txBody>
          <a:bodyPr rtlCol="0"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0" name="Текст 3"/>
          <p:cNvSpPr>
            <a:spLocks noGrp="1"/>
          </p:cNvSpPr>
          <p:nvPr>
            <p:ph type="body" sz="half" idx="16" hasCustomPrompt="1"/>
          </p:nvPr>
        </p:nvSpPr>
        <p:spPr>
          <a:xfrm>
            <a:off x="4441348" y="2943355"/>
            <a:ext cx="3303351" cy="2847845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1" name="Текст 4"/>
          <p:cNvSpPr>
            <a:spLocks noGrp="1"/>
          </p:cNvSpPr>
          <p:nvPr>
            <p:ph type="body" sz="quarter" idx="13" hasCustomPrompt="1"/>
          </p:nvPr>
        </p:nvSpPr>
        <p:spPr>
          <a:xfrm>
            <a:off x="7973298" y="2367093"/>
            <a:ext cx="3304928" cy="576262"/>
          </a:xfrm>
        </p:spPr>
        <p:txBody>
          <a:bodyPr rtlCol="0"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2" name="Текст 3"/>
          <p:cNvSpPr>
            <a:spLocks noGrp="1"/>
          </p:cNvSpPr>
          <p:nvPr>
            <p:ph type="body" sz="half" idx="17" hasCustomPrompt="1"/>
          </p:nvPr>
        </p:nvSpPr>
        <p:spPr>
          <a:xfrm>
            <a:off x="7973298" y="2943355"/>
            <a:ext cx="3304928" cy="2847845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604A45F-B97C-4336-9F64-0E7C9BB35B3A}" type="datetime1">
              <a:rPr lang="ru-RU" noProof="0" smtClean="0"/>
              <a:t>20.08.2024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Заголовок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19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913774" y="4204820"/>
            <a:ext cx="3296409" cy="576262"/>
          </a:xfrm>
        </p:spPr>
        <p:txBody>
          <a:bodyPr rtlCol="0"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0" name="Рисунок 2"/>
          <p:cNvSpPr>
            <a:spLocks noGrp="1" noChangeAspect="1"/>
          </p:cNvSpPr>
          <p:nvPr>
            <p:ph type="pic" idx="15" hasCustomPrompt="1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21" name="Текст 3"/>
          <p:cNvSpPr>
            <a:spLocks noGrp="1"/>
          </p:cNvSpPr>
          <p:nvPr>
            <p:ph type="body" sz="half" idx="18" hasCustomPrompt="1"/>
          </p:nvPr>
        </p:nvSpPr>
        <p:spPr>
          <a:xfrm>
            <a:off x="913774" y="4781082"/>
            <a:ext cx="3296409" cy="1010118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2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4442759" y="4204820"/>
            <a:ext cx="3301828" cy="576262"/>
          </a:xfrm>
        </p:spPr>
        <p:txBody>
          <a:bodyPr rtlCol="0"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3" name="Рисунок 2"/>
          <p:cNvSpPr>
            <a:spLocks noGrp="1" noChangeAspect="1"/>
          </p:cNvSpPr>
          <p:nvPr>
            <p:ph type="pic" idx="21" hasCustomPrompt="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24" name="Текст 3"/>
          <p:cNvSpPr>
            <a:spLocks noGrp="1"/>
          </p:cNvSpPr>
          <p:nvPr>
            <p:ph type="body" sz="half" idx="19" hasCustomPrompt="1"/>
          </p:nvPr>
        </p:nvSpPr>
        <p:spPr>
          <a:xfrm>
            <a:off x="4441348" y="4781080"/>
            <a:ext cx="3303352" cy="1010119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5" name="Текст 4"/>
          <p:cNvSpPr>
            <a:spLocks noGrp="1"/>
          </p:cNvSpPr>
          <p:nvPr>
            <p:ph type="body" sz="quarter" idx="13" hasCustomPrompt="1"/>
          </p:nvPr>
        </p:nvSpPr>
        <p:spPr>
          <a:xfrm>
            <a:off x="7973298" y="4204820"/>
            <a:ext cx="3300681" cy="576262"/>
          </a:xfrm>
        </p:spPr>
        <p:txBody>
          <a:bodyPr rtlCol="0"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6" name="Рисунок 2"/>
          <p:cNvSpPr>
            <a:spLocks noGrp="1" noChangeAspect="1"/>
          </p:cNvSpPr>
          <p:nvPr>
            <p:ph type="pic" idx="22" hasCustomPrompt="1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27" name="Текст 3"/>
          <p:cNvSpPr>
            <a:spLocks noGrp="1"/>
          </p:cNvSpPr>
          <p:nvPr>
            <p:ph type="body" sz="half" idx="20" hasCustomPrompt="1"/>
          </p:nvPr>
        </p:nvSpPr>
        <p:spPr>
          <a:xfrm>
            <a:off x="7973173" y="4781078"/>
            <a:ext cx="3305053" cy="1010121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7FD8760-5CF9-4A95-93C3-DC81D844B238}" type="datetime1">
              <a:rPr lang="ru-RU" noProof="0" smtClean="0"/>
              <a:t>20.08.2024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11" name="Вертикальный текст 2"/>
          <p:cNvSpPr>
            <a:spLocks noGrp="1"/>
          </p:cNvSpPr>
          <p:nvPr>
            <p:ph type="body" orient="vert" sz="quarter" idx="13" hasCustomPrompt="1"/>
          </p:nvPr>
        </p:nvSpPr>
        <p:spPr>
          <a:xfrm>
            <a:off x="913775" y="2367093"/>
            <a:ext cx="10364452" cy="3424107"/>
          </a:xfrm>
        </p:spPr>
        <p:txBody>
          <a:bodyPr vert="eaVert"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7874CB9-AC48-472A-B912-9E502C12094A}" type="datetime1">
              <a:rPr lang="ru-RU" noProof="0" smtClean="0"/>
              <a:t>20.08.2024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 rtlCol="0"/>
          <a:lstStyle>
            <a:lvl1pPr algn="l">
              <a:defRPr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8" name="Вертикальный текст 2"/>
          <p:cNvSpPr>
            <a:spLocks noGrp="1"/>
          </p:cNvSpPr>
          <p:nvPr>
            <p:ph type="body" orient="vert" sz="quarter" idx="13" hasCustomPrompt="1"/>
          </p:nvPr>
        </p:nvSpPr>
        <p:spPr>
          <a:xfrm>
            <a:off x="913775" y="609601"/>
            <a:ext cx="7658724" cy="5181599"/>
          </a:xfrm>
        </p:spPr>
        <p:txBody>
          <a:bodyPr vert="eaVert"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69465E2-DEAA-46E2-856B-D9A2DE94CC96}" type="datetime1">
              <a:rPr lang="ru-RU" noProof="0" smtClean="0"/>
              <a:t>20.08.2024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12" name="Объект 2"/>
          <p:cNvSpPr>
            <a:spLocks noGrp="1"/>
          </p:cNvSpPr>
          <p:nvPr>
            <p:ph sz="quarter" idx="13" hasCustomPrompt="1"/>
          </p:nvPr>
        </p:nvSpPr>
        <p:spPr>
          <a:xfrm>
            <a:off x="913774" y="2367092"/>
            <a:ext cx="10363826" cy="3424107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9BD59E5-244C-439E-B9D1-6AD1F408E4CF}" type="datetime1">
              <a:rPr lang="ru-RU" noProof="0" smtClean="0"/>
              <a:t>20.08.2024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rtlCol="0" anchor="b">
            <a:normAutofit/>
          </a:bodyPr>
          <a:lstStyle>
            <a:lvl1pPr>
              <a:defRPr sz="40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913774" y="3657457"/>
            <a:ext cx="10351752" cy="1368183"/>
          </a:xfrm>
        </p:spPr>
        <p:txBody>
          <a:bodyPr rtlCol="0"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08A0587-83C2-4CF0-9BA0-0588871D18A3}" type="datetime1">
              <a:rPr lang="ru-RU" noProof="0" smtClean="0"/>
              <a:t>20.08.2024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12" name="Объект 2"/>
          <p:cNvSpPr>
            <a:spLocks noGrp="1"/>
          </p:cNvSpPr>
          <p:nvPr>
            <p:ph sz="quarter" idx="13" hasCustomPrompt="1"/>
          </p:nvPr>
        </p:nvSpPr>
        <p:spPr>
          <a:xfrm>
            <a:off x="913774" y="2367092"/>
            <a:ext cx="5106026" cy="3424107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13" name="Объект 3"/>
          <p:cNvSpPr>
            <a:spLocks noGrp="1"/>
          </p:cNvSpPr>
          <p:nvPr>
            <p:ph sz="quarter" idx="14" hasCustomPrompt="1"/>
          </p:nvPr>
        </p:nvSpPr>
        <p:spPr>
          <a:xfrm>
            <a:off x="6172200" y="2367092"/>
            <a:ext cx="5105400" cy="3424107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A7B6D46-3B43-4FC1-81E8-35C06BA420C3}" type="datetime1">
              <a:rPr lang="ru-RU" noProof="0" smtClean="0"/>
              <a:t>20.08.2024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1146328" y="2371018"/>
            <a:ext cx="4873474" cy="679994"/>
          </a:xfrm>
        </p:spPr>
        <p:txBody>
          <a:bodyPr rtlCol="0"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2" name="Объект 3"/>
          <p:cNvSpPr>
            <a:spLocks noGrp="1"/>
          </p:cNvSpPr>
          <p:nvPr>
            <p:ph sz="quarter" idx="13" hasCustomPrompt="1"/>
          </p:nvPr>
        </p:nvSpPr>
        <p:spPr>
          <a:xfrm>
            <a:off x="913774" y="3051012"/>
            <a:ext cx="5106027" cy="2740187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6396423" y="2371018"/>
            <a:ext cx="4881804" cy="679994"/>
          </a:xfrm>
        </p:spPr>
        <p:txBody>
          <a:bodyPr rtlCol="0"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3" name="Объект 5"/>
          <p:cNvSpPr>
            <a:spLocks noGrp="1"/>
          </p:cNvSpPr>
          <p:nvPr>
            <p:ph sz="quarter" idx="14" hasCustomPrompt="1"/>
          </p:nvPr>
        </p:nvSpPr>
        <p:spPr>
          <a:xfrm>
            <a:off x="6172200" y="3051012"/>
            <a:ext cx="5105401" cy="2740187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5E8CC17-D646-404F-9147-9C8F3A2037E5}" type="datetime1">
              <a:rPr lang="ru-RU" noProof="0" smtClean="0"/>
              <a:t>20.08.2024</a:t>
            </a:fld>
            <a:endParaRPr lang="ru-RU" noProof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2AEF637-A0A7-4616-9F3D-06790DD8C870}" type="datetime1">
              <a:rPr lang="ru-RU" noProof="0" smtClean="0"/>
              <a:t>20.08.2024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1EBD839-6109-4306-A79E-F00C8F593340}" type="datetime1">
              <a:rPr lang="ru-RU" noProof="0" smtClean="0"/>
              <a:t>20.08.2024</a:t>
            </a:fld>
            <a:endParaRPr lang="ru-RU" noProof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rtlCol="0" anchor="b"/>
          <a:lstStyle>
            <a:lvl1pPr algn="ctr"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10" name="Объект 2"/>
          <p:cNvSpPr>
            <a:spLocks noGrp="1"/>
          </p:cNvSpPr>
          <p:nvPr>
            <p:ph sz="quarter" idx="13" hasCustomPrompt="1"/>
          </p:nvPr>
        </p:nvSpPr>
        <p:spPr>
          <a:xfrm>
            <a:off x="5078062" y="609600"/>
            <a:ext cx="6200163" cy="5181599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913774" y="2632852"/>
            <a:ext cx="3935689" cy="3158348"/>
          </a:xfrm>
        </p:spPr>
        <p:txBody>
          <a:bodyPr rtlCol="0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474183-C8B8-4329-A770-0259B1A3B6F2}" type="datetime1">
              <a:rPr lang="ru-RU" noProof="0" smtClean="0"/>
              <a:t>20.08.2024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rtlCol="0" anchor="b"/>
          <a:lstStyle>
            <a:lvl1pPr algn="ctr"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Рисунок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913794" y="2632852"/>
            <a:ext cx="5934949" cy="3158347"/>
          </a:xfrm>
        </p:spPr>
        <p:txBody>
          <a:bodyPr rtlCol="0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C90C28D-DE17-443A-B84D-B31F4A26624E}" type="datetime1">
              <a:rPr lang="ru-RU" noProof="0" smtClean="0"/>
              <a:t>20.08.2024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EC8F29B-08D1-4381-8CEF-011DC18F369A}" type="datetime1">
              <a:rPr lang="ru-RU" noProof="0" smtClean="0"/>
              <a:t>20.08.2024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ru-RU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6D22F896-40B5-4ADD-8801-0D06FADFA095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6668" y="142545"/>
            <a:ext cx="12083416" cy="2610813"/>
          </a:xfrm>
        </p:spPr>
        <p:txBody>
          <a:bodyPr rtlCol="0">
            <a:normAutofit/>
          </a:bodyPr>
          <a:lstStyle/>
          <a:p>
            <a:r>
              <a:rPr lang="ru-RU" dirty="0" err="1">
                <a:latin typeface="Calibri"/>
                <a:cs typeface="Calibri"/>
              </a:rPr>
              <a:t>Практичне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dirty="0" err="1">
                <a:latin typeface="Calibri"/>
                <a:cs typeface="Calibri"/>
              </a:rPr>
              <a:t>заняття</a:t>
            </a:r>
            <a:r>
              <a:rPr lang="ru-RU" dirty="0">
                <a:latin typeface="Calibri"/>
                <a:cs typeface="Calibri"/>
              </a:rPr>
              <a:t> 4(2 год.)</a:t>
            </a:r>
          </a:p>
          <a:p>
            <a:r>
              <a:rPr lang="ru-RU" dirty="0" err="1">
                <a:latin typeface="Calibri"/>
                <a:cs typeface="Calibri"/>
              </a:rPr>
              <a:t>Topic</a:t>
            </a:r>
            <a:r>
              <a:rPr lang="ru-RU" dirty="0">
                <a:latin typeface="Calibri"/>
                <a:cs typeface="Calibri"/>
              </a:rPr>
              <a:t> «</a:t>
            </a:r>
            <a:r>
              <a:rPr lang="ru-RU" dirty="0" err="1">
                <a:latin typeface="Calibri"/>
                <a:cs typeface="Calibri"/>
              </a:rPr>
              <a:t>Pronouns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dirty="0" err="1">
                <a:latin typeface="Calibri"/>
                <a:cs typeface="Calibri"/>
              </a:rPr>
              <a:t>and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dirty="0" err="1">
                <a:latin typeface="Calibri"/>
                <a:cs typeface="Calibri"/>
              </a:rPr>
              <a:t>Determiners</a:t>
            </a:r>
            <a:r>
              <a:rPr lang="ru-RU" dirty="0">
                <a:latin typeface="Calibri"/>
                <a:cs typeface="Calibri"/>
              </a:rPr>
              <a:t>. Future </a:t>
            </a:r>
            <a:r>
              <a:rPr lang="ru-RU" dirty="0" err="1">
                <a:latin typeface="Calibri"/>
                <a:cs typeface="Calibri"/>
              </a:rPr>
              <a:t>Perfect</a:t>
            </a:r>
            <a:r>
              <a:rPr lang="ru-RU" dirty="0">
                <a:latin typeface="Calibri"/>
                <a:cs typeface="Calibri"/>
              </a:rPr>
              <a:t>.» </a:t>
            </a:r>
            <a:r>
              <a:rPr lang="ru-RU" dirty="0" err="1">
                <a:latin typeface="Calibri"/>
                <a:cs typeface="Calibri"/>
              </a:rPr>
              <a:t>Grammar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dirty="0" err="1">
                <a:latin typeface="Calibri"/>
                <a:cs typeface="Calibri"/>
              </a:rPr>
              <a:t>revision</a:t>
            </a:r>
          </a:p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9252" y="2433320"/>
            <a:ext cx="11158856" cy="4246879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Objectives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:     </a:t>
            </a:r>
            <a:endParaRPr lang="ru-RU">
              <a:solidFill>
                <a:schemeClr val="tx1"/>
              </a:solidFill>
            </a:endParaRPr>
          </a:p>
          <a:p>
            <a:pPr algn="l"/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-   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to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learn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new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vocabulary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;</a:t>
            </a:r>
          </a:p>
          <a:p>
            <a:pPr algn="l"/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   - 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to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practice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grammar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structures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;</a:t>
            </a:r>
          </a:p>
          <a:p>
            <a:pPr algn="l"/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-   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to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enable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st’s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to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talk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and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write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on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the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topic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;</a:t>
            </a:r>
          </a:p>
          <a:p>
            <a:pPr algn="l"/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-   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to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instil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the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idea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that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learning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languages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is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necessary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and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essential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;</a:t>
            </a:r>
          </a:p>
          <a:p>
            <a:pPr algn="l"/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-   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to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encourage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st’s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to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go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on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learning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 English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at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the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next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level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;</a:t>
            </a:r>
          </a:p>
          <a:p>
            <a:pPr algn="l"/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-   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to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lay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the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foundations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for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future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study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in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terms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to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basic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structures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,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lexis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,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language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functions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and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basic</a:t>
            </a:r>
            <a:r>
              <a:rPr lang="ru-RU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ru-RU" err="1">
                <a:solidFill>
                  <a:schemeClr val="tx1"/>
                </a:solidFill>
                <a:latin typeface="Calibri"/>
                <a:cs typeface="Calibri"/>
              </a:rPr>
              <a:t>study</a:t>
            </a:r>
            <a:endParaRPr lang="ru-RU">
              <a:solidFill>
                <a:schemeClr val="tx1"/>
              </a:solidFill>
              <a:latin typeface="Calibri"/>
              <a:cs typeface="Calibri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21869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BAEE31-3831-B3F8-0031-703004A564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9940299-CB8E-0878-3B8B-540CE827632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68334" y="172532"/>
            <a:ext cx="11461106" cy="6512747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ru-RU" sz="2800" b="1" dirty="0">
                <a:latin typeface="Calibri"/>
                <a:cs typeface="Calibri"/>
              </a:rPr>
              <a:t>C.</a:t>
            </a:r>
            <a:endParaRPr lang="ru-RU" sz="2800"/>
          </a:p>
          <a:p>
            <a:pPr marL="0" indent="0">
              <a:buClr>
                <a:srgbClr val="000000"/>
              </a:buClr>
              <a:buNone/>
            </a:pPr>
            <a:r>
              <a:rPr lang="ru-RU" sz="2800">
                <a:latin typeface="Calibri"/>
                <a:cs typeface="Calibri"/>
              </a:rPr>
              <a:t>Little = </a:t>
            </a:r>
            <a:r>
              <a:rPr lang="ru-RU" sz="2800" err="1">
                <a:latin typeface="Calibri"/>
                <a:cs typeface="Calibri"/>
              </a:rPr>
              <a:t>not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much</a:t>
            </a:r>
            <a:r>
              <a:rPr lang="ru-RU" sz="2800">
                <a:latin typeface="Calibri"/>
                <a:cs typeface="Calibri"/>
              </a:rPr>
              <a:t>, </a:t>
            </a:r>
            <a:r>
              <a:rPr lang="ru-RU" sz="2800" err="1">
                <a:latin typeface="Calibri"/>
                <a:cs typeface="Calibri"/>
              </a:rPr>
              <a:t>few</a:t>
            </a:r>
            <a:r>
              <a:rPr lang="ru-RU" sz="2800">
                <a:latin typeface="Calibri"/>
                <a:cs typeface="Calibri"/>
              </a:rPr>
              <a:t>= </a:t>
            </a:r>
            <a:r>
              <a:rPr lang="ru-RU" sz="2800" err="1">
                <a:latin typeface="Calibri"/>
                <a:cs typeface="Calibri"/>
              </a:rPr>
              <a:t>not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many</a:t>
            </a:r>
            <a:r>
              <a:rPr lang="ru-RU" sz="2800">
                <a:latin typeface="Calibri"/>
                <a:cs typeface="Calibri"/>
              </a:rPr>
              <a:t>: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sz="2800">
                <a:latin typeface="Calibri"/>
                <a:cs typeface="Calibri"/>
              </a:rPr>
              <a:t>⦁    </a:t>
            </a:r>
            <a:r>
              <a:rPr lang="ru-RU" sz="2800" err="1">
                <a:latin typeface="Calibri"/>
                <a:cs typeface="Calibri"/>
              </a:rPr>
              <a:t>Gary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is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very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busy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with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his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job</a:t>
            </a:r>
            <a:r>
              <a:rPr lang="ru-RU" sz="2800">
                <a:latin typeface="Calibri"/>
                <a:cs typeface="Calibri"/>
              </a:rPr>
              <a:t>. </a:t>
            </a:r>
            <a:r>
              <a:rPr lang="ru-RU" sz="2800" err="1">
                <a:latin typeface="Calibri"/>
                <a:cs typeface="Calibri"/>
              </a:rPr>
              <a:t>He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has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little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time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for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other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things</a:t>
            </a:r>
            <a:r>
              <a:rPr lang="ru-RU" sz="2800">
                <a:latin typeface="Calibri"/>
                <a:cs typeface="Calibri"/>
              </a:rPr>
              <a:t>. (= </a:t>
            </a:r>
            <a:r>
              <a:rPr lang="ru-RU" sz="2800" err="1">
                <a:latin typeface="Calibri"/>
                <a:cs typeface="Calibri"/>
              </a:rPr>
              <a:t>not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much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time</a:t>
            </a:r>
            <a:r>
              <a:rPr lang="ru-RU" sz="2800">
                <a:latin typeface="Calibri"/>
                <a:cs typeface="Calibri"/>
              </a:rPr>
              <a:t>, </a:t>
            </a:r>
            <a:r>
              <a:rPr lang="ru-RU" sz="2800" err="1">
                <a:latin typeface="Calibri"/>
                <a:cs typeface="Calibri"/>
              </a:rPr>
              <a:t>less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time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than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he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would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like</a:t>
            </a:r>
            <a:r>
              <a:rPr lang="ru-RU" sz="2800">
                <a:latin typeface="Calibri"/>
                <a:cs typeface="Calibri"/>
              </a:rPr>
              <a:t>)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sz="2800">
                <a:latin typeface="Calibri"/>
                <a:cs typeface="Calibri"/>
              </a:rPr>
              <a:t>⦁    </a:t>
            </a:r>
            <a:r>
              <a:rPr lang="ru-RU" sz="2800" err="1">
                <a:latin typeface="Calibri"/>
                <a:cs typeface="Calibri"/>
              </a:rPr>
              <a:t>Vicky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doesn't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like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living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in</a:t>
            </a:r>
            <a:r>
              <a:rPr lang="ru-RU" sz="2800">
                <a:latin typeface="Calibri"/>
                <a:cs typeface="Calibri"/>
              </a:rPr>
              <a:t> London. </a:t>
            </a:r>
            <a:r>
              <a:rPr lang="ru-RU" sz="2800" err="1">
                <a:latin typeface="Calibri"/>
                <a:cs typeface="Calibri"/>
              </a:rPr>
              <a:t>She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has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few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friends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there</a:t>
            </a:r>
            <a:r>
              <a:rPr lang="ru-RU" sz="2800">
                <a:latin typeface="Calibri"/>
                <a:cs typeface="Calibri"/>
              </a:rPr>
              <a:t>. (= </a:t>
            </a:r>
            <a:r>
              <a:rPr lang="ru-RU" sz="2800" err="1">
                <a:latin typeface="Calibri"/>
                <a:cs typeface="Calibri"/>
              </a:rPr>
              <a:t>not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many</a:t>
            </a:r>
            <a:r>
              <a:rPr lang="ru-RU" sz="2800">
                <a:latin typeface="Calibri"/>
                <a:cs typeface="Calibri"/>
              </a:rPr>
              <a:t>, </a:t>
            </a:r>
            <a:r>
              <a:rPr lang="ru-RU" sz="2800" err="1">
                <a:latin typeface="Calibri"/>
                <a:cs typeface="Calibri"/>
              </a:rPr>
              <a:t>not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as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many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as</a:t>
            </a:r>
            <a:endParaRPr lang="ru-RU" sz="2800">
              <a:latin typeface="Calibri"/>
              <a:cs typeface="Calibri"/>
            </a:endParaRPr>
          </a:p>
          <a:p>
            <a:pPr marL="0" indent="0">
              <a:buClr>
                <a:srgbClr val="000000"/>
              </a:buClr>
              <a:buNone/>
            </a:pPr>
            <a:r>
              <a:rPr lang="ru-RU" sz="2800" err="1">
                <a:latin typeface="Calibri"/>
                <a:cs typeface="Calibri"/>
              </a:rPr>
              <a:t>she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would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like</a:t>
            </a:r>
            <a:r>
              <a:rPr lang="ru-RU" sz="2800">
                <a:latin typeface="Calibri"/>
                <a:cs typeface="Calibri"/>
              </a:rPr>
              <a:t>)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sz="2800">
                <a:latin typeface="Calibri"/>
                <a:cs typeface="Calibri"/>
              </a:rPr>
              <a:t>You </a:t>
            </a:r>
            <a:r>
              <a:rPr lang="ru-RU" sz="2800" err="1">
                <a:latin typeface="Calibri"/>
                <a:cs typeface="Calibri"/>
              </a:rPr>
              <a:t>can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say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very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little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and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very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few</a:t>
            </a:r>
            <a:r>
              <a:rPr lang="ru-RU" sz="2800">
                <a:latin typeface="Calibri"/>
                <a:cs typeface="Calibri"/>
              </a:rPr>
              <a:t>: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sz="2800">
                <a:latin typeface="Calibri"/>
                <a:cs typeface="Calibri"/>
              </a:rPr>
              <a:t>⦁    </a:t>
            </a:r>
            <a:r>
              <a:rPr lang="ru-RU" sz="2800" err="1">
                <a:latin typeface="Calibri"/>
                <a:cs typeface="Calibri"/>
              </a:rPr>
              <a:t>Gary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has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very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little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time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for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other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things</a:t>
            </a:r>
            <a:r>
              <a:rPr lang="ru-RU" sz="2800">
                <a:latin typeface="Calibri"/>
                <a:cs typeface="Calibri"/>
              </a:rPr>
              <a:t>.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sz="2800">
                <a:latin typeface="Calibri"/>
                <a:cs typeface="Calibri"/>
              </a:rPr>
              <a:t>⦁    </a:t>
            </a:r>
            <a:r>
              <a:rPr lang="ru-RU" sz="2800" err="1">
                <a:latin typeface="Calibri"/>
                <a:cs typeface="Calibri"/>
              </a:rPr>
              <a:t>Vicky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has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very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few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friends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in</a:t>
            </a:r>
            <a:r>
              <a:rPr lang="ru-RU" sz="2800">
                <a:latin typeface="Calibri"/>
                <a:cs typeface="Calibri"/>
              </a:rPr>
              <a:t> London.</a:t>
            </a:r>
          </a:p>
          <a:p>
            <a:pPr>
              <a:buClr>
                <a:srgbClr val="000000"/>
              </a:buClr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8451875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171E85-68E8-C8AF-544C-06EC03635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ECEF36-0685-DDD6-1457-8694C4DBC41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3534" y="131892"/>
            <a:ext cx="11897986" cy="6736267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pPr marL="0" indent="0">
              <a:buNone/>
            </a:pPr>
            <a:r>
              <a:rPr lang="ru-RU" sz="1800" b="1" dirty="0">
                <a:latin typeface="Calibri"/>
                <a:cs typeface="Calibri"/>
              </a:rPr>
              <a:t>D.</a:t>
            </a:r>
            <a:endParaRPr lang="ru-RU" sz="1800" b="1">
              <a:latin typeface="Calibri"/>
              <a:cs typeface="Calibri"/>
            </a:endParaRPr>
          </a:p>
          <a:p>
            <a:pPr marL="0" indent="0">
              <a:buClr>
                <a:srgbClr val="000000"/>
              </a:buClr>
              <a:buNone/>
            </a:pPr>
            <a:r>
              <a:rPr lang="ru-RU" sz="2200" dirty="0">
                <a:latin typeface="Calibri"/>
                <a:cs typeface="Calibri"/>
              </a:rPr>
              <a:t>A </a:t>
            </a:r>
            <a:r>
              <a:rPr lang="ru-RU" sz="2200" err="1">
                <a:latin typeface="Calibri"/>
                <a:cs typeface="Calibri"/>
              </a:rPr>
              <a:t>little</a:t>
            </a:r>
            <a:r>
              <a:rPr lang="ru-RU" sz="2200" dirty="0">
                <a:latin typeface="Calibri"/>
                <a:cs typeface="Calibri"/>
              </a:rPr>
              <a:t>= </a:t>
            </a:r>
            <a:r>
              <a:rPr lang="ru-RU" sz="2200" err="1">
                <a:latin typeface="Calibri"/>
                <a:cs typeface="Calibri"/>
              </a:rPr>
              <a:t>some</a:t>
            </a:r>
            <a:r>
              <a:rPr lang="ru-RU" sz="2200" dirty="0">
                <a:latin typeface="Calibri"/>
                <a:cs typeface="Calibri"/>
              </a:rPr>
              <a:t>, a </a:t>
            </a:r>
            <a:r>
              <a:rPr lang="ru-RU" sz="2200" err="1">
                <a:latin typeface="Calibri"/>
                <a:cs typeface="Calibri"/>
              </a:rPr>
              <a:t>small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amount</a:t>
            </a:r>
            <a:r>
              <a:rPr lang="ru-RU" sz="2200" dirty="0">
                <a:latin typeface="Calibri"/>
                <a:cs typeface="Calibri"/>
              </a:rPr>
              <a:t>: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sz="2200" dirty="0">
                <a:latin typeface="Calibri"/>
                <a:cs typeface="Calibri"/>
              </a:rPr>
              <a:t>⦁    </a:t>
            </a:r>
            <a:r>
              <a:rPr lang="ru-RU" sz="2200" err="1">
                <a:latin typeface="Calibri"/>
                <a:cs typeface="Calibri"/>
              </a:rPr>
              <a:t>Let's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go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and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have</a:t>
            </a:r>
            <a:r>
              <a:rPr lang="ru-RU" sz="2200" dirty="0">
                <a:latin typeface="Calibri"/>
                <a:cs typeface="Calibri"/>
              </a:rPr>
              <a:t> a </a:t>
            </a:r>
            <a:r>
              <a:rPr lang="ru-RU" sz="2200" err="1">
                <a:latin typeface="Calibri"/>
                <a:cs typeface="Calibri"/>
              </a:rPr>
              <a:t>coffee</a:t>
            </a:r>
            <a:r>
              <a:rPr lang="ru-RU" sz="2200" dirty="0">
                <a:latin typeface="Calibri"/>
                <a:cs typeface="Calibri"/>
              </a:rPr>
              <a:t>. We </a:t>
            </a:r>
            <a:r>
              <a:rPr lang="ru-RU" sz="2200" err="1">
                <a:latin typeface="Calibri"/>
                <a:cs typeface="Calibri"/>
              </a:rPr>
              <a:t>have</a:t>
            </a:r>
            <a:r>
              <a:rPr lang="ru-RU" sz="2200" dirty="0">
                <a:latin typeface="Calibri"/>
                <a:cs typeface="Calibri"/>
              </a:rPr>
              <a:t> a </a:t>
            </a:r>
            <a:r>
              <a:rPr lang="ru-RU" sz="2200" err="1">
                <a:latin typeface="Calibri"/>
                <a:cs typeface="Calibri"/>
              </a:rPr>
              <a:t>little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time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before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the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train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leaves</a:t>
            </a:r>
            <a:r>
              <a:rPr lang="ru-RU" sz="2200" dirty="0">
                <a:latin typeface="Calibri"/>
                <a:cs typeface="Calibri"/>
              </a:rPr>
              <a:t>. (a </a:t>
            </a:r>
            <a:r>
              <a:rPr lang="ru-RU" sz="2200" err="1">
                <a:latin typeface="Calibri"/>
                <a:cs typeface="Calibri"/>
              </a:rPr>
              <a:t>little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time</a:t>
            </a:r>
            <a:r>
              <a:rPr lang="ru-RU" sz="2200" dirty="0">
                <a:latin typeface="Calibri"/>
                <a:cs typeface="Calibri"/>
              </a:rPr>
              <a:t>= </a:t>
            </a:r>
            <a:r>
              <a:rPr lang="ru-RU" sz="2200" err="1">
                <a:latin typeface="Calibri"/>
                <a:cs typeface="Calibri"/>
              </a:rPr>
              <a:t>some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time</a:t>
            </a:r>
            <a:r>
              <a:rPr lang="ru-RU" sz="2200" dirty="0">
                <a:latin typeface="Calibri"/>
                <a:cs typeface="Calibri"/>
              </a:rPr>
              <a:t>, </a:t>
            </a:r>
            <a:r>
              <a:rPr lang="ru-RU" sz="2200" err="1">
                <a:latin typeface="Calibri"/>
                <a:cs typeface="Calibri"/>
              </a:rPr>
              <a:t>enough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time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to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have</a:t>
            </a:r>
            <a:r>
              <a:rPr lang="ru-RU" sz="2200" dirty="0">
                <a:latin typeface="Calibri"/>
                <a:cs typeface="Calibri"/>
              </a:rPr>
              <a:t> a </a:t>
            </a:r>
            <a:r>
              <a:rPr lang="ru-RU" sz="2200" err="1">
                <a:latin typeface="Calibri"/>
                <a:cs typeface="Calibri"/>
              </a:rPr>
              <a:t>coffee</a:t>
            </a:r>
            <a:r>
              <a:rPr lang="ru-RU" sz="2200" dirty="0">
                <a:latin typeface="Calibri"/>
                <a:cs typeface="Calibri"/>
              </a:rPr>
              <a:t>)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sz="2200" dirty="0">
                <a:latin typeface="Calibri"/>
                <a:cs typeface="Calibri"/>
              </a:rPr>
              <a:t>⦁    'Do </a:t>
            </a:r>
            <a:r>
              <a:rPr lang="ru-RU" sz="2200" dirty="0" err="1">
                <a:latin typeface="Calibri"/>
                <a:cs typeface="Calibri"/>
              </a:rPr>
              <a:t>you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dirty="0" err="1">
                <a:latin typeface="Calibri"/>
                <a:cs typeface="Calibri"/>
              </a:rPr>
              <a:t>speak</a:t>
            </a:r>
            <a:r>
              <a:rPr lang="ru-RU" sz="2200" dirty="0">
                <a:latin typeface="Calibri"/>
                <a:cs typeface="Calibri"/>
              </a:rPr>
              <a:t> English?'    'A </a:t>
            </a:r>
            <a:r>
              <a:rPr lang="ru-RU" sz="2200" dirty="0" err="1">
                <a:latin typeface="Calibri"/>
                <a:cs typeface="Calibri"/>
              </a:rPr>
              <a:t>little</a:t>
            </a:r>
            <a:r>
              <a:rPr lang="ru-RU" sz="2200" dirty="0">
                <a:latin typeface="Calibri"/>
                <a:cs typeface="Calibri"/>
              </a:rPr>
              <a:t>.' (</a:t>
            </a:r>
            <a:r>
              <a:rPr lang="ru-RU" sz="2200" dirty="0" err="1">
                <a:latin typeface="Calibri"/>
                <a:cs typeface="Calibri"/>
              </a:rPr>
              <a:t>so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dirty="0" err="1">
                <a:latin typeface="Calibri"/>
                <a:cs typeface="Calibri"/>
              </a:rPr>
              <a:t>we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dirty="0" err="1">
                <a:latin typeface="Calibri"/>
                <a:cs typeface="Calibri"/>
              </a:rPr>
              <a:t>can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dirty="0" err="1">
                <a:latin typeface="Calibri"/>
                <a:cs typeface="Calibri"/>
              </a:rPr>
              <a:t>talk</a:t>
            </a:r>
            <a:r>
              <a:rPr lang="ru-RU" sz="2200" dirty="0">
                <a:latin typeface="Calibri"/>
                <a:cs typeface="Calibri"/>
              </a:rPr>
              <a:t> a </a:t>
            </a:r>
            <a:r>
              <a:rPr lang="ru-RU" sz="2200" dirty="0" err="1">
                <a:latin typeface="Calibri"/>
                <a:cs typeface="Calibri"/>
              </a:rPr>
              <a:t>bit</a:t>
            </a:r>
            <a:r>
              <a:rPr lang="ru-RU" sz="2200" dirty="0">
                <a:latin typeface="Calibri"/>
                <a:cs typeface="Calibri"/>
              </a:rPr>
              <a:t>)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sz="2200" dirty="0">
                <a:latin typeface="Calibri"/>
                <a:cs typeface="Calibri"/>
              </a:rPr>
              <a:t>A </a:t>
            </a:r>
            <a:r>
              <a:rPr lang="ru-RU" sz="2200" dirty="0" err="1">
                <a:latin typeface="Calibri"/>
                <a:cs typeface="Calibri"/>
              </a:rPr>
              <a:t>few</a:t>
            </a:r>
            <a:r>
              <a:rPr lang="ru-RU" sz="2200" dirty="0">
                <a:latin typeface="Calibri"/>
                <a:cs typeface="Calibri"/>
              </a:rPr>
              <a:t>= </a:t>
            </a:r>
            <a:r>
              <a:rPr lang="ru-RU" sz="2200" dirty="0" err="1">
                <a:latin typeface="Calibri"/>
                <a:cs typeface="Calibri"/>
              </a:rPr>
              <a:t>some</a:t>
            </a:r>
            <a:r>
              <a:rPr lang="ru-RU" sz="2200" dirty="0">
                <a:latin typeface="Calibri"/>
                <a:cs typeface="Calibri"/>
              </a:rPr>
              <a:t>, a </a:t>
            </a:r>
            <a:r>
              <a:rPr lang="ru-RU" sz="2200" dirty="0" err="1">
                <a:latin typeface="Calibri"/>
                <a:cs typeface="Calibri"/>
              </a:rPr>
              <a:t>small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dirty="0" err="1">
                <a:latin typeface="Calibri"/>
                <a:cs typeface="Calibri"/>
              </a:rPr>
              <a:t>number</a:t>
            </a:r>
            <a:r>
              <a:rPr lang="ru-RU" sz="2200" dirty="0">
                <a:latin typeface="Calibri"/>
                <a:cs typeface="Calibri"/>
              </a:rPr>
              <a:t>: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sz="2200" dirty="0">
                <a:latin typeface="Calibri"/>
                <a:cs typeface="Calibri"/>
              </a:rPr>
              <a:t>⦁    I </a:t>
            </a:r>
            <a:r>
              <a:rPr lang="ru-RU" sz="2200" dirty="0" err="1">
                <a:latin typeface="Calibri"/>
                <a:cs typeface="Calibri"/>
              </a:rPr>
              <a:t>enjoy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dirty="0" err="1">
                <a:latin typeface="Calibri"/>
                <a:cs typeface="Calibri"/>
              </a:rPr>
              <a:t>my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dirty="0" err="1">
                <a:latin typeface="Calibri"/>
                <a:cs typeface="Calibri"/>
              </a:rPr>
              <a:t>life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dirty="0" err="1">
                <a:latin typeface="Calibri"/>
                <a:cs typeface="Calibri"/>
              </a:rPr>
              <a:t>here</a:t>
            </a:r>
            <a:r>
              <a:rPr lang="ru-RU" sz="2200" dirty="0">
                <a:latin typeface="Calibri"/>
                <a:cs typeface="Calibri"/>
              </a:rPr>
              <a:t>. I </a:t>
            </a:r>
            <a:r>
              <a:rPr lang="ru-RU" sz="2200" dirty="0" err="1">
                <a:latin typeface="Calibri"/>
                <a:cs typeface="Calibri"/>
              </a:rPr>
              <a:t>have</a:t>
            </a:r>
            <a:r>
              <a:rPr lang="ru-RU" sz="2200" dirty="0">
                <a:latin typeface="Calibri"/>
                <a:cs typeface="Calibri"/>
              </a:rPr>
              <a:t> a </a:t>
            </a:r>
            <a:r>
              <a:rPr lang="ru-RU" sz="2200" dirty="0" err="1">
                <a:latin typeface="Calibri"/>
                <a:cs typeface="Calibri"/>
              </a:rPr>
              <a:t>few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dirty="0" err="1">
                <a:latin typeface="Calibri"/>
                <a:cs typeface="Calibri"/>
              </a:rPr>
              <a:t>friends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dirty="0" err="1">
                <a:latin typeface="Calibri"/>
                <a:cs typeface="Calibri"/>
              </a:rPr>
              <a:t>and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dirty="0" err="1">
                <a:latin typeface="Calibri"/>
                <a:cs typeface="Calibri"/>
              </a:rPr>
              <a:t>we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dirty="0" err="1">
                <a:latin typeface="Calibri"/>
                <a:cs typeface="Calibri"/>
              </a:rPr>
              <a:t>meet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dirty="0" err="1">
                <a:latin typeface="Calibri"/>
                <a:cs typeface="Calibri"/>
              </a:rPr>
              <a:t>quite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dirty="0" err="1">
                <a:latin typeface="Calibri"/>
                <a:cs typeface="Calibri"/>
              </a:rPr>
              <a:t>often</a:t>
            </a:r>
            <a:r>
              <a:rPr lang="ru-RU" sz="2200" dirty="0">
                <a:latin typeface="Calibri"/>
                <a:cs typeface="Calibri"/>
              </a:rPr>
              <a:t>. (a </a:t>
            </a:r>
            <a:r>
              <a:rPr lang="ru-RU" sz="2200" dirty="0" err="1">
                <a:latin typeface="Calibri"/>
                <a:cs typeface="Calibri"/>
              </a:rPr>
              <a:t>few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dirty="0" err="1">
                <a:latin typeface="Calibri"/>
                <a:cs typeface="Calibri"/>
              </a:rPr>
              <a:t>friends</a:t>
            </a:r>
            <a:r>
              <a:rPr lang="ru-RU" sz="2200" dirty="0">
                <a:latin typeface="Calibri"/>
                <a:cs typeface="Calibri"/>
              </a:rPr>
              <a:t>= </a:t>
            </a:r>
            <a:r>
              <a:rPr lang="ru-RU" sz="2200" dirty="0" err="1">
                <a:latin typeface="Calibri"/>
                <a:cs typeface="Calibri"/>
              </a:rPr>
              <a:t>not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dirty="0" err="1">
                <a:latin typeface="Calibri"/>
                <a:cs typeface="Calibri"/>
              </a:rPr>
              <a:t>many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dirty="0" err="1">
                <a:latin typeface="Calibri"/>
                <a:cs typeface="Calibri"/>
              </a:rPr>
              <a:t>but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dirty="0" err="1">
                <a:latin typeface="Calibri"/>
                <a:cs typeface="Calibri"/>
              </a:rPr>
              <a:t>enough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dirty="0" err="1">
                <a:latin typeface="Calibri"/>
                <a:cs typeface="Calibri"/>
              </a:rPr>
              <a:t>to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dirty="0" err="1">
                <a:latin typeface="Calibri"/>
                <a:cs typeface="Calibri"/>
              </a:rPr>
              <a:t>have</a:t>
            </a:r>
            <a:r>
              <a:rPr lang="ru-RU" sz="2200" dirty="0">
                <a:latin typeface="Calibri"/>
                <a:cs typeface="Calibri"/>
              </a:rPr>
              <a:t> a </a:t>
            </a:r>
            <a:r>
              <a:rPr lang="ru-RU" sz="2200" dirty="0" err="1">
                <a:latin typeface="Calibri"/>
                <a:cs typeface="Calibri"/>
              </a:rPr>
              <a:t>good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dirty="0" err="1">
                <a:latin typeface="Calibri"/>
                <a:cs typeface="Calibri"/>
              </a:rPr>
              <a:t>time</a:t>
            </a:r>
            <a:r>
              <a:rPr lang="ru-RU" sz="2200" dirty="0">
                <a:latin typeface="Calibri"/>
                <a:cs typeface="Calibri"/>
              </a:rPr>
              <a:t>)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sz="2200" dirty="0">
                <a:latin typeface="Calibri"/>
                <a:cs typeface="Calibri"/>
              </a:rPr>
              <a:t>⦁    '</a:t>
            </a:r>
            <a:r>
              <a:rPr lang="ru-RU" sz="2200" err="1">
                <a:latin typeface="Calibri"/>
                <a:cs typeface="Calibri"/>
              </a:rPr>
              <a:t>When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was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the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last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time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you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saw</a:t>
            </a:r>
            <a:r>
              <a:rPr lang="ru-RU" sz="2200" dirty="0">
                <a:latin typeface="Calibri"/>
                <a:cs typeface="Calibri"/>
              </a:rPr>
              <a:t> Clare?'    'A </a:t>
            </a:r>
            <a:r>
              <a:rPr lang="ru-RU" sz="2200" err="1">
                <a:latin typeface="Calibri"/>
                <a:cs typeface="Calibri"/>
              </a:rPr>
              <a:t>few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days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ago</a:t>
            </a:r>
            <a:r>
              <a:rPr lang="ru-RU" sz="2200" dirty="0">
                <a:latin typeface="Calibri"/>
                <a:cs typeface="Calibri"/>
              </a:rPr>
              <a:t>.' (= </a:t>
            </a:r>
            <a:r>
              <a:rPr lang="ru-RU" sz="2200" err="1">
                <a:latin typeface="Calibri"/>
                <a:cs typeface="Calibri"/>
              </a:rPr>
              <a:t>some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days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ago</a:t>
            </a:r>
            <a:r>
              <a:rPr lang="ru-RU" sz="2200" dirty="0">
                <a:latin typeface="Calibri"/>
                <a:cs typeface="Calibri"/>
              </a:rPr>
              <a:t>)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sz="2200" err="1">
                <a:latin typeface="Calibri"/>
                <a:cs typeface="Calibri"/>
              </a:rPr>
              <a:t>Compare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little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and</a:t>
            </a:r>
            <a:r>
              <a:rPr lang="ru-RU" sz="2200" dirty="0">
                <a:latin typeface="Calibri"/>
                <a:cs typeface="Calibri"/>
              </a:rPr>
              <a:t> a </a:t>
            </a:r>
            <a:r>
              <a:rPr lang="ru-RU" sz="2200" err="1">
                <a:latin typeface="Calibri"/>
                <a:cs typeface="Calibri"/>
              </a:rPr>
              <a:t>little</a:t>
            </a:r>
            <a:r>
              <a:rPr lang="ru-RU" sz="2200" dirty="0">
                <a:latin typeface="Calibri"/>
                <a:cs typeface="Calibri"/>
              </a:rPr>
              <a:t>, </a:t>
            </a:r>
            <a:r>
              <a:rPr lang="ru-RU" sz="2200" err="1">
                <a:latin typeface="Calibri"/>
                <a:cs typeface="Calibri"/>
              </a:rPr>
              <a:t>few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and</a:t>
            </a:r>
            <a:r>
              <a:rPr lang="ru-RU" sz="2200" dirty="0">
                <a:latin typeface="Calibri"/>
                <a:cs typeface="Calibri"/>
              </a:rPr>
              <a:t> a </a:t>
            </a:r>
            <a:r>
              <a:rPr lang="ru-RU" sz="2200" err="1">
                <a:latin typeface="Calibri"/>
                <a:cs typeface="Calibri"/>
              </a:rPr>
              <a:t>few</a:t>
            </a:r>
            <a:r>
              <a:rPr lang="ru-RU" sz="2200" dirty="0">
                <a:latin typeface="Calibri"/>
                <a:cs typeface="Calibri"/>
              </a:rPr>
              <a:t>: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sz="2200" dirty="0">
                <a:latin typeface="Calibri"/>
                <a:cs typeface="Calibri"/>
              </a:rPr>
              <a:t>⦁    </a:t>
            </a:r>
            <a:r>
              <a:rPr lang="ru-RU" sz="2200" err="1">
                <a:latin typeface="Calibri"/>
                <a:cs typeface="Calibri"/>
              </a:rPr>
              <a:t>He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spoke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little</a:t>
            </a:r>
            <a:r>
              <a:rPr lang="ru-RU" sz="2200" dirty="0">
                <a:latin typeface="Calibri"/>
                <a:cs typeface="Calibri"/>
              </a:rPr>
              <a:t> English, </a:t>
            </a:r>
            <a:r>
              <a:rPr lang="ru-RU" sz="2200" err="1">
                <a:latin typeface="Calibri"/>
                <a:cs typeface="Calibri"/>
              </a:rPr>
              <a:t>so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it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was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difficult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to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communicate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with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him</a:t>
            </a:r>
            <a:r>
              <a:rPr lang="ru-RU" sz="2200" dirty="0">
                <a:latin typeface="Calibri"/>
                <a:cs typeface="Calibri"/>
              </a:rPr>
              <a:t>. </a:t>
            </a:r>
            <a:r>
              <a:rPr lang="ru-RU" sz="2200" err="1">
                <a:latin typeface="Calibri"/>
                <a:cs typeface="Calibri"/>
              </a:rPr>
              <a:t>He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spoke</a:t>
            </a:r>
            <a:r>
              <a:rPr lang="ru-RU" sz="2200" dirty="0">
                <a:latin typeface="Calibri"/>
                <a:cs typeface="Calibri"/>
              </a:rPr>
              <a:t> a </a:t>
            </a:r>
            <a:r>
              <a:rPr lang="ru-RU" sz="2200" err="1">
                <a:latin typeface="Calibri"/>
                <a:cs typeface="Calibri"/>
              </a:rPr>
              <a:t>little</a:t>
            </a:r>
            <a:r>
              <a:rPr lang="ru-RU" sz="2200" dirty="0">
                <a:latin typeface="Calibri"/>
                <a:cs typeface="Calibri"/>
              </a:rPr>
              <a:t> English, </a:t>
            </a:r>
            <a:r>
              <a:rPr lang="ru-RU" sz="2200" err="1">
                <a:latin typeface="Calibri"/>
                <a:cs typeface="Calibri"/>
              </a:rPr>
              <a:t>so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we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were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able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to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communicate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with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him</a:t>
            </a:r>
            <a:r>
              <a:rPr lang="ru-RU" sz="2200" dirty="0">
                <a:latin typeface="Calibri"/>
                <a:cs typeface="Calibri"/>
              </a:rPr>
              <a:t>.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sz="2200" dirty="0">
                <a:latin typeface="Calibri"/>
                <a:cs typeface="Calibri"/>
              </a:rPr>
              <a:t>⦁    </a:t>
            </a:r>
            <a:r>
              <a:rPr lang="ru-RU" sz="2200" err="1">
                <a:latin typeface="Calibri"/>
                <a:cs typeface="Calibri"/>
              </a:rPr>
              <a:t>She's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lucky</a:t>
            </a:r>
            <a:r>
              <a:rPr lang="ru-RU" sz="2200" dirty="0">
                <a:latin typeface="Calibri"/>
                <a:cs typeface="Calibri"/>
              </a:rPr>
              <a:t>. </a:t>
            </a:r>
            <a:r>
              <a:rPr lang="ru-RU" sz="2200" err="1">
                <a:latin typeface="Calibri"/>
                <a:cs typeface="Calibri"/>
              </a:rPr>
              <a:t>She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has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few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problems</a:t>
            </a:r>
            <a:r>
              <a:rPr lang="ru-RU" sz="2200" dirty="0">
                <a:latin typeface="Calibri"/>
                <a:cs typeface="Calibri"/>
              </a:rPr>
              <a:t>. (= </a:t>
            </a:r>
            <a:r>
              <a:rPr lang="ru-RU" sz="2200" err="1">
                <a:latin typeface="Calibri"/>
                <a:cs typeface="Calibri"/>
              </a:rPr>
              <a:t>not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many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problems</a:t>
            </a:r>
            <a:r>
              <a:rPr lang="ru-RU" sz="2200" dirty="0">
                <a:latin typeface="Calibri"/>
                <a:cs typeface="Calibri"/>
              </a:rPr>
              <a:t>) </a:t>
            </a:r>
            <a:r>
              <a:rPr lang="ru-RU" sz="2200" err="1">
                <a:latin typeface="Calibri"/>
                <a:cs typeface="Calibri"/>
              </a:rPr>
              <a:t>Things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are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not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going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so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well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for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her</a:t>
            </a:r>
            <a:r>
              <a:rPr lang="ru-RU" sz="2200" dirty="0">
                <a:latin typeface="Calibri"/>
                <a:cs typeface="Calibri"/>
              </a:rPr>
              <a:t>. </a:t>
            </a:r>
            <a:r>
              <a:rPr lang="ru-RU" sz="2200" err="1">
                <a:latin typeface="Calibri"/>
                <a:cs typeface="Calibri"/>
              </a:rPr>
              <a:t>She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has</a:t>
            </a:r>
            <a:r>
              <a:rPr lang="ru-RU" sz="2200" dirty="0">
                <a:latin typeface="Calibri"/>
                <a:cs typeface="Calibri"/>
              </a:rPr>
              <a:t> a </a:t>
            </a:r>
            <a:r>
              <a:rPr lang="ru-RU" sz="2200" err="1">
                <a:latin typeface="Calibri"/>
                <a:cs typeface="Calibri"/>
              </a:rPr>
              <a:t>few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problems</a:t>
            </a:r>
            <a:r>
              <a:rPr lang="ru-RU" sz="2200" dirty="0">
                <a:latin typeface="Calibri"/>
                <a:cs typeface="Calibri"/>
              </a:rPr>
              <a:t>. (= </a:t>
            </a:r>
            <a:r>
              <a:rPr lang="ru-RU" sz="2200" err="1">
                <a:latin typeface="Calibri"/>
                <a:cs typeface="Calibri"/>
              </a:rPr>
              <a:t>some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problems</a:t>
            </a:r>
            <a:r>
              <a:rPr lang="ru-RU" sz="2200" dirty="0">
                <a:latin typeface="Calibri"/>
                <a:cs typeface="Calibri"/>
              </a:rPr>
              <a:t>)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sz="2200" dirty="0">
                <a:latin typeface="Calibri"/>
                <a:cs typeface="Calibri"/>
              </a:rPr>
              <a:t>You </a:t>
            </a:r>
            <a:r>
              <a:rPr lang="ru-RU" sz="2200" err="1">
                <a:latin typeface="Calibri"/>
                <a:cs typeface="Calibri"/>
              </a:rPr>
              <a:t>can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say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only</a:t>
            </a:r>
            <a:r>
              <a:rPr lang="ru-RU" sz="2200" dirty="0">
                <a:latin typeface="Calibri"/>
                <a:cs typeface="Calibri"/>
              </a:rPr>
              <a:t> a </a:t>
            </a:r>
            <a:r>
              <a:rPr lang="ru-RU" sz="2200" err="1">
                <a:latin typeface="Calibri"/>
                <a:cs typeface="Calibri"/>
              </a:rPr>
              <a:t>little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and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only</a:t>
            </a:r>
            <a:r>
              <a:rPr lang="ru-RU" sz="2200" dirty="0">
                <a:latin typeface="Calibri"/>
                <a:cs typeface="Calibri"/>
              </a:rPr>
              <a:t> a </a:t>
            </a:r>
            <a:r>
              <a:rPr lang="ru-RU" sz="2200" err="1">
                <a:latin typeface="Calibri"/>
                <a:cs typeface="Calibri"/>
              </a:rPr>
              <a:t>few</a:t>
            </a:r>
            <a:r>
              <a:rPr lang="ru-RU" sz="2200" dirty="0">
                <a:latin typeface="Calibri"/>
                <a:cs typeface="Calibri"/>
              </a:rPr>
              <a:t>: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sz="2200" dirty="0">
                <a:latin typeface="Calibri"/>
                <a:cs typeface="Calibri"/>
              </a:rPr>
              <a:t>⦁    </a:t>
            </a:r>
            <a:r>
              <a:rPr lang="ru-RU" sz="2200" err="1">
                <a:latin typeface="Calibri"/>
                <a:cs typeface="Calibri"/>
              </a:rPr>
              <a:t>Hurry</a:t>
            </a:r>
            <a:r>
              <a:rPr lang="ru-RU" sz="2200" dirty="0">
                <a:latin typeface="Calibri"/>
                <a:cs typeface="Calibri"/>
              </a:rPr>
              <a:t>! We </a:t>
            </a:r>
            <a:r>
              <a:rPr lang="ru-RU" sz="2200" err="1">
                <a:latin typeface="Calibri"/>
                <a:cs typeface="Calibri"/>
              </a:rPr>
              <a:t>only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have</a:t>
            </a:r>
            <a:r>
              <a:rPr lang="ru-RU" sz="2200" dirty="0">
                <a:latin typeface="Calibri"/>
                <a:cs typeface="Calibri"/>
              </a:rPr>
              <a:t> a </a:t>
            </a:r>
            <a:r>
              <a:rPr lang="ru-RU" sz="2200" err="1">
                <a:latin typeface="Calibri"/>
                <a:cs typeface="Calibri"/>
              </a:rPr>
              <a:t>little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time</a:t>
            </a:r>
            <a:r>
              <a:rPr lang="ru-RU" sz="2200" dirty="0">
                <a:latin typeface="Calibri"/>
                <a:cs typeface="Calibri"/>
              </a:rPr>
              <a:t>. (</a:t>
            </a:r>
            <a:r>
              <a:rPr lang="ru-RU" sz="2200" err="1">
                <a:latin typeface="Calibri"/>
                <a:cs typeface="Calibri"/>
              </a:rPr>
              <a:t>not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only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little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time</a:t>
            </a:r>
            <a:r>
              <a:rPr lang="ru-RU" sz="2200" dirty="0">
                <a:latin typeface="Calibri"/>
                <a:cs typeface="Calibri"/>
              </a:rPr>
              <a:t>)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sz="2200" dirty="0">
                <a:latin typeface="Calibri"/>
                <a:cs typeface="Calibri"/>
              </a:rPr>
              <a:t>⦁    C The </a:t>
            </a:r>
            <a:r>
              <a:rPr lang="ru-RU" sz="2200" err="1">
                <a:latin typeface="Calibri"/>
                <a:cs typeface="Calibri"/>
              </a:rPr>
              <a:t>village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was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very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small</a:t>
            </a:r>
            <a:r>
              <a:rPr lang="ru-RU" sz="2200" dirty="0">
                <a:latin typeface="Calibri"/>
                <a:cs typeface="Calibri"/>
              </a:rPr>
              <a:t>. </a:t>
            </a:r>
            <a:r>
              <a:rPr lang="ru-RU" sz="2200" err="1">
                <a:latin typeface="Calibri"/>
                <a:cs typeface="Calibri"/>
              </a:rPr>
              <a:t>There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were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only</a:t>
            </a:r>
            <a:r>
              <a:rPr lang="ru-RU" sz="2200" dirty="0">
                <a:latin typeface="Calibri"/>
                <a:cs typeface="Calibri"/>
              </a:rPr>
              <a:t> a </a:t>
            </a:r>
            <a:r>
              <a:rPr lang="ru-RU" sz="2200" err="1">
                <a:latin typeface="Calibri"/>
                <a:cs typeface="Calibri"/>
              </a:rPr>
              <a:t>few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houses</a:t>
            </a:r>
            <a:r>
              <a:rPr lang="ru-RU" sz="2200" dirty="0">
                <a:latin typeface="Calibri"/>
                <a:cs typeface="Calibri"/>
              </a:rPr>
              <a:t>. (</a:t>
            </a:r>
            <a:r>
              <a:rPr lang="ru-RU" sz="2200" err="1">
                <a:latin typeface="Calibri"/>
                <a:cs typeface="Calibri"/>
              </a:rPr>
              <a:t>not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only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few</a:t>
            </a:r>
            <a:r>
              <a:rPr lang="ru-RU" sz="2200" dirty="0">
                <a:latin typeface="Calibri"/>
                <a:cs typeface="Calibri"/>
              </a:rPr>
              <a:t> </a:t>
            </a:r>
            <a:r>
              <a:rPr lang="ru-RU" sz="2200" err="1">
                <a:latin typeface="Calibri"/>
                <a:cs typeface="Calibri"/>
              </a:rPr>
              <a:t>houses</a:t>
            </a:r>
            <a:r>
              <a:rPr lang="ru-RU" sz="2200" dirty="0">
                <a:latin typeface="Calibri"/>
                <a:cs typeface="Calibri"/>
              </a:rPr>
              <a:t>)</a:t>
            </a:r>
          </a:p>
          <a:p>
            <a:pPr marL="0" indent="0">
              <a:buClr>
                <a:srgbClr val="000000"/>
              </a:buClr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3733682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ABD425-A2C4-264A-5958-C13D99CC7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8F0FC95-D92C-B0A7-0B79-A255E139B9C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78494" y="477332"/>
            <a:ext cx="11339186" cy="613682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2800" dirty="0">
                <a:latin typeface="Calibri"/>
                <a:cs typeface="Calibri"/>
              </a:rPr>
              <a:t>2) </a:t>
            </a:r>
            <a:r>
              <a:rPr lang="ru-RU" sz="2800" err="1">
                <a:latin typeface="Calibri"/>
                <a:cs typeface="Calibri"/>
              </a:rPr>
              <a:t>Complete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the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sentences</a:t>
            </a:r>
            <a:r>
              <a:rPr lang="ru-RU" sz="2800" dirty="0">
                <a:latin typeface="Calibri"/>
                <a:cs typeface="Calibri"/>
              </a:rPr>
              <a:t>. </a:t>
            </a:r>
            <a:r>
              <a:rPr lang="ru-RU" sz="2800" err="1">
                <a:latin typeface="Calibri"/>
                <a:cs typeface="Calibri"/>
              </a:rPr>
              <a:t>Choose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from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the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box</a:t>
            </a:r>
            <a:r>
              <a:rPr lang="ru-RU" sz="2800" dirty="0">
                <a:latin typeface="Calibri"/>
                <a:cs typeface="Calibri"/>
              </a:rPr>
              <a:t>.</a:t>
            </a:r>
            <a:endParaRPr lang="ru-RU" sz="2800"/>
          </a:p>
          <a:p>
            <a:pPr marL="0" indent="0">
              <a:buClr>
                <a:srgbClr val="000000"/>
              </a:buClr>
              <a:buNone/>
            </a:pPr>
            <a:r>
              <a:rPr lang="ru-RU" sz="2800" dirty="0">
                <a:latin typeface="Calibri"/>
                <a:cs typeface="Calibri"/>
              </a:rPr>
              <a:t>⦁    </a:t>
            </a:r>
            <a:r>
              <a:rPr lang="ru-RU" sz="2800" err="1">
                <a:latin typeface="Calibri"/>
                <a:cs typeface="Calibri"/>
              </a:rPr>
              <a:t>There’s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an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election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next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week</a:t>
            </a:r>
            <a:r>
              <a:rPr lang="ru-RU" sz="2800" dirty="0">
                <a:latin typeface="Calibri"/>
                <a:cs typeface="Calibri"/>
              </a:rPr>
              <a:t>. Who </a:t>
            </a:r>
            <a:r>
              <a:rPr lang="ru-RU" sz="2800" err="1">
                <a:latin typeface="Calibri"/>
                <a:cs typeface="Calibri"/>
              </a:rPr>
              <a:t>will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you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be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voting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for</a:t>
            </a:r>
            <a:r>
              <a:rPr lang="ru-RU" sz="2800" dirty="0">
                <a:latin typeface="Calibri"/>
                <a:cs typeface="Calibri"/>
              </a:rPr>
              <a:t>?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sz="2800" dirty="0">
                <a:latin typeface="Calibri"/>
                <a:cs typeface="Calibri"/>
              </a:rPr>
              <a:t>⦁    </a:t>
            </a:r>
            <a:r>
              <a:rPr lang="ru-RU" sz="2800" err="1">
                <a:latin typeface="Calibri"/>
                <a:cs typeface="Calibri"/>
              </a:rPr>
              <a:t>I’ll</a:t>
            </a:r>
            <a:r>
              <a:rPr lang="ru-RU" sz="2800" dirty="0">
                <a:latin typeface="Calibri"/>
                <a:cs typeface="Calibri"/>
              </a:rPr>
              <a:t>    </a:t>
            </a:r>
            <a:r>
              <a:rPr lang="ru-RU" sz="2800" err="1">
                <a:latin typeface="Calibri"/>
                <a:cs typeface="Calibri"/>
              </a:rPr>
              <a:t>shopping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later</a:t>
            </a:r>
            <a:r>
              <a:rPr lang="ru-RU" sz="2800" dirty="0">
                <a:latin typeface="Calibri"/>
                <a:cs typeface="Calibri"/>
              </a:rPr>
              <a:t>. </a:t>
            </a:r>
            <a:r>
              <a:rPr lang="ru-RU" sz="2800" err="1">
                <a:latin typeface="Calibri"/>
                <a:cs typeface="Calibri"/>
              </a:rPr>
              <a:t>Can</a:t>
            </a:r>
            <a:r>
              <a:rPr lang="ru-RU" sz="2800" dirty="0">
                <a:latin typeface="Calibri"/>
                <a:cs typeface="Calibri"/>
              </a:rPr>
              <a:t> I </a:t>
            </a:r>
            <a:r>
              <a:rPr lang="ru-RU" sz="2800" err="1">
                <a:latin typeface="Calibri"/>
                <a:cs typeface="Calibri"/>
              </a:rPr>
              <a:t>get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you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anything</a:t>
            </a:r>
            <a:r>
              <a:rPr lang="ru-RU" sz="2800" dirty="0">
                <a:latin typeface="Calibri"/>
                <a:cs typeface="Calibri"/>
              </a:rPr>
              <a:t>?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sz="2800" dirty="0">
                <a:latin typeface="Calibri"/>
                <a:cs typeface="Calibri"/>
              </a:rPr>
              <a:t>⦁    </a:t>
            </a:r>
            <a:r>
              <a:rPr lang="ru-RU" sz="2800" err="1">
                <a:latin typeface="Calibri"/>
                <a:cs typeface="Calibri"/>
              </a:rPr>
              <a:t>Emily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is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not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well</a:t>
            </a:r>
            <a:r>
              <a:rPr lang="ru-RU" sz="2800" dirty="0">
                <a:latin typeface="Calibri"/>
                <a:cs typeface="Calibri"/>
              </a:rPr>
              <a:t>, </a:t>
            </a:r>
            <a:r>
              <a:rPr lang="ru-RU" sz="2800" err="1">
                <a:latin typeface="Calibri"/>
                <a:cs typeface="Calibri"/>
              </a:rPr>
              <a:t>so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she</a:t>
            </a:r>
            <a:r>
              <a:rPr lang="ru-RU" sz="2800" dirty="0">
                <a:latin typeface="Calibri"/>
                <a:cs typeface="Calibri"/>
              </a:rPr>
              <a:t>    </a:t>
            </a:r>
            <a:r>
              <a:rPr lang="ru-RU" sz="2800" err="1">
                <a:latin typeface="Calibri"/>
                <a:cs typeface="Calibri"/>
              </a:rPr>
              <a:t>volleyball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tomorrow</a:t>
            </a:r>
            <a:r>
              <a:rPr lang="ru-RU" sz="2800" dirty="0">
                <a:latin typeface="Calibri"/>
                <a:cs typeface="Calibri"/>
              </a:rPr>
              <a:t>.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sz="2800" dirty="0">
                <a:latin typeface="Calibri"/>
                <a:cs typeface="Calibri"/>
              </a:rPr>
              <a:t>⦁    Little </a:t>
            </a:r>
            <a:r>
              <a:rPr lang="ru-RU" sz="2800" err="1">
                <a:latin typeface="Calibri"/>
                <a:cs typeface="Calibri"/>
              </a:rPr>
              <a:t>Emma</a:t>
            </a:r>
            <a:r>
              <a:rPr lang="ru-RU" sz="2800" dirty="0">
                <a:latin typeface="Calibri"/>
                <a:cs typeface="Calibri"/>
              </a:rPr>
              <a:t>    </a:t>
            </a:r>
            <a:r>
              <a:rPr lang="ru-RU" sz="2800" err="1">
                <a:latin typeface="Calibri"/>
                <a:cs typeface="Calibri"/>
              </a:rPr>
              <a:t>school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soon</a:t>
            </a:r>
            <a:r>
              <a:rPr lang="ru-RU" sz="2800" dirty="0">
                <a:latin typeface="Calibri"/>
                <a:cs typeface="Calibri"/>
              </a:rPr>
              <a:t>. </a:t>
            </a:r>
            <a:r>
              <a:rPr lang="ru-RU" sz="2800" err="1">
                <a:latin typeface="Calibri"/>
                <a:cs typeface="Calibri"/>
              </a:rPr>
              <a:t>She’s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growing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up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fast</a:t>
            </a:r>
            <a:r>
              <a:rPr lang="ru-RU" sz="2800" dirty="0">
                <a:latin typeface="Calibri"/>
                <a:cs typeface="Calibri"/>
              </a:rPr>
              <a:t>.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sz="2800" dirty="0">
                <a:latin typeface="Calibri"/>
                <a:cs typeface="Calibri"/>
              </a:rPr>
              <a:t>⦁    The </a:t>
            </a:r>
            <a:r>
              <a:rPr lang="ru-RU" sz="2800" err="1">
                <a:latin typeface="Calibri"/>
                <a:cs typeface="Calibri"/>
              </a:rPr>
              <a:t>match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is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on</a:t>
            </a:r>
            <a:r>
              <a:rPr lang="ru-RU" sz="2800" dirty="0">
                <a:latin typeface="Calibri"/>
                <a:cs typeface="Calibri"/>
              </a:rPr>
              <a:t> TV </a:t>
            </a:r>
            <a:r>
              <a:rPr lang="ru-RU" sz="2800" err="1">
                <a:latin typeface="Calibri"/>
                <a:cs typeface="Calibri"/>
              </a:rPr>
              <a:t>tonight</a:t>
            </a:r>
            <a:r>
              <a:rPr lang="ru-RU" sz="2800" dirty="0">
                <a:latin typeface="Calibri"/>
                <a:cs typeface="Calibri"/>
              </a:rPr>
              <a:t>. </a:t>
            </a:r>
            <a:r>
              <a:rPr lang="ru-RU" sz="2800" err="1">
                <a:latin typeface="Calibri"/>
                <a:cs typeface="Calibri"/>
              </a:rPr>
              <a:t>Will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you</a:t>
            </a:r>
            <a:r>
              <a:rPr lang="ru-RU" sz="2800" dirty="0">
                <a:latin typeface="Calibri"/>
                <a:cs typeface="Calibri"/>
              </a:rPr>
              <a:t>    </a:t>
            </a:r>
            <a:r>
              <a:rPr lang="ru-RU" sz="2800" err="1">
                <a:latin typeface="Calibri"/>
                <a:cs typeface="Calibri"/>
              </a:rPr>
              <a:t>it</a:t>
            </a:r>
            <a:r>
              <a:rPr lang="ru-RU" sz="2800" dirty="0">
                <a:latin typeface="Calibri"/>
                <a:cs typeface="Calibri"/>
              </a:rPr>
              <a:t>?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sz="2800" dirty="0">
                <a:latin typeface="Calibri"/>
                <a:cs typeface="Calibri"/>
              </a:rPr>
              <a:t>⦁    What    </a:t>
            </a:r>
            <a:r>
              <a:rPr lang="ru-RU" sz="2800" err="1">
                <a:latin typeface="Calibri"/>
                <a:cs typeface="Calibri"/>
              </a:rPr>
              <a:t>in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your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new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job</a:t>
            </a:r>
            <a:r>
              <a:rPr lang="ru-RU" sz="2800" dirty="0">
                <a:latin typeface="Calibri"/>
                <a:cs typeface="Calibri"/>
              </a:rPr>
              <a:t>? The </a:t>
            </a:r>
            <a:r>
              <a:rPr lang="ru-RU" sz="2800" err="1">
                <a:latin typeface="Calibri"/>
                <a:cs typeface="Calibri"/>
              </a:rPr>
              <a:t>same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as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before</a:t>
            </a:r>
            <a:r>
              <a:rPr lang="ru-RU" sz="2800" dirty="0">
                <a:latin typeface="Calibri"/>
                <a:cs typeface="Calibri"/>
              </a:rPr>
              <a:t>?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sz="2800" dirty="0">
                <a:latin typeface="Calibri"/>
                <a:cs typeface="Calibri"/>
              </a:rPr>
              <a:t>⦁    I    </a:t>
            </a:r>
            <a:r>
              <a:rPr lang="ru-RU" sz="2800" err="1">
                <a:latin typeface="Calibri"/>
                <a:cs typeface="Calibri"/>
              </a:rPr>
              <a:t>to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the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wedding</a:t>
            </a:r>
            <a:r>
              <a:rPr lang="ru-RU" sz="2800" dirty="0">
                <a:latin typeface="Calibri"/>
                <a:cs typeface="Calibri"/>
              </a:rPr>
              <a:t>. </a:t>
            </a:r>
            <a:r>
              <a:rPr lang="ru-RU" sz="2800" err="1">
                <a:latin typeface="Calibri"/>
                <a:cs typeface="Calibri"/>
              </a:rPr>
              <a:t>I’ll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be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away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on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holiday</a:t>
            </a:r>
            <a:r>
              <a:rPr lang="ru-RU" sz="2800" dirty="0">
                <a:latin typeface="Calibri"/>
                <a:cs typeface="Calibri"/>
              </a:rPr>
              <a:t>.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sz="2800" dirty="0">
                <a:latin typeface="Calibri"/>
                <a:cs typeface="Calibri"/>
              </a:rPr>
              <a:t>⦁    </a:t>
            </a:r>
            <a:r>
              <a:rPr lang="ru-RU" sz="2800" err="1">
                <a:latin typeface="Calibri"/>
                <a:cs typeface="Calibri"/>
              </a:rPr>
              <a:t>Please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fasten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your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seat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belts</a:t>
            </a:r>
            <a:r>
              <a:rPr lang="ru-RU" sz="2800" dirty="0">
                <a:latin typeface="Calibri"/>
                <a:cs typeface="Calibri"/>
              </a:rPr>
              <a:t>. The </a:t>
            </a:r>
            <a:r>
              <a:rPr lang="ru-RU" sz="2800" err="1">
                <a:latin typeface="Calibri"/>
                <a:cs typeface="Calibri"/>
              </a:rPr>
              <a:t>plane</a:t>
            </a:r>
            <a:r>
              <a:rPr lang="ru-RU" sz="2800" dirty="0">
                <a:latin typeface="Calibri"/>
                <a:cs typeface="Calibri"/>
              </a:rPr>
              <a:t>    </a:t>
            </a:r>
            <a:r>
              <a:rPr lang="ru-RU" sz="2800" err="1">
                <a:latin typeface="Calibri"/>
                <a:cs typeface="Calibri"/>
              </a:rPr>
              <a:t>in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ten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minutes</a:t>
            </a:r>
            <a:r>
              <a:rPr lang="ru-RU" sz="2800" dirty="0">
                <a:latin typeface="Calibri"/>
                <a:cs typeface="Calibri"/>
              </a:rPr>
              <a:t>.</a:t>
            </a:r>
          </a:p>
          <a:p>
            <a:pPr>
              <a:buClr>
                <a:srgbClr val="000000"/>
              </a:buClr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52582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EF4569-157B-104E-29D8-87F323AC14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A00C0A9-011D-59AB-07D3-7295FEBB0E5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07374" y="619572"/>
            <a:ext cx="11450946" cy="5964107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0" indent="0">
              <a:buNone/>
            </a:pPr>
            <a:r>
              <a:rPr lang="ru-RU" sz="2100" b="1" dirty="0">
                <a:latin typeface="Calibri"/>
                <a:cs typeface="Calibri"/>
              </a:rPr>
              <a:t>3) </a:t>
            </a:r>
            <a:r>
              <a:rPr lang="ru-RU" sz="2100" b="1" dirty="0" err="1">
                <a:latin typeface="Calibri"/>
                <a:cs typeface="Calibri"/>
              </a:rPr>
              <a:t>Put</a:t>
            </a:r>
            <a:r>
              <a:rPr lang="ru-RU" sz="2100" b="1" dirty="0">
                <a:latin typeface="Calibri"/>
                <a:cs typeface="Calibri"/>
              </a:rPr>
              <a:t> </a:t>
            </a:r>
            <a:r>
              <a:rPr lang="ru-RU" sz="2100" b="1" dirty="0" err="1">
                <a:latin typeface="Calibri"/>
                <a:cs typeface="Calibri"/>
              </a:rPr>
              <a:t>the</a:t>
            </a:r>
            <a:r>
              <a:rPr lang="ru-RU" sz="2100" b="1" dirty="0">
                <a:latin typeface="Calibri"/>
                <a:cs typeface="Calibri"/>
              </a:rPr>
              <a:t> </a:t>
            </a:r>
            <a:r>
              <a:rPr lang="ru-RU" sz="2100" b="1" dirty="0" err="1">
                <a:latin typeface="Calibri"/>
                <a:cs typeface="Calibri"/>
              </a:rPr>
              <a:t>verb</a:t>
            </a:r>
            <a:r>
              <a:rPr lang="ru-RU" sz="2100" b="1" dirty="0">
                <a:latin typeface="Calibri"/>
                <a:cs typeface="Calibri"/>
              </a:rPr>
              <a:t> </a:t>
            </a:r>
            <a:r>
              <a:rPr lang="ru-RU" sz="2100" b="1" dirty="0" err="1">
                <a:latin typeface="Calibri"/>
                <a:cs typeface="Calibri"/>
              </a:rPr>
              <a:t>into</a:t>
            </a:r>
            <a:r>
              <a:rPr lang="ru-RU" sz="2100" b="1" dirty="0">
                <a:latin typeface="Calibri"/>
                <a:cs typeface="Calibri"/>
              </a:rPr>
              <a:t> </a:t>
            </a:r>
            <a:r>
              <a:rPr lang="ru-RU" sz="2100" b="1" dirty="0" err="1">
                <a:latin typeface="Calibri"/>
                <a:cs typeface="Calibri"/>
              </a:rPr>
              <a:t>the</a:t>
            </a:r>
            <a:r>
              <a:rPr lang="ru-RU" sz="2100" b="1" dirty="0">
                <a:latin typeface="Calibri"/>
                <a:cs typeface="Calibri"/>
              </a:rPr>
              <a:t> </a:t>
            </a:r>
            <a:r>
              <a:rPr lang="ru-RU" sz="2100" b="1" dirty="0" err="1">
                <a:latin typeface="Calibri"/>
                <a:cs typeface="Calibri"/>
              </a:rPr>
              <a:t>correct</a:t>
            </a:r>
            <a:r>
              <a:rPr lang="ru-RU" sz="2100" b="1" dirty="0">
                <a:latin typeface="Calibri"/>
                <a:cs typeface="Calibri"/>
              </a:rPr>
              <a:t> </a:t>
            </a:r>
            <a:r>
              <a:rPr lang="ru-RU" sz="2100" b="1" dirty="0" err="1">
                <a:latin typeface="Calibri"/>
                <a:cs typeface="Calibri"/>
              </a:rPr>
              <a:t>form</a:t>
            </a:r>
            <a:r>
              <a:rPr lang="ru-RU" sz="2100" b="1" dirty="0">
                <a:latin typeface="Calibri"/>
                <a:cs typeface="Calibri"/>
              </a:rPr>
              <a:t>, </a:t>
            </a:r>
            <a:r>
              <a:rPr lang="ru-RU" sz="2100" b="1" dirty="0" err="1">
                <a:latin typeface="Calibri"/>
                <a:cs typeface="Calibri"/>
              </a:rPr>
              <a:t>will</a:t>
            </a:r>
            <a:r>
              <a:rPr lang="ru-RU" sz="2100" b="1" dirty="0">
                <a:latin typeface="Calibri"/>
                <a:cs typeface="Calibri"/>
              </a:rPr>
              <a:t> </a:t>
            </a:r>
            <a:r>
              <a:rPr lang="ru-RU" sz="2100" b="1" dirty="0" err="1">
                <a:latin typeface="Calibri"/>
                <a:cs typeface="Calibri"/>
              </a:rPr>
              <a:t>be</a:t>
            </a:r>
            <a:r>
              <a:rPr lang="ru-RU" sz="2100" b="1" dirty="0">
                <a:latin typeface="Calibri"/>
                <a:cs typeface="Calibri"/>
              </a:rPr>
              <a:t> (</a:t>
            </a:r>
            <a:r>
              <a:rPr lang="ru-RU" sz="2100" b="1" dirty="0" err="1">
                <a:latin typeface="Calibri"/>
                <a:cs typeface="Calibri"/>
              </a:rPr>
              <a:t>do</a:t>
            </a:r>
            <a:r>
              <a:rPr lang="ru-RU" sz="2100" b="1" dirty="0">
                <a:latin typeface="Calibri"/>
                <a:cs typeface="Calibri"/>
              </a:rPr>
              <a:t>)</a:t>
            </a:r>
            <a:r>
              <a:rPr lang="ru-RU" sz="2100" b="1" dirty="0" err="1">
                <a:latin typeface="Calibri"/>
                <a:cs typeface="Calibri"/>
              </a:rPr>
              <a:t>ing</a:t>
            </a:r>
            <a:r>
              <a:rPr lang="ru-RU" sz="2100" b="1" dirty="0">
                <a:latin typeface="Calibri"/>
                <a:cs typeface="Calibri"/>
              </a:rPr>
              <a:t> </a:t>
            </a:r>
            <a:r>
              <a:rPr lang="ru-RU" sz="2100" b="1" dirty="0" err="1">
                <a:latin typeface="Calibri"/>
                <a:cs typeface="Calibri"/>
              </a:rPr>
              <a:t>or</a:t>
            </a:r>
            <a:r>
              <a:rPr lang="ru-RU" sz="2100" b="1" dirty="0">
                <a:latin typeface="Calibri"/>
                <a:cs typeface="Calibri"/>
              </a:rPr>
              <a:t> </a:t>
            </a:r>
            <a:r>
              <a:rPr lang="ru-RU" sz="2100" b="1" dirty="0" err="1">
                <a:latin typeface="Calibri"/>
                <a:cs typeface="Calibri"/>
              </a:rPr>
              <a:t>will</a:t>
            </a:r>
            <a:r>
              <a:rPr lang="ru-RU" sz="2100" b="1" dirty="0">
                <a:latin typeface="Calibri"/>
                <a:cs typeface="Calibri"/>
              </a:rPr>
              <a:t> </a:t>
            </a:r>
            <a:r>
              <a:rPr lang="ru-RU" sz="2100" b="1" dirty="0" err="1">
                <a:latin typeface="Calibri"/>
                <a:cs typeface="Calibri"/>
              </a:rPr>
              <a:t>have</a:t>
            </a:r>
            <a:r>
              <a:rPr lang="ru-RU" sz="2100" b="1" dirty="0">
                <a:latin typeface="Calibri"/>
                <a:cs typeface="Calibri"/>
              </a:rPr>
              <a:t> (</a:t>
            </a:r>
            <a:r>
              <a:rPr lang="ru-RU" sz="2100" b="1" dirty="0" err="1">
                <a:latin typeface="Calibri"/>
                <a:cs typeface="Calibri"/>
              </a:rPr>
              <a:t>done</a:t>
            </a:r>
            <a:r>
              <a:rPr lang="ru-RU" sz="2100" b="1" dirty="0">
                <a:latin typeface="Calibri"/>
                <a:cs typeface="Calibri"/>
              </a:rPr>
              <a:t>).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sz="2100" dirty="0">
                <a:latin typeface="Calibri"/>
                <a:cs typeface="Calibri"/>
              </a:rPr>
              <a:t>⦁    </a:t>
            </a:r>
            <a:r>
              <a:rPr lang="ru-RU" sz="2100" err="1">
                <a:latin typeface="Calibri"/>
                <a:cs typeface="Calibri"/>
              </a:rPr>
              <a:t>Don’t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phone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between</a:t>
            </a:r>
            <a:r>
              <a:rPr lang="ru-RU" sz="2100" dirty="0">
                <a:latin typeface="Calibri"/>
                <a:cs typeface="Calibri"/>
              </a:rPr>
              <a:t> 7 </a:t>
            </a:r>
            <a:r>
              <a:rPr lang="ru-RU" sz="2100" err="1">
                <a:latin typeface="Calibri"/>
                <a:cs typeface="Calibri"/>
              </a:rPr>
              <a:t>and</a:t>
            </a:r>
            <a:r>
              <a:rPr lang="ru-RU" sz="2100" dirty="0">
                <a:latin typeface="Calibri"/>
                <a:cs typeface="Calibri"/>
              </a:rPr>
              <a:t> 8. </a:t>
            </a:r>
            <a:r>
              <a:rPr lang="ru-RU" sz="2100" err="1">
                <a:latin typeface="Calibri"/>
                <a:cs typeface="Calibri"/>
              </a:rPr>
              <a:t>We’ll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be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eating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then</a:t>
            </a:r>
            <a:r>
              <a:rPr lang="ru-RU" sz="2100" dirty="0">
                <a:latin typeface="Calibri"/>
                <a:cs typeface="Calibri"/>
              </a:rPr>
              <a:t>. (</a:t>
            </a:r>
            <a:r>
              <a:rPr lang="ru-RU" sz="2100" err="1">
                <a:latin typeface="Calibri"/>
                <a:cs typeface="Calibri"/>
              </a:rPr>
              <a:t>we</a:t>
            </a:r>
            <a:r>
              <a:rPr lang="ru-RU" sz="2100" dirty="0">
                <a:latin typeface="Calibri"/>
                <a:cs typeface="Calibri"/>
              </a:rPr>
              <a:t> / </a:t>
            </a:r>
            <a:r>
              <a:rPr lang="ru-RU" sz="2100" err="1">
                <a:latin typeface="Calibri"/>
                <a:cs typeface="Calibri"/>
              </a:rPr>
              <a:t>eat</a:t>
            </a:r>
            <a:r>
              <a:rPr lang="ru-RU" sz="2100" dirty="0">
                <a:latin typeface="Calibri"/>
                <a:cs typeface="Calibri"/>
              </a:rPr>
              <a:t>)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sz="2100" dirty="0">
                <a:latin typeface="Calibri"/>
                <a:cs typeface="Calibri"/>
              </a:rPr>
              <a:t>⦁    </a:t>
            </a:r>
            <a:r>
              <a:rPr lang="ru-RU" sz="2100" err="1">
                <a:latin typeface="Calibri"/>
                <a:cs typeface="Calibri"/>
              </a:rPr>
              <a:t>Tomorrow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afternoon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we’re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going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to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play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tennis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from</a:t>
            </a:r>
            <a:r>
              <a:rPr lang="ru-RU" sz="2100" dirty="0">
                <a:latin typeface="Calibri"/>
                <a:cs typeface="Calibri"/>
              </a:rPr>
              <a:t> 3 </a:t>
            </a:r>
            <a:r>
              <a:rPr lang="ru-RU" sz="2100" err="1">
                <a:latin typeface="Calibri"/>
                <a:cs typeface="Calibri"/>
              </a:rPr>
              <a:t>o’clock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until</a:t>
            </a:r>
            <a:r>
              <a:rPr lang="ru-RU" sz="2100" dirty="0">
                <a:latin typeface="Calibri"/>
                <a:cs typeface="Calibri"/>
              </a:rPr>
              <a:t> 4.30. </a:t>
            </a:r>
            <a:r>
              <a:rPr lang="ru-RU" sz="2100" err="1">
                <a:latin typeface="Calibri"/>
                <a:cs typeface="Calibri"/>
              </a:rPr>
              <a:t>So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at</a:t>
            </a:r>
            <a:r>
              <a:rPr lang="ru-RU" sz="2100" dirty="0">
                <a:latin typeface="Calibri"/>
                <a:cs typeface="Calibri"/>
              </a:rPr>
              <a:t> 4 </a:t>
            </a:r>
            <a:r>
              <a:rPr lang="ru-RU" sz="2100" err="1">
                <a:latin typeface="Calibri"/>
                <a:cs typeface="Calibri"/>
              </a:rPr>
              <a:t>o’clock</a:t>
            </a:r>
            <a:r>
              <a:rPr lang="ru-RU" sz="2100" dirty="0">
                <a:latin typeface="Calibri"/>
                <a:cs typeface="Calibri"/>
              </a:rPr>
              <a:t>,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sz="2100" dirty="0">
                <a:latin typeface="Calibri"/>
                <a:cs typeface="Calibri"/>
              </a:rPr>
              <a:t>      </a:t>
            </a:r>
            <a:r>
              <a:rPr lang="ru-RU" sz="2100" err="1">
                <a:latin typeface="Calibri"/>
                <a:cs typeface="Calibri"/>
              </a:rPr>
              <a:t>tennis</a:t>
            </a:r>
            <a:r>
              <a:rPr lang="ru-RU" sz="2100" dirty="0">
                <a:latin typeface="Calibri"/>
                <a:cs typeface="Calibri"/>
              </a:rPr>
              <a:t>. (</a:t>
            </a:r>
            <a:r>
              <a:rPr lang="ru-RU" sz="2100" err="1">
                <a:latin typeface="Calibri"/>
                <a:cs typeface="Calibri"/>
              </a:rPr>
              <a:t>we</a:t>
            </a:r>
            <a:r>
              <a:rPr lang="ru-RU" sz="2100" dirty="0">
                <a:latin typeface="Calibri"/>
                <a:cs typeface="Calibri"/>
              </a:rPr>
              <a:t> / </a:t>
            </a:r>
            <a:r>
              <a:rPr lang="ru-RU" sz="2100" err="1">
                <a:latin typeface="Calibri"/>
                <a:cs typeface="Calibri"/>
              </a:rPr>
              <a:t>play</a:t>
            </a:r>
            <a:r>
              <a:rPr lang="ru-RU" sz="2100" dirty="0">
                <a:latin typeface="Calibri"/>
                <a:cs typeface="Calibri"/>
              </a:rPr>
              <a:t>)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sz="2100" dirty="0">
                <a:latin typeface="Calibri"/>
                <a:cs typeface="Calibri"/>
              </a:rPr>
              <a:t>⦁    </a:t>
            </a:r>
            <a:r>
              <a:rPr lang="ru-RU" sz="2100" err="1">
                <a:latin typeface="Calibri"/>
                <a:cs typeface="Calibri"/>
              </a:rPr>
              <a:t>Sarah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will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meet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you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at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the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station</a:t>
            </a:r>
            <a:r>
              <a:rPr lang="ru-RU" sz="2100" dirty="0">
                <a:latin typeface="Calibri"/>
                <a:cs typeface="Calibri"/>
              </a:rPr>
              <a:t>.                           </a:t>
            </a:r>
            <a:r>
              <a:rPr lang="ru-RU" sz="2100" err="1">
                <a:latin typeface="Calibri"/>
                <a:cs typeface="Calibri"/>
              </a:rPr>
              <a:t>for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you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when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you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arrive</a:t>
            </a:r>
            <a:r>
              <a:rPr lang="ru-RU" sz="2100" dirty="0">
                <a:latin typeface="Calibri"/>
                <a:cs typeface="Calibri"/>
              </a:rPr>
              <a:t>. (</a:t>
            </a:r>
            <a:r>
              <a:rPr lang="ru-RU" sz="2100" err="1">
                <a:latin typeface="Calibri"/>
                <a:cs typeface="Calibri"/>
              </a:rPr>
              <a:t>she</a:t>
            </a:r>
            <a:r>
              <a:rPr lang="ru-RU" sz="2100" dirty="0">
                <a:latin typeface="Calibri"/>
                <a:cs typeface="Calibri"/>
              </a:rPr>
              <a:t> / </a:t>
            </a:r>
            <a:r>
              <a:rPr lang="ru-RU" sz="2100" err="1">
                <a:latin typeface="Calibri"/>
                <a:cs typeface="Calibri"/>
              </a:rPr>
              <a:t>wait</a:t>
            </a:r>
            <a:r>
              <a:rPr lang="ru-RU" sz="2100" dirty="0">
                <a:latin typeface="Calibri"/>
                <a:cs typeface="Calibri"/>
              </a:rPr>
              <a:t>)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sz="2100" dirty="0">
                <a:latin typeface="Calibri"/>
                <a:cs typeface="Calibri"/>
              </a:rPr>
              <a:t>⦁    The </a:t>
            </a:r>
            <a:r>
              <a:rPr lang="ru-RU" sz="2100" err="1">
                <a:latin typeface="Calibri"/>
                <a:cs typeface="Calibri"/>
              </a:rPr>
              <a:t>meeting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starts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at</a:t>
            </a:r>
            <a:r>
              <a:rPr lang="ru-RU" sz="2100" dirty="0">
                <a:latin typeface="Calibri"/>
                <a:cs typeface="Calibri"/>
              </a:rPr>
              <a:t> 9.30 </a:t>
            </a:r>
            <a:r>
              <a:rPr lang="ru-RU" sz="2100" err="1">
                <a:latin typeface="Calibri"/>
                <a:cs typeface="Calibri"/>
              </a:rPr>
              <a:t>and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won’t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last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longer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than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an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hour</a:t>
            </a:r>
            <a:r>
              <a:rPr lang="ru-RU" sz="2100" dirty="0">
                <a:latin typeface="Calibri"/>
                <a:cs typeface="Calibri"/>
              </a:rPr>
              <a:t>. You </a:t>
            </a:r>
            <a:r>
              <a:rPr lang="ru-RU" sz="2100" err="1">
                <a:latin typeface="Calibri"/>
                <a:cs typeface="Calibri"/>
              </a:rPr>
              <a:t>can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be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sure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that</a:t>
            </a:r>
            <a:endParaRPr lang="ru-RU" sz="2100" dirty="0">
              <a:latin typeface="Calibri"/>
              <a:cs typeface="Calibri"/>
            </a:endParaRPr>
          </a:p>
          <a:p>
            <a:pPr marL="0" indent="0">
              <a:buClr>
                <a:srgbClr val="000000"/>
              </a:buClr>
              <a:buNone/>
            </a:pPr>
            <a:r>
              <a:rPr lang="ru-RU" sz="2100" dirty="0">
                <a:latin typeface="Calibri"/>
                <a:cs typeface="Calibri"/>
              </a:rPr>
              <a:t>      </a:t>
            </a:r>
            <a:r>
              <a:rPr lang="ru-RU" sz="2100" err="1">
                <a:latin typeface="Calibri"/>
                <a:cs typeface="Calibri"/>
              </a:rPr>
              <a:t>by</a:t>
            </a:r>
            <a:r>
              <a:rPr lang="ru-RU" sz="2100" dirty="0">
                <a:latin typeface="Calibri"/>
                <a:cs typeface="Calibri"/>
              </a:rPr>
              <a:t> 11 </a:t>
            </a:r>
            <a:r>
              <a:rPr lang="ru-RU" sz="2100" err="1">
                <a:latin typeface="Calibri"/>
                <a:cs typeface="Calibri"/>
              </a:rPr>
              <a:t>o’clock</a:t>
            </a:r>
            <a:r>
              <a:rPr lang="ru-RU" sz="2100" dirty="0">
                <a:latin typeface="Calibri"/>
                <a:cs typeface="Calibri"/>
              </a:rPr>
              <a:t>. (</a:t>
            </a:r>
            <a:r>
              <a:rPr lang="ru-RU" sz="2100" err="1">
                <a:latin typeface="Calibri"/>
                <a:cs typeface="Calibri"/>
              </a:rPr>
              <a:t>it</a:t>
            </a:r>
            <a:r>
              <a:rPr lang="ru-RU" sz="2100" dirty="0">
                <a:latin typeface="Calibri"/>
                <a:cs typeface="Calibri"/>
              </a:rPr>
              <a:t> / </a:t>
            </a:r>
            <a:r>
              <a:rPr lang="ru-RU" sz="2100" err="1">
                <a:latin typeface="Calibri"/>
                <a:cs typeface="Calibri"/>
              </a:rPr>
              <a:t>finish</a:t>
            </a:r>
            <a:r>
              <a:rPr lang="ru-RU" sz="2100" dirty="0">
                <a:latin typeface="Calibri"/>
                <a:cs typeface="Calibri"/>
              </a:rPr>
              <a:t>)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sz="2100" dirty="0">
                <a:latin typeface="Calibri"/>
                <a:cs typeface="Calibri"/>
              </a:rPr>
              <a:t>⦁    Do </a:t>
            </a:r>
            <a:r>
              <a:rPr lang="ru-RU" sz="2100" err="1">
                <a:latin typeface="Calibri"/>
                <a:cs typeface="Calibri"/>
              </a:rPr>
              <a:t>you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think</a:t>
            </a:r>
            <a:r>
              <a:rPr lang="ru-RU" sz="2100" dirty="0">
                <a:latin typeface="Calibri"/>
                <a:cs typeface="Calibri"/>
              </a:rPr>
              <a:t>    </a:t>
            </a:r>
            <a:r>
              <a:rPr lang="ru-RU" sz="2100" err="1">
                <a:latin typeface="Calibri"/>
                <a:cs typeface="Calibri"/>
              </a:rPr>
              <a:t>in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the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same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place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in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ten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years</a:t>
            </a:r>
            <a:r>
              <a:rPr lang="ru-RU" sz="2100" dirty="0">
                <a:latin typeface="Calibri"/>
                <a:cs typeface="Calibri"/>
              </a:rPr>
              <a:t>’ </a:t>
            </a:r>
            <a:r>
              <a:rPr lang="ru-RU" sz="2100" err="1">
                <a:latin typeface="Calibri"/>
                <a:cs typeface="Calibri"/>
              </a:rPr>
              <a:t>time</a:t>
            </a:r>
            <a:r>
              <a:rPr lang="ru-RU" sz="2100" dirty="0">
                <a:latin typeface="Calibri"/>
                <a:cs typeface="Calibri"/>
              </a:rPr>
              <a:t>? (</a:t>
            </a:r>
            <a:r>
              <a:rPr lang="ru-RU" sz="2100" err="1">
                <a:latin typeface="Calibri"/>
                <a:cs typeface="Calibri"/>
              </a:rPr>
              <a:t>you</a:t>
            </a:r>
            <a:r>
              <a:rPr lang="ru-RU" sz="2100" dirty="0">
                <a:latin typeface="Calibri"/>
                <a:cs typeface="Calibri"/>
              </a:rPr>
              <a:t> / </a:t>
            </a:r>
            <a:r>
              <a:rPr lang="ru-RU" sz="2100" err="1">
                <a:latin typeface="Calibri"/>
                <a:cs typeface="Calibri"/>
              </a:rPr>
              <a:t>still</a:t>
            </a:r>
            <a:r>
              <a:rPr lang="ru-RU" sz="2100" dirty="0">
                <a:latin typeface="Calibri"/>
                <a:cs typeface="Calibri"/>
              </a:rPr>
              <a:t> / </a:t>
            </a:r>
            <a:r>
              <a:rPr lang="ru-RU" sz="2100" err="1">
                <a:latin typeface="Calibri"/>
                <a:cs typeface="Calibri"/>
              </a:rPr>
              <a:t>live</a:t>
            </a:r>
            <a:r>
              <a:rPr lang="ru-RU" sz="2100" dirty="0">
                <a:latin typeface="Calibri"/>
                <a:cs typeface="Calibri"/>
              </a:rPr>
              <a:t>)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sz="2100" dirty="0">
                <a:latin typeface="Calibri"/>
                <a:cs typeface="Calibri"/>
              </a:rPr>
              <a:t>⦁    </a:t>
            </a:r>
            <a:r>
              <a:rPr lang="ru-RU" sz="2100" err="1">
                <a:latin typeface="Calibri"/>
                <a:cs typeface="Calibri"/>
              </a:rPr>
              <a:t>Lisa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is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travelling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in</a:t>
            </a:r>
            <a:r>
              <a:rPr lang="ru-RU" sz="2100" dirty="0">
                <a:latin typeface="Calibri"/>
                <a:cs typeface="Calibri"/>
              </a:rPr>
              <a:t> Europe </a:t>
            </a:r>
            <a:r>
              <a:rPr lang="ru-RU" sz="2100" err="1">
                <a:latin typeface="Calibri"/>
                <a:cs typeface="Calibri"/>
              </a:rPr>
              <a:t>and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so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far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she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has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travelled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about</a:t>
            </a:r>
            <a:r>
              <a:rPr lang="ru-RU" sz="2100" dirty="0">
                <a:latin typeface="Calibri"/>
                <a:cs typeface="Calibri"/>
              </a:rPr>
              <a:t> 1,000 </a:t>
            </a:r>
            <a:r>
              <a:rPr lang="ru-RU" sz="2100" err="1">
                <a:latin typeface="Calibri"/>
                <a:cs typeface="Calibri"/>
              </a:rPr>
              <a:t>miles</a:t>
            </a:r>
            <a:r>
              <a:rPr lang="ru-RU" sz="2100" dirty="0">
                <a:latin typeface="Calibri"/>
                <a:cs typeface="Calibri"/>
              </a:rPr>
              <a:t>. By </a:t>
            </a:r>
            <a:r>
              <a:rPr lang="ru-RU" sz="2100" err="1">
                <a:latin typeface="Calibri"/>
                <a:cs typeface="Calibri"/>
              </a:rPr>
              <a:t>the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end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of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the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trip</a:t>
            </a:r>
            <a:r>
              <a:rPr lang="ru-RU" sz="2100" dirty="0">
                <a:latin typeface="Calibri"/>
                <a:cs typeface="Calibri"/>
              </a:rPr>
              <a:t>,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sz="2100" dirty="0">
                <a:latin typeface="Calibri"/>
                <a:cs typeface="Calibri"/>
              </a:rPr>
              <a:t>      </a:t>
            </a:r>
            <a:r>
              <a:rPr lang="ru-RU" sz="2100" err="1">
                <a:latin typeface="Calibri"/>
                <a:cs typeface="Calibri"/>
              </a:rPr>
              <a:t>more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than</a:t>
            </a:r>
            <a:r>
              <a:rPr lang="ru-RU" sz="2100" dirty="0">
                <a:latin typeface="Calibri"/>
                <a:cs typeface="Calibri"/>
              </a:rPr>
              <a:t> 3,000 </a:t>
            </a:r>
            <a:r>
              <a:rPr lang="ru-RU" sz="2100" err="1">
                <a:latin typeface="Calibri"/>
                <a:cs typeface="Calibri"/>
              </a:rPr>
              <a:t>miles</a:t>
            </a:r>
            <a:r>
              <a:rPr lang="ru-RU" sz="2100" dirty="0">
                <a:latin typeface="Calibri"/>
                <a:cs typeface="Calibri"/>
              </a:rPr>
              <a:t>. (</a:t>
            </a:r>
            <a:r>
              <a:rPr lang="ru-RU" sz="2100" err="1">
                <a:latin typeface="Calibri"/>
                <a:cs typeface="Calibri"/>
              </a:rPr>
              <a:t>she</a:t>
            </a:r>
            <a:r>
              <a:rPr lang="ru-RU" sz="2100" dirty="0">
                <a:latin typeface="Calibri"/>
                <a:cs typeface="Calibri"/>
              </a:rPr>
              <a:t> / </a:t>
            </a:r>
            <a:r>
              <a:rPr lang="ru-RU" sz="2100" err="1">
                <a:latin typeface="Calibri"/>
                <a:cs typeface="Calibri"/>
              </a:rPr>
              <a:t>travel</a:t>
            </a:r>
            <a:r>
              <a:rPr lang="ru-RU" sz="2100" dirty="0">
                <a:latin typeface="Calibri"/>
                <a:cs typeface="Calibri"/>
              </a:rPr>
              <a:t>)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sz="2100" dirty="0">
                <a:latin typeface="Calibri"/>
                <a:cs typeface="Calibri"/>
              </a:rPr>
              <a:t>⦁    </a:t>
            </a:r>
            <a:r>
              <a:rPr lang="ru-RU" sz="2100" err="1">
                <a:latin typeface="Calibri"/>
                <a:cs typeface="Calibri"/>
              </a:rPr>
              <a:t>If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you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need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to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contact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me</a:t>
            </a:r>
            <a:r>
              <a:rPr lang="ru-RU" sz="2100" dirty="0">
                <a:latin typeface="Calibri"/>
                <a:cs typeface="Calibri"/>
              </a:rPr>
              <a:t>,    </a:t>
            </a:r>
            <a:r>
              <a:rPr lang="ru-RU" sz="2100" err="1">
                <a:latin typeface="Calibri"/>
                <a:cs typeface="Calibri"/>
              </a:rPr>
              <a:t>at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the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Lion</a:t>
            </a:r>
            <a:r>
              <a:rPr lang="ru-RU" sz="2100" dirty="0">
                <a:latin typeface="Calibri"/>
                <a:cs typeface="Calibri"/>
              </a:rPr>
              <a:t> Hotel </a:t>
            </a:r>
            <a:r>
              <a:rPr lang="ru-RU" sz="2100" err="1">
                <a:latin typeface="Calibri"/>
                <a:cs typeface="Calibri"/>
              </a:rPr>
              <a:t>until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Friday</a:t>
            </a:r>
            <a:r>
              <a:rPr lang="ru-RU" sz="2100" dirty="0">
                <a:latin typeface="Calibri"/>
                <a:cs typeface="Calibri"/>
              </a:rPr>
              <a:t>. (I / </a:t>
            </a:r>
            <a:r>
              <a:rPr lang="ru-RU" sz="2100" err="1">
                <a:latin typeface="Calibri"/>
                <a:cs typeface="Calibri"/>
              </a:rPr>
              <a:t>stay</a:t>
            </a:r>
            <a:r>
              <a:rPr lang="ru-RU" sz="2100" dirty="0">
                <a:latin typeface="Calibri"/>
                <a:cs typeface="Calibri"/>
              </a:rPr>
              <a:t>)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sz="2100" dirty="0">
                <a:latin typeface="Calibri"/>
                <a:cs typeface="Calibri"/>
              </a:rPr>
              <a:t>⦁    </a:t>
            </a:r>
            <a:r>
              <a:rPr lang="ru-RU" sz="2100" err="1">
                <a:latin typeface="Calibri"/>
                <a:cs typeface="Calibri"/>
              </a:rPr>
              <a:t>Ben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is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on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holiday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and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is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spending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his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money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very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quickly</a:t>
            </a:r>
            <a:r>
              <a:rPr lang="ru-RU" sz="2100" dirty="0">
                <a:latin typeface="Calibri"/>
                <a:cs typeface="Calibri"/>
              </a:rPr>
              <a:t>. </a:t>
            </a:r>
            <a:r>
              <a:rPr lang="ru-RU" sz="2100" err="1">
                <a:latin typeface="Calibri"/>
                <a:cs typeface="Calibri"/>
              </a:rPr>
              <a:t>If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he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continues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like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this</a:t>
            </a:r>
            <a:r>
              <a:rPr lang="ru-RU" sz="2100" dirty="0">
                <a:latin typeface="Calibri"/>
                <a:cs typeface="Calibri"/>
              </a:rPr>
              <a:t>,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sz="2100" dirty="0">
                <a:latin typeface="Calibri"/>
                <a:cs typeface="Calibri"/>
              </a:rPr>
              <a:t>      </a:t>
            </a:r>
            <a:r>
              <a:rPr lang="ru-RU" sz="2100" err="1">
                <a:latin typeface="Calibri"/>
                <a:cs typeface="Calibri"/>
              </a:rPr>
              <a:t>all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his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money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before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the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end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of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his</a:t>
            </a:r>
            <a:r>
              <a:rPr lang="ru-RU" sz="2100" dirty="0">
                <a:latin typeface="Calibri"/>
                <a:cs typeface="Calibri"/>
              </a:rPr>
              <a:t> </a:t>
            </a:r>
            <a:r>
              <a:rPr lang="ru-RU" sz="2100" err="1">
                <a:latin typeface="Calibri"/>
                <a:cs typeface="Calibri"/>
              </a:rPr>
              <a:t>holiday</a:t>
            </a:r>
            <a:r>
              <a:rPr lang="ru-RU" sz="2100" dirty="0">
                <a:latin typeface="Calibri"/>
                <a:cs typeface="Calibri"/>
              </a:rPr>
              <a:t>. (</a:t>
            </a:r>
            <a:r>
              <a:rPr lang="ru-RU" sz="2100" err="1">
                <a:latin typeface="Calibri"/>
                <a:cs typeface="Calibri"/>
              </a:rPr>
              <a:t>he</a:t>
            </a:r>
            <a:r>
              <a:rPr lang="ru-RU" sz="2100" dirty="0">
                <a:latin typeface="Calibri"/>
                <a:cs typeface="Calibri"/>
              </a:rPr>
              <a:t> / </a:t>
            </a:r>
            <a:r>
              <a:rPr lang="ru-RU" sz="2100" err="1">
                <a:latin typeface="Calibri"/>
                <a:cs typeface="Calibri"/>
              </a:rPr>
              <a:t>spend</a:t>
            </a:r>
            <a:r>
              <a:rPr lang="ru-RU" sz="2100" dirty="0">
                <a:latin typeface="Calibri"/>
                <a:cs typeface="Calibri"/>
              </a:rPr>
              <a:t>)</a:t>
            </a:r>
          </a:p>
          <a:p>
            <a:pPr>
              <a:buClr>
                <a:srgbClr val="000000"/>
              </a:buClr>
            </a:pPr>
            <a:r>
              <a:rPr lang="ru-RU" dirty="0"/>
              <a:t>⦁    </a:t>
            </a:r>
            <a:r>
              <a:rPr lang="ru-RU" dirty="0" err="1"/>
              <a:t>I’m</a:t>
            </a:r>
            <a:r>
              <a:rPr lang="ru-RU" dirty="0"/>
              <a:t> </a:t>
            </a:r>
            <a:r>
              <a:rPr lang="ru-RU" dirty="0" err="1"/>
              <a:t>fed</a:t>
            </a:r>
            <a:r>
              <a:rPr lang="ru-RU" dirty="0"/>
              <a:t> </a:t>
            </a:r>
            <a:r>
              <a:rPr lang="ru-RU" dirty="0" err="1"/>
              <a:t>up</a:t>
            </a:r>
            <a:r>
              <a:rPr lang="ru-RU" dirty="0"/>
              <a:t> </a:t>
            </a:r>
            <a:r>
              <a:rPr lang="ru-RU" dirty="0" err="1"/>
              <a:t>with</a:t>
            </a:r>
            <a:r>
              <a:rPr lang="ru-RU" dirty="0"/>
              <a:t> </a:t>
            </a:r>
            <a:r>
              <a:rPr lang="ru-RU" dirty="0" err="1"/>
              <a:t>my</a:t>
            </a:r>
            <a:r>
              <a:rPr lang="ru-RU" dirty="0"/>
              <a:t> </a:t>
            </a:r>
            <a:r>
              <a:rPr lang="ru-RU" dirty="0" err="1"/>
              <a:t>job</a:t>
            </a:r>
            <a:r>
              <a:rPr lang="ru-RU" dirty="0"/>
              <a:t>. I </a:t>
            </a:r>
            <a:r>
              <a:rPr lang="ru-RU" dirty="0" err="1"/>
              <a:t>hope</a:t>
            </a:r>
            <a:r>
              <a:rPr lang="ru-RU" dirty="0"/>
              <a:t>    </a:t>
            </a:r>
            <a:r>
              <a:rPr lang="ru-RU" dirty="0" err="1"/>
              <a:t>it</a:t>
            </a:r>
            <a:r>
              <a:rPr lang="ru-RU" dirty="0"/>
              <a:t> </a:t>
            </a:r>
            <a:r>
              <a:rPr lang="ru-RU" dirty="0" err="1"/>
              <a:t>much</a:t>
            </a:r>
            <a:r>
              <a:rPr lang="ru-RU" dirty="0"/>
              <a:t> </a:t>
            </a:r>
            <a:r>
              <a:rPr lang="ru-RU" dirty="0" err="1"/>
              <a:t>longer</a:t>
            </a:r>
            <a:r>
              <a:rPr lang="ru-RU" dirty="0"/>
              <a:t>. (I / </a:t>
            </a:r>
            <a:r>
              <a:rPr lang="ru-RU" dirty="0" err="1"/>
              <a:t>not</a:t>
            </a:r>
            <a:r>
              <a:rPr lang="ru-RU" dirty="0"/>
              <a:t> / </a:t>
            </a:r>
            <a:r>
              <a:rPr lang="ru-RU" dirty="0" err="1"/>
              <a:t>do</a:t>
            </a:r>
            <a:r>
              <a:rPr lang="ru-RU" dirty="0"/>
              <a:t>)</a:t>
            </a:r>
          </a:p>
          <a:p>
            <a:pPr>
              <a:buClr>
                <a:srgbClr val="000000"/>
              </a:buClr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91522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4526D7-975C-C86E-4900-31D78BE52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B1CC8D-E7F5-588C-3285-5CEB1D2AFA9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34654" y="233492"/>
            <a:ext cx="11583026" cy="652290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b="1">
                <a:latin typeface="Calibri"/>
                <a:cs typeface="Calibri"/>
              </a:rPr>
              <a:t>4) </a:t>
            </a:r>
            <a:r>
              <a:rPr lang="ru-RU" b="1" err="1">
                <a:latin typeface="Calibri"/>
                <a:cs typeface="Calibri"/>
              </a:rPr>
              <a:t>Which</a:t>
            </a:r>
            <a:r>
              <a:rPr lang="ru-RU" b="1" dirty="0">
                <a:latin typeface="Calibri"/>
                <a:cs typeface="Calibri"/>
              </a:rPr>
              <a:t> </a:t>
            </a:r>
            <a:r>
              <a:rPr lang="ru-RU" b="1" err="1">
                <a:latin typeface="Calibri"/>
                <a:cs typeface="Calibri"/>
              </a:rPr>
              <a:t>is</a:t>
            </a:r>
            <a:r>
              <a:rPr lang="ru-RU" b="1" dirty="0">
                <a:latin typeface="Calibri"/>
                <a:cs typeface="Calibri"/>
              </a:rPr>
              <a:t> </a:t>
            </a:r>
            <a:r>
              <a:rPr lang="ru-RU" b="1" err="1">
                <a:latin typeface="Calibri"/>
                <a:cs typeface="Calibri"/>
              </a:rPr>
              <a:t>correct</a:t>
            </a:r>
            <a:r>
              <a:rPr lang="ru-RU" b="1">
                <a:latin typeface="Calibri"/>
                <a:cs typeface="Calibri"/>
              </a:rPr>
              <a:t>?</a:t>
            </a:r>
            <a:endParaRPr lang="ru-RU" b="1"/>
          </a:p>
          <a:p>
            <a:pPr marL="0" indent="0">
              <a:buClr>
                <a:srgbClr val="000000"/>
              </a:buClr>
              <a:buNone/>
            </a:pPr>
            <a:r>
              <a:rPr lang="ru-RU" dirty="0">
                <a:latin typeface="Calibri"/>
                <a:cs typeface="Calibri"/>
              </a:rPr>
              <a:t>⦁    </a:t>
            </a:r>
            <a:r>
              <a:rPr lang="ru-RU" err="1">
                <a:latin typeface="Calibri"/>
                <a:cs typeface="Calibri"/>
              </a:rPr>
              <a:t>Don’t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forget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to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lock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the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door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when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you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go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out</a:t>
            </a:r>
            <a:r>
              <a:rPr lang="ru-RU" dirty="0">
                <a:latin typeface="Calibri"/>
                <a:cs typeface="Calibri"/>
              </a:rPr>
              <a:t> / </a:t>
            </a:r>
            <a:r>
              <a:rPr lang="ru-RU" err="1">
                <a:latin typeface="Calibri"/>
                <a:cs typeface="Calibri"/>
              </a:rPr>
              <a:t>you’ll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go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out</a:t>
            </a:r>
            <a:r>
              <a:rPr lang="ru-RU" dirty="0">
                <a:latin typeface="Calibri"/>
                <a:cs typeface="Calibri"/>
              </a:rPr>
              <a:t>. (</a:t>
            </a:r>
            <a:r>
              <a:rPr lang="ru-RU" err="1">
                <a:latin typeface="Calibri"/>
                <a:cs typeface="Calibri"/>
              </a:rPr>
              <a:t>you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go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out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is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correct</a:t>
            </a:r>
            <a:r>
              <a:rPr lang="ru-RU" dirty="0">
                <a:latin typeface="Calibri"/>
                <a:cs typeface="Calibri"/>
              </a:rPr>
              <a:t>)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dirty="0">
                <a:latin typeface="Calibri"/>
                <a:cs typeface="Calibri"/>
              </a:rPr>
              <a:t>⦁    As </a:t>
            </a:r>
            <a:r>
              <a:rPr lang="ru-RU" err="1">
                <a:latin typeface="Calibri"/>
                <a:cs typeface="Calibri"/>
              </a:rPr>
              <a:t>soon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as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get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any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more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information</a:t>
            </a:r>
            <a:r>
              <a:rPr lang="ru-RU" dirty="0">
                <a:latin typeface="Calibri"/>
                <a:cs typeface="Calibri"/>
              </a:rPr>
              <a:t>, </a:t>
            </a:r>
            <a:r>
              <a:rPr lang="ru-RU" err="1">
                <a:latin typeface="Calibri"/>
                <a:cs typeface="Calibri"/>
              </a:rPr>
              <a:t>we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let</a:t>
            </a:r>
            <a:r>
              <a:rPr lang="ru-RU" dirty="0">
                <a:latin typeface="Calibri"/>
                <a:cs typeface="Calibri"/>
              </a:rPr>
              <a:t> / </a:t>
            </a:r>
            <a:r>
              <a:rPr lang="ru-RU" err="1">
                <a:latin typeface="Calibri"/>
                <a:cs typeface="Calibri"/>
              </a:rPr>
              <a:t>we’ll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let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you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know</a:t>
            </a:r>
            <a:r>
              <a:rPr lang="ru-RU" dirty="0">
                <a:latin typeface="Calibri"/>
                <a:cs typeface="Calibri"/>
              </a:rPr>
              <a:t>.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dirty="0">
                <a:latin typeface="Calibri"/>
                <a:cs typeface="Calibri"/>
              </a:rPr>
              <a:t>⦁    I </a:t>
            </a:r>
            <a:r>
              <a:rPr lang="ru-RU" err="1">
                <a:latin typeface="Calibri"/>
                <a:cs typeface="Calibri"/>
              </a:rPr>
              <a:t>want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to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get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to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the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cinema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before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the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film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starts</a:t>
            </a:r>
            <a:r>
              <a:rPr lang="ru-RU" dirty="0">
                <a:latin typeface="Calibri"/>
                <a:cs typeface="Calibri"/>
              </a:rPr>
              <a:t> / </a:t>
            </a:r>
            <a:r>
              <a:rPr lang="ru-RU" err="1">
                <a:latin typeface="Calibri"/>
                <a:cs typeface="Calibri"/>
              </a:rPr>
              <a:t>will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start</a:t>
            </a:r>
            <a:r>
              <a:rPr lang="ru-RU" dirty="0">
                <a:latin typeface="Calibri"/>
                <a:cs typeface="Calibri"/>
              </a:rPr>
              <a:t>.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dirty="0">
                <a:latin typeface="Calibri"/>
                <a:cs typeface="Calibri"/>
              </a:rPr>
              <a:t>⦁    </a:t>
            </a:r>
            <a:r>
              <a:rPr lang="ru-RU" err="1">
                <a:latin typeface="Calibri"/>
                <a:cs typeface="Calibri"/>
              </a:rPr>
              <a:t>Don’t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drive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through</a:t>
            </a:r>
            <a:r>
              <a:rPr lang="ru-RU" dirty="0">
                <a:latin typeface="Calibri"/>
                <a:cs typeface="Calibri"/>
              </a:rPr>
              <a:t> a </a:t>
            </a:r>
            <a:r>
              <a:rPr lang="ru-RU" err="1">
                <a:latin typeface="Calibri"/>
                <a:cs typeface="Calibri"/>
              </a:rPr>
              <a:t>red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light</a:t>
            </a:r>
            <a:r>
              <a:rPr lang="ru-RU" dirty="0">
                <a:latin typeface="Calibri"/>
                <a:cs typeface="Calibri"/>
              </a:rPr>
              <a:t>. </a:t>
            </a:r>
            <a:r>
              <a:rPr lang="ru-RU" err="1">
                <a:latin typeface="Calibri"/>
                <a:cs typeface="Calibri"/>
              </a:rPr>
              <a:t>Wait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until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it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changes</a:t>
            </a:r>
            <a:r>
              <a:rPr lang="ru-RU" dirty="0">
                <a:latin typeface="Calibri"/>
                <a:cs typeface="Calibri"/>
              </a:rPr>
              <a:t> / </a:t>
            </a:r>
            <a:r>
              <a:rPr lang="ru-RU" err="1">
                <a:latin typeface="Calibri"/>
                <a:cs typeface="Calibri"/>
              </a:rPr>
              <a:t>it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will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change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to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green</a:t>
            </a:r>
            <a:r>
              <a:rPr lang="ru-RU" dirty="0">
                <a:latin typeface="Calibri"/>
                <a:cs typeface="Calibri"/>
              </a:rPr>
              <a:t>.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dirty="0">
                <a:latin typeface="Calibri"/>
                <a:cs typeface="Calibri"/>
              </a:rPr>
              <a:t>⦁    </a:t>
            </a:r>
            <a:r>
              <a:rPr lang="ru-RU" err="1">
                <a:latin typeface="Calibri"/>
                <a:cs typeface="Calibri"/>
              </a:rPr>
              <a:t>Sarah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will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be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here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soon</a:t>
            </a:r>
            <a:r>
              <a:rPr lang="ru-RU" dirty="0">
                <a:latin typeface="Calibri"/>
                <a:cs typeface="Calibri"/>
              </a:rPr>
              <a:t>. I </a:t>
            </a:r>
            <a:r>
              <a:rPr lang="ru-RU" err="1">
                <a:latin typeface="Calibri"/>
                <a:cs typeface="Calibri"/>
              </a:rPr>
              <a:t>make</a:t>
            </a:r>
            <a:r>
              <a:rPr lang="ru-RU" dirty="0">
                <a:latin typeface="Calibri"/>
                <a:cs typeface="Calibri"/>
              </a:rPr>
              <a:t> / </a:t>
            </a:r>
            <a:r>
              <a:rPr lang="ru-RU" err="1">
                <a:latin typeface="Calibri"/>
                <a:cs typeface="Calibri"/>
              </a:rPr>
              <a:t>I’ll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make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some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coffee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when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she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comes</a:t>
            </a:r>
            <a:r>
              <a:rPr lang="ru-RU" dirty="0">
                <a:latin typeface="Calibri"/>
                <a:cs typeface="Calibri"/>
              </a:rPr>
              <a:t>.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dirty="0">
                <a:latin typeface="Calibri"/>
                <a:cs typeface="Calibri"/>
              </a:rPr>
              <a:t>⦁    </a:t>
            </a:r>
            <a:r>
              <a:rPr lang="ru-RU" err="1">
                <a:latin typeface="Calibri"/>
                <a:cs typeface="Calibri"/>
              </a:rPr>
              <a:t>I’m</a:t>
            </a:r>
            <a:r>
              <a:rPr lang="ru-RU" dirty="0">
                <a:latin typeface="Calibri"/>
                <a:cs typeface="Calibri"/>
              </a:rPr>
              <a:t> 20 </a:t>
            </a:r>
            <a:r>
              <a:rPr lang="ru-RU" err="1">
                <a:latin typeface="Calibri"/>
                <a:cs typeface="Calibri"/>
              </a:rPr>
              <a:t>now</a:t>
            </a:r>
            <a:r>
              <a:rPr lang="ru-RU" dirty="0">
                <a:latin typeface="Calibri"/>
                <a:cs typeface="Calibri"/>
              </a:rPr>
              <a:t>. I </a:t>
            </a:r>
            <a:r>
              <a:rPr lang="ru-RU" err="1">
                <a:latin typeface="Calibri"/>
                <a:cs typeface="Calibri"/>
              </a:rPr>
              <a:t>wonder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where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I’ll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be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when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I’m</a:t>
            </a:r>
            <a:r>
              <a:rPr lang="ru-RU" dirty="0">
                <a:latin typeface="Calibri"/>
                <a:cs typeface="Calibri"/>
              </a:rPr>
              <a:t> 40 / </a:t>
            </a:r>
            <a:r>
              <a:rPr lang="ru-RU" err="1">
                <a:latin typeface="Calibri"/>
                <a:cs typeface="Calibri"/>
              </a:rPr>
              <a:t>I’ll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be</a:t>
            </a:r>
            <a:r>
              <a:rPr lang="ru-RU" dirty="0">
                <a:latin typeface="Calibri"/>
                <a:cs typeface="Calibri"/>
              </a:rPr>
              <a:t> 40.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dirty="0">
                <a:latin typeface="Calibri"/>
                <a:cs typeface="Calibri"/>
              </a:rPr>
              <a:t>⦁    I </a:t>
            </a:r>
            <a:r>
              <a:rPr lang="ru-RU" err="1">
                <a:latin typeface="Calibri"/>
                <a:cs typeface="Calibri"/>
              </a:rPr>
              <a:t>wait</a:t>
            </a:r>
            <a:r>
              <a:rPr lang="ru-RU" dirty="0">
                <a:latin typeface="Calibri"/>
                <a:cs typeface="Calibri"/>
              </a:rPr>
              <a:t> / </a:t>
            </a:r>
            <a:r>
              <a:rPr lang="ru-RU" err="1">
                <a:latin typeface="Calibri"/>
                <a:cs typeface="Calibri"/>
              </a:rPr>
              <a:t>I’ll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wait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for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you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until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you’re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ready</a:t>
            </a:r>
            <a:r>
              <a:rPr lang="ru-RU" dirty="0">
                <a:latin typeface="Calibri"/>
                <a:cs typeface="Calibri"/>
              </a:rPr>
              <a:t>, </a:t>
            </a:r>
            <a:r>
              <a:rPr lang="ru-RU" err="1">
                <a:latin typeface="Calibri"/>
                <a:cs typeface="Calibri"/>
              </a:rPr>
              <a:t>but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don’t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be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long</a:t>
            </a:r>
            <a:r>
              <a:rPr lang="ru-RU" dirty="0">
                <a:latin typeface="Calibri"/>
                <a:cs typeface="Calibri"/>
              </a:rPr>
              <a:t>.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dirty="0">
                <a:latin typeface="Calibri"/>
                <a:cs typeface="Calibri"/>
              </a:rPr>
              <a:t>⦁    </a:t>
            </a:r>
            <a:r>
              <a:rPr lang="ru-RU" err="1">
                <a:latin typeface="Calibri"/>
                <a:cs typeface="Calibri"/>
              </a:rPr>
              <a:t>Oliver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is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five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years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old</a:t>
            </a:r>
            <a:r>
              <a:rPr lang="ru-RU" dirty="0">
                <a:latin typeface="Calibri"/>
                <a:cs typeface="Calibri"/>
              </a:rPr>
              <a:t>. </a:t>
            </a:r>
            <a:r>
              <a:rPr lang="ru-RU" err="1">
                <a:latin typeface="Calibri"/>
                <a:cs typeface="Calibri"/>
              </a:rPr>
              <a:t>He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wants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to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be</a:t>
            </a:r>
            <a:r>
              <a:rPr lang="ru-RU" dirty="0">
                <a:latin typeface="Calibri"/>
                <a:cs typeface="Calibri"/>
              </a:rPr>
              <a:t> a TV </a:t>
            </a:r>
            <a:r>
              <a:rPr lang="ru-RU" err="1">
                <a:latin typeface="Calibri"/>
                <a:cs typeface="Calibri"/>
              </a:rPr>
              <a:t>presenter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when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he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grows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up</a:t>
            </a:r>
            <a:r>
              <a:rPr lang="ru-RU" dirty="0">
                <a:latin typeface="Calibri"/>
                <a:cs typeface="Calibri"/>
              </a:rPr>
              <a:t> / </a:t>
            </a:r>
            <a:r>
              <a:rPr lang="ru-RU" err="1">
                <a:latin typeface="Calibri"/>
                <a:cs typeface="Calibri"/>
              </a:rPr>
              <a:t>he’ll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grow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up</a:t>
            </a:r>
            <a:r>
              <a:rPr lang="ru-RU" dirty="0">
                <a:latin typeface="Calibri"/>
                <a:cs typeface="Calibri"/>
              </a:rPr>
              <a:t>.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dirty="0">
                <a:latin typeface="Calibri"/>
                <a:cs typeface="Calibri"/>
              </a:rPr>
              <a:t>⦁    We </a:t>
            </a:r>
            <a:r>
              <a:rPr lang="ru-RU" err="1">
                <a:latin typeface="Calibri"/>
                <a:cs typeface="Calibri"/>
              </a:rPr>
              <a:t>could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meet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for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coffee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tomorrow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morning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if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you’re</a:t>
            </a:r>
            <a:r>
              <a:rPr lang="ru-RU" dirty="0">
                <a:latin typeface="Calibri"/>
                <a:cs typeface="Calibri"/>
              </a:rPr>
              <a:t> / </a:t>
            </a:r>
            <a:r>
              <a:rPr lang="ru-RU" err="1">
                <a:latin typeface="Calibri"/>
                <a:cs typeface="Calibri"/>
              </a:rPr>
              <a:t>you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will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be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free</a:t>
            </a:r>
            <a:r>
              <a:rPr lang="ru-RU" dirty="0">
                <a:latin typeface="Calibri"/>
                <a:cs typeface="Calibri"/>
              </a:rPr>
              <a:t>.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dirty="0">
                <a:latin typeface="Calibri"/>
                <a:cs typeface="Calibri"/>
              </a:rPr>
              <a:t>⦁    </a:t>
            </a:r>
            <a:r>
              <a:rPr lang="ru-RU" err="1">
                <a:latin typeface="Calibri"/>
                <a:cs typeface="Calibri"/>
              </a:rPr>
              <a:t>If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the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weather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is</a:t>
            </a:r>
            <a:r>
              <a:rPr lang="ru-RU" dirty="0">
                <a:latin typeface="Calibri"/>
                <a:cs typeface="Calibri"/>
              </a:rPr>
              <a:t> / </a:t>
            </a:r>
            <a:r>
              <a:rPr lang="ru-RU" err="1">
                <a:latin typeface="Calibri"/>
                <a:cs typeface="Calibri"/>
              </a:rPr>
              <a:t>will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be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nice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tomorrow</a:t>
            </a:r>
            <a:r>
              <a:rPr lang="ru-RU" dirty="0">
                <a:latin typeface="Calibri"/>
                <a:cs typeface="Calibri"/>
              </a:rPr>
              <a:t>, </a:t>
            </a:r>
            <a:r>
              <a:rPr lang="ru-RU" err="1">
                <a:latin typeface="Calibri"/>
                <a:cs typeface="Calibri"/>
              </a:rPr>
              <a:t>we’re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going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to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the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beach</a:t>
            </a:r>
            <a:r>
              <a:rPr lang="ru-RU" dirty="0">
                <a:latin typeface="Calibri"/>
                <a:cs typeface="Calibri"/>
              </a:rPr>
              <a:t>.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dirty="0">
                <a:latin typeface="Calibri"/>
                <a:cs typeface="Calibri"/>
              </a:rPr>
              <a:t>⦁    </a:t>
            </a:r>
            <a:r>
              <a:rPr lang="ru-RU" err="1">
                <a:latin typeface="Calibri"/>
                <a:cs typeface="Calibri"/>
              </a:rPr>
              <a:t>Vicky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is</a:t>
            </a:r>
            <a:r>
              <a:rPr lang="ru-RU" dirty="0">
                <a:latin typeface="Calibri"/>
                <a:cs typeface="Calibri"/>
              </a:rPr>
              <a:t> / </a:t>
            </a:r>
            <a:r>
              <a:rPr lang="ru-RU" err="1">
                <a:latin typeface="Calibri"/>
                <a:cs typeface="Calibri"/>
              </a:rPr>
              <a:t>will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be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very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disappointed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if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she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doesn’t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get</a:t>
            </a:r>
            <a:r>
              <a:rPr lang="ru-RU" dirty="0">
                <a:latin typeface="Calibri"/>
                <a:cs typeface="Calibri"/>
              </a:rPr>
              <a:t> a </a:t>
            </a:r>
            <a:r>
              <a:rPr lang="ru-RU" err="1">
                <a:latin typeface="Calibri"/>
                <a:cs typeface="Calibri"/>
              </a:rPr>
              <a:t>place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at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university</a:t>
            </a:r>
            <a:r>
              <a:rPr lang="ru-RU" dirty="0">
                <a:latin typeface="Calibri"/>
                <a:cs typeface="Calibri"/>
              </a:rPr>
              <a:t>.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dirty="0">
                <a:latin typeface="Calibri"/>
                <a:cs typeface="Calibri"/>
              </a:rPr>
              <a:t>⦁    </a:t>
            </a:r>
            <a:r>
              <a:rPr lang="ru-RU" err="1">
                <a:latin typeface="Calibri"/>
                <a:cs typeface="Calibri"/>
              </a:rPr>
              <a:t>You’ll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feel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better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after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you’ve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had</a:t>
            </a:r>
            <a:r>
              <a:rPr lang="ru-RU" dirty="0">
                <a:latin typeface="Calibri"/>
                <a:cs typeface="Calibri"/>
              </a:rPr>
              <a:t> / </a:t>
            </a:r>
            <a:r>
              <a:rPr lang="ru-RU" err="1">
                <a:latin typeface="Calibri"/>
                <a:cs typeface="Calibri"/>
              </a:rPr>
              <a:t>you’ll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have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something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to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eat</a:t>
            </a:r>
            <a:r>
              <a:rPr lang="ru-RU" dirty="0">
                <a:latin typeface="Calibri"/>
                <a:cs typeface="Calibri"/>
              </a:rPr>
              <a:t>.</a:t>
            </a:r>
          </a:p>
          <a:p>
            <a:pPr>
              <a:buClr>
                <a:srgbClr val="000000"/>
              </a:buClr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89015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22949A-4FC3-51E6-B50C-01992704E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C312A45-EF56-A1CC-7979-9D0DC3E6FFE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07374" y="284292"/>
            <a:ext cx="11532226" cy="6583867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ru-RU" b="1" dirty="0">
                <a:latin typeface="Calibri"/>
                <a:cs typeface="Calibri"/>
              </a:rPr>
              <a:t>5) </a:t>
            </a:r>
            <a:r>
              <a:rPr lang="ru-RU" b="1" err="1">
                <a:latin typeface="Calibri"/>
                <a:cs typeface="Calibri"/>
              </a:rPr>
              <a:t>Read</a:t>
            </a:r>
            <a:r>
              <a:rPr lang="ru-RU" b="1" dirty="0">
                <a:latin typeface="Calibri"/>
                <a:cs typeface="Calibri"/>
              </a:rPr>
              <a:t> </a:t>
            </a:r>
            <a:r>
              <a:rPr lang="ru-RU" b="1" err="1">
                <a:latin typeface="Calibri"/>
                <a:cs typeface="Calibri"/>
              </a:rPr>
              <a:t>the</a:t>
            </a:r>
            <a:r>
              <a:rPr lang="ru-RU" b="1" dirty="0">
                <a:latin typeface="Calibri"/>
                <a:cs typeface="Calibri"/>
              </a:rPr>
              <a:t> </a:t>
            </a:r>
            <a:r>
              <a:rPr lang="ru-RU" b="1" err="1">
                <a:latin typeface="Calibri"/>
                <a:cs typeface="Calibri"/>
              </a:rPr>
              <a:t>situations</a:t>
            </a:r>
            <a:r>
              <a:rPr lang="ru-RU" b="1" dirty="0">
                <a:latin typeface="Calibri"/>
                <a:cs typeface="Calibri"/>
              </a:rPr>
              <a:t> </a:t>
            </a:r>
            <a:r>
              <a:rPr lang="ru-RU" b="1" err="1">
                <a:latin typeface="Calibri"/>
                <a:cs typeface="Calibri"/>
              </a:rPr>
              <a:t>and</a:t>
            </a:r>
            <a:r>
              <a:rPr lang="ru-RU" b="1" dirty="0">
                <a:latin typeface="Calibri"/>
                <a:cs typeface="Calibri"/>
              </a:rPr>
              <a:t> </a:t>
            </a:r>
            <a:r>
              <a:rPr lang="ru-RU" b="1" err="1">
                <a:latin typeface="Calibri"/>
                <a:cs typeface="Calibri"/>
              </a:rPr>
              <a:t>complete</a:t>
            </a:r>
            <a:r>
              <a:rPr lang="ru-RU" b="1" dirty="0">
                <a:latin typeface="Calibri"/>
                <a:cs typeface="Calibri"/>
              </a:rPr>
              <a:t> </a:t>
            </a:r>
            <a:r>
              <a:rPr lang="ru-RU" b="1" err="1">
                <a:latin typeface="Calibri"/>
                <a:cs typeface="Calibri"/>
              </a:rPr>
              <a:t>the</a:t>
            </a:r>
            <a:r>
              <a:rPr lang="ru-RU" b="1" dirty="0">
                <a:latin typeface="Calibri"/>
                <a:cs typeface="Calibri"/>
              </a:rPr>
              <a:t> </a:t>
            </a:r>
            <a:r>
              <a:rPr lang="ru-RU" b="1" err="1">
                <a:latin typeface="Calibri"/>
                <a:cs typeface="Calibri"/>
              </a:rPr>
              <a:t>sentences</a:t>
            </a:r>
            <a:r>
              <a:rPr lang="ru-RU" b="1" dirty="0">
                <a:latin typeface="Calibri"/>
                <a:cs typeface="Calibri"/>
              </a:rPr>
              <a:t>.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dirty="0">
                <a:latin typeface="Calibri"/>
                <a:cs typeface="Calibri"/>
              </a:rPr>
              <a:t>⦁    You </a:t>
            </a:r>
            <a:r>
              <a:rPr lang="ru-RU" err="1">
                <a:latin typeface="Calibri"/>
                <a:cs typeface="Calibri"/>
              </a:rPr>
              <a:t>and</a:t>
            </a:r>
            <a:r>
              <a:rPr lang="ru-RU" dirty="0">
                <a:latin typeface="Calibri"/>
                <a:cs typeface="Calibri"/>
              </a:rPr>
              <a:t> a </a:t>
            </a:r>
            <a:r>
              <a:rPr lang="ru-RU" err="1">
                <a:latin typeface="Calibri"/>
                <a:cs typeface="Calibri"/>
              </a:rPr>
              <a:t>friend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want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to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go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out</a:t>
            </a:r>
            <a:r>
              <a:rPr lang="ru-RU" dirty="0">
                <a:latin typeface="Calibri"/>
                <a:cs typeface="Calibri"/>
              </a:rPr>
              <a:t>, </a:t>
            </a:r>
            <a:r>
              <a:rPr lang="ru-RU" err="1">
                <a:latin typeface="Calibri"/>
                <a:cs typeface="Calibri"/>
              </a:rPr>
              <a:t>but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it’s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raining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hard</a:t>
            </a:r>
            <a:r>
              <a:rPr lang="ru-RU" dirty="0">
                <a:latin typeface="Calibri"/>
                <a:cs typeface="Calibri"/>
              </a:rPr>
              <a:t>. You </a:t>
            </a:r>
            <a:r>
              <a:rPr lang="ru-RU" err="1">
                <a:latin typeface="Calibri"/>
                <a:cs typeface="Calibri"/>
              </a:rPr>
              <a:t>don’t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want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to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get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wet</a:t>
            </a:r>
            <a:r>
              <a:rPr lang="ru-RU" dirty="0">
                <a:latin typeface="Calibri"/>
                <a:cs typeface="Calibri"/>
              </a:rPr>
              <a:t>.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dirty="0">
                <a:latin typeface="Calibri"/>
                <a:cs typeface="Calibri"/>
              </a:rPr>
              <a:t>You </a:t>
            </a:r>
            <a:r>
              <a:rPr lang="ru-RU" err="1">
                <a:latin typeface="Calibri"/>
                <a:cs typeface="Calibri"/>
              </a:rPr>
              <a:t>say</a:t>
            </a:r>
            <a:r>
              <a:rPr lang="ru-RU" dirty="0">
                <a:latin typeface="Calibri"/>
                <a:cs typeface="Calibri"/>
              </a:rPr>
              <a:t>: </a:t>
            </a:r>
            <a:r>
              <a:rPr lang="ru-RU" err="1">
                <a:latin typeface="Calibri"/>
                <a:cs typeface="Calibri"/>
              </a:rPr>
              <a:t>Let’s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wait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until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it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stops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raining</a:t>
            </a:r>
            <a:r>
              <a:rPr lang="ru-RU" dirty="0">
                <a:latin typeface="Calibri"/>
                <a:cs typeface="Calibri"/>
              </a:rPr>
              <a:t>.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dirty="0">
                <a:latin typeface="Calibri"/>
                <a:cs typeface="Calibri"/>
              </a:rPr>
              <a:t>⦁    </a:t>
            </a:r>
            <a:r>
              <a:rPr lang="ru-RU" err="1">
                <a:latin typeface="Calibri"/>
                <a:cs typeface="Calibri"/>
              </a:rPr>
              <a:t>You’re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visiting</a:t>
            </a:r>
            <a:r>
              <a:rPr lang="ru-RU" dirty="0">
                <a:latin typeface="Calibri"/>
                <a:cs typeface="Calibri"/>
              </a:rPr>
              <a:t> a </a:t>
            </a:r>
            <a:r>
              <a:rPr lang="ru-RU" err="1">
                <a:latin typeface="Calibri"/>
                <a:cs typeface="Calibri"/>
              </a:rPr>
              <a:t>friend</a:t>
            </a:r>
            <a:r>
              <a:rPr lang="ru-RU" dirty="0">
                <a:latin typeface="Calibri"/>
                <a:cs typeface="Calibri"/>
              </a:rPr>
              <a:t>. </a:t>
            </a:r>
            <a:r>
              <a:rPr lang="ru-RU" err="1">
                <a:latin typeface="Calibri"/>
                <a:cs typeface="Calibri"/>
              </a:rPr>
              <a:t>It’s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going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to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get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dark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soon</a:t>
            </a:r>
            <a:r>
              <a:rPr lang="ru-RU" dirty="0">
                <a:latin typeface="Calibri"/>
                <a:cs typeface="Calibri"/>
              </a:rPr>
              <a:t>, </a:t>
            </a:r>
            <a:r>
              <a:rPr lang="ru-RU" err="1">
                <a:latin typeface="Calibri"/>
                <a:cs typeface="Calibri"/>
              </a:rPr>
              <a:t>and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you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want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to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leave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before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that</a:t>
            </a:r>
            <a:r>
              <a:rPr lang="ru-RU" dirty="0">
                <a:latin typeface="Calibri"/>
                <a:cs typeface="Calibri"/>
              </a:rPr>
              <a:t>.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dirty="0">
                <a:latin typeface="Calibri"/>
                <a:cs typeface="Calibri"/>
              </a:rPr>
              <a:t>You </a:t>
            </a:r>
            <a:r>
              <a:rPr lang="ru-RU" err="1">
                <a:latin typeface="Calibri"/>
                <a:cs typeface="Calibri"/>
              </a:rPr>
              <a:t>ask</a:t>
            </a:r>
            <a:r>
              <a:rPr lang="ru-RU" dirty="0">
                <a:latin typeface="Calibri"/>
                <a:cs typeface="Calibri"/>
              </a:rPr>
              <a:t>: </a:t>
            </a:r>
            <a:r>
              <a:rPr lang="ru-RU" err="1">
                <a:latin typeface="Calibri"/>
                <a:cs typeface="Calibri"/>
              </a:rPr>
              <a:t>I’d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better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go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now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before</a:t>
            </a:r>
            <a:r>
              <a:rPr lang="ru-RU" dirty="0">
                <a:latin typeface="Calibri"/>
                <a:cs typeface="Calibri"/>
              </a:rPr>
              <a:t>.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dirty="0">
                <a:latin typeface="Calibri"/>
                <a:cs typeface="Calibri"/>
              </a:rPr>
              <a:t>⦁    You </a:t>
            </a:r>
            <a:r>
              <a:rPr lang="ru-RU" err="1">
                <a:latin typeface="Calibri"/>
                <a:cs typeface="Calibri"/>
              </a:rPr>
              <a:t>want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to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sell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your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car</a:t>
            </a:r>
            <a:r>
              <a:rPr lang="ru-RU" dirty="0">
                <a:latin typeface="Calibri"/>
                <a:cs typeface="Calibri"/>
              </a:rPr>
              <a:t>. Mark </a:t>
            </a:r>
            <a:r>
              <a:rPr lang="ru-RU" err="1">
                <a:latin typeface="Calibri"/>
                <a:cs typeface="Calibri"/>
              </a:rPr>
              <a:t>is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interested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in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buying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it</a:t>
            </a:r>
            <a:r>
              <a:rPr lang="ru-RU" dirty="0">
                <a:latin typeface="Calibri"/>
                <a:cs typeface="Calibri"/>
              </a:rPr>
              <a:t>, </a:t>
            </a:r>
            <a:r>
              <a:rPr lang="ru-RU" err="1">
                <a:latin typeface="Calibri"/>
                <a:cs typeface="Calibri"/>
              </a:rPr>
              <a:t>but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he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hasn’t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decided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yet</a:t>
            </a:r>
            <a:r>
              <a:rPr lang="ru-RU" dirty="0">
                <a:latin typeface="Calibri"/>
                <a:cs typeface="Calibri"/>
              </a:rPr>
              <a:t>.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dirty="0">
                <a:latin typeface="Calibri"/>
                <a:cs typeface="Calibri"/>
              </a:rPr>
              <a:t>You </a:t>
            </a:r>
            <a:r>
              <a:rPr lang="ru-RU" err="1">
                <a:latin typeface="Calibri"/>
                <a:cs typeface="Calibri"/>
              </a:rPr>
              <a:t>ask</a:t>
            </a:r>
            <a:r>
              <a:rPr lang="ru-RU" dirty="0">
                <a:latin typeface="Calibri"/>
                <a:cs typeface="Calibri"/>
              </a:rPr>
              <a:t>: </a:t>
            </a:r>
            <a:r>
              <a:rPr lang="ru-RU" err="1">
                <a:latin typeface="Calibri"/>
                <a:cs typeface="Calibri"/>
              </a:rPr>
              <a:t>Let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me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know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as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soon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as</a:t>
            </a:r>
            <a:r>
              <a:rPr lang="ru-RU" dirty="0">
                <a:latin typeface="Calibri"/>
                <a:cs typeface="Calibri"/>
              </a:rPr>
              <a:t>.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dirty="0">
                <a:latin typeface="Calibri"/>
                <a:cs typeface="Calibri"/>
              </a:rPr>
              <a:t>⦁    Your </a:t>
            </a:r>
            <a:r>
              <a:rPr lang="ru-RU" err="1">
                <a:latin typeface="Calibri"/>
                <a:cs typeface="Calibri"/>
              </a:rPr>
              <a:t>friends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are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going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to</a:t>
            </a:r>
            <a:r>
              <a:rPr lang="ru-RU" dirty="0">
                <a:latin typeface="Calibri"/>
                <a:cs typeface="Calibri"/>
              </a:rPr>
              <a:t> Hong Kong </a:t>
            </a:r>
            <a:r>
              <a:rPr lang="ru-RU" err="1">
                <a:latin typeface="Calibri"/>
                <a:cs typeface="Calibri"/>
              </a:rPr>
              <a:t>soon</a:t>
            </a:r>
            <a:r>
              <a:rPr lang="ru-RU" dirty="0">
                <a:latin typeface="Calibri"/>
                <a:cs typeface="Calibri"/>
              </a:rPr>
              <a:t>. You </a:t>
            </a:r>
            <a:r>
              <a:rPr lang="ru-RU" err="1">
                <a:latin typeface="Calibri"/>
                <a:cs typeface="Calibri"/>
              </a:rPr>
              <a:t>want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to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know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where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they’re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going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to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stay</a:t>
            </a:r>
            <a:r>
              <a:rPr lang="ru-RU" dirty="0">
                <a:latin typeface="Calibri"/>
                <a:cs typeface="Calibri"/>
              </a:rPr>
              <a:t>.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dirty="0">
                <a:latin typeface="Calibri"/>
                <a:cs typeface="Calibri"/>
              </a:rPr>
              <a:t>You </a:t>
            </a:r>
            <a:r>
              <a:rPr lang="ru-RU" err="1">
                <a:latin typeface="Calibri"/>
                <a:cs typeface="Calibri"/>
              </a:rPr>
              <a:t>ask</a:t>
            </a:r>
            <a:r>
              <a:rPr lang="ru-RU" dirty="0">
                <a:latin typeface="Calibri"/>
                <a:cs typeface="Calibri"/>
              </a:rPr>
              <a:t>: </a:t>
            </a:r>
            <a:r>
              <a:rPr lang="ru-RU" err="1">
                <a:latin typeface="Calibri"/>
                <a:cs typeface="Calibri"/>
              </a:rPr>
              <a:t>Where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are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you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going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to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stay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when</a:t>
            </a:r>
            <a:r>
              <a:rPr lang="ru-RU" dirty="0">
                <a:latin typeface="Calibri"/>
                <a:cs typeface="Calibri"/>
              </a:rPr>
              <a:t>?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dirty="0">
                <a:latin typeface="Calibri"/>
                <a:cs typeface="Calibri"/>
              </a:rPr>
              <a:t>⦁    The </a:t>
            </a:r>
            <a:r>
              <a:rPr lang="ru-RU" err="1">
                <a:latin typeface="Calibri"/>
                <a:cs typeface="Calibri"/>
              </a:rPr>
              <a:t>traffic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is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bad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in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your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town</a:t>
            </a:r>
            <a:r>
              <a:rPr lang="ru-RU" dirty="0">
                <a:latin typeface="Calibri"/>
                <a:cs typeface="Calibri"/>
              </a:rPr>
              <a:t>, </a:t>
            </a:r>
            <a:r>
              <a:rPr lang="ru-RU" err="1">
                <a:latin typeface="Calibri"/>
                <a:cs typeface="Calibri"/>
              </a:rPr>
              <a:t>but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they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are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going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to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build</a:t>
            </a:r>
            <a:r>
              <a:rPr lang="ru-RU" dirty="0">
                <a:latin typeface="Calibri"/>
                <a:cs typeface="Calibri"/>
              </a:rPr>
              <a:t> a </a:t>
            </a:r>
            <a:r>
              <a:rPr lang="ru-RU" err="1">
                <a:latin typeface="Calibri"/>
                <a:cs typeface="Calibri"/>
              </a:rPr>
              <a:t>new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road</a:t>
            </a:r>
            <a:r>
              <a:rPr lang="ru-RU" dirty="0">
                <a:latin typeface="Calibri"/>
                <a:cs typeface="Calibri"/>
              </a:rPr>
              <a:t>.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dirty="0">
                <a:latin typeface="Calibri"/>
                <a:cs typeface="Calibri"/>
              </a:rPr>
              <a:t>You </a:t>
            </a:r>
            <a:r>
              <a:rPr lang="ru-RU" err="1">
                <a:latin typeface="Calibri"/>
                <a:cs typeface="Calibri"/>
              </a:rPr>
              <a:t>say</a:t>
            </a:r>
            <a:r>
              <a:rPr lang="ru-RU" dirty="0">
                <a:latin typeface="Calibri"/>
                <a:cs typeface="Calibri"/>
              </a:rPr>
              <a:t>: I </a:t>
            </a:r>
            <a:r>
              <a:rPr lang="ru-RU" err="1">
                <a:latin typeface="Calibri"/>
                <a:cs typeface="Calibri"/>
              </a:rPr>
              <a:t>think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things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will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be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better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when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they</a:t>
            </a:r>
            <a:r>
              <a:rPr lang="ru-RU" dirty="0">
                <a:latin typeface="Calibri"/>
                <a:cs typeface="Calibri"/>
              </a:rPr>
              <a:t>.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dirty="0">
                <a:latin typeface="Calibri"/>
                <a:cs typeface="Calibri"/>
              </a:rPr>
              <a:t>⦁    </a:t>
            </a:r>
            <a:r>
              <a:rPr lang="ru-RU" err="1">
                <a:latin typeface="Calibri"/>
                <a:cs typeface="Calibri"/>
              </a:rPr>
              <a:t>Someone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you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know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has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been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very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rude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to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you</a:t>
            </a:r>
            <a:r>
              <a:rPr lang="ru-RU" dirty="0">
                <a:latin typeface="Calibri"/>
                <a:cs typeface="Calibri"/>
              </a:rPr>
              <a:t>. You </a:t>
            </a:r>
            <a:r>
              <a:rPr lang="ru-RU" err="1">
                <a:latin typeface="Calibri"/>
                <a:cs typeface="Calibri"/>
              </a:rPr>
              <a:t>want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her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to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apologise</a:t>
            </a:r>
            <a:r>
              <a:rPr lang="ru-RU" dirty="0">
                <a:latin typeface="Calibri"/>
                <a:cs typeface="Calibri"/>
              </a:rPr>
              <a:t>.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dirty="0">
                <a:latin typeface="Calibri"/>
                <a:cs typeface="Calibri"/>
              </a:rPr>
              <a:t>You </a:t>
            </a:r>
            <a:r>
              <a:rPr lang="ru-RU" err="1">
                <a:latin typeface="Calibri"/>
                <a:cs typeface="Calibri"/>
              </a:rPr>
              <a:t>say</a:t>
            </a:r>
            <a:r>
              <a:rPr lang="ru-RU" dirty="0">
                <a:latin typeface="Calibri"/>
                <a:cs typeface="Calibri"/>
              </a:rPr>
              <a:t> (</a:t>
            </a:r>
            <a:r>
              <a:rPr lang="ru-RU" err="1">
                <a:latin typeface="Calibri"/>
                <a:cs typeface="Calibri"/>
              </a:rPr>
              <a:t>to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someone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else</a:t>
            </a:r>
            <a:r>
              <a:rPr lang="ru-RU" dirty="0">
                <a:latin typeface="Calibri"/>
                <a:cs typeface="Calibri"/>
              </a:rPr>
              <a:t>): I </a:t>
            </a:r>
            <a:r>
              <a:rPr lang="ru-RU" err="1">
                <a:latin typeface="Calibri"/>
                <a:cs typeface="Calibri"/>
              </a:rPr>
              <a:t>won’t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speak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to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her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until</a:t>
            </a:r>
            <a:r>
              <a:rPr lang="ru-RU" dirty="0">
                <a:latin typeface="Calibri"/>
                <a:cs typeface="Calibri"/>
              </a:rPr>
              <a:t>.</a:t>
            </a:r>
          </a:p>
          <a:p>
            <a:pPr>
              <a:buClr>
                <a:srgbClr val="000000"/>
              </a:buClr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5867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8EC712-97FB-882F-F215-A2D2C5689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E72B3CA-E705-934C-E1BF-59FE1EF1EA9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31454" y="284292"/>
            <a:ext cx="11725266" cy="6431467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dirty="0">
                <a:latin typeface="Calibri"/>
                <a:cs typeface="Calibri"/>
              </a:rPr>
              <a:t>Plan:</a:t>
            </a:r>
          </a:p>
          <a:p>
            <a:pPr>
              <a:buClr>
                <a:srgbClr val="000000"/>
              </a:buClr>
            </a:pPr>
            <a:r>
              <a:rPr lang="ru-RU" dirty="0">
                <a:latin typeface="Calibri"/>
                <a:cs typeface="Calibri"/>
              </a:rPr>
              <a:t>⦁    </a:t>
            </a:r>
            <a:r>
              <a:rPr lang="ru-RU" err="1">
                <a:latin typeface="Calibri"/>
                <a:cs typeface="Calibri"/>
              </a:rPr>
              <a:t>Vocabulary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activity</a:t>
            </a:r>
            <a:r>
              <a:rPr lang="ru-RU" dirty="0">
                <a:latin typeface="Calibri"/>
                <a:cs typeface="Calibri"/>
              </a:rPr>
              <a:t>.</a:t>
            </a:r>
          </a:p>
          <a:p>
            <a:pPr>
              <a:buClr>
                <a:srgbClr val="000000"/>
              </a:buClr>
            </a:pPr>
            <a:r>
              <a:rPr lang="ru-RU" dirty="0">
                <a:latin typeface="Calibri"/>
                <a:cs typeface="Calibri"/>
              </a:rPr>
              <a:t>⦁    </a:t>
            </a:r>
            <a:r>
              <a:rPr lang="ru-RU" err="1">
                <a:latin typeface="Calibri"/>
                <a:cs typeface="Calibri"/>
              </a:rPr>
              <a:t>Discussing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of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the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topic</a:t>
            </a:r>
            <a:r>
              <a:rPr lang="ru-RU" dirty="0">
                <a:latin typeface="Calibri"/>
                <a:cs typeface="Calibri"/>
              </a:rPr>
              <a:t> «My Family. Future </a:t>
            </a:r>
            <a:r>
              <a:rPr lang="ru-RU" err="1">
                <a:latin typeface="Calibri"/>
                <a:cs typeface="Calibri"/>
              </a:rPr>
              <a:t>Perfect</a:t>
            </a:r>
            <a:r>
              <a:rPr lang="ru-RU" dirty="0">
                <a:latin typeface="Calibri"/>
                <a:cs typeface="Calibri"/>
              </a:rPr>
              <a:t>.» </a:t>
            </a:r>
            <a:r>
              <a:rPr lang="ru-RU" err="1">
                <a:latin typeface="Calibri"/>
                <a:cs typeface="Calibri"/>
              </a:rPr>
              <a:t>Grammar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revision</a:t>
            </a:r>
            <a:endParaRPr lang="ru-RU" dirty="0">
              <a:latin typeface="Calibri"/>
              <a:cs typeface="Calibri"/>
            </a:endParaRPr>
          </a:p>
          <a:p>
            <a:pPr>
              <a:buClr>
                <a:srgbClr val="000000"/>
              </a:buClr>
            </a:pPr>
            <a:r>
              <a:rPr lang="ru-RU" dirty="0">
                <a:latin typeface="Calibri"/>
                <a:cs typeface="Calibri"/>
              </a:rPr>
              <a:t>⦁    </a:t>
            </a:r>
            <a:r>
              <a:rPr lang="ru-RU" err="1">
                <a:latin typeface="Calibri"/>
                <a:cs typeface="Calibri"/>
              </a:rPr>
              <a:t>Listening</a:t>
            </a:r>
            <a:r>
              <a:rPr lang="ru-RU" dirty="0">
                <a:latin typeface="Calibri"/>
                <a:cs typeface="Calibri"/>
              </a:rPr>
              <a:t>, </a:t>
            </a:r>
            <a:r>
              <a:rPr lang="ru-RU" err="1">
                <a:latin typeface="Calibri"/>
                <a:cs typeface="Calibri"/>
              </a:rPr>
              <a:t>reading</a:t>
            </a:r>
            <a:r>
              <a:rPr lang="ru-RU" dirty="0">
                <a:latin typeface="Calibri"/>
                <a:cs typeface="Calibri"/>
              </a:rPr>
              <a:t>, </a:t>
            </a:r>
            <a:r>
              <a:rPr lang="ru-RU" err="1">
                <a:latin typeface="Calibri"/>
                <a:cs typeface="Calibri"/>
              </a:rPr>
              <a:t>writing</a:t>
            </a:r>
            <a:r>
              <a:rPr lang="ru-RU" dirty="0">
                <a:latin typeface="Calibri"/>
                <a:cs typeface="Calibri"/>
              </a:rPr>
              <a:t>, </a:t>
            </a:r>
            <a:r>
              <a:rPr lang="ru-RU" err="1">
                <a:latin typeface="Calibri"/>
                <a:cs typeface="Calibri"/>
              </a:rPr>
              <a:t>speaking</a:t>
            </a:r>
            <a:r>
              <a:rPr lang="ru-RU" dirty="0">
                <a:latin typeface="Calibri"/>
                <a:cs typeface="Calibri"/>
              </a:rPr>
              <a:t>.</a:t>
            </a:r>
          </a:p>
          <a:p>
            <a:pPr>
              <a:buClr>
                <a:srgbClr val="000000"/>
              </a:buClr>
            </a:pPr>
            <a:r>
              <a:rPr lang="ru-RU" dirty="0">
                <a:latin typeface="Calibri"/>
                <a:cs typeface="Calibri"/>
              </a:rPr>
              <a:t>⦁    </a:t>
            </a:r>
            <a:r>
              <a:rPr lang="ru-RU" err="1">
                <a:latin typeface="Calibri"/>
                <a:cs typeface="Calibri"/>
              </a:rPr>
              <a:t>Grammar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activity</a:t>
            </a:r>
            <a:r>
              <a:rPr lang="ru-RU" dirty="0">
                <a:latin typeface="Calibri"/>
                <a:cs typeface="Calibri"/>
              </a:rPr>
              <a:t>.</a:t>
            </a:r>
          </a:p>
          <a:p>
            <a:pPr>
              <a:buClr>
                <a:srgbClr val="000000"/>
              </a:buClr>
            </a:pPr>
            <a:r>
              <a:rPr lang="ru-RU" dirty="0">
                <a:latin typeface="Calibri"/>
                <a:cs typeface="Calibri"/>
              </a:rPr>
              <a:t>⦁    </a:t>
            </a:r>
            <a:r>
              <a:rPr lang="ru-RU" err="1">
                <a:latin typeface="Calibri"/>
                <a:cs typeface="Calibri"/>
              </a:rPr>
              <a:t>Communicative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activities</a:t>
            </a:r>
            <a:r>
              <a:rPr lang="ru-RU" dirty="0">
                <a:latin typeface="Calibri"/>
                <a:cs typeface="Calibri"/>
              </a:rPr>
              <a:t> :</a:t>
            </a:r>
          </a:p>
          <a:p>
            <a:pPr>
              <a:buClr>
                <a:srgbClr val="000000"/>
              </a:buClr>
            </a:pPr>
            <a:r>
              <a:rPr lang="ru-RU" dirty="0">
                <a:latin typeface="Calibri"/>
                <a:cs typeface="Calibri"/>
              </a:rPr>
              <a:t>    Task 1. </a:t>
            </a:r>
            <a:r>
              <a:rPr lang="ru-RU" err="1">
                <a:latin typeface="Calibri"/>
                <a:cs typeface="Calibri"/>
              </a:rPr>
              <a:t>Give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the</a:t>
            </a:r>
            <a:r>
              <a:rPr lang="ru-RU" dirty="0">
                <a:latin typeface="Calibri"/>
                <a:cs typeface="Calibri"/>
              </a:rPr>
              <a:t> English </a:t>
            </a:r>
            <a:r>
              <a:rPr lang="ru-RU" err="1">
                <a:latin typeface="Calibri"/>
                <a:cs typeface="Calibri"/>
              </a:rPr>
              <a:t>equivalents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the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following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words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and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word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combinations</a:t>
            </a:r>
            <a:r>
              <a:rPr lang="ru-RU" dirty="0">
                <a:latin typeface="Calibri"/>
                <a:cs typeface="Calibri"/>
              </a:rPr>
              <a:t>.</a:t>
            </a:r>
          </a:p>
          <a:p>
            <a:pPr>
              <a:buClr>
                <a:srgbClr val="000000"/>
              </a:buClr>
            </a:pPr>
            <a:r>
              <a:rPr lang="ru-RU" dirty="0">
                <a:latin typeface="Calibri"/>
                <a:cs typeface="Calibri"/>
              </a:rPr>
              <a:t>     Task 2. </a:t>
            </a:r>
            <a:r>
              <a:rPr lang="ru-RU" err="1">
                <a:latin typeface="Calibri"/>
                <a:cs typeface="Calibri"/>
              </a:rPr>
              <a:t>Answer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the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questions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to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the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text</a:t>
            </a:r>
            <a:r>
              <a:rPr lang="ru-RU" dirty="0">
                <a:latin typeface="Calibri"/>
                <a:cs typeface="Calibri"/>
              </a:rPr>
              <a:t>.</a:t>
            </a:r>
          </a:p>
          <a:p>
            <a:pPr>
              <a:buClr>
                <a:srgbClr val="000000"/>
              </a:buClr>
            </a:pPr>
            <a:r>
              <a:rPr lang="ru-RU" dirty="0">
                <a:latin typeface="Calibri"/>
                <a:cs typeface="Calibri"/>
              </a:rPr>
              <a:t>     Task 3. </a:t>
            </a:r>
            <a:r>
              <a:rPr lang="ru-RU" err="1">
                <a:latin typeface="Calibri"/>
                <a:cs typeface="Calibri"/>
              </a:rPr>
              <a:t>Fill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in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the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blanks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with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the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necessary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words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from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the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active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vocabulary</a:t>
            </a:r>
            <a:r>
              <a:rPr lang="ru-RU" dirty="0">
                <a:latin typeface="Calibri"/>
                <a:cs typeface="Calibri"/>
              </a:rPr>
              <a:t>. </a:t>
            </a:r>
          </a:p>
          <a:p>
            <a:pPr>
              <a:buClr>
                <a:srgbClr val="000000"/>
              </a:buClr>
            </a:pPr>
            <a:r>
              <a:rPr lang="ru-RU" dirty="0">
                <a:latin typeface="Calibri"/>
                <a:cs typeface="Calibri"/>
              </a:rPr>
              <a:t>     Task 4. </a:t>
            </a:r>
            <a:r>
              <a:rPr lang="ru-RU" err="1">
                <a:latin typeface="Calibri"/>
                <a:cs typeface="Calibri"/>
              </a:rPr>
              <a:t>Complete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the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following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sentences</a:t>
            </a:r>
            <a:r>
              <a:rPr lang="ru-RU" dirty="0">
                <a:latin typeface="Calibri"/>
                <a:cs typeface="Calibri"/>
              </a:rPr>
              <a:t>.</a:t>
            </a:r>
          </a:p>
          <a:p>
            <a:pPr>
              <a:buClr>
                <a:srgbClr val="000000"/>
              </a:buClr>
            </a:pPr>
            <a:r>
              <a:rPr lang="ru-RU" dirty="0">
                <a:latin typeface="Calibri"/>
                <a:cs typeface="Calibri"/>
              </a:rPr>
              <a:t>     Task 5. </a:t>
            </a:r>
            <a:r>
              <a:rPr lang="ru-RU" err="1">
                <a:latin typeface="Calibri"/>
                <a:cs typeface="Calibri"/>
              </a:rPr>
              <a:t>Put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in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the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right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order</a:t>
            </a:r>
            <a:r>
              <a:rPr lang="ru-RU" dirty="0">
                <a:latin typeface="Calibri"/>
                <a:cs typeface="Calibri"/>
              </a:rPr>
              <a:t>. The </a:t>
            </a:r>
            <a:r>
              <a:rPr lang="ru-RU" err="1">
                <a:latin typeface="Calibri"/>
                <a:cs typeface="Calibri"/>
              </a:rPr>
              <a:t>underlined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word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is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the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beginning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of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the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sentence</a:t>
            </a:r>
            <a:r>
              <a:rPr lang="ru-RU" dirty="0">
                <a:latin typeface="Calibri"/>
                <a:cs typeface="Calibri"/>
              </a:rPr>
              <a:t>.</a:t>
            </a:r>
          </a:p>
          <a:p>
            <a:pPr>
              <a:buClr>
                <a:srgbClr val="000000"/>
              </a:buClr>
            </a:pPr>
            <a:r>
              <a:rPr lang="ru-RU" dirty="0">
                <a:latin typeface="Calibri"/>
                <a:cs typeface="Calibri"/>
              </a:rPr>
              <a:t>     Task 6. </a:t>
            </a:r>
            <a:r>
              <a:rPr lang="ru-RU" err="1">
                <a:latin typeface="Calibri"/>
                <a:cs typeface="Calibri"/>
              </a:rPr>
              <a:t>Translate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the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following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sentences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into</a:t>
            </a:r>
            <a:r>
              <a:rPr lang="ru-RU" dirty="0">
                <a:latin typeface="Calibri"/>
                <a:cs typeface="Calibri"/>
              </a:rPr>
              <a:t> English.</a:t>
            </a:r>
          </a:p>
          <a:p>
            <a:pPr>
              <a:buClr>
                <a:srgbClr val="000000"/>
              </a:buClr>
            </a:pPr>
            <a:r>
              <a:rPr lang="ru-RU" dirty="0">
                <a:latin typeface="Calibri"/>
                <a:cs typeface="Calibri"/>
              </a:rPr>
              <a:t>Home </a:t>
            </a:r>
            <a:r>
              <a:rPr lang="ru-RU" err="1">
                <a:latin typeface="Calibri"/>
                <a:cs typeface="Calibri"/>
              </a:rPr>
              <a:t>task</a:t>
            </a:r>
            <a:r>
              <a:rPr lang="ru-RU" dirty="0">
                <a:latin typeface="Calibri"/>
                <a:cs typeface="Calibri"/>
              </a:rPr>
              <a:t>: </a:t>
            </a:r>
            <a:r>
              <a:rPr lang="ru-RU" err="1">
                <a:latin typeface="Calibri"/>
                <a:cs typeface="Calibri"/>
              </a:rPr>
              <a:t>Reading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an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additional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text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on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the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topic</a:t>
            </a:r>
            <a:r>
              <a:rPr lang="ru-RU" dirty="0">
                <a:latin typeface="Calibri"/>
                <a:cs typeface="Calibri"/>
              </a:rPr>
              <a:t> </a:t>
            </a:r>
          </a:p>
          <a:p>
            <a:pPr>
              <a:buClr>
                <a:srgbClr val="000000"/>
              </a:buClr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43817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D2D8FB-ADC8-307C-57F2-38BEF8A1F0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3935" y="110517"/>
            <a:ext cx="10354291" cy="2043217"/>
          </a:xfrm>
        </p:spPr>
        <p:txBody>
          <a:bodyPr/>
          <a:lstStyle/>
          <a:p>
            <a:r>
              <a:rPr lang="ru-RU" err="1">
                <a:latin typeface="Calibri"/>
                <a:cs typeface="Calibri"/>
              </a:rPr>
              <a:t>Хід</a:t>
            </a:r>
            <a:r>
              <a:rPr lang="ru-RU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заняття</a:t>
            </a:r>
            <a:r>
              <a:rPr lang="ru-RU">
                <a:latin typeface="Calibri"/>
                <a:cs typeface="Calibri"/>
              </a:rPr>
              <a:t> (</a:t>
            </a:r>
            <a:r>
              <a:rPr lang="ru-RU" err="1">
                <a:latin typeface="Calibri"/>
                <a:cs typeface="Calibri"/>
              </a:rPr>
              <a:t>Procedure</a:t>
            </a:r>
            <a:r>
              <a:rPr lang="ru-RU">
                <a:latin typeface="Calibri"/>
                <a:cs typeface="Calibri"/>
              </a:rPr>
              <a:t>)</a:t>
            </a:r>
          </a:p>
          <a:p>
            <a:r>
              <a:rPr lang="ru-RU">
                <a:latin typeface="Calibri"/>
                <a:cs typeface="Calibri"/>
              </a:rPr>
              <a:t>⦁    </a:t>
            </a:r>
            <a:r>
              <a:rPr lang="ru-RU" err="1">
                <a:latin typeface="Calibri"/>
                <a:cs typeface="Calibri"/>
              </a:rPr>
              <a:t>Read</a:t>
            </a:r>
            <a:r>
              <a:rPr lang="ru-RU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and</a:t>
            </a:r>
            <a:r>
              <a:rPr lang="ru-RU">
                <a:latin typeface="Calibri"/>
                <a:cs typeface="Calibri"/>
              </a:rPr>
              <a:t> translate the theory.</a:t>
            </a:r>
          </a:p>
          <a:p>
            <a:r>
              <a:rPr lang="ru-RU" err="1">
                <a:latin typeface="Calibri"/>
                <a:cs typeface="Calibri"/>
              </a:rPr>
              <a:t>Part</a:t>
            </a:r>
            <a:r>
              <a:rPr lang="ru-RU">
                <a:latin typeface="Calibri"/>
                <a:cs typeface="Calibri"/>
              </a:rPr>
              <a:t> 1. </a:t>
            </a:r>
            <a:r>
              <a:rPr lang="ru-RU" err="1">
                <a:latin typeface="Calibri"/>
                <a:cs typeface="Calibri"/>
              </a:rPr>
              <a:t>Some</a:t>
            </a:r>
            <a:r>
              <a:rPr lang="ru-RU">
                <a:latin typeface="Calibri"/>
                <a:cs typeface="Calibri"/>
              </a:rPr>
              <a:t> and any</a:t>
            </a:r>
          </a:p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26B2F63-591C-015F-72DC-1CF54E7EAF6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61934" y="1615252"/>
            <a:ext cx="11877666" cy="5232587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b="1" dirty="0">
                <a:latin typeface="Calibri"/>
                <a:cs typeface="Calibri"/>
              </a:rPr>
              <a:t>A.</a:t>
            </a:r>
          </a:p>
          <a:p>
            <a:pPr>
              <a:buClr>
                <a:srgbClr val="000000"/>
              </a:buClr>
            </a:pPr>
            <a:r>
              <a:rPr lang="ru-RU" dirty="0">
                <a:latin typeface="Calibri"/>
                <a:cs typeface="Calibri"/>
              </a:rPr>
              <a:t>In </a:t>
            </a:r>
            <a:r>
              <a:rPr lang="ru-RU" err="1">
                <a:latin typeface="Calibri"/>
                <a:cs typeface="Calibri"/>
              </a:rPr>
              <a:t>general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use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some</a:t>
            </a:r>
            <a:r>
              <a:rPr lang="ru-RU" dirty="0">
                <a:latin typeface="Calibri"/>
                <a:cs typeface="Calibri"/>
              </a:rPr>
              <a:t> (</a:t>
            </a:r>
            <a:r>
              <a:rPr lang="ru-RU" err="1">
                <a:latin typeface="Calibri"/>
                <a:cs typeface="Calibri"/>
              </a:rPr>
              <a:t>also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somebody</a:t>
            </a:r>
            <a:r>
              <a:rPr lang="ru-RU" dirty="0">
                <a:latin typeface="Calibri"/>
                <a:cs typeface="Calibri"/>
              </a:rPr>
              <a:t>/</a:t>
            </a:r>
            <a:r>
              <a:rPr lang="ru-RU" err="1">
                <a:latin typeface="Calibri"/>
                <a:cs typeface="Calibri"/>
              </a:rPr>
              <a:t>someone</a:t>
            </a:r>
            <a:r>
              <a:rPr lang="ru-RU" dirty="0">
                <a:latin typeface="Calibri"/>
                <a:cs typeface="Calibri"/>
              </a:rPr>
              <a:t>/</a:t>
            </a:r>
            <a:r>
              <a:rPr lang="ru-RU" err="1">
                <a:latin typeface="Calibri"/>
                <a:cs typeface="Calibri"/>
              </a:rPr>
              <a:t>something</a:t>
            </a:r>
            <a:r>
              <a:rPr lang="ru-RU" dirty="0">
                <a:latin typeface="Calibri"/>
                <a:cs typeface="Calibri"/>
              </a:rPr>
              <a:t>) </a:t>
            </a:r>
            <a:r>
              <a:rPr lang="ru-RU" err="1">
                <a:latin typeface="Calibri"/>
                <a:cs typeface="Calibri"/>
              </a:rPr>
              <a:t>in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positive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sentences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and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any</a:t>
            </a:r>
            <a:endParaRPr lang="ru-RU" dirty="0">
              <a:latin typeface="Calibri"/>
              <a:cs typeface="Calibri"/>
            </a:endParaRPr>
          </a:p>
          <a:p>
            <a:pPr>
              <a:buClr>
                <a:srgbClr val="000000"/>
              </a:buClr>
            </a:pPr>
            <a:r>
              <a:rPr lang="ru-RU" dirty="0">
                <a:latin typeface="Calibri"/>
                <a:cs typeface="Calibri"/>
              </a:rPr>
              <a:t>(</a:t>
            </a:r>
            <a:r>
              <a:rPr lang="ru-RU" err="1">
                <a:latin typeface="Calibri"/>
                <a:cs typeface="Calibri"/>
              </a:rPr>
              <a:t>also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anybody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etc</a:t>
            </a:r>
            <a:r>
              <a:rPr lang="ru-RU" dirty="0">
                <a:latin typeface="Calibri"/>
                <a:cs typeface="Calibri"/>
              </a:rPr>
              <a:t>.) </a:t>
            </a:r>
            <a:r>
              <a:rPr lang="ru-RU" err="1">
                <a:latin typeface="Calibri"/>
                <a:cs typeface="Calibri"/>
              </a:rPr>
              <a:t>in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negative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sentences</a:t>
            </a:r>
            <a:r>
              <a:rPr lang="ru-RU" dirty="0">
                <a:latin typeface="Calibri"/>
                <a:cs typeface="Calibri"/>
              </a:rPr>
              <a:t>:</a:t>
            </a:r>
          </a:p>
          <a:p>
            <a:pPr>
              <a:buClr>
                <a:srgbClr val="000000"/>
              </a:buClr>
            </a:pPr>
            <a:endParaRPr lang="ru-RU" dirty="0"/>
          </a:p>
          <a:p>
            <a:pPr>
              <a:buClr>
                <a:srgbClr val="000000"/>
              </a:buClr>
            </a:pPr>
            <a:r>
              <a:rPr lang="ru-RU" err="1">
                <a:latin typeface="Calibri"/>
                <a:cs typeface="Calibri"/>
              </a:rPr>
              <a:t>some</a:t>
            </a:r>
            <a:endParaRPr lang="ru-RU" dirty="0">
              <a:latin typeface="Calibri"/>
              <a:cs typeface="Calibri"/>
            </a:endParaRPr>
          </a:p>
          <a:p>
            <a:pPr>
              <a:buClr>
                <a:srgbClr val="000000"/>
              </a:buClr>
            </a:pPr>
            <a:r>
              <a:rPr lang="ru-RU" dirty="0">
                <a:latin typeface="Calibri"/>
                <a:cs typeface="Calibri"/>
              </a:rPr>
              <a:t>⦁    We </a:t>
            </a:r>
            <a:r>
              <a:rPr lang="ru-RU" err="1">
                <a:latin typeface="Calibri"/>
                <a:cs typeface="Calibri"/>
              </a:rPr>
              <a:t>bought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some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flowers</a:t>
            </a:r>
            <a:r>
              <a:rPr lang="ru-RU" dirty="0">
                <a:latin typeface="Calibri"/>
                <a:cs typeface="Calibri"/>
              </a:rPr>
              <a:t>.</a:t>
            </a:r>
          </a:p>
          <a:p>
            <a:pPr>
              <a:buClr>
                <a:srgbClr val="000000"/>
              </a:buClr>
            </a:pPr>
            <a:r>
              <a:rPr lang="ru-RU" dirty="0">
                <a:latin typeface="Calibri"/>
                <a:cs typeface="Calibri"/>
              </a:rPr>
              <a:t>⦁    </a:t>
            </a:r>
            <a:r>
              <a:rPr lang="ru-RU" err="1">
                <a:latin typeface="Calibri"/>
                <a:cs typeface="Calibri"/>
              </a:rPr>
              <a:t>He's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busy</a:t>
            </a:r>
            <a:r>
              <a:rPr lang="ru-RU" dirty="0">
                <a:latin typeface="Calibri"/>
                <a:cs typeface="Calibri"/>
              </a:rPr>
              <a:t>. </a:t>
            </a:r>
            <a:r>
              <a:rPr lang="ru-RU" err="1">
                <a:latin typeface="Calibri"/>
                <a:cs typeface="Calibri"/>
              </a:rPr>
              <a:t>He's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got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some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work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to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do</a:t>
            </a:r>
            <a:r>
              <a:rPr lang="ru-RU" dirty="0">
                <a:latin typeface="Calibri"/>
                <a:cs typeface="Calibri"/>
              </a:rPr>
              <a:t>.</a:t>
            </a:r>
          </a:p>
          <a:p>
            <a:pPr>
              <a:buClr>
                <a:srgbClr val="000000"/>
              </a:buClr>
            </a:pPr>
            <a:r>
              <a:rPr lang="ru-RU" dirty="0">
                <a:latin typeface="Calibri"/>
                <a:cs typeface="Calibri"/>
              </a:rPr>
              <a:t>⦁    </a:t>
            </a:r>
            <a:r>
              <a:rPr lang="ru-RU" err="1">
                <a:latin typeface="Calibri"/>
                <a:cs typeface="Calibri"/>
              </a:rPr>
              <a:t>There's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somebody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at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the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door</a:t>
            </a:r>
            <a:r>
              <a:rPr lang="ru-RU" dirty="0">
                <a:latin typeface="Calibri"/>
                <a:cs typeface="Calibri"/>
              </a:rPr>
              <a:t>.</a:t>
            </a:r>
          </a:p>
          <a:p>
            <a:pPr>
              <a:buClr>
                <a:srgbClr val="000000"/>
              </a:buClr>
            </a:pPr>
            <a:r>
              <a:rPr lang="ru-RU" dirty="0">
                <a:latin typeface="Calibri"/>
                <a:cs typeface="Calibri"/>
              </a:rPr>
              <a:t>⦁    I </a:t>
            </a:r>
            <a:r>
              <a:rPr lang="ru-RU" err="1">
                <a:latin typeface="Calibri"/>
                <a:cs typeface="Calibri"/>
              </a:rPr>
              <a:t>want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something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to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eat</a:t>
            </a:r>
            <a:r>
              <a:rPr lang="ru-RU" dirty="0">
                <a:latin typeface="Calibri"/>
                <a:cs typeface="Calibri"/>
              </a:rPr>
              <a:t>.</a:t>
            </a:r>
          </a:p>
          <a:p>
            <a:pPr>
              <a:buClr>
                <a:srgbClr val="000000"/>
              </a:buClr>
            </a:pPr>
            <a:endParaRPr lang="ru-RU" sz="1200" dirty="0"/>
          </a:p>
          <a:p>
            <a:pPr>
              <a:buClr>
                <a:srgbClr val="000000"/>
              </a:buClr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6703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B5BAEF-3C9C-4F0C-4672-B421F3BCA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A61741B-855F-4F2E-8433-10954517599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92414" y="121732"/>
            <a:ext cx="11735426" cy="6746427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ru-RU" dirty="0">
                <a:latin typeface="Calibri"/>
                <a:cs typeface="Calibri"/>
              </a:rPr>
              <a:t>We </a:t>
            </a:r>
            <a:r>
              <a:rPr lang="ru-RU" err="1">
                <a:latin typeface="Calibri"/>
                <a:cs typeface="Calibri"/>
              </a:rPr>
              <a:t>use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any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in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the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following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sentences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because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the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meaning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is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negative</a:t>
            </a:r>
            <a:r>
              <a:rPr lang="ru-RU" dirty="0">
                <a:latin typeface="Calibri"/>
                <a:cs typeface="Calibri"/>
              </a:rPr>
              <a:t>:</a:t>
            </a:r>
            <a:endParaRPr lang="ru-RU"/>
          </a:p>
          <a:p>
            <a:pPr marL="0" indent="0">
              <a:buClr>
                <a:srgbClr val="000000"/>
              </a:buClr>
              <a:buNone/>
            </a:pPr>
            <a:r>
              <a:rPr lang="ru-RU" dirty="0">
                <a:latin typeface="Calibri"/>
                <a:cs typeface="Calibri"/>
              </a:rPr>
              <a:t>⦁    </a:t>
            </a:r>
            <a:r>
              <a:rPr lang="ru-RU" err="1">
                <a:latin typeface="Calibri"/>
                <a:cs typeface="Calibri"/>
              </a:rPr>
              <a:t>She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went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out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without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anymoney</a:t>
            </a:r>
            <a:r>
              <a:rPr lang="ru-RU" dirty="0">
                <a:latin typeface="Calibri"/>
                <a:cs typeface="Calibri"/>
              </a:rPr>
              <a:t>. (</a:t>
            </a:r>
            <a:r>
              <a:rPr lang="ru-RU" err="1">
                <a:latin typeface="Calibri"/>
                <a:cs typeface="Calibri"/>
              </a:rPr>
              <a:t>she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didn't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take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any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money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with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her</a:t>
            </a:r>
            <a:r>
              <a:rPr lang="ru-RU" dirty="0">
                <a:latin typeface="Calibri"/>
                <a:cs typeface="Calibri"/>
              </a:rPr>
              <a:t>)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dirty="0">
                <a:latin typeface="Calibri"/>
                <a:cs typeface="Calibri"/>
              </a:rPr>
              <a:t>⦁    </a:t>
            </a:r>
            <a:r>
              <a:rPr lang="ru-RU" err="1">
                <a:latin typeface="Calibri"/>
                <a:cs typeface="Calibri"/>
              </a:rPr>
              <a:t>He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refused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to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eat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anything</a:t>
            </a:r>
            <a:r>
              <a:rPr lang="ru-RU" dirty="0">
                <a:latin typeface="Calibri"/>
                <a:cs typeface="Calibri"/>
              </a:rPr>
              <a:t>. (</a:t>
            </a:r>
            <a:r>
              <a:rPr lang="ru-RU" err="1">
                <a:latin typeface="Calibri"/>
                <a:cs typeface="Calibri"/>
              </a:rPr>
              <a:t>he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didn't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eat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anything</a:t>
            </a:r>
            <a:r>
              <a:rPr lang="ru-RU" dirty="0">
                <a:latin typeface="Calibri"/>
                <a:cs typeface="Calibri"/>
              </a:rPr>
              <a:t>)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dirty="0">
                <a:latin typeface="Calibri"/>
                <a:cs typeface="Calibri"/>
              </a:rPr>
              <a:t>⦁    </a:t>
            </a:r>
            <a:r>
              <a:rPr lang="ru-RU" dirty="0" err="1">
                <a:latin typeface="Calibri"/>
                <a:cs typeface="Calibri"/>
              </a:rPr>
              <a:t>It's</a:t>
            </a:r>
            <a:r>
              <a:rPr lang="ru-RU" dirty="0">
                <a:latin typeface="Calibri"/>
                <a:cs typeface="Calibri"/>
              </a:rPr>
              <a:t> a </a:t>
            </a:r>
            <a:r>
              <a:rPr lang="ru-RU" dirty="0" err="1">
                <a:latin typeface="Calibri"/>
                <a:cs typeface="Calibri"/>
              </a:rPr>
              <a:t>very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dirty="0" err="1">
                <a:latin typeface="Calibri"/>
                <a:cs typeface="Calibri"/>
              </a:rPr>
              <a:t>easy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dirty="0" err="1">
                <a:latin typeface="Calibri"/>
                <a:cs typeface="Calibri"/>
              </a:rPr>
              <a:t>exam</a:t>
            </a:r>
            <a:r>
              <a:rPr lang="ru-RU" dirty="0">
                <a:latin typeface="Calibri"/>
                <a:cs typeface="Calibri"/>
              </a:rPr>
              <a:t>. </a:t>
            </a:r>
            <a:r>
              <a:rPr lang="ru-RU" dirty="0" err="1">
                <a:latin typeface="Calibri"/>
                <a:cs typeface="Calibri"/>
              </a:rPr>
              <a:t>Hardly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dirty="0" err="1">
                <a:latin typeface="Calibri"/>
                <a:cs typeface="Calibri"/>
              </a:rPr>
              <a:t>anybody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dirty="0" err="1">
                <a:latin typeface="Calibri"/>
                <a:cs typeface="Calibri"/>
              </a:rPr>
              <a:t>fails</a:t>
            </a:r>
            <a:r>
              <a:rPr lang="ru-RU" dirty="0">
                <a:latin typeface="Calibri"/>
                <a:cs typeface="Calibri"/>
              </a:rPr>
              <a:t>. (= </a:t>
            </a:r>
            <a:r>
              <a:rPr lang="ru-RU" dirty="0" err="1">
                <a:latin typeface="Calibri"/>
                <a:cs typeface="Calibri"/>
              </a:rPr>
              <a:t>almost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dirty="0" err="1">
                <a:latin typeface="Calibri"/>
                <a:cs typeface="Calibri"/>
              </a:rPr>
              <a:t>nobody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dirty="0" err="1">
                <a:latin typeface="Calibri"/>
                <a:cs typeface="Calibri"/>
              </a:rPr>
              <a:t>fails</a:t>
            </a:r>
            <a:r>
              <a:rPr lang="ru-RU" dirty="0">
                <a:latin typeface="Calibri"/>
                <a:cs typeface="Calibri"/>
              </a:rPr>
              <a:t>)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b="1" dirty="0">
                <a:latin typeface="Calibri"/>
                <a:cs typeface="Calibri"/>
              </a:rPr>
              <a:t>B.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dirty="0">
                <a:latin typeface="Calibri"/>
                <a:cs typeface="Calibri"/>
              </a:rPr>
              <a:t>We </a:t>
            </a:r>
            <a:r>
              <a:rPr lang="ru-RU" err="1">
                <a:latin typeface="Calibri"/>
                <a:cs typeface="Calibri"/>
              </a:rPr>
              <a:t>use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both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some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and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any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in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questions</a:t>
            </a:r>
            <a:r>
              <a:rPr lang="ru-RU" dirty="0">
                <a:latin typeface="Calibri"/>
                <a:cs typeface="Calibri"/>
              </a:rPr>
              <a:t>. We </a:t>
            </a:r>
            <a:r>
              <a:rPr lang="ru-RU" err="1">
                <a:latin typeface="Calibri"/>
                <a:cs typeface="Calibri"/>
              </a:rPr>
              <a:t>use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some</a:t>
            </a:r>
            <a:r>
              <a:rPr lang="ru-RU" dirty="0">
                <a:latin typeface="Calibri"/>
                <a:cs typeface="Calibri"/>
              </a:rPr>
              <a:t>/</a:t>
            </a:r>
            <a:r>
              <a:rPr lang="ru-RU" err="1">
                <a:latin typeface="Calibri"/>
                <a:cs typeface="Calibri"/>
              </a:rPr>
              <a:t>somebody</a:t>
            </a:r>
            <a:r>
              <a:rPr lang="ru-RU" dirty="0">
                <a:latin typeface="Calibri"/>
                <a:cs typeface="Calibri"/>
              </a:rPr>
              <a:t>/</a:t>
            </a:r>
            <a:r>
              <a:rPr lang="ru-RU" err="1">
                <a:latin typeface="Calibri"/>
                <a:cs typeface="Calibri"/>
              </a:rPr>
              <a:t>something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to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talk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about</a:t>
            </a:r>
            <a:r>
              <a:rPr lang="ru-RU" dirty="0">
                <a:latin typeface="Calibri"/>
                <a:cs typeface="Calibri"/>
              </a:rPr>
              <a:t> a </a:t>
            </a:r>
            <a:r>
              <a:rPr lang="ru-RU" err="1">
                <a:latin typeface="Calibri"/>
                <a:cs typeface="Calibri"/>
              </a:rPr>
              <a:t>person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or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thing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that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know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exists</a:t>
            </a:r>
            <a:r>
              <a:rPr lang="ru-RU" dirty="0">
                <a:latin typeface="Calibri"/>
                <a:cs typeface="Calibri"/>
              </a:rPr>
              <a:t>, </a:t>
            </a:r>
            <a:r>
              <a:rPr lang="ru-RU" err="1">
                <a:latin typeface="Calibri"/>
                <a:cs typeface="Calibri"/>
              </a:rPr>
              <a:t>or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think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exists</a:t>
            </a:r>
            <a:r>
              <a:rPr lang="ru-RU" dirty="0">
                <a:latin typeface="Calibri"/>
                <a:cs typeface="Calibri"/>
              </a:rPr>
              <a:t>: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dirty="0">
                <a:latin typeface="Calibri"/>
                <a:cs typeface="Calibri"/>
              </a:rPr>
              <a:t>⦁    </a:t>
            </a:r>
            <a:r>
              <a:rPr lang="ru-RU" err="1">
                <a:latin typeface="Calibri"/>
                <a:cs typeface="Calibri"/>
              </a:rPr>
              <a:t>Are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you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waiting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for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somebody</a:t>
            </a:r>
            <a:r>
              <a:rPr lang="ru-RU" dirty="0">
                <a:latin typeface="Calibri"/>
                <a:cs typeface="Calibri"/>
              </a:rPr>
              <a:t>? (I </a:t>
            </a:r>
            <a:r>
              <a:rPr lang="ru-RU" err="1">
                <a:latin typeface="Calibri"/>
                <a:cs typeface="Calibri"/>
              </a:rPr>
              <a:t>think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you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are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waiting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for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somebody</a:t>
            </a:r>
            <a:r>
              <a:rPr lang="ru-RU" dirty="0">
                <a:latin typeface="Calibri"/>
                <a:cs typeface="Calibri"/>
              </a:rPr>
              <a:t>)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dirty="0">
                <a:latin typeface="Calibri"/>
                <a:cs typeface="Calibri"/>
              </a:rPr>
              <a:t>We </a:t>
            </a:r>
            <a:r>
              <a:rPr lang="ru-RU" err="1">
                <a:latin typeface="Calibri"/>
                <a:cs typeface="Calibri"/>
              </a:rPr>
              <a:t>use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some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in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questions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when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offer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or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ask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for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things</a:t>
            </a:r>
            <a:r>
              <a:rPr lang="ru-RU" dirty="0">
                <a:latin typeface="Calibri"/>
                <a:cs typeface="Calibri"/>
              </a:rPr>
              <a:t>: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dirty="0">
                <a:latin typeface="Calibri"/>
                <a:cs typeface="Calibri"/>
              </a:rPr>
              <a:t>⦁    </a:t>
            </a:r>
            <a:r>
              <a:rPr lang="ru-RU" err="1">
                <a:latin typeface="Calibri"/>
                <a:cs typeface="Calibri"/>
              </a:rPr>
              <a:t>Would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you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like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something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to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eat</a:t>
            </a:r>
            <a:r>
              <a:rPr lang="ru-RU" dirty="0">
                <a:latin typeface="Calibri"/>
                <a:cs typeface="Calibri"/>
              </a:rPr>
              <a:t>? (</a:t>
            </a:r>
            <a:r>
              <a:rPr lang="ru-RU" err="1">
                <a:latin typeface="Calibri"/>
                <a:cs typeface="Calibri"/>
              </a:rPr>
              <a:t>there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is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something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to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eat</a:t>
            </a:r>
            <a:r>
              <a:rPr lang="ru-RU" dirty="0">
                <a:latin typeface="Calibri"/>
                <a:cs typeface="Calibri"/>
              </a:rPr>
              <a:t>)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dirty="0">
                <a:latin typeface="Calibri"/>
                <a:cs typeface="Calibri"/>
              </a:rPr>
              <a:t>⦁    </a:t>
            </a:r>
            <a:r>
              <a:rPr lang="ru-RU" err="1">
                <a:latin typeface="Calibri"/>
                <a:cs typeface="Calibri"/>
              </a:rPr>
              <a:t>Can</a:t>
            </a:r>
            <a:r>
              <a:rPr lang="ru-RU" dirty="0">
                <a:latin typeface="Calibri"/>
                <a:cs typeface="Calibri"/>
              </a:rPr>
              <a:t> I </a:t>
            </a:r>
            <a:r>
              <a:rPr lang="ru-RU" err="1">
                <a:latin typeface="Calibri"/>
                <a:cs typeface="Calibri"/>
              </a:rPr>
              <a:t>have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some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sugar</a:t>
            </a:r>
            <a:r>
              <a:rPr lang="ru-RU" dirty="0">
                <a:latin typeface="Calibri"/>
                <a:cs typeface="Calibri"/>
              </a:rPr>
              <a:t>, </a:t>
            </a:r>
            <a:r>
              <a:rPr lang="ru-RU" err="1">
                <a:latin typeface="Calibri"/>
                <a:cs typeface="Calibri"/>
              </a:rPr>
              <a:t>please</a:t>
            </a:r>
            <a:r>
              <a:rPr lang="ru-RU" dirty="0">
                <a:latin typeface="Calibri"/>
                <a:cs typeface="Calibri"/>
              </a:rPr>
              <a:t>? (</a:t>
            </a:r>
            <a:r>
              <a:rPr lang="ru-RU" err="1">
                <a:latin typeface="Calibri"/>
                <a:cs typeface="Calibri"/>
              </a:rPr>
              <a:t>there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is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probably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some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sugar</a:t>
            </a:r>
            <a:r>
              <a:rPr lang="ru-RU" dirty="0">
                <a:latin typeface="Calibri"/>
                <a:cs typeface="Calibri"/>
              </a:rPr>
              <a:t> I </a:t>
            </a:r>
            <a:r>
              <a:rPr lang="ru-RU" err="1">
                <a:latin typeface="Calibri"/>
                <a:cs typeface="Calibri"/>
              </a:rPr>
              <a:t>can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have</a:t>
            </a:r>
            <a:r>
              <a:rPr lang="ru-RU" dirty="0">
                <a:latin typeface="Calibri"/>
                <a:cs typeface="Calibri"/>
              </a:rPr>
              <a:t>)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err="1">
                <a:latin typeface="Calibri"/>
                <a:cs typeface="Calibri"/>
              </a:rPr>
              <a:t>But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in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most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questions</a:t>
            </a:r>
            <a:r>
              <a:rPr lang="ru-RU" dirty="0">
                <a:latin typeface="Calibri"/>
                <a:cs typeface="Calibri"/>
              </a:rPr>
              <a:t>, </a:t>
            </a:r>
            <a:r>
              <a:rPr lang="ru-RU" err="1">
                <a:latin typeface="Calibri"/>
                <a:cs typeface="Calibri"/>
              </a:rPr>
              <a:t>we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use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any</a:t>
            </a:r>
            <a:r>
              <a:rPr lang="ru-RU" dirty="0">
                <a:latin typeface="Calibri"/>
                <a:cs typeface="Calibri"/>
              </a:rPr>
              <a:t>. We </a:t>
            </a:r>
            <a:r>
              <a:rPr lang="ru-RU" err="1">
                <a:latin typeface="Calibri"/>
                <a:cs typeface="Calibri"/>
              </a:rPr>
              <a:t>do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not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know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if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the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thing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or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person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exists</a:t>
            </a:r>
            <a:r>
              <a:rPr lang="ru-RU" dirty="0">
                <a:latin typeface="Calibri"/>
                <a:cs typeface="Calibri"/>
              </a:rPr>
              <a:t>: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dirty="0">
                <a:latin typeface="Calibri"/>
                <a:cs typeface="Calibri"/>
              </a:rPr>
              <a:t>⦁    'Do </a:t>
            </a:r>
            <a:r>
              <a:rPr lang="ru-RU" err="1">
                <a:latin typeface="Calibri"/>
                <a:cs typeface="Calibri"/>
              </a:rPr>
              <a:t>you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have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any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luggage</a:t>
            </a:r>
            <a:r>
              <a:rPr lang="ru-RU" dirty="0">
                <a:latin typeface="Calibri"/>
                <a:cs typeface="Calibri"/>
              </a:rPr>
              <a:t>?' 'No, I </a:t>
            </a:r>
            <a:r>
              <a:rPr lang="ru-RU" err="1">
                <a:latin typeface="Calibri"/>
                <a:cs typeface="Calibri"/>
              </a:rPr>
              <a:t>don't</a:t>
            </a:r>
            <a:r>
              <a:rPr lang="ru-RU" dirty="0">
                <a:latin typeface="Calibri"/>
                <a:cs typeface="Calibri"/>
              </a:rPr>
              <a:t>.'      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dirty="0">
                <a:latin typeface="Calibri"/>
                <a:cs typeface="Calibri"/>
              </a:rPr>
              <a:t>⦁    I </a:t>
            </a:r>
            <a:r>
              <a:rPr lang="ru-RU" err="1">
                <a:latin typeface="Calibri"/>
                <a:cs typeface="Calibri"/>
              </a:rPr>
              <a:t>can't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find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my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bag</a:t>
            </a:r>
            <a:r>
              <a:rPr lang="ru-RU" dirty="0">
                <a:latin typeface="Calibri"/>
                <a:cs typeface="Calibri"/>
              </a:rPr>
              <a:t>. </a:t>
            </a:r>
            <a:r>
              <a:rPr lang="ru-RU" err="1">
                <a:latin typeface="Calibri"/>
                <a:cs typeface="Calibri"/>
              </a:rPr>
              <a:t>Has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anybody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seen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it</a:t>
            </a:r>
            <a:r>
              <a:rPr lang="ru-RU" dirty="0">
                <a:latin typeface="Calibri"/>
                <a:cs typeface="Calibri"/>
              </a:rPr>
              <a:t>?</a:t>
            </a:r>
          </a:p>
          <a:p>
            <a:pPr>
              <a:buClr>
                <a:srgbClr val="000000"/>
              </a:buClr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82613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FE2902-6C23-BF7D-EADE-D4FBB6973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08EF334-4AD3-2AC3-55C7-E5E061DFFC1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00414" y="792292"/>
            <a:ext cx="11156306" cy="581170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2800" b="1" dirty="0">
                <a:latin typeface="Calibri"/>
                <a:cs typeface="Calibri"/>
              </a:rPr>
              <a:t>С</a:t>
            </a:r>
            <a:endParaRPr lang="ru-RU" sz="2800"/>
          </a:p>
          <a:p>
            <a:pPr marL="0" indent="0">
              <a:buClr>
                <a:srgbClr val="000000"/>
              </a:buClr>
              <a:buNone/>
            </a:pPr>
            <a:r>
              <a:rPr lang="ru-RU" sz="2800" dirty="0">
                <a:latin typeface="Calibri"/>
                <a:cs typeface="Calibri"/>
              </a:rPr>
              <a:t>We </a:t>
            </a:r>
            <a:r>
              <a:rPr lang="ru-RU" sz="2800" err="1">
                <a:latin typeface="Calibri"/>
                <a:cs typeface="Calibri"/>
              </a:rPr>
              <a:t>often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use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any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after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if</a:t>
            </a:r>
            <a:r>
              <a:rPr lang="ru-RU" sz="2800" dirty="0">
                <a:latin typeface="Calibri"/>
                <a:cs typeface="Calibri"/>
              </a:rPr>
              <a:t>: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sz="2800" dirty="0">
                <a:latin typeface="Calibri"/>
                <a:cs typeface="Calibri"/>
              </a:rPr>
              <a:t>⦁    </a:t>
            </a:r>
            <a:r>
              <a:rPr lang="ru-RU" sz="2800" err="1">
                <a:latin typeface="Calibri"/>
                <a:cs typeface="Calibri"/>
              </a:rPr>
              <a:t>If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anyone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has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any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questions</a:t>
            </a:r>
            <a:r>
              <a:rPr lang="ru-RU" sz="2800" dirty="0">
                <a:latin typeface="Calibri"/>
                <a:cs typeface="Calibri"/>
              </a:rPr>
              <a:t>, </a:t>
            </a:r>
            <a:r>
              <a:rPr lang="ru-RU" sz="2800" err="1">
                <a:latin typeface="Calibri"/>
                <a:cs typeface="Calibri"/>
              </a:rPr>
              <a:t>I'll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be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pleased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to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answer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them</a:t>
            </a:r>
            <a:r>
              <a:rPr lang="ru-RU" sz="2800" dirty="0">
                <a:latin typeface="Calibri"/>
                <a:cs typeface="Calibri"/>
              </a:rPr>
              <a:t>. 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sz="2800" dirty="0">
                <a:latin typeface="Calibri"/>
                <a:cs typeface="Calibri"/>
              </a:rPr>
              <a:t>⦁    </a:t>
            </a:r>
            <a:r>
              <a:rPr lang="ru-RU" sz="2800" err="1">
                <a:latin typeface="Calibri"/>
                <a:cs typeface="Calibri"/>
              </a:rPr>
              <a:t>Let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me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know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if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you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need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anything</a:t>
            </a:r>
            <a:r>
              <a:rPr lang="ru-RU" sz="2800" dirty="0">
                <a:latin typeface="Calibri"/>
                <a:cs typeface="Calibri"/>
              </a:rPr>
              <a:t>.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sz="2800" dirty="0">
                <a:latin typeface="Calibri"/>
                <a:cs typeface="Calibri"/>
              </a:rPr>
              <a:t>The </a:t>
            </a:r>
            <a:r>
              <a:rPr lang="ru-RU" sz="2800" err="1">
                <a:latin typeface="Calibri"/>
                <a:cs typeface="Calibri"/>
              </a:rPr>
              <a:t>following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sentences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have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the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idea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of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if</a:t>
            </a:r>
            <a:r>
              <a:rPr lang="ru-RU" sz="2800" dirty="0">
                <a:latin typeface="Calibri"/>
                <a:cs typeface="Calibri"/>
              </a:rPr>
              <a:t>: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sz="2800" dirty="0">
                <a:latin typeface="Calibri"/>
                <a:cs typeface="Calibri"/>
              </a:rPr>
              <a:t>⦁    </a:t>
            </a:r>
            <a:r>
              <a:rPr lang="ru-RU" sz="2800" err="1">
                <a:latin typeface="Calibri"/>
                <a:cs typeface="Calibri"/>
              </a:rPr>
              <a:t>I'm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sorry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for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any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trouble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I've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caused</a:t>
            </a:r>
            <a:r>
              <a:rPr lang="ru-RU" sz="2800" dirty="0">
                <a:latin typeface="Calibri"/>
                <a:cs typeface="Calibri"/>
              </a:rPr>
              <a:t>. (= </a:t>
            </a:r>
            <a:r>
              <a:rPr lang="ru-RU" sz="2800" err="1">
                <a:latin typeface="Calibri"/>
                <a:cs typeface="Calibri"/>
              </a:rPr>
              <a:t>if</a:t>
            </a:r>
            <a:r>
              <a:rPr lang="ru-RU" sz="2800" dirty="0">
                <a:latin typeface="Calibri"/>
                <a:cs typeface="Calibri"/>
              </a:rPr>
              <a:t> I </a:t>
            </a:r>
            <a:r>
              <a:rPr lang="ru-RU" sz="2800" err="1">
                <a:latin typeface="Calibri"/>
                <a:cs typeface="Calibri"/>
              </a:rPr>
              <a:t>have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caused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any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trouble</a:t>
            </a:r>
            <a:r>
              <a:rPr lang="ru-RU" sz="2800" dirty="0">
                <a:latin typeface="Calibri"/>
                <a:cs typeface="Calibri"/>
              </a:rPr>
              <a:t>)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sz="2800" dirty="0">
                <a:latin typeface="Calibri"/>
                <a:cs typeface="Calibri"/>
              </a:rPr>
              <a:t>⦁    </a:t>
            </a:r>
            <a:r>
              <a:rPr lang="ru-RU" sz="2800" err="1">
                <a:latin typeface="Calibri"/>
                <a:cs typeface="Calibri"/>
              </a:rPr>
              <a:t>Anyone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who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wants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to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do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the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exam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should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tell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me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by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Friday</a:t>
            </a:r>
            <a:r>
              <a:rPr lang="ru-RU" sz="2800" dirty="0">
                <a:latin typeface="Calibri"/>
                <a:cs typeface="Calibri"/>
              </a:rPr>
              <a:t>. (= </a:t>
            </a:r>
            <a:r>
              <a:rPr lang="ru-RU" sz="2800" err="1">
                <a:latin typeface="Calibri"/>
                <a:cs typeface="Calibri"/>
              </a:rPr>
              <a:t>if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there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is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anyone</a:t>
            </a:r>
            <a:r>
              <a:rPr lang="ru-RU" sz="2800" dirty="0">
                <a:latin typeface="Calibri"/>
                <a:cs typeface="Calibri"/>
              </a:rPr>
              <a:t>)</a:t>
            </a:r>
          </a:p>
          <a:p>
            <a:pPr>
              <a:buClr>
                <a:srgbClr val="000000"/>
              </a:buClr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65981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625935-28D4-4C83-F49E-D388F465FE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60C68CC-3BA6-0605-B9E3-EF395DC0CA8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04174" y="284292"/>
            <a:ext cx="11694786" cy="6583867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ru-RU" b="1" dirty="0">
                <a:latin typeface="Calibri"/>
                <a:cs typeface="Calibri"/>
              </a:rPr>
              <a:t>D.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>
                <a:latin typeface="Calibri"/>
                <a:cs typeface="Calibri"/>
              </a:rPr>
              <a:t>We </a:t>
            </a:r>
            <a:r>
              <a:rPr lang="ru-RU" err="1">
                <a:latin typeface="Calibri"/>
                <a:cs typeface="Calibri"/>
              </a:rPr>
              <a:t>also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use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any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with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the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meaning</a:t>
            </a:r>
            <a:r>
              <a:rPr lang="ru-RU">
                <a:latin typeface="Calibri"/>
                <a:cs typeface="Calibri"/>
              </a:rPr>
              <a:t> '</a:t>
            </a:r>
            <a:r>
              <a:rPr lang="ru-RU" err="1">
                <a:latin typeface="Calibri"/>
                <a:cs typeface="Calibri"/>
              </a:rPr>
              <a:t>it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doesn't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matter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which</a:t>
            </a:r>
            <a:r>
              <a:rPr lang="ru-RU">
                <a:latin typeface="Calibri"/>
                <a:cs typeface="Calibri"/>
              </a:rPr>
              <a:t>':</a:t>
            </a:r>
            <a:endParaRPr lang="ru-RU" dirty="0">
              <a:latin typeface="Calibri"/>
              <a:cs typeface="Calibri"/>
            </a:endParaRPr>
          </a:p>
          <a:p>
            <a:pPr marL="0" indent="0">
              <a:buClr>
                <a:srgbClr val="000000"/>
              </a:buClr>
              <a:buNone/>
            </a:pPr>
            <a:r>
              <a:rPr lang="ru-RU" dirty="0">
                <a:latin typeface="Calibri"/>
                <a:cs typeface="Calibri"/>
              </a:rPr>
              <a:t>⦁    You </a:t>
            </a:r>
            <a:r>
              <a:rPr lang="ru-RU" err="1">
                <a:latin typeface="Calibri"/>
                <a:cs typeface="Calibri"/>
              </a:rPr>
              <a:t>can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take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any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bus</a:t>
            </a:r>
            <a:r>
              <a:rPr lang="ru-RU" dirty="0">
                <a:latin typeface="Calibri"/>
                <a:cs typeface="Calibri"/>
              </a:rPr>
              <a:t>. </a:t>
            </a:r>
            <a:r>
              <a:rPr lang="ru-RU" err="1">
                <a:latin typeface="Calibri"/>
                <a:cs typeface="Calibri"/>
              </a:rPr>
              <a:t>They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all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go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to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the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centre</a:t>
            </a:r>
            <a:r>
              <a:rPr lang="ru-RU" dirty="0">
                <a:latin typeface="Calibri"/>
                <a:cs typeface="Calibri"/>
              </a:rPr>
              <a:t>. (= </a:t>
            </a:r>
            <a:r>
              <a:rPr lang="ru-RU" err="1">
                <a:latin typeface="Calibri"/>
                <a:cs typeface="Calibri"/>
              </a:rPr>
              <a:t>it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doesn't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matter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which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bus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you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take</a:t>
            </a:r>
            <a:r>
              <a:rPr lang="ru-RU" dirty="0">
                <a:latin typeface="Calibri"/>
                <a:cs typeface="Calibri"/>
              </a:rPr>
              <a:t>)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dirty="0">
                <a:latin typeface="Calibri"/>
                <a:cs typeface="Calibri"/>
              </a:rPr>
              <a:t>⦁    '</a:t>
            </a:r>
            <a:r>
              <a:rPr lang="ru-RU" err="1">
                <a:latin typeface="Calibri"/>
                <a:cs typeface="Calibri"/>
              </a:rPr>
              <a:t>Sing</a:t>
            </a:r>
            <a:r>
              <a:rPr lang="ru-RU" dirty="0">
                <a:latin typeface="Calibri"/>
                <a:cs typeface="Calibri"/>
              </a:rPr>
              <a:t> a </a:t>
            </a:r>
            <a:r>
              <a:rPr lang="ru-RU" err="1">
                <a:latin typeface="Calibri"/>
                <a:cs typeface="Calibri"/>
              </a:rPr>
              <a:t>song</a:t>
            </a:r>
            <a:r>
              <a:rPr lang="ru-RU" dirty="0">
                <a:latin typeface="Calibri"/>
                <a:cs typeface="Calibri"/>
              </a:rPr>
              <a:t>.'    '</a:t>
            </a:r>
            <a:r>
              <a:rPr lang="ru-RU" err="1">
                <a:latin typeface="Calibri"/>
                <a:cs typeface="Calibri"/>
              </a:rPr>
              <a:t>Which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song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shall</a:t>
            </a:r>
            <a:r>
              <a:rPr lang="ru-RU" dirty="0">
                <a:latin typeface="Calibri"/>
                <a:cs typeface="Calibri"/>
              </a:rPr>
              <a:t> I </a:t>
            </a:r>
            <a:r>
              <a:rPr lang="ru-RU" err="1">
                <a:latin typeface="Calibri"/>
                <a:cs typeface="Calibri"/>
              </a:rPr>
              <a:t>sing</a:t>
            </a:r>
            <a:r>
              <a:rPr lang="ru-RU" dirty="0">
                <a:latin typeface="Calibri"/>
                <a:cs typeface="Calibri"/>
              </a:rPr>
              <a:t>?'    '</a:t>
            </a:r>
            <a:r>
              <a:rPr lang="ru-RU" err="1">
                <a:latin typeface="Calibri"/>
                <a:cs typeface="Calibri"/>
              </a:rPr>
              <a:t>Any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song</a:t>
            </a:r>
            <a:r>
              <a:rPr lang="ru-RU" dirty="0">
                <a:latin typeface="Calibri"/>
                <a:cs typeface="Calibri"/>
              </a:rPr>
              <a:t>. I </a:t>
            </a:r>
            <a:r>
              <a:rPr lang="ru-RU" err="1">
                <a:latin typeface="Calibri"/>
                <a:cs typeface="Calibri"/>
              </a:rPr>
              <a:t>don't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mind</a:t>
            </a:r>
            <a:r>
              <a:rPr lang="ru-RU" dirty="0">
                <a:latin typeface="Calibri"/>
                <a:cs typeface="Calibri"/>
              </a:rPr>
              <a:t>.' (= </a:t>
            </a:r>
            <a:r>
              <a:rPr lang="ru-RU" err="1">
                <a:latin typeface="Calibri"/>
                <a:cs typeface="Calibri"/>
              </a:rPr>
              <a:t>it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doesn't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matter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which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song</a:t>
            </a:r>
            <a:r>
              <a:rPr lang="ru-RU" dirty="0">
                <a:latin typeface="Calibri"/>
                <a:cs typeface="Calibri"/>
              </a:rPr>
              <a:t>)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dirty="0">
                <a:latin typeface="Calibri"/>
                <a:cs typeface="Calibri"/>
              </a:rPr>
              <a:t>⦁    </a:t>
            </a:r>
            <a:r>
              <a:rPr lang="ru-RU" err="1">
                <a:latin typeface="Calibri"/>
                <a:cs typeface="Calibri"/>
              </a:rPr>
              <a:t>Come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and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see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me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any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time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you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want</a:t>
            </a:r>
            <a:r>
              <a:rPr lang="ru-RU" dirty="0">
                <a:latin typeface="Calibri"/>
                <a:cs typeface="Calibri"/>
              </a:rPr>
              <a:t>.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dirty="0">
                <a:latin typeface="Calibri"/>
                <a:cs typeface="Calibri"/>
              </a:rPr>
              <a:t>We </a:t>
            </a:r>
            <a:r>
              <a:rPr lang="ru-RU" err="1">
                <a:latin typeface="Calibri"/>
                <a:cs typeface="Calibri"/>
              </a:rPr>
              <a:t>use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anybody</a:t>
            </a:r>
            <a:r>
              <a:rPr lang="ru-RU" dirty="0">
                <a:latin typeface="Calibri"/>
                <a:cs typeface="Calibri"/>
              </a:rPr>
              <a:t>/</a:t>
            </a:r>
            <a:r>
              <a:rPr lang="ru-RU" err="1">
                <a:latin typeface="Calibri"/>
                <a:cs typeface="Calibri"/>
              </a:rPr>
              <a:t>anyone</a:t>
            </a:r>
            <a:r>
              <a:rPr lang="ru-RU" dirty="0">
                <a:latin typeface="Calibri"/>
                <a:cs typeface="Calibri"/>
              </a:rPr>
              <a:t>/</a:t>
            </a:r>
            <a:r>
              <a:rPr lang="ru-RU" err="1">
                <a:latin typeface="Calibri"/>
                <a:cs typeface="Calibri"/>
              </a:rPr>
              <a:t>anything</a:t>
            </a:r>
            <a:r>
              <a:rPr lang="ru-RU" dirty="0">
                <a:latin typeface="Calibri"/>
                <a:cs typeface="Calibri"/>
              </a:rPr>
              <a:t>/</a:t>
            </a:r>
            <a:r>
              <a:rPr lang="ru-RU" err="1">
                <a:latin typeface="Calibri"/>
                <a:cs typeface="Calibri"/>
              </a:rPr>
              <a:t>anywhere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in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the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same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way</a:t>
            </a:r>
            <a:r>
              <a:rPr lang="ru-RU" dirty="0">
                <a:latin typeface="Calibri"/>
                <a:cs typeface="Calibri"/>
              </a:rPr>
              <a:t>: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dirty="0">
                <a:latin typeface="Calibri"/>
                <a:cs typeface="Calibri"/>
              </a:rPr>
              <a:t>⦁    We </a:t>
            </a:r>
            <a:r>
              <a:rPr lang="ru-RU" err="1">
                <a:latin typeface="Calibri"/>
                <a:cs typeface="Calibri"/>
              </a:rPr>
              <a:t>forgot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to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lock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the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door</a:t>
            </a:r>
            <a:r>
              <a:rPr lang="ru-RU" dirty="0">
                <a:latin typeface="Calibri"/>
                <a:cs typeface="Calibri"/>
              </a:rPr>
              <a:t>. </a:t>
            </a:r>
            <a:r>
              <a:rPr lang="ru-RU" err="1">
                <a:latin typeface="Calibri"/>
                <a:cs typeface="Calibri"/>
              </a:rPr>
              <a:t>Anybody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could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have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come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in</a:t>
            </a:r>
            <a:r>
              <a:rPr lang="ru-RU" dirty="0">
                <a:latin typeface="Calibri"/>
                <a:cs typeface="Calibri"/>
              </a:rPr>
              <a:t>.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dirty="0">
                <a:latin typeface="Calibri"/>
                <a:cs typeface="Calibri"/>
              </a:rPr>
              <a:t>⦁    '</a:t>
            </a:r>
            <a:r>
              <a:rPr lang="ru-RU" err="1">
                <a:latin typeface="Calibri"/>
                <a:cs typeface="Calibri"/>
              </a:rPr>
              <a:t>Let's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go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out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somewhere</a:t>
            </a:r>
            <a:r>
              <a:rPr lang="ru-RU" dirty="0">
                <a:latin typeface="Calibri"/>
                <a:cs typeface="Calibri"/>
              </a:rPr>
              <a:t>.'    '</a:t>
            </a:r>
            <a:r>
              <a:rPr lang="ru-RU" err="1">
                <a:latin typeface="Calibri"/>
                <a:cs typeface="Calibri"/>
              </a:rPr>
              <a:t>Where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shall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go</a:t>
            </a:r>
            <a:r>
              <a:rPr lang="ru-RU" dirty="0">
                <a:latin typeface="Calibri"/>
                <a:cs typeface="Calibri"/>
              </a:rPr>
              <a:t>?'    '</a:t>
            </a:r>
            <a:r>
              <a:rPr lang="ru-RU" err="1">
                <a:latin typeface="Calibri"/>
                <a:cs typeface="Calibri"/>
              </a:rPr>
              <a:t>Anywhere</a:t>
            </a:r>
            <a:r>
              <a:rPr lang="ru-RU" dirty="0">
                <a:latin typeface="Calibri"/>
                <a:cs typeface="Calibri"/>
              </a:rPr>
              <a:t>. I </a:t>
            </a:r>
            <a:r>
              <a:rPr lang="ru-RU" err="1">
                <a:latin typeface="Calibri"/>
                <a:cs typeface="Calibri"/>
              </a:rPr>
              <a:t>just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want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to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go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out</a:t>
            </a:r>
            <a:r>
              <a:rPr lang="ru-RU" dirty="0">
                <a:latin typeface="Calibri"/>
                <a:cs typeface="Calibri"/>
              </a:rPr>
              <a:t>.'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err="1">
                <a:latin typeface="Calibri"/>
                <a:cs typeface="Calibri"/>
              </a:rPr>
              <a:t>Compare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something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and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anything</a:t>
            </a:r>
            <a:r>
              <a:rPr lang="ru-RU" dirty="0">
                <a:latin typeface="Calibri"/>
                <a:cs typeface="Calibri"/>
              </a:rPr>
              <a:t>: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dirty="0">
                <a:latin typeface="Calibri"/>
                <a:cs typeface="Calibri"/>
              </a:rPr>
              <a:t>A: </a:t>
            </a:r>
            <a:r>
              <a:rPr lang="ru-RU" err="1">
                <a:latin typeface="Calibri"/>
                <a:cs typeface="Calibri"/>
              </a:rPr>
              <a:t>I'm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hungry</a:t>
            </a:r>
            <a:r>
              <a:rPr lang="ru-RU" dirty="0">
                <a:latin typeface="Calibri"/>
                <a:cs typeface="Calibri"/>
              </a:rPr>
              <a:t>. I </a:t>
            </a:r>
            <a:r>
              <a:rPr lang="ru-RU" err="1">
                <a:latin typeface="Calibri"/>
                <a:cs typeface="Calibri"/>
              </a:rPr>
              <a:t>want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something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to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eat</a:t>
            </a:r>
            <a:r>
              <a:rPr lang="ru-RU" dirty="0">
                <a:latin typeface="Calibri"/>
                <a:cs typeface="Calibri"/>
              </a:rPr>
              <a:t>. 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dirty="0">
                <a:latin typeface="Calibri"/>
                <a:cs typeface="Calibri"/>
              </a:rPr>
              <a:t>B: What </a:t>
            </a:r>
            <a:r>
              <a:rPr lang="ru-RU" err="1">
                <a:latin typeface="Calibri"/>
                <a:cs typeface="Calibri"/>
              </a:rPr>
              <a:t>would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you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like</a:t>
            </a:r>
            <a:r>
              <a:rPr lang="ru-RU" dirty="0">
                <a:latin typeface="Calibri"/>
                <a:cs typeface="Calibri"/>
              </a:rPr>
              <a:t>?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dirty="0">
                <a:latin typeface="Calibri"/>
                <a:cs typeface="Calibri"/>
              </a:rPr>
              <a:t>A: I </a:t>
            </a:r>
            <a:r>
              <a:rPr lang="ru-RU" err="1">
                <a:latin typeface="Calibri"/>
                <a:cs typeface="Calibri"/>
              </a:rPr>
              <a:t>don't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mind</a:t>
            </a:r>
            <a:r>
              <a:rPr lang="ru-RU" dirty="0">
                <a:latin typeface="Calibri"/>
                <a:cs typeface="Calibri"/>
              </a:rPr>
              <a:t>. </a:t>
            </a:r>
            <a:r>
              <a:rPr lang="ru-RU" err="1">
                <a:latin typeface="Calibri"/>
                <a:cs typeface="Calibri"/>
              </a:rPr>
              <a:t>Anything</a:t>
            </a:r>
            <a:r>
              <a:rPr lang="ru-RU" dirty="0">
                <a:latin typeface="Calibri"/>
                <a:cs typeface="Calibri"/>
              </a:rPr>
              <a:t>. (= </a:t>
            </a:r>
            <a:r>
              <a:rPr lang="ru-RU" err="1">
                <a:latin typeface="Calibri"/>
                <a:cs typeface="Calibri"/>
              </a:rPr>
              <a:t>it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doesn't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matter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what</a:t>
            </a:r>
            <a:r>
              <a:rPr lang="ru-RU" dirty="0">
                <a:latin typeface="Calibri"/>
                <a:cs typeface="Calibri"/>
              </a:rPr>
              <a:t>)</a:t>
            </a:r>
          </a:p>
          <a:p>
            <a:pPr>
              <a:buClr>
                <a:srgbClr val="000000"/>
              </a:buClr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60427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5CB66D-A4CE-9EF4-CE91-E163E8E3BA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E4D6832-6689-8689-6FB2-55AA6CE6219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83854" y="9972"/>
            <a:ext cx="11897986" cy="6848027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ru-RU" b="1" dirty="0">
                <a:latin typeface="Calibri"/>
                <a:cs typeface="Calibri"/>
              </a:rPr>
              <a:t>E.</a:t>
            </a:r>
            <a:endParaRPr lang="ru-RU"/>
          </a:p>
          <a:p>
            <a:pPr marL="0" indent="0">
              <a:buClr>
                <a:srgbClr val="000000"/>
              </a:buClr>
              <a:buNone/>
            </a:pPr>
            <a:r>
              <a:rPr lang="ru-RU" err="1">
                <a:latin typeface="Calibri"/>
                <a:cs typeface="Calibri"/>
              </a:rPr>
              <a:t>Somebody</a:t>
            </a:r>
            <a:r>
              <a:rPr lang="ru-RU" dirty="0">
                <a:latin typeface="Calibri"/>
                <a:cs typeface="Calibri"/>
              </a:rPr>
              <a:t>/</a:t>
            </a:r>
            <a:r>
              <a:rPr lang="ru-RU" err="1">
                <a:latin typeface="Calibri"/>
                <a:cs typeface="Calibri"/>
              </a:rPr>
              <a:t>someone</a:t>
            </a:r>
            <a:r>
              <a:rPr lang="ru-RU" dirty="0">
                <a:latin typeface="Calibri"/>
                <a:cs typeface="Calibri"/>
              </a:rPr>
              <a:t>/</a:t>
            </a:r>
            <a:r>
              <a:rPr lang="ru-RU" err="1">
                <a:latin typeface="Calibri"/>
                <a:cs typeface="Calibri"/>
              </a:rPr>
              <a:t>anybody</a:t>
            </a:r>
            <a:r>
              <a:rPr lang="ru-RU" dirty="0">
                <a:latin typeface="Calibri"/>
                <a:cs typeface="Calibri"/>
              </a:rPr>
              <a:t>/</a:t>
            </a:r>
            <a:r>
              <a:rPr lang="ru-RU" err="1">
                <a:latin typeface="Calibri"/>
                <a:cs typeface="Calibri"/>
              </a:rPr>
              <a:t>anyone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are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singular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words</a:t>
            </a:r>
            <a:r>
              <a:rPr lang="ru-RU" dirty="0">
                <a:latin typeface="Calibri"/>
                <a:cs typeface="Calibri"/>
              </a:rPr>
              <a:t>: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dirty="0">
                <a:latin typeface="Calibri"/>
                <a:cs typeface="Calibri"/>
              </a:rPr>
              <a:t>⦁    </a:t>
            </a:r>
            <a:r>
              <a:rPr lang="ru-RU" err="1">
                <a:latin typeface="Calibri"/>
                <a:cs typeface="Calibri"/>
              </a:rPr>
              <a:t>Someone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is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here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to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see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you</a:t>
            </a:r>
            <a:r>
              <a:rPr lang="ru-RU" dirty="0">
                <a:latin typeface="Calibri"/>
                <a:cs typeface="Calibri"/>
              </a:rPr>
              <a:t>.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err="1">
                <a:latin typeface="Calibri"/>
                <a:cs typeface="Calibri"/>
              </a:rPr>
              <a:t>But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use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they</a:t>
            </a:r>
            <a:r>
              <a:rPr lang="ru-RU" dirty="0">
                <a:latin typeface="Calibri"/>
                <a:cs typeface="Calibri"/>
              </a:rPr>
              <a:t>/</a:t>
            </a:r>
            <a:r>
              <a:rPr lang="ru-RU" err="1">
                <a:latin typeface="Calibri"/>
                <a:cs typeface="Calibri"/>
              </a:rPr>
              <a:t>them</a:t>
            </a:r>
            <a:r>
              <a:rPr lang="ru-RU" dirty="0">
                <a:latin typeface="Calibri"/>
                <a:cs typeface="Calibri"/>
              </a:rPr>
              <a:t>/</a:t>
            </a:r>
            <a:r>
              <a:rPr lang="ru-RU" err="1">
                <a:latin typeface="Calibri"/>
                <a:cs typeface="Calibri"/>
              </a:rPr>
              <a:t>their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after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these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words</a:t>
            </a:r>
            <a:r>
              <a:rPr lang="ru-RU" dirty="0">
                <a:latin typeface="Calibri"/>
                <a:cs typeface="Calibri"/>
              </a:rPr>
              <a:t>: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dirty="0">
                <a:latin typeface="Calibri"/>
                <a:cs typeface="Calibri"/>
              </a:rPr>
              <a:t>⦁    </a:t>
            </a:r>
            <a:r>
              <a:rPr lang="ru-RU" err="1">
                <a:latin typeface="Calibri"/>
                <a:cs typeface="Calibri"/>
              </a:rPr>
              <a:t>Someone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has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forgotten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their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umbrella</a:t>
            </a:r>
            <a:r>
              <a:rPr lang="ru-RU" dirty="0">
                <a:latin typeface="Calibri"/>
                <a:cs typeface="Calibri"/>
              </a:rPr>
              <a:t>. (= </a:t>
            </a:r>
            <a:r>
              <a:rPr lang="ru-RU" err="1">
                <a:latin typeface="Calibri"/>
                <a:cs typeface="Calibri"/>
              </a:rPr>
              <a:t>his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or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her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umbrella</a:t>
            </a:r>
            <a:r>
              <a:rPr lang="ru-RU" dirty="0">
                <a:latin typeface="Calibri"/>
                <a:cs typeface="Calibri"/>
              </a:rPr>
              <a:t>) 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dirty="0">
                <a:latin typeface="Calibri"/>
                <a:cs typeface="Calibri"/>
              </a:rPr>
              <a:t>⦁    </a:t>
            </a:r>
            <a:r>
              <a:rPr lang="ru-RU" err="1">
                <a:latin typeface="Calibri"/>
                <a:cs typeface="Calibri"/>
              </a:rPr>
              <a:t>If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anybody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wants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to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leave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early</a:t>
            </a:r>
            <a:r>
              <a:rPr lang="ru-RU" dirty="0">
                <a:latin typeface="Calibri"/>
                <a:cs typeface="Calibri"/>
              </a:rPr>
              <a:t>, </a:t>
            </a:r>
            <a:r>
              <a:rPr lang="ru-RU" err="1">
                <a:latin typeface="Calibri"/>
                <a:cs typeface="Calibri"/>
              </a:rPr>
              <a:t>they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can</a:t>
            </a:r>
            <a:r>
              <a:rPr lang="ru-RU" dirty="0">
                <a:latin typeface="Calibri"/>
                <a:cs typeface="Calibri"/>
              </a:rPr>
              <a:t>. (= </a:t>
            </a:r>
            <a:r>
              <a:rPr lang="ru-RU" err="1">
                <a:latin typeface="Calibri"/>
                <a:cs typeface="Calibri"/>
              </a:rPr>
              <a:t>he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or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she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can</a:t>
            </a:r>
            <a:r>
              <a:rPr lang="ru-RU" dirty="0">
                <a:latin typeface="Calibri"/>
                <a:cs typeface="Calibri"/>
              </a:rPr>
              <a:t>)</a:t>
            </a:r>
          </a:p>
          <a:p>
            <a:pPr marL="0" indent="0">
              <a:buClr>
                <a:srgbClr val="000000"/>
              </a:buClr>
              <a:buNone/>
            </a:pPr>
            <a:endParaRPr lang="ru-RU" dirty="0"/>
          </a:p>
          <a:p>
            <a:pPr marL="0" indent="0">
              <a:buClr>
                <a:srgbClr val="000000"/>
              </a:buClr>
              <a:buNone/>
            </a:pPr>
            <a:r>
              <a:rPr lang="ru-RU" err="1">
                <a:latin typeface="Calibri"/>
                <a:cs typeface="Calibri"/>
              </a:rPr>
              <a:t>Part</a:t>
            </a:r>
            <a:r>
              <a:rPr lang="ru-RU" dirty="0">
                <a:latin typeface="Calibri"/>
                <a:cs typeface="Calibri"/>
              </a:rPr>
              <a:t> 2. </a:t>
            </a:r>
            <a:r>
              <a:rPr lang="ru-RU" err="1">
                <a:latin typeface="Calibri"/>
                <a:cs typeface="Calibri"/>
              </a:rPr>
              <a:t>Much</a:t>
            </a:r>
            <a:r>
              <a:rPr lang="ru-RU" dirty="0">
                <a:latin typeface="Calibri"/>
                <a:cs typeface="Calibri"/>
              </a:rPr>
              <a:t>, </a:t>
            </a:r>
            <a:r>
              <a:rPr lang="ru-RU" err="1">
                <a:latin typeface="Calibri"/>
                <a:cs typeface="Calibri"/>
              </a:rPr>
              <a:t>mamy</a:t>
            </a:r>
            <a:r>
              <a:rPr lang="ru-RU" dirty="0">
                <a:latin typeface="Calibri"/>
                <a:cs typeface="Calibri"/>
              </a:rPr>
              <a:t>, </a:t>
            </a:r>
            <a:r>
              <a:rPr lang="ru-RU" err="1">
                <a:latin typeface="Calibri"/>
                <a:cs typeface="Calibri"/>
              </a:rPr>
              <a:t>little</a:t>
            </a:r>
            <a:r>
              <a:rPr lang="ru-RU" dirty="0">
                <a:latin typeface="Calibri"/>
                <a:cs typeface="Calibri"/>
              </a:rPr>
              <a:t>, </a:t>
            </a:r>
            <a:r>
              <a:rPr lang="ru-RU" err="1">
                <a:latin typeface="Calibri"/>
                <a:cs typeface="Calibri"/>
              </a:rPr>
              <a:t>few</a:t>
            </a:r>
            <a:r>
              <a:rPr lang="ru-RU" dirty="0">
                <a:latin typeface="Calibri"/>
                <a:cs typeface="Calibri"/>
              </a:rPr>
              <a:t>, a </a:t>
            </a:r>
            <a:r>
              <a:rPr lang="ru-RU" err="1">
                <a:latin typeface="Calibri"/>
                <a:cs typeface="Calibri"/>
              </a:rPr>
              <a:t>lot</a:t>
            </a:r>
            <a:r>
              <a:rPr lang="ru-RU" dirty="0">
                <a:latin typeface="Calibri"/>
                <a:cs typeface="Calibri"/>
              </a:rPr>
              <a:t>, </a:t>
            </a:r>
            <a:r>
              <a:rPr lang="ru-RU" err="1">
                <a:latin typeface="Calibri"/>
                <a:cs typeface="Calibri"/>
              </a:rPr>
              <a:t>plenty</a:t>
            </a:r>
            <a:endParaRPr lang="ru-RU" dirty="0">
              <a:latin typeface="Calibri"/>
              <a:cs typeface="Calibri"/>
            </a:endParaRPr>
          </a:p>
          <a:p>
            <a:pPr marL="0" indent="0">
              <a:buClr>
                <a:srgbClr val="000000"/>
              </a:buClr>
              <a:buNone/>
            </a:pPr>
            <a:r>
              <a:rPr lang="ru-RU" dirty="0">
                <a:latin typeface="Calibri"/>
                <a:cs typeface="Calibri"/>
              </a:rPr>
              <a:t>A.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dirty="0">
                <a:latin typeface="Calibri"/>
                <a:cs typeface="Calibri"/>
              </a:rPr>
              <a:t>We </a:t>
            </a:r>
            <a:r>
              <a:rPr lang="ru-RU" err="1">
                <a:latin typeface="Calibri"/>
                <a:cs typeface="Calibri"/>
              </a:rPr>
              <a:t>use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much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and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little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with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uncountable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nouns</a:t>
            </a:r>
            <a:r>
              <a:rPr lang="ru-RU" dirty="0">
                <a:latin typeface="Calibri"/>
                <a:cs typeface="Calibri"/>
              </a:rPr>
              <a:t>: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err="1">
                <a:latin typeface="Calibri"/>
                <a:cs typeface="Calibri"/>
              </a:rPr>
              <a:t>much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time</a:t>
            </a:r>
            <a:r>
              <a:rPr lang="ru-RU" dirty="0">
                <a:latin typeface="Calibri"/>
                <a:cs typeface="Calibri"/>
              </a:rPr>
              <a:t>    </a:t>
            </a:r>
            <a:r>
              <a:rPr lang="ru-RU" err="1">
                <a:latin typeface="Calibri"/>
                <a:cs typeface="Calibri"/>
              </a:rPr>
              <a:t>much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luck</a:t>
            </a:r>
            <a:r>
              <a:rPr lang="ru-RU" dirty="0">
                <a:latin typeface="Calibri"/>
                <a:cs typeface="Calibri"/>
              </a:rPr>
              <a:t>    </a:t>
            </a:r>
            <a:r>
              <a:rPr lang="ru-RU" err="1">
                <a:latin typeface="Calibri"/>
                <a:cs typeface="Calibri"/>
              </a:rPr>
              <a:t>little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energy</a:t>
            </a:r>
            <a:r>
              <a:rPr lang="ru-RU" dirty="0">
                <a:latin typeface="Calibri"/>
                <a:cs typeface="Calibri"/>
              </a:rPr>
              <a:t>    </a:t>
            </a:r>
            <a:r>
              <a:rPr lang="ru-RU" err="1">
                <a:latin typeface="Calibri"/>
                <a:cs typeface="Calibri"/>
              </a:rPr>
              <a:t>little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money</a:t>
            </a:r>
            <a:endParaRPr lang="ru-RU">
              <a:latin typeface="Calibri"/>
              <a:cs typeface="Calibri"/>
            </a:endParaRPr>
          </a:p>
          <a:p>
            <a:pPr marL="0" indent="0">
              <a:buClr>
                <a:srgbClr val="000000"/>
              </a:buClr>
              <a:buNone/>
            </a:pPr>
            <a:endParaRPr lang="ru-RU" dirty="0"/>
          </a:p>
          <a:p>
            <a:pPr marL="0" indent="0">
              <a:buClr>
                <a:srgbClr val="000000"/>
              </a:buClr>
              <a:buNone/>
            </a:pPr>
            <a:r>
              <a:rPr lang="ru-RU" dirty="0">
                <a:latin typeface="Calibri"/>
                <a:cs typeface="Calibri"/>
              </a:rPr>
              <a:t>We </a:t>
            </a:r>
            <a:r>
              <a:rPr lang="ru-RU" err="1">
                <a:latin typeface="Calibri"/>
                <a:cs typeface="Calibri"/>
              </a:rPr>
              <a:t>use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many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and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few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with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plural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nouns</a:t>
            </a:r>
            <a:r>
              <a:rPr lang="ru-RU" dirty="0">
                <a:latin typeface="Calibri"/>
                <a:cs typeface="Calibri"/>
              </a:rPr>
              <a:t>: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err="1">
                <a:latin typeface="Calibri"/>
                <a:cs typeface="Calibri"/>
              </a:rPr>
              <a:t>many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friends</a:t>
            </a:r>
            <a:r>
              <a:rPr lang="ru-RU" dirty="0">
                <a:latin typeface="Calibri"/>
                <a:cs typeface="Calibri"/>
              </a:rPr>
              <a:t>    </a:t>
            </a:r>
            <a:r>
              <a:rPr lang="ru-RU" err="1">
                <a:latin typeface="Calibri"/>
                <a:cs typeface="Calibri"/>
              </a:rPr>
              <a:t>many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people</a:t>
            </a:r>
            <a:r>
              <a:rPr lang="ru-RU" dirty="0">
                <a:latin typeface="Calibri"/>
                <a:cs typeface="Calibri"/>
              </a:rPr>
              <a:t>    </a:t>
            </a:r>
            <a:r>
              <a:rPr lang="ru-RU" err="1">
                <a:latin typeface="Calibri"/>
                <a:cs typeface="Calibri"/>
              </a:rPr>
              <a:t>few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cars</a:t>
            </a:r>
            <a:r>
              <a:rPr lang="ru-RU" dirty="0">
                <a:latin typeface="Calibri"/>
                <a:cs typeface="Calibri"/>
              </a:rPr>
              <a:t>    </a:t>
            </a:r>
            <a:r>
              <a:rPr lang="ru-RU" err="1">
                <a:latin typeface="Calibri"/>
                <a:cs typeface="Calibri"/>
              </a:rPr>
              <a:t>few</a:t>
            </a:r>
            <a:r>
              <a:rPr lang="ru-RU" dirty="0">
                <a:latin typeface="Calibri"/>
                <a:cs typeface="Calibri"/>
              </a:rPr>
              <a:t> </a:t>
            </a:r>
            <a:r>
              <a:rPr lang="ru-RU" err="1">
                <a:latin typeface="Calibri"/>
                <a:cs typeface="Calibri"/>
              </a:rPr>
              <a:t>countries</a:t>
            </a:r>
            <a:endParaRPr lang="ru-RU">
              <a:latin typeface="Calibri"/>
              <a:cs typeface="Calibri"/>
            </a:endParaRPr>
          </a:p>
          <a:p>
            <a:pPr>
              <a:buClr>
                <a:srgbClr val="000000"/>
              </a:buClr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29258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571E64-4C07-F1A4-1257-612A4CF9B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9A602C9-F435-2F2A-EBA5-ADA6A8F2DF2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30894" y="822772"/>
            <a:ext cx="11085186" cy="568978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2800" dirty="0">
                <a:latin typeface="Calibri"/>
                <a:cs typeface="Calibri"/>
              </a:rPr>
              <a:t>We </a:t>
            </a:r>
            <a:r>
              <a:rPr lang="ru-RU" sz="2800" err="1">
                <a:latin typeface="Calibri"/>
                <a:cs typeface="Calibri"/>
              </a:rPr>
              <a:t>use</a:t>
            </a:r>
            <a:r>
              <a:rPr lang="ru-RU" sz="2800" dirty="0">
                <a:latin typeface="Calibri"/>
                <a:cs typeface="Calibri"/>
              </a:rPr>
              <a:t> a </a:t>
            </a:r>
            <a:r>
              <a:rPr lang="ru-RU" sz="2800" err="1">
                <a:latin typeface="Calibri"/>
                <a:cs typeface="Calibri"/>
              </a:rPr>
              <a:t>lot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of</a:t>
            </a:r>
            <a:r>
              <a:rPr lang="ru-RU" sz="2800" dirty="0">
                <a:latin typeface="Calibri"/>
                <a:cs typeface="Calibri"/>
              </a:rPr>
              <a:t>/ </a:t>
            </a:r>
            <a:r>
              <a:rPr lang="ru-RU" sz="2800" err="1">
                <a:latin typeface="Calibri"/>
                <a:cs typeface="Calibri"/>
              </a:rPr>
              <a:t>lots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of</a:t>
            </a:r>
            <a:r>
              <a:rPr lang="ru-RU" sz="2800" dirty="0">
                <a:latin typeface="Calibri"/>
                <a:cs typeface="Calibri"/>
              </a:rPr>
              <a:t> I </a:t>
            </a:r>
            <a:r>
              <a:rPr lang="ru-RU" sz="2800" err="1">
                <a:latin typeface="Calibri"/>
                <a:cs typeface="Calibri"/>
              </a:rPr>
              <a:t>plenty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of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with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both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uncountable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and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plural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nouns</a:t>
            </a:r>
            <a:r>
              <a:rPr lang="ru-RU" sz="2800" dirty="0">
                <a:latin typeface="Calibri"/>
                <a:cs typeface="Calibri"/>
              </a:rPr>
              <a:t>:</a:t>
            </a:r>
            <a:endParaRPr lang="ru-RU"/>
          </a:p>
          <a:p>
            <a:pPr marL="0" indent="0">
              <a:buClr>
                <a:srgbClr val="000000"/>
              </a:buClr>
              <a:buNone/>
            </a:pPr>
            <a:r>
              <a:rPr lang="ru-RU" sz="2800" dirty="0">
                <a:latin typeface="Calibri"/>
                <a:cs typeface="Calibri"/>
              </a:rPr>
              <a:t>a </a:t>
            </a:r>
            <a:r>
              <a:rPr lang="ru-RU" sz="2800" err="1">
                <a:latin typeface="Calibri"/>
                <a:cs typeface="Calibri"/>
              </a:rPr>
              <a:t>lot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of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luck</a:t>
            </a:r>
            <a:r>
              <a:rPr lang="ru-RU" sz="2800" dirty="0">
                <a:latin typeface="Calibri"/>
                <a:cs typeface="Calibri"/>
              </a:rPr>
              <a:t>                </a:t>
            </a:r>
            <a:r>
              <a:rPr lang="ru-RU" sz="2800" err="1">
                <a:latin typeface="Calibri"/>
                <a:cs typeface="Calibri"/>
              </a:rPr>
              <a:t>lots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of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time</a:t>
            </a:r>
            <a:r>
              <a:rPr lang="ru-RU" sz="2800" dirty="0">
                <a:latin typeface="Calibri"/>
                <a:cs typeface="Calibri"/>
              </a:rPr>
              <a:t>           </a:t>
            </a:r>
            <a:r>
              <a:rPr lang="ru-RU" sz="2800" err="1">
                <a:latin typeface="Calibri"/>
                <a:cs typeface="Calibri"/>
              </a:rPr>
              <a:t>plenty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of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money</a:t>
            </a:r>
            <a:r>
              <a:rPr lang="ru-RU" sz="2800" dirty="0">
                <a:latin typeface="Calibri"/>
                <a:cs typeface="Calibri"/>
              </a:rPr>
              <a:t> 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sz="2800" dirty="0">
                <a:latin typeface="Calibri"/>
                <a:cs typeface="Calibri"/>
              </a:rPr>
              <a:t>a </a:t>
            </a:r>
            <a:r>
              <a:rPr lang="ru-RU" sz="2800" err="1">
                <a:latin typeface="Calibri"/>
                <a:cs typeface="Calibri"/>
              </a:rPr>
              <a:t>lot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of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friends</a:t>
            </a:r>
            <a:r>
              <a:rPr lang="ru-RU" sz="2800" dirty="0">
                <a:latin typeface="Calibri"/>
                <a:cs typeface="Calibri"/>
              </a:rPr>
              <a:t>    </a:t>
            </a:r>
            <a:r>
              <a:rPr lang="ru-RU" sz="2800" err="1">
                <a:latin typeface="Calibri"/>
                <a:cs typeface="Calibri"/>
              </a:rPr>
              <a:t>lots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of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people</a:t>
            </a:r>
            <a:r>
              <a:rPr lang="ru-RU" sz="2800" dirty="0">
                <a:latin typeface="Calibri"/>
                <a:cs typeface="Calibri"/>
              </a:rPr>
              <a:t>           </a:t>
            </a:r>
            <a:r>
              <a:rPr lang="ru-RU" sz="2800" err="1">
                <a:latin typeface="Calibri"/>
                <a:cs typeface="Calibri"/>
              </a:rPr>
              <a:t>plenty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of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ideas</a:t>
            </a:r>
            <a:endParaRPr lang="ru-RU" sz="2800">
              <a:latin typeface="Calibri"/>
              <a:cs typeface="Calibri"/>
            </a:endParaRPr>
          </a:p>
          <a:p>
            <a:pPr marL="0" indent="0">
              <a:buClr>
                <a:srgbClr val="000000"/>
              </a:buClr>
              <a:buNone/>
            </a:pPr>
            <a:endParaRPr lang="ru-RU" sz="2800" dirty="0"/>
          </a:p>
          <a:p>
            <a:pPr marL="0" indent="0">
              <a:buClr>
                <a:srgbClr val="000000"/>
              </a:buClr>
              <a:buNone/>
            </a:pPr>
            <a:r>
              <a:rPr lang="ru-RU" sz="2800" err="1">
                <a:latin typeface="Calibri"/>
                <a:cs typeface="Calibri"/>
              </a:rPr>
              <a:t>Plenty</a:t>
            </a:r>
            <a:r>
              <a:rPr lang="ru-RU" sz="2800" dirty="0">
                <a:latin typeface="Calibri"/>
                <a:cs typeface="Calibri"/>
              </a:rPr>
              <a:t> = </a:t>
            </a:r>
            <a:r>
              <a:rPr lang="ru-RU" sz="2800" err="1">
                <a:latin typeface="Calibri"/>
                <a:cs typeface="Calibri"/>
              </a:rPr>
              <a:t>more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than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enough</a:t>
            </a:r>
            <a:r>
              <a:rPr lang="ru-RU" sz="2800" dirty="0">
                <a:latin typeface="Calibri"/>
                <a:cs typeface="Calibri"/>
              </a:rPr>
              <a:t>: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sz="2800" dirty="0">
                <a:latin typeface="Calibri"/>
                <a:cs typeface="Calibri"/>
              </a:rPr>
              <a:t>⦁    </a:t>
            </a:r>
            <a:r>
              <a:rPr lang="ru-RU" sz="2800" err="1">
                <a:latin typeface="Calibri"/>
                <a:cs typeface="Calibri"/>
              </a:rPr>
              <a:t>There's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no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need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to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hurry</a:t>
            </a:r>
            <a:r>
              <a:rPr lang="ru-RU" sz="2800" dirty="0">
                <a:latin typeface="Calibri"/>
                <a:cs typeface="Calibri"/>
              </a:rPr>
              <a:t>. </a:t>
            </a:r>
            <a:r>
              <a:rPr lang="ru-RU" sz="2800" err="1">
                <a:latin typeface="Calibri"/>
                <a:cs typeface="Calibri"/>
              </a:rPr>
              <a:t>We've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got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plenty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of</a:t>
            </a:r>
            <a:r>
              <a:rPr lang="ru-RU" sz="2800" dirty="0">
                <a:latin typeface="Calibri"/>
                <a:cs typeface="Calibri"/>
              </a:rPr>
              <a:t> </a:t>
            </a:r>
            <a:r>
              <a:rPr lang="ru-RU" sz="2800" err="1">
                <a:latin typeface="Calibri"/>
                <a:cs typeface="Calibri"/>
              </a:rPr>
              <a:t>time</a:t>
            </a:r>
            <a:r>
              <a:rPr lang="ru-RU" sz="2800" dirty="0">
                <a:latin typeface="Calibri"/>
                <a:cs typeface="Calibri"/>
              </a:rPr>
              <a:t>.</a:t>
            </a:r>
          </a:p>
          <a:p>
            <a:pPr>
              <a:buClr>
                <a:srgbClr val="000000"/>
              </a:buClr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09494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513408-2EA9-A026-7DDF-434020FEB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6CE067B-DDFC-BFD4-3BA4-D70ED3C9757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66734" y="121732"/>
            <a:ext cx="11542386" cy="6390827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0" indent="0">
              <a:buNone/>
            </a:pPr>
            <a:r>
              <a:rPr lang="ru-RU" sz="2400" b="1" dirty="0">
                <a:latin typeface="Calibri"/>
                <a:cs typeface="Calibri"/>
              </a:rPr>
              <a:t>B.</a:t>
            </a:r>
            <a:endParaRPr lang="ru-RU"/>
          </a:p>
          <a:p>
            <a:pPr marL="0" indent="0">
              <a:buClr>
                <a:srgbClr val="000000"/>
              </a:buClr>
              <a:buNone/>
            </a:pPr>
            <a:r>
              <a:rPr lang="ru-RU" sz="2400" err="1">
                <a:latin typeface="Calibri"/>
                <a:cs typeface="Calibri"/>
              </a:rPr>
              <a:t>Much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is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unusual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in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positive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sentences</a:t>
            </a:r>
            <a:r>
              <a:rPr lang="ru-RU" sz="2400" dirty="0">
                <a:latin typeface="Calibri"/>
                <a:cs typeface="Calibri"/>
              </a:rPr>
              <a:t> (</a:t>
            </a:r>
            <a:r>
              <a:rPr lang="ru-RU" sz="2400" err="1">
                <a:latin typeface="Calibri"/>
                <a:cs typeface="Calibri"/>
              </a:rPr>
              <a:t>especially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in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spoken</a:t>
            </a:r>
            <a:r>
              <a:rPr lang="ru-RU" sz="2400" dirty="0">
                <a:latin typeface="Calibri"/>
                <a:cs typeface="Calibri"/>
              </a:rPr>
              <a:t> English). </a:t>
            </a:r>
            <a:r>
              <a:rPr lang="ru-RU" sz="2400" err="1">
                <a:latin typeface="Calibri"/>
                <a:cs typeface="Calibri"/>
              </a:rPr>
              <a:t>Compare</a:t>
            </a:r>
            <a:r>
              <a:rPr lang="ru-RU" sz="2400" dirty="0">
                <a:latin typeface="Calibri"/>
                <a:cs typeface="Calibri"/>
              </a:rPr>
              <a:t>: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sz="2400" dirty="0">
                <a:latin typeface="Calibri"/>
                <a:cs typeface="Calibri"/>
              </a:rPr>
              <a:t>⦁    We </a:t>
            </a:r>
            <a:r>
              <a:rPr lang="ru-RU" sz="2400" err="1">
                <a:latin typeface="Calibri"/>
                <a:cs typeface="Calibri"/>
              </a:rPr>
              <a:t>didn't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spend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much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money</a:t>
            </a:r>
            <a:r>
              <a:rPr lang="ru-RU" sz="2400" dirty="0">
                <a:latin typeface="Calibri"/>
                <a:cs typeface="Calibri"/>
              </a:rPr>
              <a:t>.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sz="2400" err="1">
                <a:latin typeface="Calibri"/>
                <a:cs typeface="Calibri"/>
              </a:rPr>
              <a:t>but</a:t>
            </a:r>
            <a:r>
              <a:rPr lang="ru-RU" sz="2400" dirty="0">
                <a:latin typeface="Calibri"/>
                <a:cs typeface="Calibri"/>
              </a:rPr>
              <a:t>        We </a:t>
            </a:r>
            <a:r>
              <a:rPr lang="ru-RU" sz="2400" err="1">
                <a:latin typeface="Calibri"/>
                <a:cs typeface="Calibri"/>
              </a:rPr>
              <a:t>spent</a:t>
            </a:r>
            <a:r>
              <a:rPr lang="ru-RU" sz="2400" dirty="0">
                <a:latin typeface="Calibri"/>
                <a:cs typeface="Calibri"/>
              </a:rPr>
              <a:t> a </a:t>
            </a:r>
            <a:r>
              <a:rPr lang="ru-RU" sz="2400" err="1">
                <a:latin typeface="Calibri"/>
                <a:cs typeface="Calibri"/>
              </a:rPr>
              <a:t>lot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of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money</a:t>
            </a:r>
            <a:r>
              <a:rPr lang="ru-RU" sz="2400" dirty="0">
                <a:latin typeface="Calibri"/>
                <a:cs typeface="Calibri"/>
              </a:rPr>
              <a:t>. (</a:t>
            </a:r>
            <a:r>
              <a:rPr lang="ru-RU" sz="2400" err="1">
                <a:latin typeface="Calibri"/>
                <a:cs typeface="Calibri"/>
              </a:rPr>
              <a:t>not</a:t>
            </a:r>
            <a:r>
              <a:rPr lang="ru-RU" sz="2400" dirty="0">
                <a:latin typeface="Calibri"/>
                <a:cs typeface="Calibri"/>
              </a:rPr>
              <a:t> We </a:t>
            </a:r>
            <a:r>
              <a:rPr lang="ru-RU" sz="2400" err="1">
                <a:latin typeface="Calibri"/>
                <a:cs typeface="Calibri"/>
              </a:rPr>
              <a:t>spent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much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money</a:t>
            </a:r>
            <a:r>
              <a:rPr lang="ru-RU" sz="2400" dirty="0">
                <a:latin typeface="Calibri"/>
                <a:cs typeface="Calibri"/>
              </a:rPr>
              <a:t>) 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sz="2400" dirty="0">
                <a:latin typeface="Calibri"/>
                <a:cs typeface="Calibri"/>
              </a:rPr>
              <a:t>⦁    Do </a:t>
            </a:r>
            <a:r>
              <a:rPr lang="ru-RU" sz="2400" err="1">
                <a:latin typeface="Calibri"/>
                <a:cs typeface="Calibri"/>
              </a:rPr>
              <a:t>you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see</a:t>
            </a:r>
            <a:r>
              <a:rPr lang="ru-RU" sz="2400" dirty="0">
                <a:latin typeface="Calibri"/>
                <a:cs typeface="Calibri"/>
              </a:rPr>
              <a:t> David </a:t>
            </a:r>
            <a:r>
              <a:rPr lang="ru-RU" sz="2400" err="1">
                <a:latin typeface="Calibri"/>
                <a:cs typeface="Calibri"/>
              </a:rPr>
              <a:t>much</a:t>
            </a:r>
            <a:r>
              <a:rPr lang="ru-RU" sz="2400" dirty="0">
                <a:latin typeface="Calibri"/>
                <a:cs typeface="Calibri"/>
              </a:rPr>
              <a:t>?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sz="2400" err="1">
                <a:latin typeface="Calibri"/>
                <a:cs typeface="Calibri"/>
              </a:rPr>
              <a:t>but</a:t>
            </a:r>
            <a:r>
              <a:rPr lang="ru-RU" sz="2400" dirty="0">
                <a:latin typeface="Calibri"/>
                <a:cs typeface="Calibri"/>
              </a:rPr>
              <a:t>    I </a:t>
            </a:r>
            <a:r>
              <a:rPr lang="ru-RU" sz="2400" err="1">
                <a:latin typeface="Calibri"/>
                <a:cs typeface="Calibri"/>
              </a:rPr>
              <a:t>see</a:t>
            </a:r>
            <a:r>
              <a:rPr lang="ru-RU" sz="2400" dirty="0">
                <a:latin typeface="Calibri"/>
                <a:cs typeface="Calibri"/>
              </a:rPr>
              <a:t> David a </a:t>
            </a:r>
            <a:r>
              <a:rPr lang="ru-RU" sz="2400" err="1">
                <a:latin typeface="Calibri"/>
                <a:cs typeface="Calibri"/>
              </a:rPr>
              <a:t>lot</a:t>
            </a:r>
            <a:r>
              <a:rPr lang="ru-RU" sz="2400" dirty="0">
                <a:latin typeface="Calibri"/>
                <a:cs typeface="Calibri"/>
              </a:rPr>
              <a:t>. (</a:t>
            </a:r>
            <a:r>
              <a:rPr lang="ru-RU" sz="2400" err="1">
                <a:latin typeface="Calibri"/>
                <a:cs typeface="Calibri"/>
              </a:rPr>
              <a:t>not</a:t>
            </a:r>
            <a:r>
              <a:rPr lang="ru-RU" sz="2400" dirty="0">
                <a:latin typeface="Calibri"/>
                <a:cs typeface="Calibri"/>
              </a:rPr>
              <a:t> I </a:t>
            </a:r>
            <a:r>
              <a:rPr lang="ru-RU" sz="2400" err="1">
                <a:latin typeface="Calibri"/>
                <a:cs typeface="Calibri"/>
              </a:rPr>
              <a:t>see</a:t>
            </a:r>
            <a:r>
              <a:rPr lang="ru-RU" sz="2400" dirty="0">
                <a:latin typeface="Calibri"/>
                <a:cs typeface="Calibri"/>
              </a:rPr>
              <a:t> David </a:t>
            </a:r>
            <a:r>
              <a:rPr lang="ru-RU" sz="2400" err="1">
                <a:latin typeface="Calibri"/>
                <a:cs typeface="Calibri"/>
              </a:rPr>
              <a:t>much</a:t>
            </a:r>
            <a:r>
              <a:rPr lang="ru-RU" sz="2400" dirty="0">
                <a:latin typeface="Calibri"/>
                <a:cs typeface="Calibri"/>
              </a:rPr>
              <a:t>)</a:t>
            </a:r>
          </a:p>
          <a:p>
            <a:pPr marL="0" indent="0">
              <a:buClr>
                <a:srgbClr val="000000"/>
              </a:buClr>
              <a:buNone/>
            </a:pPr>
            <a:endParaRPr lang="ru-RU" sz="2400" dirty="0"/>
          </a:p>
          <a:p>
            <a:pPr marL="0" indent="0">
              <a:buClr>
                <a:srgbClr val="000000"/>
              </a:buClr>
              <a:buNone/>
            </a:pPr>
            <a:r>
              <a:rPr lang="ru-RU" sz="2400" dirty="0">
                <a:latin typeface="Calibri"/>
                <a:cs typeface="Calibri"/>
              </a:rPr>
              <a:t>We </a:t>
            </a:r>
            <a:r>
              <a:rPr lang="ru-RU" sz="2400" err="1">
                <a:latin typeface="Calibri"/>
                <a:cs typeface="Calibri"/>
              </a:rPr>
              <a:t>use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many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and</a:t>
            </a:r>
            <a:r>
              <a:rPr lang="ru-RU" sz="2400" dirty="0">
                <a:latin typeface="Calibri"/>
                <a:cs typeface="Calibri"/>
              </a:rPr>
              <a:t> a </a:t>
            </a:r>
            <a:r>
              <a:rPr lang="ru-RU" sz="2400" err="1">
                <a:latin typeface="Calibri"/>
                <a:cs typeface="Calibri"/>
              </a:rPr>
              <a:t>lot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of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in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all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kinds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of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sentences</a:t>
            </a:r>
            <a:r>
              <a:rPr lang="ru-RU" sz="2400" dirty="0">
                <a:latin typeface="Calibri"/>
                <a:cs typeface="Calibri"/>
              </a:rPr>
              <a:t>: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sz="2400" dirty="0">
                <a:latin typeface="Calibri"/>
                <a:cs typeface="Calibri"/>
              </a:rPr>
              <a:t>⦁    </a:t>
            </a:r>
            <a:r>
              <a:rPr lang="ru-RU" sz="2400" err="1">
                <a:latin typeface="Calibri"/>
                <a:cs typeface="Calibri"/>
              </a:rPr>
              <a:t>Many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people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drive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too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fast</a:t>
            </a:r>
            <a:r>
              <a:rPr lang="ru-RU" sz="2400" dirty="0">
                <a:latin typeface="Calibri"/>
                <a:cs typeface="Calibri"/>
              </a:rPr>
              <a:t>.           </a:t>
            </a:r>
            <a:r>
              <a:rPr lang="ru-RU" sz="2400" err="1">
                <a:latin typeface="Calibri"/>
                <a:cs typeface="Calibri"/>
              </a:rPr>
              <a:t>or</a:t>
            </a:r>
            <a:r>
              <a:rPr lang="ru-RU" sz="2400" dirty="0">
                <a:latin typeface="Calibri"/>
                <a:cs typeface="Calibri"/>
              </a:rPr>
              <a:t>       A </a:t>
            </a:r>
            <a:r>
              <a:rPr lang="ru-RU" sz="2400" err="1">
                <a:latin typeface="Calibri"/>
                <a:cs typeface="Calibri"/>
              </a:rPr>
              <a:t>lot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of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people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drive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too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fast</a:t>
            </a:r>
            <a:r>
              <a:rPr lang="ru-RU" sz="2400" dirty="0">
                <a:latin typeface="Calibri"/>
                <a:cs typeface="Calibri"/>
              </a:rPr>
              <a:t>.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sz="2400" dirty="0">
                <a:latin typeface="Calibri"/>
                <a:cs typeface="Calibri"/>
              </a:rPr>
              <a:t>⦁    Do </a:t>
            </a:r>
            <a:r>
              <a:rPr lang="ru-RU" sz="2400" err="1">
                <a:latin typeface="Calibri"/>
                <a:cs typeface="Calibri"/>
              </a:rPr>
              <a:t>you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know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many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people</a:t>
            </a:r>
            <a:r>
              <a:rPr lang="ru-RU" sz="2400" dirty="0">
                <a:latin typeface="Calibri"/>
                <a:cs typeface="Calibri"/>
              </a:rPr>
              <a:t>?           </a:t>
            </a:r>
            <a:r>
              <a:rPr lang="ru-RU" sz="2400" err="1">
                <a:latin typeface="Calibri"/>
                <a:cs typeface="Calibri"/>
              </a:rPr>
              <a:t>or</a:t>
            </a:r>
            <a:r>
              <a:rPr lang="ru-RU" sz="2400" dirty="0">
                <a:latin typeface="Calibri"/>
                <a:cs typeface="Calibri"/>
              </a:rPr>
              <a:t>       Do </a:t>
            </a:r>
            <a:r>
              <a:rPr lang="ru-RU" sz="2400" err="1">
                <a:latin typeface="Calibri"/>
                <a:cs typeface="Calibri"/>
              </a:rPr>
              <a:t>you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know</a:t>
            </a:r>
            <a:r>
              <a:rPr lang="ru-RU" sz="2400" dirty="0">
                <a:latin typeface="Calibri"/>
                <a:cs typeface="Calibri"/>
              </a:rPr>
              <a:t> a </a:t>
            </a:r>
            <a:r>
              <a:rPr lang="ru-RU" sz="2400" err="1">
                <a:latin typeface="Calibri"/>
                <a:cs typeface="Calibri"/>
              </a:rPr>
              <a:t>lot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of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people</a:t>
            </a:r>
            <a:r>
              <a:rPr lang="ru-RU" sz="2400" dirty="0">
                <a:latin typeface="Calibri"/>
                <a:cs typeface="Calibri"/>
              </a:rPr>
              <a:t>?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sz="2400" dirty="0">
                <a:latin typeface="Calibri"/>
                <a:cs typeface="Calibri"/>
              </a:rPr>
              <a:t>⦁    </a:t>
            </a:r>
            <a:r>
              <a:rPr lang="ru-RU" sz="2400" err="1">
                <a:latin typeface="Calibri"/>
                <a:cs typeface="Calibri"/>
              </a:rPr>
              <a:t>There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aren't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many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tourists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here</a:t>
            </a:r>
            <a:r>
              <a:rPr lang="ru-RU" sz="2400" dirty="0">
                <a:latin typeface="Calibri"/>
                <a:cs typeface="Calibri"/>
              </a:rPr>
              <a:t>.   </a:t>
            </a:r>
            <a:r>
              <a:rPr lang="ru-RU" sz="2400" err="1">
                <a:latin typeface="Calibri"/>
                <a:cs typeface="Calibri"/>
              </a:rPr>
              <a:t>or</a:t>
            </a:r>
            <a:r>
              <a:rPr lang="ru-RU" sz="2400" dirty="0">
                <a:latin typeface="Calibri"/>
                <a:cs typeface="Calibri"/>
              </a:rPr>
              <a:t>       </a:t>
            </a:r>
            <a:r>
              <a:rPr lang="ru-RU" sz="2400" err="1">
                <a:latin typeface="Calibri"/>
                <a:cs typeface="Calibri"/>
              </a:rPr>
              <a:t>There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aren't</a:t>
            </a:r>
            <a:r>
              <a:rPr lang="ru-RU" sz="2400" dirty="0">
                <a:latin typeface="Calibri"/>
                <a:cs typeface="Calibri"/>
              </a:rPr>
              <a:t> a </a:t>
            </a:r>
            <a:r>
              <a:rPr lang="ru-RU" sz="2400" err="1">
                <a:latin typeface="Calibri"/>
                <a:cs typeface="Calibri"/>
              </a:rPr>
              <a:t>lot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of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tourists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here</a:t>
            </a:r>
            <a:r>
              <a:rPr lang="ru-RU" sz="2400" dirty="0">
                <a:latin typeface="Calibri"/>
                <a:cs typeface="Calibri"/>
              </a:rPr>
              <a:t>.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sz="2400" dirty="0">
                <a:latin typeface="Calibri"/>
                <a:cs typeface="Calibri"/>
              </a:rPr>
              <a:t>Note </a:t>
            </a:r>
            <a:r>
              <a:rPr lang="ru-RU" sz="2400" err="1">
                <a:latin typeface="Calibri"/>
                <a:cs typeface="Calibri"/>
              </a:rPr>
              <a:t>that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we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say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many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years</a:t>
            </a:r>
            <a:r>
              <a:rPr lang="ru-RU" sz="2400" dirty="0">
                <a:latin typeface="Calibri"/>
                <a:cs typeface="Calibri"/>
              </a:rPr>
              <a:t> I </a:t>
            </a:r>
            <a:r>
              <a:rPr lang="ru-RU" sz="2400" err="1">
                <a:latin typeface="Calibri"/>
                <a:cs typeface="Calibri"/>
              </a:rPr>
              <a:t>many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weeks</a:t>
            </a:r>
            <a:r>
              <a:rPr lang="ru-RU" sz="2400" dirty="0">
                <a:latin typeface="Calibri"/>
                <a:cs typeface="Calibri"/>
              </a:rPr>
              <a:t> I </a:t>
            </a:r>
            <a:r>
              <a:rPr lang="ru-RU" sz="2400" err="1">
                <a:latin typeface="Calibri"/>
                <a:cs typeface="Calibri"/>
              </a:rPr>
              <a:t>many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days</a:t>
            </a:r>
            <a:r>
              <a:rPr lang="ru-RU" sz="2400" dirty="0">
                <a:latin typeface="Calibri"/>
                <a:cs typeface="Calibri"/>
              </a:rPr>
              <a:t> (</a:t>
            </a:r>
            <a:r>
              <a:rPr lang="ru-RU" sz="2400" err="1">
                <a:latin typeface="Calibri"/>
                <a:cs typeface="Calibri"/>
              </a:rPr>
              <a:t>not</a:t>
            </a:r>
            <a:r>
              <a:rPr lang="ru-RU" sz="2400" dirty="0">
                <a:latin typeface="Calibri"/>
                <a:cs typeface="Calibri"/>
              </a:rPr>
              <a:t> a </a:t>
            </a:r>
            <a:r>
              <a:rPr lang="ru-RU" sz="2400" err="1">
                <a:latin typeface="Calibri"/>
                <a:cs typeface="Calibri"/>
              </a:rPr>
              <a:t>lot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of</a:t>
            </a:r>
            <a:r>
              <a:rPr lang="ru-RU" sz="2400" dirty="0">
                <a:latin typeface="Calibri"/>
                <a:cs typeface="Calibri"/>
              </a:rPr>
              <a:t> ...):</a:t>
            </a:r>
          </a:p>
          <a:p>
            <a:pPr marL="0" indent="0">
              <a:buClr>
                <a:srgbClr val="000000"/>
              </a:buClr>
              <a:buNone/>
            </a:pPr>
            <a:r>
              <a:rPr lang="ru-RU" sz="2400" dirty="0">
                <a:latin typeface="Calibri"/>
                <a:cs typeface="Calibri"/>
              </a:rPr>
              <a:t>⦁    </a:t>
            </a:r>
            <a:r>
              <a:rPr lang="ru-RU" sz="2400" err="1">
                <a:latin typeface="Calibri"/>
                <a:cs typeface="Calibri"/>
              </a:rPr>
              <a:t>We've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lived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here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for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many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years</a:t>
            </a:r>
            <a:r>
              <a:rPr lang="ru-RU" sz="2400" dirty="0">
                <a:latin typeface="Calibri"/>
                <a:cs typeface="Calibri"/>
              </a:rPr>
              <a:t>. (</a:t>
            </a:r>
            <a:r>
              <a:rPr lang="ru-RU" sz="2400" err="1">
                <a:latin typeface="Calibri"/>
                <a:cs typeface="Calibri"/>
              </a:rPr>
              <a:t>not</a:t>
            </a:r>
            <a:r>
              <a:rPr lang="ru-RU" sz="2400" dirty="0">
                <a:latin typeface="Calibri"/>
                <a:cs typeface="Calibri"/>
              </a:rPr>
              <a:t> a </a:t>
            </a:r>
            <a:r>
              <a:rPr lang="ru-RU" sz="2400" err="1">
                <a:latin typeface="Calibri"/>
                <a:cs typeface="Calibri"/>
              </a:rPr>
              <a:t>lot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of</a:t>
            </a:r>
            <a:r>
              <a:rPr lang="ru-RU" sz="2400" dirty="0">
                <a:latin typeface="Calibri"/>
                <a:cs typeface="Calibri"/>
              </a:rPr>
              <a:t> </a:t>
            </a:r>
            <a:r>
              <a:rPr lang="ru-RU" sz="2400" err="1">
                <a:latin typeface="Calibri"/>
                <a:cs typeface="Calibri"/>
              </a:rPr>
              <a:t>year</a:t>
            </a:r>
            <a:r>
              <a:rPr lang="ru-RU" err="1">
                <a:latin typeface="Calibri"/>
                <a:cs typeface="Calibri"/>
              </a:rPr>
              <a:t>s</a:t>
            </a:r>
            <a:r>
              <a:rPr lang="ru-RU" dirty="0">
                <a:latin typeface="Calibri"/>
                <a:cs typeface="Calibri"/>
              </a:rPr>
              <a:t>)</a:t>
            </a:r>
          </a:p>
          <a:p>
            <a:pPr>
              <a:buClr>
                <a:srgbClr val="000000"/>
              </a:buClr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9249161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Droplet</Template>
  <TotalTime>0</TotalTime>
  <Words>1</Words>
  <Application>Microsoft Office PowerPoint</Application>
  <PresentationFormat>Широкоэкранный</PresentationFormat>
  <Paragraphs>1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Капля</vt:lpstr>
      <vt:lpstr>Практичне заняття 4(2 год.) Topic «Pronouns and Determiners. Future Perfect.» Grammar revision </vt:lpstr>
      <vt:lpstr>Презентация PowerPoint</vt:lpstr>
      <vt:lpstr>Хід заняття (Procedure) ⦁    Read and translate the theory. Part 1. Some and any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/>
  <cp:revision>71</cp:revision>
  <dcterms:created xsi:type="dcterms:W3CDTF">2024-08-20T16:33:26Z</dcterms:created>
  <dcterms:modified xsi:type="dcterms:W3CDTF">2024-08-20T16:43:39Z</dcterms:modified>
</cp:coreProperties>
</file>