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265" r:id="rId6"/>
    <p:sldId id="259" r:id="rId7"/>
    <p:sldId id="260" r:id="rId8"/>
    <p:sldId id="261" r:id="rId9"/>
    <p:sldId id="262" r:id="rId10"/>
    <p:sldId id="263"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5B106E36-FD25-4E2D-B0AA-010F637433A0}" type="datetimeFigureOut">
              <a:rPr lang="ru-RU" smtClean="0"/>
              <a:pPr/>
              <a:t>26.08.2024</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725C68B6-61C2-468F-89AB-4B9F7531AA68}" type="slidenum">
              <a:rPr lang="ru-RU" smtClean="0"/>
              <a:pPr/>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725C68B6-61C2-468F-89AB-4B9F7531AA68}" type="slidenum">
              <a:rPr lang="ru-RU" smtClean="0"/>
              <a:pPr/>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25C68B6-61C2-468F-89AB-4B9F7531AA68}" type="slidenum">
              <a:rPr lang="ru-RU" smtClean="0"/>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1800" dirty="0" err="1" smtClean="0"/>
              <a:t>Практичне</a:t>
            </a:r>
            <a:r>
              <a:rPr lang="ru-RU" sz="1800" dirty="0" smtClean="0"/>
              <a:t> </a:t>
            </a:r>
            <a:r>
              <a:rPr lang="ru-RU" sz="1800" dirty="0" err="1" smtClean="0"/>
              <a:t>заняття</a:t>
            </a:r>
            <a:r>
              <a:rPr lang="ru-RU" sz="1800" dirty="0" smtClean="0"/>
              <a:t> </a:t>
            </a:r>
            <a:r>
              <a:rPr lang="uk-UA" sz="1800" dirty="0" smtClean="0"/>
              <a:t>28</a:t>
            </a:r>
            <a:r>
              <a:rPr lang="en-US" sz="1800" dirty="0" smtClean="0"/>
              <a:t>(2 </a:t>
            </a:r>
            <a:r>
              <a:rPr lang="ru-RU" sz="1800" dirty="0" smtClean="0"/>
              <a:t>год</a:t>
            </a:r>
            <a:r>
              <a:rPr lang="en-US" sz="1800" dirty="0" smtClean="0"/>
              <a:t>.)</a:t>
            </a:r>
            <a:r>
              <a:rPr lang="ru-RU" sz="1800" dirty="0" smtClean="0"/>
              <a:t/>
            </a:r>
            <a:br>
              <a:rPr lang="ru-RU" sz="1800" dirty="0" smtClean="0"/>
            </a:br>
            <a:r>
              <a:rPr lang="en-US" sz="1800" b="1" dirty="0" smtClean="0"/>
              <a:t>Topic Agriculture of Great Britain and the USA Verb + -</a:t>
            </a:r>
            <a:r>
              <a:rPr lang="en-US" sz="1800" b="1" dirty="0" err="1" smtClean="0"/>
              <a:t>ing</a:t>
            </a:r>
            <a:r>
              <a:rPr lang="en-US" sz="1800" b="1" dirty="0" smtClean="0"/>
              <a:t> or to … 2 (try, need, help) Grammar revision</a:t>
            </a:r>
            <a:r>
              <a:rPr lang="ru-RU" sz="1800" dirty="0" smtClean="0"/>
              <a:t/>
            </a:r>
            <a:br>
              <a:rPr lang="ru-RU" sz="1800" dirty="0" smtClean="0"/>
            </a:br>
            <a:endParaRPr lang="ru-RU" sz="1800"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Put the verb into the correct form.</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92500" lnSpcReduction="20000"/>
          </a:bodyPr>
          <a:lstStyle/>
          <a:p>
            <a:pPr lvl="0"/>
            <a:r>
              <a:rPr lang="en-US" dirty="0" smtClean="0"/>
              <a:t>I don’t like him, but I can’t help</a:t>
            </a:r>
            <a:r>
              <a:rPr lang="en-US" u="dotted" dirty="0" smtClean="0"/>
              <a:t>        </a:t>
            </a:r>
            <a:r>
              <a:rPr lang="en-US" b="1" i="1" u="dotted" dirty="0" smtClean="0"/>
              <a:t>feeling</a:t>
            </a:r>
            <a:r>
              <a:rPr lang="en-US" u="dotted" dirty="0" smtClean="0"/>
              <a:t>       </a:t>
            </a:r>
            <a:r>
              <a:rPr lang="en-US" dirty="0" smtClean="0"/>
              <a:t> sorry for him. (feel)</a:t>
            </a:r>
            <a:endParaRPr lang="ru-RU" dirty="0" smtClean="0"/>
          </a:p>
          <a:p>
            <a:pPr lvl="0"/>
            <a:r>
              <a:rPr lang="en-US" dirty="0" smtClean="0"/>
              <a:t>I’ve lost my phone. Can you help me</a:t>
            </a:r>
            <a:r>
              <a:rPr lang="en-US" u="dotted" dirty="0" smtClean="0"/>
              <a:t>	</a:t>
            </a:r>
            <a:r>
              <a:rPr lang="en-US" dirty="0" smtClean="0"/>
              <a:t>for it? </a:t>
            </a:r>
            <a:r>
              <a:rPr lang="ru-RU" dirty="0" smtClean="0"/>
              <a:t>(</a:t>
            </a:r>
            <a:r>
              <a:rPr lang="ru-RU" dirty="0" err="1" smtClean="0"/>
              <a:t>look</a:t>
            </a:r>
            <a:r>
              <a:rPr lang="ru-RU" dirty="0" smtClean="0"/>
              <a:t>)</a:t>
            </a:r>
          </a:p>
          <a:p>
            <a:pPr lvl="0"/>
            <a:r>
              <a:rPr lang="en-US" dirty="0" smtClean="0"/>
              <a:t>They were talking very loudly. We couldn’t help</a:t>
            </a:r>
            <a:r>
              <a:rPr lang="en-US" u="dotted" dirty="0" smtClean="0"/>
              <a:t>                     </a:t>
            </a:r>
            <a:r>
              <a:rPr lang="en-US" dirty="0" smtClean="0"/>
              <a:t>what they said. (overhear)</a:t>
            </a:r>
            <a:endParaRPr lang="ru-RU" dirty="0" smtClean="0"/>
          </a:p>
          <a:p>
            <a:pPr lvl="0"/>
            <a:r>
              <a:rPr lang="en-US" dirty="0" smtClean="0"/>
              <a:t>He looks so funny. Whenever I see him, I can’t help</a:t>
            </a:r>
            <a:r>
              <a:rPr lang="en-US" u="dotted" dirty="0" smtClean="0"/>
              <a:t>	</a:t>
            </a:r>
            <a:r>
              <a:rPr lang="en-US" dirty="0" smtClean="0"/>
              <a:t>. </a:t>
            </a:r>
            <a:r>
              <a:rPr lang="ru-RU" dirty="0" smtClean="0"/>
              <a:t>(</a:t>
            </a:r>
            <a:r>
              <a:rPr lang="ru-RU" dirty="0" err="1" smtClean="0"/>
              <a:t>smile</a:t>
            </a:r>
            <a:r>
              <a:rPr lang="ru-RU" dirty="0" smtClean="0"/>
              <a:t>)</a:t>
            </a:r>
          </a:p>
          <a:p>
            <a:pPr lvl="0"/>
            <a:r>
              <a:rPr lang="en-US" dirty="0" smtClean="0"/>
              <a:t>The fine weather helped</a:t>
            </a:r>
            <a:r>
              <a:rPr lang="en-US" u="dotted" dirty="0" smtClean="0"/>
              <a:t>	</a:t>
            </a:r>
            <a:r>
              <a:rPr lang="en-US" dirty="0" smtClean="0"/>
              <a:t>it a really nice holiday. </a:t>
            </a:r>
            <a:r>
              <a:rPr lang="ru-RU" dirty="0" smtClean="0"/>
              <a:t>(</a:t>
            </a:r>
            <a:r>
              <a:rPr lang="ru-RU" dirty="0" err="1" smtClean="0"/>
              <a:t>make</a:t>
            </a:r>
            <a:r>
              <a:rPr lang="ru-RU" dirty="0" smtClean="0"/>
              <a:t>)</a:t>
            </a:r>
          </a:p>
          <a:p>
            <a:pPr lvl="0"/>
            <a:r>
              <a:rPr lang="en-US" dirty="0" smtClean="0"/>
              <a:t>Did you help</a:t>
            </a:r>
            <a:r>
              <a:rPr lang="en-US" u="dotted" dirty="0" smtClean="0"/>
              <a:t>                                          </a:t>
            </a:r>
            <a:r>
              <a:rPr lang="en-US" dirty="0" smtClean="0"/>
              <a:t>the meeting? (</a:t>
            </a:r>
            <a:r>
              <a:rPr lang="en-US" dirty="0" err="1" smtClean="0"/>
              <a:t>organise</a:t>
            </a:r>
            <a:r>
              <a:rPr lang="en-US" dirty="0" smtClean="0"/>
              <a:t>)</a:t>
            </a:r>
            <a:endParaRPr lang="ru-RU" dirty="0" smtClean="0"/>
          </a:p>
          <a:p>
            <a:pPr lvl="0"/>
            <a:r>
              <a:rPr lang="en-US" dirty="0" smtClean="0"/>
              <a:t>I think about what happened all the time. I can’t help</a:t>
            </a:r>
            <a:r>
              <a:rPr lang="en-US" u="dotted" dirty="0" smtClean="0"/>
              <a:t>                            </a:t>
            </a:r>
            <a:r>
              <a:rPr lang="en-US" dirty="0" smtClean="0"/>
              <a:t>about it. (think)</a:t>
            </a:r>
            <a:endParaRPr lang="ru-RU" dirty="0" smtClean="0"/>
          </a:p>
          <a:p>
            <a:pPr lvl="0"/>
            <a:r>
              <a:rPr lang="en-US" dirty="0" smtClean="0"/>
              <a:t>I can’t help you</a:t>
            </a:r>
            <a:r>
              <a:rPr lang="en-US" u="dotted" dirty="0" smtClean="0"/>
              <a:t>                                   </a:t>
            </a:r>
            <a:r>
              <a:rPr lang="en-US" dirty="0" smtClean="0"/>
              <a:t>a job. You have to find one yourself. </a:t>
            </a:r>
            <a:r>
              <a:rPr lang="ru-RU" dirty="0" smtClean="0"/>
              <a:t>(</a:t>
            </a:r>
            <a:r>
              <a:rPr lang="ru-RU" dirty="0" err="1" smtClean="0"/>
              <a:t>get</a:t>
            </a:r>
            <a:r>
              <a:rPr lang="ru-RU" smtClean="0"/>
              <a:t>)</a:t>
            </a:r>
          </a:p>
          <a:p>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User\Desktop\unnamed.jpg"/>
          <p:cNvPicPr>
            <a:picLocks noGrp="1" noChangeAspect="1" noChangeArrowheads="1"/>
          </p:cNvPicPr>
          <p:nvPr>
            <p:ph sz="quarter" idx="1"/>
          </p:nvPr>
        </p:nvPicPr>
        <p:blipFill>
          <a:blip r:embed="rId2" cstate="print"/>
          <a:srcRect/>
          <a:stretch>
            <a:fillRect/>
          </a:stretch>
        </p:blipFill>
        <p:spPr bwMode="auto">
          <a:xfrm>
            <a:off x="1462299" y="1628801"/>
            <a:ext cx="5548101" cy="36734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pPr algn="ctr"/>
            <a:r>
              <a:rPr lang="ru-RU" b="1" dirty="0" err="1" smtClean="0"/>
              <a:t>Хід</a:t>
            </a:r>
            <a:r>
              <a:rPr lang="ru-RU" b="1" dirty="0" smtClean="0"/>
              <a:t> </a:t>
            </a:r>
            <a:r>
              <a:rPr lang="ru-RU" b="1" dirty="0" err="1" smtClean="0"/>
              <a:t>заняття</a:t>
            </a:r>
            <a:r>
              <a:rPr lang="ru-RU" b="1" dirty="0" smtClean="0"/>
              <a:t> </a:t>
            </a:r>
            <a:r>
              <a:rPr lang="en-US" b="1" dirty="0" smtClean="0"/>
              <a:t>(Procedure)</a:t>
            </a:r>
            <a:endParaRPr lang="ru-RU" dirty="0" smtClean="0"/>
          </a:p>
          <a:p>
            <a:r>
              <a:rPr lang="en-US" b="1" dirty="0" smtClean="0"/>
              <a:t> </a:t>
            </a:r>
            <a:endParaRPr lang="ru-RU" dirty="0" smtClean="0"/>
          </a:p>
          <a:p>
            <a:r>
              <a:rPr lang="en-US" b="1" dirty="0" smtClean="0"/>
              <a:t>1) Read the text and translate into Ukrainian in the written form. </a:t>
            </a:r>
            <a:endParaRPr lang="ru-RU" dirty="0" smtClean="0"/>
          </a:p>
          <a:p>
            <a:r>
              <a:rPr lang="en-US" b="1" dirty="0" smtClean="0"/>
              <a:t>2) Learn the new words and word combinations. </a:t>
            </a:r>
            <a:endParaRPr lang="ru-RU" dirty="0" smtClean="0"/>
          </a:p>
          <a:p>
            <a:r>
              <a:rPr lang="en-US" b="1" dirty="0" smtClean="0"/>
              <a:t>3) Make summery of the text in English. </a:t>
            </a:r>
            <a:endParaRPr lang="ru-RU" dirty="0" smtClean="0"/>
          </a:p>
          <a:p>
            <a:r>
              <a:rPr lang="en-US" b="1" dirty="0" smtClean="0"/>
              <a:t>4) Make some questions on the text. </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Agriculture in Great Britain</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77500" lnSpcReduction="20000"/>
          </a:bodyPr>
          <a:lstStyle/>
          <a:p>
            <a:r>
              <a:rPr lang="en-US" dirty="0" smtClean="0"/>
              <a:t>Agriculture, one of Britain’s most important industries, supplies nearly two-thirds of the country’s food. British agriculture is efficient, for it is based on modern technology and research. Nearly 80% of the land is used for agriculture. The total agricultural acreage of Great Britain is about 45 000 000 acres. Soils vary from the poor ones of highland Britain to the rich fertile soils in the eastern and south-eastern parts of England. Britain is self-sufficient in milk, eggs, to a very great extent in meat, potatoes, wheat. However, it needs to import butter, cheese, sugar and some other agricultural products.</a:t>
            </a:r>
            <a:endParaRPr lang="ru-RU" dirty="0" smtClean="0"/>
          </a:p>
          <a:p>
            <a:r>
              <a:rPr lang="en-US" dirty="0" smtClean="0"/>
              <a:t>There are about 55 000 farms in Britain. They are not large. An average sized farm is about 30-40 acres. There are three main types of farming in Great Britain: pastoral, arable, and mixed. 60% of farms are developed mainly for dairying or beef cattle and sheep raising. Sheep and cattle are reared in the hill and moorland areas of Scotland, Wales, Northern Ireland and south-western England. Milk production is of the first importance in the structure of British agriculture.</a:t>
            </a:r>
            <a:endParaRPr lang="ru-RU" dirty="0" smtClean="0"/>
          </a:p>
          <a:p>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77500" lnSpcReduction="20000"/>
          </a:bodyPr>
          <a:lstStyle/>
          <a:p>
            <a:r>
              <a:rPr lang="en-US" dirty="0" smtClean="0"/>
              <a:t>Pig breeding is carried out in most areas but is particularly important in southern England, north-eastern Scotland and Northern Ireland. Arable farms are mainly in the eastern part of the country. The main cereal crops in Great Britain are wheat, barley and oats. Rye is grown in small quantities for use as cattle fodder. Great Britain produces different kinds of fruit: apples, pears, cherries, gooseberries, strawberries, raspberries and others. Potatoes are grown for sale, for fodder and for seed.</a:t>
            </a:r>
            <a:endParaRPr lang="ru-RU" dirty="0" smtClean="0"/>
          </a:p>
          <a:p>
            <a:r>
              <a:rPr lang="en-US" dirty="0" smtClean="0"/>
              <a:t>Modern machines: tractors, combines and other equipment are used on British farms. But today the main tendency in British agriculture is that small traditional farms are gradually disappearing because they cannot compete with big industrial farms. Private woods make up 56% of the total forest area in Great Britain. Woodlands cover an estimated 2,2 million hectares. Britain’s second major source of food is the surrounding sea. The fishing industry provides about 70% of British fish supplies.</a:t>
            </a:r>
            <a:endParaRPr lang="ru-RU" dirty="0" smtClean="0"/>
          </a:p>
          <a:p>
            <a:endParaRPr lang="ru-RU"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70000" lnSpcReduction="20000"/>
          </a:bodyPr>
          <a:lstStyle/>
          <a:p>
            <a:r>
              <a:rPr lang="en-US" sz="2800" dirty="0" smtClean="0"/>
              <a:t>Agriculture is a major industry in the United States, which is a net exporter of </a:t>
            </a:r>
            <a:r>
              <a:rPr lang="en-US" sz="2800" dirty="0" err="1" smtClean="0"/>
              <a:t>food.As</a:t>
            </a:r>
            <a:r>
              <a:rPr lang="en-US" sz="2800" dirty="0" smtClean="0"/>
              <a:t> of the 2017 census of agriculture, there were 2.04 million farms, covering an area of 900 million acres (1,400,000 sq mi), an average of 441 acres (178 hectares) per farm.</a:t>
            </a:r>
            <a:endParaRPr lang="ru-RU" sz="2800" dirty="0" smtClean="0"/>
          </a:p>
          <a:p>
            <a:r>
              <a:rPr lang="en-US" sz="2800" dirty="0" smtClean="0"/>
              <a:t>Agriculture in the United States is highly mechanized, with an average of only one farmer or farm laborer required per square kilometer of farmland for agricultural production.</a:t>
            </a:r>
            <a:endParaRPr lang="ru-RU" sz="2800" dirty="0" smtClean="0"/>
          </a:p>
          <a:p>
            <a:r>
              <a:rPr lang="en-US" sz="2800" dirty="0" smtClean="0"/>
              <a:t>Although agricultural activity occurs in every U.S. state, it is particularly concentrated in the Great Plains, a vast expanse of flat arable land in the center of the nation, in the region west of the Great Lakes and east of the Rocky Mountains. The eastern wetter half is a major corn and soybean producing region known as the Corn Belt, and the western drier half is known as the Wheat Belt because of its high rate of wheat </a:t>
            </a:r>
            <a:r>
              <a:rPr lang="en-US" sz="2800" dirty="0" err="1" smtClean="0"/>
              <a:t>production.The</a:t>
            </a:r>
            <a:r>
              <a:rPr lang="en-US" sz="2800" dirty="0" smtClean="0"/>
              <a:t> Central Valley of California produces fruits, vegetables, and nuts. The American South has historically been a large producer of cotton, tobacco, and rice, but it has declined in agricultural production over the past century. Florida leads the nation in citrus production and is the number two producer of oranges in the world behind only Brazil.</a:t>
            </a:r>
            <a:endParaRPr lang="ru-RU" sz="2800"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Agriculture in the United States</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92500" lnSpcReduction="10000"/>
          </a:bodyPr>
          <a:lstStyle/>
          <a:p>
            <a:r>
              <a:rPr lang="en-US" sz="2900" dirty="0" smtClean="0"/>
              <a:t>The </a:t>
            </a:r>
            <a:r>
              <a:rPr lang="en-US" sz="2900" dirty="0" smtClean="0"/>
              <a:t>U.S. has led developments in seed improvement, such as hybridization, and in expanding uses for crops from the work of George Washington Carver to </a:t>
            </a:r>
            <a:r>
              <a:rPr lang="en-US" sz="2900" dirty="0" err="1" smtClean="0"/>
              <a:t>bioplastics</a:t>
            </a:r>
            <a:r>
              <a:rPr lang="en-US" sz="2900" dirty="0" smtClean="0"/>
              <a:t> and </a:t>
            </a:r>
            <a:r>
              <a:rPr lang="en-US" sz="2900" dirty="0" err="1" smtClean="0"/>
              <a:t>biofuels</a:t>
            </a:r>
            <a:r>
              <a:rPr lang="en-US" sz="2900" dirty="0" smtClean="0"/>
              <a:t>. The mechanization of farming and intensive farming have been major themes in U.S. history, including John Deere's steel plow, Cyrus McCormick's mechanical reaper, Eli Whitney's cotton gin, and the widespread success of the </a:t>
            </a:r>
            <a:r>
              <a:rPr lang="en-US" sz="2900" dirty="0" err="1" smtClean="0"/>
              <a:t>Fordson</a:t>
            </a:r>
            <a:r>
              <a:rPr lang="en-US" sz="2900" dirty="0" smtClean="0"/>
              <a:t> tractor and the combine harvester. Modern agriculture in the U.S. ranges from hobby farms and small-scale producers to large commercial farms that cover thousands of acres of cropland or rangeland.</a:t>
            </a:r>
            <a:endParaRPr lang="ru-RU" sz="2900"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Put the verb into the correct form</a:t>
            </a:r>
            <a:endParaRPr lang="ru-RU" dirty="0"/>
          </a:p>
        </p:txBody>
      </p:sp>
      <p:sp>
        <p:nvSpPr>
          <p:cNvPr id="3" name="Содержимое 2"/>
          <p:cNvSpPr>
            <a:spLocks noGrp="1"/>
          </p:cNvSpPr>
          <p:nvPr>
            <p:ph sz="quarter" idx="1"/>
          </p:nvPr>
        </p:nvSpPr>
        <p:spPr/>
        <p:txBody>
          <a:bodyPr>
            <a:normAutofit fontScale="85000" lnSpcReduction="20000"/>
          </a:bodyPr>
          <a:lstStyle/>
          <a:p>
            <a:pPr lvl="0"/>
            <a:r>
              <a:rPr lang="en-US" dirty="0" smtClean="0"/>
              <a:t>I was very tired. I tried</a:t>
            </a:r>
            <a:r>
              <a:rPr lang="en-US" u="dotted" dirty="0" smtClean="0"/>
              <a:t> to keep </a:t>
            </a:r>
            <a:r>
              <a:rPr lang="en-US" dirty="0" smtClean="0"/>
              <a:t>my eyes open, but I couldn’t. (keep)</a:t>
            </a:r>
            <a:endParaRPr lang="ru-RU" dirty="0" smtClean="0"/>
          </a:p>
          <a:p>
            <a:pPr lvl="0"/>
            <a:r>
              <a:rPr lang="en-US" dirty="0" smtClean="0"/>
              <a:t>I tried</a:t>
            </a:r>
            <a:r>
              <a:rPr lang="en-US" u="dotted" dirty="0" smtClean="0"/>
              <a:t>	</a:t>
            </a:r>
            <a:r>
              <a:rPr lang="en-US" dirty="0" smtClean="0"/>
              <a:t>the shelf, but I wasn’t tall enough. </a:t>
            </a:r>
            <a:r>
              <a:rPr lang="ru-RU" dirty="0" smtClean="0"/>
              <a:t>(</a:t>
            </a:r>
            <a:r>
              <a:rPr lang="ru-RU" dirty="0" err="1" smtClean="0"/>
              <a:t>reach</a:t>
            </a:r>
            <a:r>
              <a:rPr lang="ru-RU" dirty="0" smtClean="0"/>
              <a:t>)</a:t>
            </a:r>
          </a:p>
          <a:p>
            <a:pPr lvl="0"/>
            <a:r>
              <a:rPr lang="en-US" dirty="0" smtClean="0"/>
              <a:t>I rang the doorbell, but there was no answer. Then I tried</a:t>
            </a:r>
            <a:r>
              <a:rPr lang="en-US" u="dotted" dirty="0" smtClean="0"/>
              <a:t>	</a:t>
            </a:r>
            <a:r>
              <a:rPr lang="en-US" dirty="0" smtClean="0"/>
              <a:t>on the window, but there was still no answer. </a:t>
            </a:r>
            <a:r>
              <a:rPr lang="ru-RU" dirty="0" smtClean="0"/>
              <a:t>(</a:t>
            </a:r>
            <a:r>
              <a:rPr lang="ru-RU" dirty="0" err="1" smtClean="0"/>
              <a:t>knock</a:t>
            </a:r>
            <a:r>
              <a:rPr lang="ru-RU" dirty="0" smtClean="0"/>
              <a:t>)</a:t>
            </a:r>
          </a:p>
          <a:p>
            <a:pPr lvl="0"/>
            <a:r>
              <a:rPr lang="en-US" dirty="0" smtClean="0"/>
              <a:t>We tried</a:t>
            </a:r>
            <a:r>
              <a:rPr lang="en-US" u="dotted" dirty="0" smtClean="0"/>
              <a:t>	</a:t>
            </a:r>
            <a:r>
              <a:rPr lang="en-US" dirty="0" smtClean="0"/>
              <a:t>the fire out, but without success. We had to call the fire brigade. </a:t>
            </a:r>
            <a:r>
              <a:rPr lang="ru-RU" dirty="0" smtClean="0"/>
              <a:t>(</a:t>
            </a:r>
            <a:r>
              <a:rPr lang="ru-RU" dirty="0" err="1" smtClean="0"/>
              <a:t>put</a:t>
            </a:r>
            <a:r>
              <a:rPr lang="ru-RU" dirty="0" smtClean="0"/>
              <a:t>)</a:t>
            </a:r>
          </a:p>
          <a:p>
            <a:pPr lvl="0"/>
            <a:r>
              <a:rPr lang="en-US" dirty="0" smtClean="0"/>
              <a:t>Please leave me alone. I’m trying</a:t>
            </a:r>
            <a:r>
              <a:rPr lang="en-US" u="dotted" dirty="0" smtClean="0"/>
              <a:t>	</a:t>
            </a:r>
            <a:r>
              <a:rPr lang="en-US" dirty="0" smtClean="0"/>
              <a:t>. </a:t>
            </a:r>
            <a:r>
              <a:rPr lang="ru-RU" dirty="0" smtClean="0"/>
              <a:t>(</a:t>
            </a:r>
            <a:r>
              <a:rPr lang="ru-RU" dirty="0" err="1" smtClean="0"/>
              <a:t>concentrate</a:t>
            </a:r>
            <a:r>
              <a:rPr lang="ru-RU" dirty="0" smtClean="0"/>
              <a:t>)</a:t>
            </a:r>
          </a:p>
          <a:p>
            <a:pPr lvl="0"/>
            <a:r>
              <a:rPr lang="en-US" dirty="0" smtClean="0"/>
              <a:t>Sue needed to borrow some money. She tried</a:t>
            </a:r>
            <a:r>
              <a:rPr lang="en-US" u="dotted" dirty="0" smtClean="0"/>
              <a:t>	</a:t>
            </a:r>
            <a:r>
              <a:rPr lang="en-US" dirty="0" smtClean="0"/>
              <a:t>Carl, but he didn’t have any. </a:t>
            </a:r>
            <a:r>
              <a:rPr lang="ru-RU" dirty="0" smtClean="0"/>
              <a:t>(</a:t>
            </a:r>
            <a:r>
              <a:rPr lang="ru-RU" dirty="0" err="1" smtClean="0"/>
              <a:t>ask</a:t>
            </a:r>
            <a:r>
              <a:rPr lang="ru-RU" dirty="0" smtClean="0"/>
              <a:t>)</a:t>
            </a:r>
          </a:p>
          <a:p>
            <a:pPr lvl="0"/>
            <a:r>
              <a:rPr lang="en-US" dirty="0" err="1" smtClean="0"/>
              <a:t>Mr</a:t>
            </a:r>
            <a:r>
              <a:rPr lang="en-US" dirty="0" smtClean="0"/>
              <a:t> Bennett isn’t here right now. </a:t>
            </a:r>
            <a:r>
              <a:rPr lang="ru-RU" dirty="0" err="1" smtClean="0"/>
              <a:t>Please</a:t>
            </a:r>
            <a:r>
              <a:rPr lang="ru-RU" dirty="0" smtClean="0"/>
              <a:t> </a:t>
            </a:r>
            <a:r>
              <a:rPr lang="ru-RU" dirty="0" err="1" smtClean="0"/>
              <a:t>try</a:t>
            </a:r>
            <a:r>
              <a:rPr lang="ru-RU" u="dotted" dirty="0" smtClean="0"/>
              <a:t>	</a:t>
            </a:r>
            <a:r>
              <a:rPr lang="ru-RU" dirty="0" err="1" smtClean="0"/>
              <a:t>later</a:t>
            </a:r>
            <a:r>
              <a:rPr lang="ru-RU" dirty="0" smtClean="0"/>
              <a:t>. (</a:t>
            </a:r>
            <a:r>
              <a:rPr lang="ru-RU" dirty="0" err="1" smtClean="0"/>
              <a:t>call</a:t>
            </a:r>
            <a:r>
              <a:rPr lang="ru-RU" dirty="0" smtClean="0"/>
              <a:t>)</a:t>
            </a:r>
          </a:p>
          <a:p>
            <a:pPr lvl="0"/>
            <a:r>
              <a:rPr lang="en-US" dirty="0" smtClean="0"/>
              <a:t>The woman’s face was familiar. I tried</a:t>
            </a:r>
            <a:r>
              <a:rPr lang="en-US" u="dotted" dirty="0" smtClean="0"/>
              <a:t>	</a:t>
            </a:r>
            <a:r>
              <a:rPr lang="en-US" dirty="0" smtClean="0"/>
              <a:t>where I’d seen her before. </a:t>
            </a:r>
            <a:r>
              <a:rPr lang="ru-RU" dirty="0" smtClean="0"/>
              <a:t>(</a:t>
            </a:r>
            <a:r>
              <a:rPr lang="ru-RU" dirty="0" err="1" smtClean="0"/>
              <a:t>remember</a:t>
            </a:r>
            <a:r>
              <a:rPr lang="ru-RU" dirty="0" smtClean="0"/>
              <a:t>)</a:t>
            </a:r>
          </a:p>
          <a:p>
            <a:pPr lvl="0"/>
            <a:r>
              <a:rPr lang="en-US" dirty="0" smtClean="0"/>
              <a:t>If you have a problem with the computer, try</a:t>
            </a:r>
            <a:r>
              <a:rPr lang="en-US" u="dotted" dirty="0" smtClean="0"/>
              <a:t>	</a:t>
            </a:r>
            <a:r>
              <a:rPr lang="en-US" dirty="0" smtClean="0"/>
              <a:t>it. </a:t>
            </a:r>
            <a:r>
              <a:rPr lang="ru-RU" dirty="0" smtClean="0"/>
              <a:t>(</a:t>
            </a:r>
            <a:r>
              <a:rPr lang="ru-RU" dirty="0" err="1" smtClean="0"/>
              <a:t>restart</a:t>
            </a:r>
            <a:r>
              <a:rPr lang="ru-RU" dirty="0" smtClean="0"/>
              <a:t>)</a:t>
            </a:r>
          </a:p>
          <a:p>
            <a:r>
              <a:rPr lang="uk-UA" dirty="0" smtClean="0"/>
              <a:t> </a:t>
            </a: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For each picture, write a sentence with </a:t>
            </a:r>
            <a:r>
              <a:rPr lang="en-US" b="1" i="1" dirty="0" smtClean="0"/>
              <a:t>need(s)</a:t>
            </a:r>
            <a:r>
              <a:rPr lang="en-US" b="1" dirty="0" smtClean="0"/>
              <a:t> + one of the following verbs:</a:t>
            </a:r>
            <a:endParaRPr lang="ru-RU" dirty="0"/>
          </a:p>
        </p:txBody>
      </p:sp>
      <p:sp>
        <p:nvSpPr>
          <p:cNvPr id="3" name="Содержимое 2"/>
          <p:cNvSpPr>
            <a:spLocks noGrp="1"/>
          </p:cNvSpPr>
          <p:nvPr>
            <p:ph sz="quarter" idx="1"/>
          </p:nvPr>
        </p:nvSpPr>
        <p:spPr/>
        <p:txBody>
          <a:bodyPr/>
          <a:lstStyle/>
          <a:p>
            <a:pPr>
              <a:lnSpc>
                <a:spcPts val="1000"/>
              </a:lnSpc>
              <a:spcAft>
                <a:spcPts val="1000"/>
              </a:spcAft>
            </a:pPr>
            <a:r>
              <a:rPr lang="ru-RU" b="1" dirty="0" err="1" smtClean="0">
                <a:solidFill>
                  <a:srgbClr val="010202"/>
                </a:solidFill>
                <a:latin typeface="Yu Gothic UI Semibold"/>
                <a:ea typeface="Times New Roman"/>
                <a:cs typeface="Times New Roman"/>
              </a:rPr>
              <a:t>clean</a:t>
            </a:r>
            <a:endParaRPr lang="ru-RU" dirty="0" smtClean="0">
              <a:solidFill>
                <a:srgbClr val="000000"/>
              </a:solidFill>
              <a:ea typeface="Times New Roman"/>
              <a:cs typeface="Times New Roman"/>
            </a:endParaRPr>
          </a:p>
          <a:p>
            <a:pPr>
              <a:lnSpc>
                <a:spcPts val="1000"/>
              </a:lnSpc>
              <a:spcAft>
                <a:spcPts val="1000"/>
              </a:spcAft>
            </a:pPr>
            <a:r>
              <a:rPr lang="ru-RU" b="1" dirty="0" err="1" smtClean="0">
                <a:solidFill>
                  <a:srgbClr val="010202"/>
                </a:solidFill>
                <a:latin typeface="Yu Gothic UI Semibold"/>
                <a:ea typeface="Times New Roman"/>
                <a:cs typeface="Times New Roman"/>
              </a:rPr>
              <a:t>cut</a:t>
            </a:r>
            <a:endParaRPr lang="ru-RU" dirty="0" smtClean="0">
              <a:solidFill>
                <a:srgbClr val="000000"/>
              </a:solidFill>
              <a:ea typeface="Times New Roman"/>
              <a:cs typeface="Times New Roman"/>
            </a:endParaRPr>
          </a:p>
          <a:p>
            <a:pPr>
              <a:lnSpc>
                <a:spcPts val="1000"/>
              </a:lnSpc>
              <a:spcAft>
                <a:spcPts val="1000"/>
              </a:spcAft>
            </a:pPr>
            <a:r>
              <a:rPr lang="ru-RU" b="1" dirty="0" err="1" smtClean="0">
                <a:solidFill>
                  <a:srgbClr val="010202"/>
                </a:solidFill>
                <a:latin typeface="Yu Gothic UI Semibold"/>
                <a:ea typeface="Times New Roman"/>
                <a:cs typeface="Times New Roman"/>
              </a:rPr>
              <a:t>empty</a:t>
            </a:r>
            <a:endParaRPr lang="ru-RU" dirty="0" smtClean="0">
              <a:solidFill>
                <a:srgbClr val="000000"/>
              </a:solidFill>
              <a:ea typeface="Times New Roman"/>
              <a:cs typeface="Times New Roman"/>
            </a:endParaRPr>
          </a:p>
          <a:p>
            <a:pPr>
              <a:lnSpc>
                <a:spcPts val="1000"/>
              </a:lnSpc>
              <a:spcAft>
                <a:spcPts val="1000"/>
              </a:spcAft>
            </a:pPr>
            <a:r>
              <a:rPr lang="ru-RU" b="1" dirty="0" err="1" smtClean="0">
                <a:solidFill>
                  <a:srgbClr val="010202"/>
                </a:solidFill>
                <a:latin typeface="Yu Gothic UI Semibold"/>
                <a:ea typeface="Times New Roman"/>
                <a:cs typeface="Times New Roman"/>
              </a:rPr>
              <a:t>paint</a:t>
            </a:r>
            <a:endParaRPr lang="ru-RU" dirty="0" smtClean="0">
              <a:solidFill>
                <a:srgbClr val="000000"/>
              </a:solidFill>
              <a:ea typeface="Times New Roman"/>
              <a:cs typeface="Times New Roman"/>
            </a:endParaRPr>
          </a:p>
          <a:p>
            <a:pPr>
              <a:lnSpc>
                <a:spcPts val="1000"/>
              </a:lnSpc>
              <a:spcAft>
                <a:spcPts val="1000"/>
              </a:spcAft>
            </a:pPr>
            <a:r>
              <a:rPr lang="ru-RU" b="1" dirty="0" err="1" smtClean="0">
                <a:solidFill>
                  <a:srgbClr val="010202"/>
                </a:solidFill>
                <a:latin typeface="Yu Gothic UI Semibold"/>
                <a:ea typeface="Times New Roman"/>
                <a:cs typeface="Times New Roman"/>
              </a:rPr>
              <a:t>tighten</a:t>
            </a:r>
            <a:endParaRPr lang="ru-RU" dirty="0" smtClean="0">
              <a:solidFill>
                <a:srgbClr val="000000"/>
              </a:solidFill>
              <a:ea typeface="Times New Roman"/>
              <a:cs typeface="Times New Roman"/>
            </a:endParaRPr>
          </a:p>
          <a:p>
            <a:pPr lvl="0"/>
            <a:r>
              <a:rPr lang="en-US" dirty="0" smtClean="0"/>
              <a:t>This room isn’t very nice. </a:t>
            </a:r>
            <a:r>
              <a:rPr lang="en-US" b="1" i="1" u="dotted" dirty="0" smtClean="0"/>
              <a:t>It needs painting</a:t>
            </a:r>
            <a:r>
              <a:rPr lang="en-US" u="dotted" dirty="0" smtClean="0"/>
              <a:t>	</a:t>
            </a:r>
            <a:r>
              <a:rPr lang="en-US" dirty="0" smtClean="0"/>
              <a:t>.</a:t>
            </a:r>
            <a:endParaRPr lang="ru-RU" dirty="0" smtClean="0"/>
          </a:p>
          <a:p>
            <a:pPr lvl="0"/>
            <a:r>
              <a:rPr lang="en-US" dirty="0" smtClean="0"/>
              <a:t>The grass is very long. </a:t>
            </a:r>
            <a:r>
              <a:rPr lang="ru-RU" dirty="0" err="1" smtClean="0"/>
              <a:t>It</a:t>
            </a:r>
            <a:r>
              <a:rPr lang="ru-RU" u="dotted" dirty="0" smtClean="0"/>
              <a:t>	</a:t>
            </a:r>
            <a:r>
              <a:rPr lang="ru-RU" dirty="0" smtClean="0"/>
              <a:t>.</a:t>
            </a:r>
          </a:p>
          <a:p>
            <a:pPr lvl="0"/>
            <a:r>
              <a:rPr lang="en-US" dirty="0" smtClean="0"/>
              <a:t>The windows are dirty. They</a:t>
            </a:r>
            <a:r>
              <a:rPr lang="en-US" u="dotted" dirty="0" smtClean="0"/>
              <a:t>	</a:t>
            </a:r>
            <a:r>
              <a:rPr lang="en-US" dirty="0" smtClean="0"/>
              <a:t>.</a:t>
            </a:r>
            <a:endParaRPr lang="ru-RU" dirty="0" smtClean="0"/>
          </a:p>
          <a:p>
            <a:pPr lvl="0"/>
            <a:r>
              <a:rPr lang="ru-RU" dirty="0" err="1" smtClean="0"/>
              <a:t>The</a:t>
            </a:r>
            <a:r>
              <a:rPr lang="ru-RU" dirty="0" smtClean="0"/>
              <a:t> </a:t>
            </a:r>
            <a:r>
              <a:rPr lang="ru-RU" dirty="0" err="1" smtClean="0"/>
              <a:t>screws</a:t>
            </a:r>
            <a:r>
              <a:rPr lang="ru-RU" dirty="0" smtClean="0"/>
              <a:t> </a:t>
            </a:r>
            <a:r>
              <a:rPr lang="ru-RU" dirty="0" err="1" smtClean="0"/>
              <a:t>are</a:t>
            </a:r>
            <a:r>
              <a:rPr lang="ru-RU" dirty="0" smtClean="0"/>
              <a:t> </a:t>
            </a:r>
            <a:r>
              <a:rPr lang="ru-RU" dirty="0" err="1" smtClean="0"/>
              <a:t>loose</a:t>
            </a:r>
            <a:r>
              <a:rPr lang="ru-RU" dirty="0" smtClean="0"/>
              <a:t>.</a:t>
            </a:r>
            <a:r>
              <a:rPr lang="ru-RU" u="dotted" dirty="0" smtClean="0"/>
              <a:t>	</a:t>
            </a:r>
            <a:r>
              <a:rPr lang="ru-RU" dirty="0" smtClean="0"/>
              <a:t>.</a:t>
            </a:r>
          </a:p>
          <a:p>
            <a:pPr lvl="0"/>
            <a:r>
              <a:rPr lang="ru-RU" dirty="0" err="1" smtClean="0"/>
              <a:t>The</a:t>
            </a:r>
            <a:r>
              <a:rPr lang="ru-RU" dirty="0" smtClean="0"/>
              <a:t> </a:t>
            </a:r>
            <a:r>
              <a:rPr lang="ru-RU" dirty="0" err="1" smtClean="0"/>
              <a:t>bin</a:t>
            </a:r>
            <a:r>
              <a:rPr lang="ru-RU" dirty="0" smtClean="0"/>
              <a:t> </a:t>
            </a:r>
            <a:r>
              <a:rPr lang="ru-RU" dirty="0" err="1" smtClean="0"/>
              <a:t>is</a:t>
            </a:r>
            <a:r>
              <a:rPr lang="ru-RU" dirty="0" smtClean="0"/>
              <a:t> </a:t>
            </a:r>
            <a:r>
              <a:rPr lang="ru-RU" dirty="0" err="1" smtClean="0"/>
              <a:t>full</a:t>
            </a:r>
            <a:r>
              <a:rPr lang="ru-RU" dirty="0" smtClean="0"/>
              <a:t>.</a:t>
            </a:r>
            <a:r>
              <a:rPr lang="ru-RU" u="dotted" dirty="0" smtClean="0"/>
              <a:t>		</a:t>
            </a:r>
            <a:r>
              <a:rPr lang="ru-RU" dirty="0" smtClean="0"/>
              <a:t>.</a:t>
            </a:r>
          </a:p>
          <a:p>
            <a:r>
              <a:rPr lang="uk-UA" dirty="0" smtClean="0"/>
              <a:t> </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t>Which</a:t>
            </a:r>
            <a:r>
              <a:rPr lang="ru-RU" b="1" dirty="0" smtClean="0"/>
              <a:t> </a:t>
            </a:r>
            <a:r>
              <a:rPr lang="ru-RU" b="1" dirty="0" err="1" smtClean="0"/>
              <a:t>is</a:t>
            </a:r>
            <a:r>
              <a:rPr lang="ru-RU" b="1" dirty="0" smtClean="0"/>
              <a:t> </a:t>
            </a:r>
            <a:r>
              <a:rPr lang="ru-RU" b="1" dirty="0" err="1" smtClean="0"/>
              <a:t>right</a:t>
            </a:r>
            <a:r>
              <a:rPr lang="ru-RU" b="1" dirty="0" smtClean="0"/>
              <a:t>?</a:t>
            </a:r>
            <a:endParaRPr lang="ru-RU" dirty="0"/>
          </a:p>
        </p:txBody>
      </p:sp>
      <p:sp>
        <p:nvSpPr>
          <p:cNvPr id="3" name="Содержимое 2"/>
          <p:cNvSpPr>
            <a:spLocks noGrp="1"/>
          </p:cNvSpPr>
          <p:nvPr>
            <p:ph sz="quarter" idx="1"/>
          </p:nvPr>
        </p:nvSpPr>
        <p:spPr/>
        <p:txBody>
          <a:bodyPr>
            <a:normAutofit fontScale="92500" lnSpcReduction="20000"/>
          </a:bodyPr>
          <a:lstStyle/>
          <a:p>
            <a:pPr lvl="0"/>
            <a:r>
              <a:rPr lang="en-US" dirty="0" smtClean="0"/>
              <a:t>We spend too much time sitting down. We need</a:t>
            </a:r>
            <a:r>
              <a:rPr lang="en-US" strike="sngStrike" dirty="0" smtClean="0"/>
              <a:t> </a:t>
            </a:r>
            <a:r>
              <a:rPr lang="en-US" u="sng" strike="sngStrike" dirty="0" smtClean="0"/>
              <a:t>getting </a:t>
            </a:r>
            <a:r>
              <a:rPr lang="en-US" u="sng" dirty="0" smtClean="0"/>
              <a:t>/ to get</a:t>
            </a:r>
            <a:r>
              <a:rPr lang="en-US" dirty="0" smtClean="0"/>
              <a:t> more exercise. </a:t>
            </a:r>
            <a:r>
              <a:rPr lang="ru-RU" dirty="0" smtClean="0"/>
              <a:t>(</a:t>
            </a:r>
            <a:r>
              <a:rPr lang="ru-RU" u="sng" dirty="0" err="1" smtClean="0"/>
              <a:t>to</a:t>
            </a:r>
            <a:r>
              <a:rPr lang="ru-RU" u="sng" dirty="0" smtClean="0"/>
              <a:t> </a:t>
            </a:r>
            <a:r>
              <a:rPr lang="ru-RU" u="sng" dirty="0" err="1" smtClean="0"/>
              <a:t>get</a:t>
            </a:r>
            <a:r>
              <a:rPr lang="ru-RU" dirty="0" smtClean="0"/>
              <a:t> </a:t>
            </a:r>
            <a:r>
              <a:rPr lang="ru-RU" i="1" dirty="0" err="1" smtClean="0"/>
              <a:t>is</a:t>
            </a:r>
            <a:r>
              <a:rPr lang="ru-RU" i="1" dirty="0" smtClean="0"/>
              <a:t> </a:t>
            </a:r>
            <a:r>
              <a:rPr lang="ru-RU" i="1" dirty="0" err="1" smtClean="0"/>
              <a:t>correct</a:t>
            </a:r>
            <a:r>
              <a:rPr lang="ru-RU" dirty="0" smtClean="0"/>
              <a:t>)</a:t>
            </a:r>
          </a:p>
          <a:p>
            <a:pPr lvl="0"/>
            <a:r>
              <a:rPr lang="en-US" dirty="0" smtClean="0"/>
              <a:t>These clothes are dirty. They all need </a:t>
            </a:r>
            <a:r>
              <a:rPr lang="en-US" u="sng" dirty="0" smtClean="0"/>
              <a:t>washing / to wash</a:t>
            </a:r>
            <a:r>
              <a:rPr lang="en-US" dirty="0" smtClean="0"/>
              <a:t>.</a:t>
            </a:r>
            <a:endParaRPr lang="ru-RU" dirty="0" smtClean="0"/>
          </a:p>
          <a:p>
            <a:pPr lvl="0"/>
            <a:r>
              <a:rPr lang="en-US" dirty="0" smtClean="0"/>
              <a:t>My grandmother isn’t able to look after herself any more. She needs </a:t>
            </a:r>
            <a:r>
              <a:rPr lang="en-US" u="sng" dirty="0" smtClean="0"/>
              <a:t>looking / to look</a:t>
            </a:r>
            <a:r>
              <a:rPr lang="en-US" dirty="0" smtClean="0"/>
              <a:t> after.</a:t>
            </a:r>
            <a:endParaRPr lang="ru-RU" dirty="0" smtClean="0"/>
          </a:p>
          <a:p>
            <a:pPr lvl="0"/>
            <a:r>
              <a:rPr lang="en-US" dirty="0" smtClean="0"/>
              <a:t>I can’t make a decision right now. I need </a:t>
            </a:r>
            <a:r>
              <a:rPr lang="en-US" u="sng" dirty="0" smtClean="0"/>
              <a:t>thinking / to think</a:t>
            </a:r>
            <a:r>
              <a:rPr lang="en-US" dirty="0" smtClean="0"/>
              <a:t> about it.</a:t>
            </a:r>
            <a:endParaRPr lang="ru-RU" dirty="0" smtClean="0"/>
          </a:p>
          <a:p>
            <a:pPr lvl="0"/>
            <a:r>
              <a:rPr lang="en-US" dirty="0" smtClean="0"/>
              <a:t>Your hair is getting very long. It will need </a:t>
            </a:r>
            <a:r>
              <a:rPr lang="en-US" u="sng" dirty="0" smtClean="0"/>
              <a:t>cutting / to cut</a:t>
            </a:r>
            <a:r>
              <a:rPr lang="en-US" dirty="0" smtClean="0"/>
              <a:t> soon.</a:t>
            </a:r>
            <a:endParaRPr lang="ru-RU" dirty="0" smtClean="0"/>
          </a:p>
          <a:p>
            <a:pPr lvl="0"/>
            <a:r>
              <a:rPr lang="en-US" dirty="0" smtClean="0"/>
              <a:t>I need a change. I need </a:t>
            </a:r>
            <a:r>
              <a:rPr lang="en-US" u="sng" dirty="0" smtClean="0"/>
              <a:t>going / to go</a:t>
            </a:r>
            <a:r>
              <a:rPr lang="en-US" dirty="0" smtClean="0"/>
              <a:t> away for a while.</a:t>
            </a:r>
            <a:endParaRPr lang="ru-RU" dirty="0" smtClean="0"/>
          </a:p>
          <a:p>
            <a:pPr lvl="0"/>
            <a:r>
              <a:rPr lang="en-US" dirty="0" smtClean="0"/>
              <a:t>That shirt looks fine. You don’t need </a:t>
            </a:r>
            <a:r>
              <a:rPr lang="en-US" u="sng" dirty="0" smtClean="0"/>
              <a:t>ironing / to iron</a:t>
            </a:r>
            <a:r>
              <a:rPr lang="en-US" dirty="0" smtClean="0"/>
              <a:t> it.</a:t>
            </a:r>
            <a:endParaRPr lang="ru-RU" dirty="0" smtClean="0"/>
          </a:p>
          <a:p>
            <a:pPr lvl="0"/>
            <a:r>
              <a:rPr lang="en-US" dirty="0" smtClean="0"/>
              <a:t>That shirt looks fine. It doesn’t need </a:t>
            </a:r>
            <a:r>
              <a:rPr lang="en-US" u="sng" dirty="0" smtClean="0"/>
              <a:t>ironing / to iron</a:t>
            </a:r>
            <a:r>
              <a:rPr lang="en-US" dirty="0" smtClean="0"/>
              <a:t>.</a:t>
            </a:r>
            <a:endParaRPr lang="ru-RU" dirty="0" smtClean="0"/>
          </a:p>
          <a:p>
            <a:r>
              <a:rPr lang="uk-UA" dirty="0" smtClean="0"/>
              <a:t> </a:t>
            </a:r>
            <a:endParaRPr lang="ru-RU"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TotalTime>
  <Words>974</Words>
  <Application>Microsoft Office PowerPoint</Application>
  <PresentationFormat>Экран (4:3)</PresentationFormat>
  <Paragraphs>59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Начальная</vt:lpstr>
      <vt:lpstr>Практичне заняття 28(2 год.) Topic Agriculture of Great Britain and the USA Verb + -ing or to … 2 (try, need, help) Grammar revision </vt:lpstr>
      <vt:lpstr>Слайд 2</vt:lpstr>
      <vt:lpstr>Agriculture in Great Britain </vt:lpstr>
      <vt:lpstr>Слайд 4</vt:lpstr>
      <vt:lpstr>Слайд 5</vt:lpstr>
      <vt:lpstr>Agriculture in the United States </vt:lpstr>
      <vt:lpstr>Put the verb into the correct form</vt:lpstr>
      <vt:lpstr>For each picture, write a sentence with need(s) + one of the following verbs:</vt:lpstr>
      <vt:lpstr>Which is right?</vt:lpstr>
      <vt:lpstr>Put the verb into the correct form. </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Практичне заняття 28(2 год.) Topic Agriculture of Great Britain and the USA Verb + -ing or to … 2 (try, need, help) Grammar revision </dc:title>
  <dc:creator>User</dc:creator>
  <cp:lastModifiedBy>User Windows</cp:lastModifiedBy>
  <cp:revision>3</cp:revision>
  <dcterms:created xsi:type="dcterms:W3CDTF">2024-08-25T16:30:23Z</dcterms:created>
  <dcterms:modified xsi:type="dcterms:W3CDTF">2024-08-26T11:01:33Z</dcterms:modified>
</cp:coreProperties>
</file>