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65" r:id="rId6"/>
    <p:sldId id="259" r:id="rId7"/>
    <p:sldId id="266" r:id="rId8"/>
    <p:sldId id="260" r:id="rId9"/>
    <p:sldId id="261" r:id="rId10"/>
    <p:sldId id="262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Практичне</a:t>
            </a:r>
            <a:r>
              <a:rPr lang="ru-RU" dirty="0" smtClean="0"/>
              <a:t> </a:t>
            </a:r>
            <a:r>
              <a:rPr lang="ru-RU" dirty="0" err="1" smtClean="0"/>
              <a:t>заняття</a:t>
            </a:r>
            <a:r>
              <a:rPr lang="en-US" dirty="0" smtClean="0"/>
              <a:t> 20(2 </a:t>
            </a:r>
            <a:r>
              <a:rPr lang="ru-RU" dirty="0" smtClean="0"/>
              <a:t>год</a:t>
            </a:r>
            <a:r>
              <a:rPr lang="en-US" dirty="0" smtClean="0"/>
              <a:t>.)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Практичне заняття</a:t>
            </a:r>
            <a:r>
              <a:rPr lang="en-US" dirty="0" smtClean="0"/>
              <a:t> 20(2 </a:t>
            </a:r>
            <a:r>
              <a:rPr lang="ru-RU" dirty="0" smtClean="0"/>
              <a:t>год</a:t>
            </a:r>
            <a:r>
              <a:rPr lang="en-US" dirty="0" smtClean="0"/>
              <a:t>.)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Topic </a:t>
            </a:r>
            <a:r>
              <a:rPr lang="uk-UA" b="1" dirty="0" smtClean="0"/>
              <a:t>«Ecological basics of crop production.</a:t>
            </a:r>
            <a:r>
              <a:rPr lang="en-US" b="1" dirty="0" smtClean="0"/>
              <a:t>» Word order (Questions 1) Grammar revision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Put the words in brackets in the correct order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 lvl="0"/>
            <a:r>
              <a:rPr lang="en-US" dirty="0" smtClean="0"/>
              <a:t>(when / was / built / this house?)</a:t>
            </a:r>
            <a:r>
              <a:rPr lang="en-US" u="dotted" dirty="0" smtClean="0"/>
              <a:t> </a:t>
            </a:r>
            <a:r>
              <a:rPr lang="en-US" i="1" u="dotted" dirty="0" smtClean="0"/>
              <a:t>When was this house built?</a:t>
            </a:r>
            <a:r>
              <a:rPr lang="en-US" u="dotted" dirty="0" smtClean="0"/>
              <a:t>	</a:t>
            </a:r>
            <a:endParaRPr lang="ru-RU" dirty="0" smtClean="0"/>
          </a:p>
          <a:p>
            <a:pPr lvl="0"/>
            <a:r>
              <a:rPr lang="ru-RU" dirty="0" smtClean="0"/>
              <a:t>(</a:t>
            </a:r>
            <a:r>
              <a:rPr lang="ru-RU" dirty="0" err="1" smtClean="0"/>
              <a:t>how</a:t>
            </a:r>
            <a:r>
              <a:rPr lang="ru-RU" dirty="0" smtClean="0"/>
              <a:t> / </a:t>
            </a:r>
            <a:r>
              <a:rPr lang="ru-RU" dirty="0" err="1" smtClean="0"/>
              <a:t>cheese</a:t>
            </a:r>
            <a:r>
              <a:rPr lang="ru-RU" dirty="0" smtClean="0"/>
              <a:t> / </a:t>
            </a:r>
            <a:r>
              <a:rPr lang="ru-RU" dirty="0" err="1" smtClean="0"/>
              <a:t>is</a:t>
            </a:r>
            <a:r>
              <a:rPr lang="ru-RU" dirty="0" smtClean="0"/>
              <a:t> / </a:t>
            </a:r>
            <a:r>
              <a:rPr lang="ru-RU" dirty="0" err="1" smtClean="0"/>
              <a:t>made</a:t>
            </a:r>
            <a:r>
              <a:rPr lang="ru-RU" dirty="0" smtClean="0"/>
              <a:t>?) </a:t>
            </a:r>
            <a:r>
              <a:rPr lang="ru-RU" u="dotted" dirty="0" smtClean="0"/>
              <a:t> 	</a:t>
            </a:r>
            <a:endParaRPr lang="ru-RU" dirty="0" smtClean="0"/>
          </a:p>
          <a:p>
            <a:pPr lvl="0"/>
            <a:r>
              <a:rPr lang="en-US" dirty="0" smtClean="0"/>
              <a:t>(why / Sue / working / isn’t / today?) </a:t>
            </a:r>
            <a:r>
              <a:rPr lang="en-US" u="dotted" dirty="0" smtClean="0"/>
              <a:t> 	</a:t>
            </a:r>
            <a:endParaRPr lang="ru-RU" dirty="0" smtClean="0"/>
          </a:p>
          <a:p>
            <a:pPr lvl="0"/>
            <a:r>
              <a:rPr lang="en-US" dirty="0" smtClean="0"/>
              <a:t>(what time / arriving / your friends / are?) </a:t>
            </a:r>
            <a:r>
              <a:rPr lang="en-US" u="dotted" dirty="0" smtClean="0"/>
              <a:t> 	</a:t>
            </a:r>
            <a:endParaRPr lang="ru-RU" dirty="0" smtClean="0"/>
          </a:p>
          <a:p>
            <a:pPr lvl="0"/>
            <a:r>
              <a:rPr lang="en-US" dirty="0" smtClean="0"/>
              <a:t>(why / was / cancelled / the meeting?) </a:t>
            </a:r>
            <a:r>
              <a:rPr lang="en-US" u="dotted" dirty="0" smtClean="0"/>
              <a:t> 	</a:t>
            </a:r>
            <a:endParaRPr lang="ru-RU" dirty="0" smtClean="0"/>
          </a:p>
          <a:p>
            <a:pPr lvl="0"/>
            <a:r>
              <a:rPr lang="ru-RU" dirty="0" smtClean="0"/>
              <a:t>(</a:t>
            </a:r>
            <a:r>
              <a:rPr lang="ru-RU" dirty="0" err="1" smtClean="0"/>
              <a:t>when</a:t>
            </a:r>
            <a:r>
              <a:rPr lang="ru-RU" dirty="0" smtClean="0"/>
              <a:t> / </a:t>
            </a:r>
            <a:r>
              <a:rPr lang="ru-RU" dirty="0" err="1" smtClean="0"/>
              <a:t>invented</a:t>
            </a:r>
            <a:r>
              <a:rPr lang="ru-RU" dirty="0" smtClean="0"/>
              <a:t> / </a:t>
            </a:r>
            <a:r>
              <a:rPr lang="ru-RU" dirty="0" err="1" smtClean="0"/>
              <a:t>paper</a:t>
            </a:r>
            <a:r>
              <a:rPr lang="ru-RU" dirty="0" smtClean="0"/>
              <a:t> / </a:t>
            </a:r>
            <a:r>
              <a:rPr lang="ru-RU" dirty="0" err="1" smtClean="0"/>
              <a:t>was</a:t>
            </a:r>
            <a:r>
              <a:rPr lang="ru-RU" dirty="0" smtClean="0"/>
              <a:t>?) </a:t>
            </a:r>
            <a:r>
              <a:rPr lang="ru-RU" u="dotted" dirty="0" smtClean="0"/>
              <a:t> 	</a:t>
            </a:r>
            <a:endParaRPr lang="ru-RU" dirty="0" smtClean="0"/>
          </a:p>
          <a:p>
            <a:pPr lvl="0"/>
            <a:r>
              <a:rPr lang="en-US" dirty="0" smtClean="0"/>
              <a:t>(where / your parents / were / born?) </a:t>
            </a:r>
            <a:r>
              <a:rPr lang="en-US" u="dotted" dirty="0" smtClean="0"/>
              <a:t> 	</a:t>
            </a:r>
            <a:endParaRPr lang="ru-RU" dirty="0" smtClean="0"/>
          </a:p>
          <a:p>
            <a:pPr lvl="0"/>
            <a:r>
              <a:rPr lang="en-US" dirty="0" smtClean="0"/>
              <a:t>(why / you / to the party / didn’t / come?) </a:t>
            </a:r>
            <a:r>
              <a:rPr lang="en-US" u="dotted" dirty="0" smtClean="0"/>
              <a:t> 	</a:t>
            </a:r>
            <a:endParaRPr lang="ru-RU" dirty="0" smtClean="0"/>
          </a:p>
          <a:p>
            <a:pPr lvl="0"/>
            <a:r>
              <a:rPr lang="en-US" dirty="0" smtClean="0"/>
              <a:t>(how / the accident / did / happen?) </a:t>
            </a:r>
            <a:r>
              <a:rPr lang="en-US" u="dotted" dirty="0" smtClean="0"/>
              <a:t> 	</a:t>
            </a:r>
            <a:endParaRPr lang="ru-RU" dirty="0" smtClean="0"/>
          </a:p>
          <a:p>
            <a:pPr lvl="0"/>
            <a:r>
              <a:rPr lang="ru-RU" dirty="0" smtClean="0"/>
              <a:t>(</a:t>
            </a:r>
            <a:r>
              <a:rPr lang="ru-RU" dirty="0" err="1" smtClean="0"/>
              <a:t>why</a:t>
            </a:r>
            <a:r>
              <a:rPr lang="ru-RU" dirty="0" smtClean="0"/>
              <a:t> / </a:t>
            </a:r>
            <a:r>
              <a:rPr lang="ru-RU" dirty="0" err="1" smtClean="0"/>
              <a:t>happy</a:t>
            </a:r>
            <a:r>
              <a:rPr lang="ru-RU" dirty="0" smtClean="0"/>
              <a:t> / </a:t>
            </a:r>
            <a:r>
              <a:rPr lang="ru-RU" dirty="0" err="1" smtClean="0"/>
              <a:t>you</a:t>
            </a:r>
            <a:r>
              <a:rPr lang="ru-RU" dirty="0" smtClean="0"/>
              <a:t> / </a:t>
            </a:r>
            <a:r>
              <a:rPr lang="ru-RU" dirty="0" err="1" smtClean="0"/>
              <a:t>aren’t</a:t>
            </a:r>
            <a:r>
              <a:rPr lang="ru-RU" dirty="0" smtClean="0"/>
              <a:t>?) </a:t>
            </a:r>
            <a:r>
              <a:rPr lang="ru-RU" u="dotted" dirty="0" smtClean="0"/>
              <a:t> 	</a:t>
            </a:r>
            <a:endParaRPr lang="ru-RU" dirty="0" smtClean="0"/>
          </a:p>
          <a:p>
            <a:pPr lvl="0"/>
            <a:r>
              <a:rPr lang="en-US" dirty="0" smtClean="0"/>
              <a:t>(how many / speak / can / languages / you?) </a:t>
            </a:r>
            <a:r>
              <a:rPr lang="en-US" u="dotted" dirty="0" smtClean="0"/>
              <a:t> 	</a:t>
            </a:r>
            <a:endParaRPr lang="ru-RU" dirty="0" smtClean="0"/>
          </a:p>
          <a:p>
            <a:r>
              <a:rPr lang="uk-UA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b="1" dirty="0" smtClean="0"/>
              <a:t>Write negative questions from the words in brackets. In each situation you are surprised.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cap="small" dirty="0" smtClean="0"/>
              <a:t>a</a:t>
            </a:r>
            <a:r>
              <a:rPr lang="en-US" dirty="0" smtClean="0"/>
              <a:t>: We won’t see Lisa this evening.</a:t>
            </a:r>
            <a:endParaRPr lang="ru-RU" dirty="0" smtClean="0"/>
          </a:p>
          <a:p>
            <a:r>
              <a:rPr lang="en-US" dirty="0" smtClean="0"/>
              <a:t>b: Why not? (she / not / come / out with us?)</a:t>
            </a:r>
            <a:r>
              <a:rPr lang="en-US" u="dotted" dirty="0" smtClean="0"/>
              <a:t> </a:t>
            </a:r>
            <a:r>
              <a:rPr lang="en-US" i="1" u="dotted" dirty="0" smtClean="0"/>
              <a:t>Isn’t she coming out with us?</a:t>
            </a:r>
            <a:r>
              <a:rPr lang="uk-UA" u="dotted" dirty="0" smtClean="0"/>
              <a:t>                      .</a:t>
            </a:r>
            <a:endParaRPr lang="ru-RU" dirty="0" smtClean="0"/>
          </a:p>
          <a:p>
            <a:pPr lvl="0"/>
            <a:r>
              <a:rPr lang="en-US" cap="small" dirty="0" smtClean="0"/>
              <a:t>a</a:t>
            </a:r>
            <a:r>
              <a:rPr lang="en-US" dirty="0" smtClean="0"/>
              <a:t>: I hope we don’t meet Luke tonight.</a:t>
            </a:r>
            <a:endParaRPr lang="ru-RU" dirty="0" smtClean="0"/>
          </a:p>
          <a:p>
            <a:r>
              <a:rPr lang="uk-UA" dirty="0" smtClean="0"/>
              <a:t>b: </a:t>
            </a:r>
            <a:r>
              <a:rPr lang="uk-UA" dirty="0" err="1" smtClean="0"/>
              <a:t>Why</a:t>
            </a:r>
            <a:r>
              <a:rPr lang="uk-UA" dirty="0" smtClean="0"/>
              <a:t>? (</a:t>
            </a:r>
            <a:r>
              <a:rPr lang="uk-UA" dirty="0" err="1" smtClean="0"/>
              <a:t>you</a:t>
            </a:r>
            <a:r>
              <a:rPr lang="uk-UA" dirty="0" smtClean="0"/>
              <a:t> / </a:t>
            </a:r>
            <a:r>
              <a:rPr lang="uk-UA" dirty="0" err="1" smtClean="0"/>
              <a:t>not</a:t>
            </a:r>
            <a:r>
              <a:rPr lang="uk-UA" dirty="0" smtClean="0"/>
              <a:t> / </a:t>
            </a:r>
            <a:r>
              <a:rPr lang="uk-UA" dirty="0" err="1" smtClean="0"/>
              <a:t>like</a:t>
            </a:r>
            <a:r>
              <a:rPr lang="uk-UA" dirty="0" smtClean="0"/>
              <a:t> / </a:t>
            </a:r>
            <a:r>
              <a:rPr lang="uk-UA" dirty="0" err="1" smtClean="0"/>
              <a:t>him</a:t>
            </a:r>
            <a:r>
              <a:rPr lang="uk-UA" dirty="0" smtClean="0"/>
              <a:t>?)</a:t>
            </a:r>
            <a:r>
              <a:rPr lang="uk-UA" u="dotted" dirty="0" smtClean="0"/>
              <a:t>                                                           .</a:t>
            </a:r>
            <a:endParaRPr lang="ru-RU" dirty="0" smtClean="0"/>
          </a:p>
          <a:p>
            <a:pPr lvl="0"/>
            <a:r>
              <a:rPr lang="en-US" cap="small" dirty="0" smtClean="0"/>
              <a:t>a</a:t>
            </a:r>
            <a:r>
              <a:rPr lang="en-US" dirty="0" smtClean="0"/>
              <a:t>: Don’t go and see that film.</a:t>
            </a:r>
            <a:endParaRPr lang="ru-RU" dirty="0" smtClean="0"/>
          </a:p>
          <a:p>
            <a:r>
              <a:rPr lang="uk-UA" dirty="0" smtClean="0"/>
              <a:t>b: </a:t>
            </a:r>
            <a:r>
              <a:rPr lang="uk-UA" dirty="0" err="1" smtClean="0"/>
              <a:t>Why</a:t>
            </a:r>
            <a:r>
              <a:rPr lang="uk-UA" dirty="0" smtClean="0"/>
              <a:t> </a:t>
            </a:r>
            <a:r>
              <a:rPr lang="uk-UA" dirty="0" err="1" smtClean="0"/>
              <a:t>not</a:t>
            </a:r>
            <a:r>
              <a:rPr lang="uk-UA" dirty="0" smtClean="0"/>
              <a:t>? (</a:t>
            </a:r>
            <a:r>
              <a:rPr lang="uk-UA" dirty="0" err="1" smtClean="0"/>
              <a:t>it</a:t>
            </a:r>
            <a:r>
              <a:rPr lang="uk-UA" dirty="0" smtClean="0"/>
              <a:t> / </a:t>
            </a:r>
            <a:r>
              <a:rPr lang="uk-UA" dirty="0" err="1" smtClean="0"/>
              <a:t>not</a:t>
            </a:r>
            <a:r>
              <a:rPr lang="uk-UA" dirty="0" smtClean="0"/>
              <a:t> / </a:t>
            </a:r>
            <a:r>
              <a:rPr lang="uk-UA" dirty="0" err="1" smtClean="0"/>
              <a:t>good</a:t>
            </a:r>
            <a:r>
              <a:rPr lang="uk-UA" dirty="0" smtClean="0"/>
              <a:t>?)</a:t>
            </a:r>
            <a:r>
              <a:rPr lang="uk-UA" u="dotted" dirty="0" smtClean="0"/>
              <a:t>                                                             .</a:t>
            </a:r>
            <a:endParaRPr lang="ru-RU" dirty="0" smtClean="0"/>
          </a:p>
          <a:p>
            <a:pPr lvl="0"/>
            <a:r>
              <a:rPr lang="en-US" cap="small" dirty="0" smtClean="0"/>
              <a:t>a</a:t>
            </a:r>
            <a:r>
              <a:rPr lang="en-US" dirty="0" smtClean="0"/>
              <a:t>: I’ll have to borrow some money.</a:t>
            </a:r>
            <a:endParaRPr lang="ru-RU" dirty="0" smtClean="0"/>
          </a:p>
          <a:p>
            <a:r>
              <a:rPr lang="ru-RU" dirty="0" smtClean="0"/>
              <a:t>b: </a:t>
            </a:r>
            <a:r>
              <a:rPr lang="ru-RU" dirty="0" err="1" smtClean="0"/>
              <a:t>Why</a:t>
            </a:r>
            <a:r>
              <a:rPr lang="ru-RU" dirty="0" smtClean="0"/>
              <a:t>? (</a:t>
            </a:r>
            <a:r>
              <a:rPr lang="ru-RU" dirty="0" err="1" smtClean="0"/>
              <a:t>you</a:t>
            </a:r>
            <a:r>
              <a:rPr lang="ru-RU" dirty="0" smtClean="0"/>
              <a:t> / </a:t>
            </a:r>
            <a:r>
              <a:rPr lang="ru-RU" dirty="0" err="1" smtClean="0"/>
              <a:t>not</a:t>
            </a:r>
            <a:r>
              <a:rPr lang="ru-RU" dirty="0" smtClean="0"/>
              <a:t> / </a:t>
            </a:r>
            <a:r>
              <a:rPr lang="ru-RU" dirty="0" err="1" smtClean="0"/>
              <a:t>have</a:t>
            </a:r>
            <a:r>
              <a:rPr lang="ru-RU" dirty="0" smtClean="0"/>
              <a:t> / </a:t>
            </a:r>
            <a:r>
              <a:rPr lang="ru-RU" dirty="0" err="1" smtClean="0"/>
              <a:t>any</a:t>
            </a:r>
            <a:r>
              <a:rPr lang="ru-RU" dirty="0" smtClean="0"/>
              <a:t>?)</a:t>
            </a:r>
            <a:r>
              <a:rPr lang="ru-RU" u="dotted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unname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119312"/>
            <a:ext cx="4876800" cy="3228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Objectives: 	</a:t>
            </a:r>
            <a:endParaRPr lang="ru-RU" sz="2800" dirty="0" smtClean="0"/>
          </a:p>
          <a:p>
            <a:r>
              <a:rPr lang="en-US" sz="2800" dirty="0" smtClean="0"/>
              <a:t>-	to learn new vocabulary;</a:t>
            </a:r>
            <a:endParaRPr lang="ru-RU" sz="2800" dirty="0" smtClean="0"/>
          </a:p>
          <a:p>
            <a:r>
              <a:rPr lang="en-US" sz="2800" dirty="0" smtClean="0"/>
              <a:t>   -  to practice grammar structures;</a:t>
            </a:r>
            <a:endParaRPr lang="ru-RU" sz="2800" dirty="0" smtClean="0"/>
          </a:p>
          <a:p>
            <a:r>
              <a:rPr lang="en-US" sz="2800" dirty="0" smtClean="0"/>
              <a:t>-	to enable </a:t>
            </a:r>
            <a:r>
              <a:rPr lang="en-US" sz="2800" dirty="0" err="1" smtClean="0"/>
              <a:t>st’s</a:t>
            </a:r>
            <a:r>
              <a:rPr lang="en-US" sz="2800" dirty="0" smtClean="0"/>
              <a:t> to talk and write on the topic;</a:t>
            </a:r>
            <a:endParaRPr lang="ru-RU" sz="2800" dirty="0" smtClean="0"/>
          </a:p>
          <a:p>
            <a:r>
              <a:rPr lang="en-US" sz="2800" dirty="0" smtClean="0"/>
              <a:t>-	to </a:t>
            </a:r>
            <a:r>
              <a:rPr lang="en-US" sz="2800" dirty="0" err="1" smtClean="0"/>
              <a:t>instil</a:t>
            </a:r>
            <a:r>
              <a:rPr lang="en-US" sz="2800" dirty="0" smtClean="0"/>
              <a:t> the idea that learning languages is necessary and essential;</a:t>
            </a:r>
            <a:endParaRPr lang="ru-RU" sz="2800" dirty="0" smtClean="0"/>
          </a:p>
          <a:p>
            <a:r>
              <a:rPr lang="en-US" sz="2800" dirty="0" smtClean="0"/>
              <a:t>-	to encourage </a:t>
            </a:r>
            <a:r>
              <a:rPr lang="en-US" sz="2800" dirty="0" err="1" smtClean="0"/>
              <a:t>st’s</a:t>
            </a:r>
            <a:r>
              <a:rPr lang="en-US" sz="2800" dirty="0" smtClean="0"/>
              <a:t> to go on learning English at the next level;</a:t>
            </a:r>
            <a:endParaRPr lang="ru-RU" sz="2800" dirty="0" smtClean="0"/>
          </a:p>
          <a:p>
            <a:r>
              <a:rPr lang="en-US" sz="2800" dirty="0" smtClean="0"/>
              <a:t>-	to lay the foundations for future study in terms to basic structures, lexis, language functions and basic study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Хід</a:t>
            </a:r>
            <a:r>
              <a:rPr lang="ru-RU" b="1" dirty="0" smtClean="0"/>
              <a:t> </a:t>
            </a:r>
            <a:r>
              <a:rPr lang="ru-RU" b="1" dirty="0" err="1" smtClean="0"/>
              <a:t>заняття</a:t>
            </a:r>
            <a:r>
              <a:rPr lang="ru-RU" b="1" dirty="0" smtClean="0"/>
              <a:t> (</a:t>
            </a:r>
            <a:r>
              <a:rPr lang="ru-RU" b="1" dirty="0" err="1" smtClean="0"/>
              <a:t>Procedure</a:t>
            </a:r>
            <a:r>
              <a:rPr lang="ru-RU" b="1" dirty="0" smtClean="0"/>
              <a:t>)</a:t>
            </a:r>
            <a:endParaRPr lang="ru-RU" dirty="0" smtClean="0"/>
          </a:p>
          <a:p>
            <a:pPr lvl="0"/>
            <a:r>
              <a:rPr lang="uk-UA" b="1" dirty="0" err="1" smtClean="0"/>
              <a:t>Read</a:t>
            </a:r>
            <a:r>
              <a:rPr lang="uk-UA" b="1" dirty="0" smtClean="0"/>
              <a:t> </a:t>
            </a:r>
            <a:r>
              <a:rPr lang="uk-UA" b="1" dirty="0" err="1" smtClean="0"/>
              <a:t>the</a:t>
            </a:r>
            <a:r>
              <a:rPr lang="uk-UA" b="1" dirty="0" smtClean="0"/>
              <a:t> </a:t>
            </a:r>
            <a:r>
              <a:rPr lang="uk-UA" b="1" dirty="0" err="1" smtClean="0"/>
              <a:t>text</a:t>
            </a:r>
            <a:r>
              <a:rPr lang="uk-UA" b="1" dirty="0" smtClean="0"/>
              <a:t> </a:t>
            </a:r>
            <a:r>
              <a:rPr lang="uk-UA" b="1" dirty="0" err="1" smtClean="0"/>
              <a:t>and</a:t>
            </a:r>
            <a:r>
              <a:rPr lang="uk-UA" b="1" dirty="0" smtClean="0"/>
              <a:t> </a:t>
            </a:r>
            <a:r>
              <a:rPr lang="uk-UA" b="1" dirty="0" err="1" smtClean="0"/>
              <a:t>translate</a:t>
            </a:r>
            <a:r>
              <a:rPr lang="uk-UA" b="1" dirty="0" smtClean="0"/>
              <a:t> </a:t>
            </a:r>
            <a:r>
              <a:rPr lang="uk-UA" b="1" dirty="0" err="1" smtClean="0"/>
              <a:t>into</a:t>
            </a:r>
            <a:r>
              <a:rPr lang="uk-UA" b="1" dirty="0" smtClean="0"/>
              <a:t> </a:t>
            </a:r>
            <a:r>
              <a:rPr lang="uk-UA" b="1" dirty="0" err="1" smtClean="0"/>
              <a:t>Ukrainian</a:t>
            </a:r>
            <a:r>
              <a:rPr lang="uk-UA" b="1" dirty="0" smtClean="0"/>
              <a:t> </a:t>
            </a:r>
            <a:r>
              <a:rPr lang="uk-UA" b="1" dirty="0" err="1" smtClean="0"/>
              <a:t>in</a:t>
            </a:r>
            <a:r>
              <a:rPr lang="uk-UA" b="1" dirty="0" smtClean="0"/>
              <a:t> </a:t>
            </a:r>
            <a:r>
              <a:rPr lang="uk-UA" b="1" dirty="0" err="1" smtClean="0"/>
              <a:t>the</a:t>
            </a:r>
            <a:r>
              <a:rPr lang="uk-UA" b="1" dirty="0" smtClean="0"/>
              <a:t> </a:t>
            </a:r>
            <a:r>
              <a:rPr lang="uk-UA" b="1" dirty="0" err="1" smtClean="0"/>
              <a:t>written</a:t>
            </a:r>
            <a:r>
              <a:rPr lang="uk-UA" b="1" dirty="0" smtClean="0"/>
              <a:t> </a:t>
            </a:r>
            <a:r>
              <a:rPr lang="uk-UA" b="1" dirty="0" err="1" smtClean="0"/>
              <a:t>form</a:t>
            </a:r>
            <a:r>
              <a:rPr lang="uk-UA" b="1" dirty="0" smtClean="0"/>
              <a:t>.</a:t>
            </a:r>
            <a:endParaRPr lang="ru-RU" b="1" dirty="0" smtClean="0"/>
          </a:p>
          <a:p>
            <a:pPr lvl="0"/>
            <a:r>
              <a:rPr lang="en-US" b="1" dirty="0" smtClean="0"/>
              <a:t>Learn the new words and word combinations.</a:t>
            </a:r>
            <a:endParaRPr lang="ru-RU" dirty="0" smtClean="0"/>
          </a:p>
          <a:p>
            <a:pPr lvl="0"/>
            <a:r>
              <a:rPr lang="uk-UA" b="1" dirty="0" err="1" smtClean="0"/>
              <a:t>Make</a:t>
            </a:r>
            <a:r>
              <a:rPr lang="uk-UA" b="1" dirty="0" smtClean="0"/>
              <a:t> </a:t>
            </a:r>
            <a:r>
              <a:rPr lang="uk-UA" b="1" dirty="0" err="1" smtClean="0"/>
              <a:t>summery</a:t>
            </a:r>
            <a:r>
              <a:rPr lang="uk-UA" b="1" dirty="0" smtClean="0"/>
              <a:t> </a:t>
            </a:r>
            <a:r>
              <a:rPr lang="uk-UA" b="1" dirty="0" err="1" smtClean="0"/>
              <a:t>of</a:t>
            </a:r>
            <a:r>
              <a:rPr lang="uk-UA" b="1" dirty="0" smtClean="0"/>
              <a:t> </a:t>
            </a:r>
            <a:r>
              <a:rPr lang="uk-UA" b="1" dirty="0" err="1" smtClean="0"/>
              <a:t>the</a:t>
            </a:r>
            <a:r>
              <a:rPr lang="uk-UA" b="1" dirty="0" smtClean="0"/>
              <a:t> </a:t>
            </a:r>
            <a:r>
              <a:rPr lang="uk-UA" b="1" dirty="0" err="1" smtClean="0"/>
              <a:t>text</a:t>
            </a:r>
            <a:r>
              <a:rPr lang="uk-UA" b="1" dirty="0" smtClean="0"/>
              <a:t> </a:t>
            </a:r>
            <a:r>
              <a:rPr lang="uk-UA" b="1" dirty="0" err="1" smtClean="0"/>
              <a:t>in</a:t>
            </a:r>
            <a:r>
              <a:rPr lang="uk-UA" b="1" dirty="0" smtClean="0"/>
              <a:t> </a:t>
            </a:r>
            <a:r>
              <a:rPr lang="uk-UA" b="1" dirty="0" err="1" smtClean="0"/>
              <a:t>English</a:t>
            </a:r>
            <a:r>
              <a:rPr lang="uk-UA" b="1" dirty="0" smtClean="0"/>
              <a:t>.</a:t>
            </a:r>
            <a:endParaRPr lang="ru-RU" b="1" dirty="0" smtClean="0"/>
          </a:p>
          <a:p>
            <a:pPr lvl="0"/>
            <a:r>
              <a:rPr lang="en-US" b="1" dirty="0" smtClean="0"/>
              <a:t>Make some questions on the text.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Ecological basics of crop production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ecological</a:t>
            </a:r>
            <a:r>
              <a:rPr lang="uk-UA" dirty="0" smtClean="0"/>
              <a:t> </a:t>
            </a:r>
            <a:r>
              <a:rPr lang="uk-UA" dirty="0" err="1" smtClean="0"/>
              <a:t>basics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production</a:t>
            </a:r>
            <a:r>
              <a:rPr lang="uk-UA" dirty="0" smtClean="0"/>
              <a:t> </a:t>
            </a:r>
            <a:r>
              <a:rPr lang="uk-UA" dirty="0" err="1" smtClean="0"/>
              <a:t>form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cornerstone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sustainable</a:t>
            </a:r>
            <a:r>
              <a:rPr lang="uk-UA" dirty="0" smtClean="0"/>
              <a:t> </a:t>
            </a:r>
            <a:r>
              <a:rPr lang="uk-UA" dirty="0" err="1" smtClean="0"/>
              <a:t>agriculture</a:t>
            </a:r>
            <a:r>
              <a:rPr lang="uk-UA" dirty="0" smtClean="0"/>
              <a:t>, </a:t>
            </a:r>
            <a:r>
              <a:rPr lang="uk-UA" dirty="0" err="1" smtClean="0"/>
              <a:t>which</a:t>
            </a:r>
            <a:r>
              <a:rPr lang="uk-UA" dirty="0" smtClean="0"/>
              <a:t> </a:t>
            </a:r>
            <a:r>
              <a:rPr lang="uk-UA" dirty="0" err="1" smtClean="0"/>
              <a:t>seeks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balance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demands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food</a:t>
            </a:r>
            <a:r>
              <a:rPr lang="uk-UA" dirty="0" smtClean="0"/>
              <a:t> </a:t>
            </a:r>
            <a:r>
              <a:rPr lang="uk-UA" dirty="0" err="1" smtClean="0"/>
              <a:t>production</a:t>
            </a:r>
            <a:r>
              <a:rPr lang="uk-UA" dirty="0" smtClean="0"/>
              <a:t> </a:t>
            </a:r>
            <a:r>
              <a:rPr lang="uk-UA" dirty="0" err="1" smtClean="0"/>
              <a:t>with</a:t>
            </a:r>
            <a:r>
              <a:rPr lang="uk-UA" dirty="0" smtClean="0"/>
              <a:t> </a:t>
            </a:r>
            <a:r>
              <a:rPr lang="uk-UA" dirty="0" err="1" smtClean="0"/>
              <a:t>environmental</a:t>
            </a:r>
            <a:r>
              <a:rPr lang="uk-UA" dirty="0" smtClean="0"/>
              <a:t> </a:t>
            </a:r>
            <a:r>
              <a:rPr lang="uk-UA" dirty="0" err="1" smtClean="0"/>
              <a:t>stewardship</a:t>
            </a:r>
            <a:r>
              <a:rPr lang="uk-UA" dirty="0" smtClean="0"/>
              <a:t>. </a:t>
            </a:r>
            <a:r>
              <a:rPr lang="uk-UA" dirty="0" err="1" smtClean="0"/>
              <a:t>Understanding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intricate</a:t>
            </a:r>
            <a:r>
              <a:rPr lang="uk-UA" dirty="0" smtClean="0"/>
              <a:t> </a:t>
            </a:r>
            <a:r>
              <a:rPr lang="uk-UA" dirty="0" err="1" smtClean="0"/>
              <a:t>relationships</a:t>
            </a:r>
            <a:r>
              <a:rPr lang="uk-UA" dirty="0" smtClean="0"/>
              <a:t> </a:t>
            </a:r>
            <a:r>
              <a:rPr lang="uk-UA" dirty="0" err="1" smtClean="0"/>
              <a:t>within</a:t>
            </a:r>
            <a:r>
              <a:rPr lang="uk-UA" dirty="0" smtClean="0"/>
              <a:t> </a:t>
            </a:r>
            <a:r>
              <a:rPr lang="uk-UA" dirty="0" err="1" smtClean="0"/>
              <a:t>an</a:t>
            </a:r>
            <a:r>
              <a:rPr lang="uk-UA" dirty="0" smtClean="0"/>
              <a:t> </a:t>
            </a:r>
            <a:r>
              <a:rPr lang="uk-UA" dirty="0" err="1" smtClean="0"/>
              <a:t>ecosystem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 </a:t>
            </a:r>
            <a:r>
              <a:rPr lang="uk-UA" dirty="0" err="1" smtClean="0"/>
              <a:t>vital</a:t>
            </a:r>
            <a:r>
              <a:rPr lang="uk-UA" dirty="0" smtClean="0"/>
              <a:t> </a:t>
            </a:r>
            <a:r>
              <a:rPr lang="uk-UA" dirty="0" err="1" smtClean="0"/>
              <a:t>for</a:t>
            </a:r>
            <a:r>
              <a:rPr lang="uk-UA" dirty="0" smtClean="0"/>
              <a:t> </a:t>
            </a:r>
            <a:r>
              <a:rPr lang="uk-UA" dirty="0" err="1" smtClean="0"/>
              <a:t>cultivating</a:t>
            </a:r>
            <a:r>
              <a:rPr lang="uk-UA" dirty="0" smtClean="0"/>
              <a:t> </a:t>
            </a:r>
            <a:r>
              <a:rPr lang="uk-UA" dirty="0" err="1" smtClean="0"/>
              <a:t>crops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a </a:t>
            </a:r>
            <a:r>
              <a:rPr lang="uk-UA" dirty="0" err="1" smtClean="0"/>
              <a:t>way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conserves</a:t>
            </a:r>
            <a:r>
              <a:rPr lang="uk-UA" dirty="0" smtClean="0"/>
              <a:t> </a:t>
            </a:r>
            <a:r>
              <a:rPr lang="uk-UA" dirty="0" err="1" smtClean="0"/>
              <a:t>natural</a:t>
            </a:r>
            <a:r>
              <a:rPr lang="uk-UA" dirty="0" smtClean="0"/>
              <a:t> </a:t>
            </a:r>
            <a:r>
              <a:rPr lang="uk-UA" dirty="0" err="1" smtClean="0"/>
              <a:t>resources</a:t>
            </a:r>
            <a:r>
              <a:rPr lang="uk-UA" dirty="0" smtClean="0"/>
              <a:t>, </a:t>
            </a:r>
            <a:r>
              <a:rPr lang="uk-UA" dirty="0" err="1" smtClean="0"/>
              <a:t>maintains</a:t>
            </a:r>
            <a:r>
              <a:rPr lang="uk-UA" dirty="0" smtClean="0"/>
              <a:t> </a:t>
            </a:r>
            <a:r>
              <a:rPr lang="uk-UA" dirty="0" err="1" smtClean="0"/>
              <a:t>soil</a:t>
            </a:r>
            <a:r>
              <a:rPr lang="uk-UA" dirty="0" smtClean="0"/>
              <a:t> </a:t>
            </a:r>
            <a:r>
              <a:rPr lang="uk-UA" dirty="0" err="1" smtClean="0"/>
              <a:t>fertility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promotes</a:t>
            </a:r>
            <a:r>
              <a:rPr lang="uk-UA" dirty="0" smtClean="0"/>
              <a:t> </a:t>
            </a:r>
            <a:r>
              <a:rPr lang="uk-UA" dirty="0" err="1" smtClean="0"/>
              <a:t>biodiversity</a:t>
            </a:r>
            <a:r>
              <a:rPr lang="uk-UA" dirty="0" smtClean="0"/>
              <a:t>.</a:t>
            </a:r>
            <a:endParaRPr lang="ru-RU" dirty="0" smtClean="0"/>
          </a:p>
          <a:p>
            <a:r>
              <a:rPr lang="uk-UA" dirty="0" err="1" smtClean="0"/>
              <a:t>At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core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ecological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production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health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management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soil</a:t>
            </a:r>
            <a:r>
              <a:rPr lang="uk-UA" dirty="0" smtClean="0"/>
              <a:t>. </a:t>
            </a:r>
            <a:r>
              <a:rPr lang="uk-UA" dirty="0" err="1" smtClean="0"/>
              <a:t>Healthy</a:t>
            </a:r>
            <a:r>
              <a:rPr lang="uk-UA" dirty="0" smtClean="0"/>
              <a:t> </a:t>
            </a:r>
            <a:r>
              <a:rPr lang="uk-UA" dirty="0" err="1" smtClean="0"/>
              <a:t>soil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 </a:t>
            </a:r>
            <a:r>
              <a:rPr lang="uk-UA" dirty="0" err="1" smtClean="0"/>
              <a:t>fundamental</a:t>
            </a:r>
            <a:r>
              <a:rPr lang="uk-UA" dirty="0" smtClean="0"/>
              <a:t> </a:t>
            </a:r>
            <a:r>
              <a:rPr lang="uk-UA" dirty="0" err="1" smtClean="0"/>
              <a:t>for</a:t>
            </a:r>
            <a:r>
              <a:rPr lang="uk-UA" dirty="0" smtClean="0"/>
              <a:t> </a:t>
            </a:r>
            <a:r>
              <a:rPr lang="uk-UA" dirty="0" err="1" smtClean="0"/>
              <a:t>robust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growth</a:t>
            </a:r>
            <a:r>
              <a:rPr lang="uk-UA" dirty="0" smtClean="0"/>
              <a:t>, </a:t>
            </a:r>
            <a:r>
              <a:rPr lang="uk-UA" dirty="0" err="1" smtClean="0"/>
              <a:t>as</a:t>
            </a:r>
            <a:r>
              <a:rPr lang="uk-UA" dirty="0" smtClean="0"/>
              <a:t> </a:t>
            </a:r>
            <a:r>
              <a:rPr lang="uk-UA" dirty="0" err="1" smtClean="0"/>
              <a:t>it</a:t>
            </a:r>
            <a:r>
              <a:rPr lang="uk-UA" dirty="0" smtClean="0"/>
              <a:t> </a:t>
            </a:r>
            <a:r>
              <a:rPr lang="uk-UA" dirty="0" err="1" smtClean="0"/>
              <a:t>provides</a:t>
            </a:r>
            <a:r>
              <a:rPr lang="uk-UA" dirty="0" smtClean="0"/>
              <a:t> </a:t>
            </a:r>
            <a:r>
              <a:rPr lang="uk-UA" dirty="0" err="1" smtClean="0"/>
              <a:t>essential</a:t>
            </a:r>
            <a:r>
              <a:rPr lang="uk-UA" dirty="0" smtClean="0"/>
              <a:t> </a:t>
            </a:r>
            <a:r>
              <a:rPr lang="uk-UA" dirty="0" err="1" smtClean="0"/>
              <a:t>nutrients</a:t>
            </a:r>
            <a:r>
              <a:rPr lang="uk-UA" dirty="0" smtClean="0"/>
              <a:t>, </a:t>
            </a:r>
            <a:r>
              <a:rPr lang="uk-UA" dirty="0" err="1" smtClean="0"/>
              <a:t>supports</a:t>
            </a:r>
            <a:r>
              <a:rPr lang="uk-UA" dirty="0" smtClean="0"/>
              <a:t> </a:t>
            </a:r>
            <a:r>
              <a:rPr lang="uk-UA" dirty="0" err="1" smtClean="0"/>
              <a:t>root</a:t>
            </a:r>
            <a:r>
              <a:rPr lang="uk-UA" dirty="0" smtClean="0"/>
              <a:t> </a:t>
            </a:r>
            <a:r>
              <a:rPr lang="uk-UA" dirty="0" err="1" smtClean="0"/>
              <a:t>development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retains</a:t>
            </a:r>
            <a:r>
              <a:rPr lang="uk-UA" dirty="0" smtClean="0"/>
              <a:t> </a:t>
            </a:r>
            <a:r>
              <a:rPr lang="uk-UA" dirty="0" err="1" smtClean="0"/>
              <a:t>moisture</a:t>
            </a:r>
            <a:r>
              <a:rPr lang="uk-UA" dirty="0" smtClean="0"/>
              <a:t>. </a:t>
            </a:r>
            <a:r>
              <a:rPr lang="uk-UA" dirty="0" err="1" smtClean="0"/>
              <a:t>Organic</a:t>
            </a:r>
            <a:r>
              <a:rPr lang="uk-UA" dirty="0" smtClean="0"/>
              <a:t> </a:t>
            </a:r>
            <a:r>
              <a:rPr lang="uk-UA" dirty="0" err="1" smtClean="0"/>
              <a:t>matter</a:t>
            </a:r>
            <a:r>
              <a:rPr lang="uk-UA" dirty="0" smtClean="0"/>
              <a:t>, </a:t>
            </a:r>
            <a:r>
              <a:rPr lang="uk-UA" dirty="0" err="1" smtClean="0"/>
              <a:t>such</a:t>
            </a:r>
            <a:r>
              <a:rPr lang="uk-UA" dirty="0" smtClean="0"/>
              <a:t> </a:t>
            </a:r>
            <a:r>
              <a:rPr lang="uk-UA" dirty="0" err="1" smtClean="0"/>
              <a:t>as</a:t>
            </a:r>
            <a:r>
              <a:rPr lang="uk-UA" dirty="0" smtClean="0"/>
              <a:t> </a:t>
            </a:r>
            <a:r>
              <a:rPr lang="uk-UA" dirty="0" err="1" smtClean="0"/>
              <a:t>compost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green</a:t>
            </a:r>
            <a:r>
              <a:rPr lang="uk-UA" dirty="0" smtClean="0"/>
              <a:t> </a:t>
            </a:r>
            <a:r>
              <a:rPr lang="uk-UA" dirty="0" err="1" smtClean="0"/>
              <a:t>manure</a:t>
            </a:r>
            <a:r>
              <a:rPr lang="uk-UA" dirty="0" smtClean="0"/>
              <a:t>, </a:t>
            </a:r>
            <a:r>
              <a:rPr lang="uk-UA" dirty="0" err="1" smtClean="0"/>
              <a:t>plays</a:t>
            </a:r>
            <a:r>
              <a:rPr lang="uk-UA" dirty="0" smtClean="0"/>
              <a:t> a </a:t>
            </a:r>
            <a:r>
              <a:rPr lang="uk-UA" dirty="0" err="1" smtClean="0"/>
              <a:t>crucial</a:t>
            </a:r>
            <a:r>
              <a:rPr lang="uk-UA" dirty="0" smtClean="0"/>
              <a:t> </a:t>
            </a:r>
            <a:r>
              <a:rPr lang="uk-UA" dirty="0" err="1" smtClean="0"/>
              <a:t>role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</a:t>
            </a:r>
            <a:r>
              <a:rPr lang="uk-UA" dirty="0" err="1" smtClean="0"/>
              <a:t>enhancing</a:t>
            </a:r>
            <a:r>
              <a:rPr lang="uk-UA" dirty="0" smtClean="0"/>
              <a:t> </a:t>
            </a:r>
            <a:r>
              <a:rPr lang="uk-UA" dirty="0" err="1" smtClean="0"/>
              <a:t>soil</a:t>
            </a:r>
            <a:r>
              <a:rPr lang="uk-UA" dirty="0" smtClean="0"/>
              <a:t> </a:t>
            </a:r>
            <a:r>
              <a:rPr lang="uk-UA" dirty="0" err="1" smtClean="0"/>
              <a:t>structure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fertility</a:t>
            </a:r>
            <a:r>
              <a:rPr lang="uk-UA" dirty="0" smtClean="0"/>
              <a:t>. </a:t>
            </a:r>
            <a:r>
              <a:rPr lang="uk-UA" dirty="0" err="1" smtClean="0"/>
              <a:t>It</a:t>
            </a:r>
            <a:r>
              <a:rPr lang="uk-UA" dirty="0" smtClean="0"/>
              <a:t> </a:t>
            </a:r>
            <a:r>
              <a:rPr lang="uk-UA" dirty="0" err="1" smtClean="0"/>
              <a:t>helps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create</a:t>
            </a:r>
            <a:r>
              <a:rPr lang="uk-UA" dirty="0" smtClean="0"/>
              <a:t> a well-</a:t>
            </a:r>
            <a:r>
              <a:rPr lang="uk-UA" dirty="0" err="1" smtClean="0"/>
              <a:t>aerated</a:t>
            </a:r>
            <a:r>
              <a:rPr lang="uk-UA" dirty="0" smtClean="0"/>
              <a:t> </a:t>
            </a:r>
            <a:r>
              <a:rPr lang="uk-UA" dirty="0" err="1" smtClean="0"/>
              <a:t>soil</a:t>
            </a:r>
            <a:r>
              <a:rPr lang="uk-UA" dirty="0" smtClean="0"/>
              <a:t> </a:t>
            </a:r>
            <a:r>
              <a:rPr lang="uk-UA" dirty="0" err="1" smtClean="0"/>
              <a:t>environment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supports</a:t>
            </a:r>
            <a:r>
              <a:rPr lang="uk-UA" dirty="0" smtClean="0"/>
              <a:t> </a:t>
            </a:r>
            <a:r>
              <a:rPr lang="uk-UA" dirty="0" err="1" smtClean="0"/>
              <a:t>beneficial</a:t>
            </a:r>
            <a:r>
              <a:rPr lang="uk-UA" dirty="0" smtClean="0"/>
              <a:t> </a:t>
            </a:r>
            <a:r>
              <a:rPr lang="uk-UA" dirty="0" err="1" smtClean="0"/>
              <a:t>microorganisms</a:t>
            </a:r>
            <a:r>
              <a:rPr lang="uk-UA" dirty="0" smtClean="0"/>
              <a:t>, </a:t>
            </a:r>
            <a:r>
              <a:rPr lang="uk-UA" dirty="0" err="1" smtClean="0"/>
              <a:t>which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</a:t>
            </a:r>
            <a:r>
              <a:rPr lang="uk-UA" dirty="0" err="1" smtClean="0"/>
              <a:t>turn</a:t>
            </a:r>
            <a:r>
              <a:rPr lang="uk-UA" dirty="0" smtClean="0"/>
              <a:t> </a:t>
            </a:r>
            <a:r>
              <a:rPr lang="uk-UA" dirty="0" err="1" smtClean="0"/>
              <a:t>contribute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nutrient</a:t>
            </a:r>
            <a:r>
              <a:rPr lang="uk-UA" dirty="0" smtClean="0"/>
              <a:t> </a:t>
            </a:r>
            <a:r>
              <a:rPr lang="uk-UA" dirty="0" err="1" smtClean="0"/>
              <a:t>availability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disease</a:t>
            </a:r>
            <a:r>
              <a:rPr lang="uk-UA" dirty="0" smtClean="0"/>
              <a:t> </a:t>
            </a:r>
            <a:r>
              <a:rPr lang="uk-UA" dirty="0" err="1" smtClean="0"/>
              <a:t>suppression</a:t>
            </a:r>
            <a:r>
              <a:rPr lang="uk-UA" dirty="0" smtClean="0"/>
              <a:t>. </a:t>
            </a:r>
            <a:r>
              <a:rPr lang="uk-UA" dirty="0" err="1" smtClean="0"/>
              <a:t>This</a:t>
            </a:r>
            <a:r>
              <a:rPr lang="uk-UA" dirty="0" smtClean="0"/>
              <a:t> </a:t>
            </a:r>
            <a:r>
              <a:rPr lang="uk-UA" dirty="0" err="1" smtClean="0"/>
              <a:t>approach</a:t>
            </a:r>
            <a:r>
              <a:rPr lang="uk-UA" dirty="0" smtClean="0"/>
              <a:t> </a:t>
            </a:r>
            <a:r>
              <a:rPr lang="uk-UA" dirty="0" err="1" smtClean="0"/>
              <a:t>reduces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need</a:t>
            </a:r>
            <a:r>
              <a:rPr lang="uk-UA" dirty="0" smtClean="0"/>
              <a:t> </a:t>
            </a:r>
            <a:r>
              <a:rPr lang="uk-UA" dirty="0" err="1" smtClean="0"/>
              <a:t>for</a:t>
            </a:r>
            <a:r>
              <a:rPr lang="uk-UA" dirty="0" smtClean="0"/>
              <a:t> </a:t>
            </a:r>
            <a:r>
              <a:rPr lang="uk-UA" dirty="0" err="1" smtClean="0"/>
              <a:t>synthetic</a:t>
            </a:r>
            <a:r>
              <a:rPr lang="uk-UA" dirty="0" smtClean="0"/>
              <a:t> </a:t>
            </a:r>
            <a:r>
              <a:rPr lang="uk-UA" dirty="0" err="1" smtClean="0"/>
              <a:t>fertilizers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pesticides</a:t>
            </a:r>
            <a:r>
              <a:rPr lang="uk-UA" dirty="0" smtClean="0"/>
              <a:t>, </a:t>
            </a:r>
            <a:r>
              <a:rPr lang="uk-UA" dirty="0" err="1" smtClean="0"/>
              <a:t>promoting</a:t>
            </a:r>
            <a:r>
              <a:rPr lang="uk-UA" dirty="0" smtClean="0"/>
              <a:t> a </a:t>
            </a:r>
            <a:r>
              <a:rPr lang="uk-UA" dirty="0" err="1" smtClean="0"/>
              <a:t>more</a:t>
            </a:r>
            <a:r>
              <a:rPr lang="uk-UA" dirty="0" smtClean="0"/>
              <a:t> </a:t>
            </a:r>
            <a:r>
              <a:rPr lang="uk-UA" dirty="0" err="1" smtClean="0"/>
              <a:t>natural</a:t>
            </a:r>
            <a:r>
              <a:rPr lang="uk-UA" dirty="0" smtClean="0"/>
              <a:t> </a:t>
            </a:r>
            <a:r>
              <a:rPr lang="uk-UA" dirty="0" err="1" smtClean="0"/>
              <a:t>balance</a:t>
            </a:r>
            <a:r>
              <a:rPr lang="uk-UA" dirty="0" smtClean="0"/>
              <a:t> </a:t>
            </a:r>
            <a:r>
              <a:rPr lang="uk-UA" dirty="0" err="1" smtClean="0"/>
              <a:t>within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soil</a:t>
            </a:r>
            <a:r>
              <a:rPr lang="uk-UA" dirty="0" smtClean="0"/>
              <a:t> </a:t>
            </a:r>
            <a:r>
              <a:rPr lang="uk-UA" dirty="0" err="1" smtClean="0"/>
              <a:t>ecosystem</a:t>
            </a:r>
            <a:r>
              <a:rPr lang="uk-UA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 err="1" smtClean="0"/>
              <a:t>Water</a:t>
            </a:r>
            <a:r>
              <a:rPr lang="uk-UA" dirty="0" smtClean="0"/>
              <a:t> </a:t>
            </a:r>
            <a:r>
              <a:rPr lang="uk-UA" dirty="0" err="1" smtClean="0"/>
              <a:t>management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 </a:t>
            </a:r>
            <a:r>
              <a:rPr lang="uk-UA" dirty="0" err="1" smtClean="0"/>
              <a:t>another</a:t>
            </a:r>
            <a:r>
              <a:rPr lang="uk-UA" dirty="0" smtClean="0"/>
              <a:t> </a:t>
            </a:r>
            <a:r>
              <a:rPr lang="uk-UA" dirty="0" err="1" smtClean="0"/>
              <a:t>critical</a:t>
            </a:r>
            <a:r>
              <a:rPr lang="uk-UA" dirty="0" smtClean="0"/>
              <a:t> </a:t>
            </a:r>
            <a:r>
              <a:rPr lang="uk-UA" dirty="0" err="1" smtClean="0"/>
              <a:t>aspect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ecological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production</a:t>
            </a:r>
            <a:r>
              <a:rPr lang="uk-UA" dirty="0" smtClean="0"/>
              <a:t>. </a:t>
            </a:r>
            <a:r>
              <a:rPr lang="uk-UA" dirty="0" err="1" smtClean="0"/>
              <a:t>Efficient</a:t>
            </a:r>
            <a:r>
              <a:rPr lang="uk-UA" dirty="0" smtClean="0"/>
              <a:t> </a:t>
            </a:r>
            <a:r>
              <a:rPr lang="uk-UA" dirty="0" err="1" smtClean="0"/>
              <a:t>water</a:t>
            </a:r>
            <a:r>
              <a:rPr lang="uk-UA" dirty="0" smtClean="0"/>
              <a:t> </a:t>
            </a:r>
            <a:r>
              <a:rPr lang="uk-UA" dirty="0" err="1" smtClean="0"/>
              <a:t>use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 </a:t>
            </a:r>
            <a:r>
              <a:rPr lang="uk-UA" dirty="0" err="1" smtClean="0"/>
              <a:t>essential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avoid</a:t>
            </a:r>
            <a:r>
              <a:rPr lang="uk-UA" dirty="0" smtClean="0"/>
              <a:t> </a:t>
            </a:r>
            <a:r>
              <a:rPr lang="uk-UA" dirty="0" err="1" smtClean="0"/>
              <a:t>depleting</a:t>
            </a:r>
            <a:r>
              <a:rPr lang="uk-UA" dirty="0" smtClean="0"/>
              <a:t> </a:t>
            </a:r>
            <a:r>
              <a:rPr lang="uk-UA" dirty="0" err="1" smtClean="0"/>
              <a:t>local</a:t>
            </a:r>
            <a:r>
              <a:rPr lang="uk-UA" dirty="0" smtClean="0"/>
              <a:t> </a:t>
            </a:r>
            <a:r>
              <a:rPr lang="uk-UA" dirty="0" err="1" smtClean="0"/>
              <a:t>water</a:t>
            </a:r>
            <a:r>
              <a:rPr lang="uk-UA" dirty="0" smtClean="0"/>
              <a:t> </a:t>
            </a:r>
            <a:r>
              <a:rPr lang="uk-UA" dirty="0" err="1" smtClean="0"/>
              <a:t>resources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ensure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crops</a:t>
            </a:r>
            <a:r>
              <a:rPr lang="uk-UA" dirty="0" smtClean="0"/>
              <a:t> </a:t>
            </a:r>
            <a:r>
              <a:rPr lang="uk-UA" dirty="0" err="1" smtClean="0"/>
              <a:t>receive</a:t>
            </a:r>
            <a:r>
              <a:rPr lang="uk-UA" dirty="0" smtClean="0"/>
              <a:t> </a:t>
            </a:r>
            <a:r>
              <a:rPr lang="uk-UA" dirty="0" err="1" smtClean="0"/>
              <a:t>adequate</a:t>
            </a:r>
            <a:r>
              <a:rPr lang="uk-UA" dirty="0" smtClean="0"/>
              <a:t> </a:t>
            </a:r>
            <a:r>
              <a:rPr lang="uk-UA" dirty="0" err="1" smtClean="0"/>
              <a:t>moisture</a:t>
            </a:r>
            <a:r>
              <a:rPr lang="uk-UA" dirty="0" smtClean="0"/>
              <a:t>. </a:t>
            </a:r>
            <a:r>
              <a:rPr lang="uk-UA" dirty="0" err="1" smtClean="0"/>
              <a:t>Techniques</a:t>
            </a:r>
            <a:r>
              <a:rPr lang="uk-UA" dirty="0" smtClean="0"/>
              <a:t> </a:t>
            </a:r>
            <a:r>
              <a:rPr lang="uk-UA" dirty="0" err="1" smtClean="0"/>
              <a:t>such</a:t>
            </a:r>
            <a:r>
              <a:rPr lang="uk-UA" dirty="0" smtClean="0"/>
              <a:t> </a:t>
            </a:r>
            <a:r>
              <a:rPr lang="uk-UA" dirty="0" err="1" smtClean="0"/>
              <a:t>as</a:t>
            </a:r>
            <a:r>
              <a:rPr lang="uk-UA" dirty="0" smtClean="0"/>
              <a:t> </a:t>
            </a:r>
            <a:r>
              <a:rPr lang="uk-UA" dirty="0" err="1" smtClean="0"/>
              <a:t>drip</a:t>
            </a:r>
            <a:r>
              <a:rPr lang="uk-UA" dirty="0" smtClean="0"/>
              <a:t> </a:t>
            </a:r>
            <a:r>
              <a:rPr lang="uk-UA" dirty="0" err="1" smtClean="0"/>
              <a:t>irrigation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rainwater</a:t>
            </a:r>
            <a:r>
              <a:rPr lang="uk-UA" dirty="0" smtClean="0"/>
              <a:t> </a:t>
            </a:r>
            <a:r>
              <a:rPr lang="uk-UA" dirty="0" err="1" smtClean="0"/>
              <a:t>harvesting</a:t>
            </a:r>
            <a:r>
              <a:rPr lang="uk-UA" dirty="0" smtClean="0"/>
              <a:t> </a:t>
            </a:r>
            <a:r>
              <a:rPr lang="uk-UA" dirty="0" err="1" smtClean="0"/>
              <a:t>can</a:t>
            </a:r>
            <a:r>
              <a:rPr lang="uk-UA" dirty="0" smtClean="0"/>
              <a:t> </a:t>
            </a:r>
            <a:r>
              <a:rPr lang="uk-UA" dirty="0" err="1" smtClean="0"/>
              <a:t>help</a:t>
            </a:r>
            <a:r>
              <a:rPr lang="uk-UA" dirty="0" smtClean="0"/>
              <a:t> </a:t>
            </a:r>
            <a:r>
              <a:rPr lang="uk-UA" dirty="0" err="1" smtClean="0"/>
              <a:t>optimize</a:t>
            </a:r>
            <a:r>
              <a:rPr lang="uk-UA" dirty="0" smtClean="0"/>
              <a:t> </a:t>
            </a:r>
            <a:r>
              <a:rPr lang="uk-UA" dirty="0" err="1" smtClean="0"/>
              <a:t>water</a:t>
            </a:r>
            <a:r>
              <a:rPr lang="uk-UA" dirty="0" smtClean="0"/>
              <a:t> </a:t>
            </a:r>
            <a:r>
              <a:rPr lang="uk-UA" dirty="0" err="1" smtClean="0"/>
              <a:t>use</a:t>
            </a:r>
            <a:r>
              <a:rPr lang="uk-UA" dirty="0" smtClean="0"/>
              <a:t>, </a:t>
            </a:r>
            <a:r>
              <a:rPr lang="uk-UA" dirty="0" err="1" smtClean="0"/>
              <a:t>reducing</a:t>
            </a:r>
            <a:r>
              <a:rPr lang="uk-UA" dirty="0" smtClean="0"/>
              <a:t> </a:t>
            </a:r>
            <a:r>
              <a:rPr lang="uk-UA" dirty="0" err="1" smtClean="0"/>
              <a:t>waste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minimizing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impact</a:t>
            </a:r>
            <a:r>
              <a:rPr lang="uk-UA" dirty="0" smtClean="0"/>
              <a:t> </a:t>
            </a:r>
            <a:r>
              <a:rPr lang="uk-UA" dirty="0" err="1" smtClean="0"/>
              <a:t>on</a:t>
            </a:r>
            <a:r>
              <a:rPr lang="uk-UA" dirty="0" smtClean="0"/>
              <a:t> </a:t>
            </a:r>
            <a:r>
              <a:rPr lang="uk-UA" dirty="0" err="1" smtClean="0"/>
              <a:t>surrounding</a:t>
            </a:r>
            <a:r>
              <a:rPr lang="uk-UA" dirty="0" smtClean="0"/>
              <a:t> </a:t>
            </a:r>
            <a:r>
              <a:rPr lang="uk-UA" dirty="0" err="1" smtClean="0"/>
              <a:t>ecosystems</a:t>
            </a:r>
            <a:r>
              <a:rPr lang="uk-UA" dirty="0" smtClean="0"/>
              <a:t>. </a:t>
            </a:r>
            <a:r>
              <a:rPr lang="uk-UA" dirty="0" err="1" smtClean="0"/>
              <a:t>Additionally</a:t>
            </a:r>
            <a:r>
              <a:rPr lang="uk-UA" dirty="0" smtClean="0"/>
              <a:t>, </a:t>
            </a:r>
            <a:r>
              <a:rPr lang="uk-UA" dirty="0" err="1" smtClean="0"/>
              <a:t>practices</a:t>
            </a:r>
            <a:r>
              <a:rPr lang="uk-UA" dirty="0" smtClean="0"/>
              <a:t> </a:t>
            </a:r>
            <a:r>
              <a:rPr lang="uk-UA" dirty="0" err="1" smtClean="0"/>
              <a:t>such</a:t>
            </a:r>
            <a:r>
              <a:rPr lang="uk-UA" dirty="0" smtClean="0"/>
              <a:t> </a:t>
            </a:r>
            <a:r>
              <a:rPr lang="uk-UA" dirty="0" err="1" smtClean="0"/>
              <a:t>as</a:t>
            </a:r>
            <a:r>
              <a:rPr lang="uk-UA" dirty="0" smtClean="0"/>
              <a:t> </a:t>
            </a:r>
            <a:r>
              <a:rPr lang="uk-UA" dirty="0" err="1" smtClean="0"/>
              <a:t>mulching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soil</a:t>
            </a:r>
            <a:r>
              <a:rPr lang="uk-UA" dirty="0" smtClean="0"/>
              <a:t> </a:t>
            </a:r>
            <a:r>
              <a:rPr lang="uk-UA" dirty="0" err="1" smtClean="0"/>
              <a:t>conservation</a:t>
            </a:r>
            <a:r>
              <a:rPr lang="uk-UA" dirty="0" smtClean="0"/>
              <a:t> </a:t>
            </a:r>
            <a:r>
              <a:rPr lang="uk-UA" dirty="0" err="1" smtClean="0"/>
              <a:t>can</a:t>
            </a:r>
            <a:r>
              <a:rPr lang="uk-UA" dirty="0" smtClean="0"/>
              <a:t> </a:t>
            </a:r>
            <a:r>
              <a:rPr lang="uk-UA" dirty="0" err="1" smtClean="0"/>
              <a:t>help</a:t>
            </a:r>
            <a:r>
              <a:rPr lang="uk-UA" dirty="0" smtClean="0"/>
              <a:t> </a:t>
            </a:r>
            <a:r>
              <a:rPr lang="uk-UA" dirty="0" err="1" smtClean="0"/>
              <a:t>retain</a:t>
            </a:r>
            <a:r>
              <a:rPr lang="uk-UA" dirty="0" smtClean="0"/>
              <a:t> </a:t>
            </a:r>
            <a:r>
              <a:rPr lang="uk-UA" dirty="0" err="1" smtClean="0"/>
              <a:t>soil</a:t>
            </a:r>
            <a:r>
              <a:rPr lang="uk-UA" dirty="0" smtClean="0"/>
              <a:t> </a:t>
            </a:r>
            <a:r>
              <a:rPr lang="uk-UA" dirty="0" err="1" smtClean="0"/>
              <a:t>moisture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prevent</a:t>
            </a:r>
            <a:r>
              <a:rPr lang="uk-UA" dirty="0" smtClean="0"/>
              <a:t> </a:t>
            </a:r>
            <a:r>
              <a:rPr lang="uk-UA" dirty="0" err="1" smtClean="0"/>
              <a:t>erosion</a:t>
            </a:r>
            <a:r>
              <a:rPr lang="uk-UA" dirty="0" smtClean="0"/>
              <a:t>, </a:t>
            </a:r>
            <a:r>
              <a:rPr lang="uk-UA" dirty="0" err="1" smtClean="0"/>
              <a:t>further</a:t>
            </a:r>
            <a:r>
              <a:rPr lang="uk-UA" dirty="0" smtClean="0"/>
              <a:t> </a:t>
            </a:r>
            <a:r>
              <a:rPr lang="uk-UA" dirty="0" err="1" smtClean="0"/>
              <a:t>supporting</a:t>
            </a:r>
            <a:r>
              <a:rPr lang="uk-UA" dirty="0" smtClean="0"/>
              <a:t> </a:t>
            </a:r>
            <a:r>
              <a:rPr lang="uk-UA" dirty="0" err="1" smtClean="0"/>
              <a:t>sustainable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production</a:t>
            </a:r>
            <a:r>
              <a:rPr lang="uk-UA" dirty="0" smtClean="0"/>
              <a:t>.</a:t>
            </a:r>
            <a:endParaRPr lang="ru-RU" dirty="0" smtClean="0"/>
          </a:p>
          <a:p>
            <a:r>
              <a:rPr lang="uk-UA" dirty="0" err="1" smtClean="0"/>
              <a:t>Biodiversity</a:t>
            </a:r>
            <a:r>
              <a:rPr lang="uk-UA" dirty="0" smtClean="0"/>
              <a:t> </a:t>
            </a:r>
            <a:r>
              <a:rPr lang="uk-UA" dirty="0" err="1" smtClean="0"/>
              <a:t>is</a:t>
            </a:r>
            <a:r>
              <a:rPr lang="uk-UA" dirty="0" smtClean="0"/>
              <a:t> a </a:t>
            </a:r>
            <a:r>
              <a:rPr lang="uk-UA" dirty="0" err="1" smtClean="0"/>
              <a:t>key</a:t>
            </a:r>
            <a:r>
              <a:rPr lang="uk-UA" dirty="0" smtClean="0"/>
              <a:t> </a:t>
            </a:r>
            <a:r>
              <a:rPr lang="uk-UA" dirty="0" err="1" smtClean="0"/>
              <a:t>element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</a:t>
            </a:r>
            <a:r>
              <a:rPr lang="uk-UA" dirty="0" err="1" smtClean="0"/>
              <a:t>maintaining</a:t>
            </a:r>
            <a:r>
              <a:rPr lang="uk-UA" dirty="0" smtClean="0"/>
              <a:t> a </a:t>
            </a:r>
            <a:r>
              <a:rPr lang="uk-UA" dirty="0" err="1" smtClean="0"/>
              <a:t>healthy</a:t>
            </a:r>
            <a:r>
              <a:rPr lang="uk-UA" dirty="0" smtClean="0"/>
              <a:t> </a:t>
            </a:r>
            <a:r>
              <a:rPr lang="uk-UA" dirty="0" err="1" smtClean="0"/>
              <a:t>agricultural</a:t>
            </a:r>
            <a:r>
              <a:rPr lang="uk-UA" dirty="0" smtClean="0"/>
              <a:t> </a:t>
            </a:r>
            <a:r>
              <a:rPr lang="uk-UA" dirty="0" err="1" smtClean="0"/>
              <a:t>ecosystem</a:t>
            </a:r>
            <a:r>
              <a:rPr lang="uk-UA" dirty="0" smtClean="0"/>
              <a:t>. A </a:t>
            </a:r>
            <a:r>
              <a:rPr lang="uk-UA" dirty="0" err="1" smtClean="0"/>
              <a:t>diverse</a:t>
            </a:r>
            <a:r>
              <a:rPr lang="uk-UA" dirty="0" smtClean="0"/>
              <a:t> </a:t>
            </a:r>
            <a:r>
              <a:rPr lang="uk-UA" dirty="0" err="1" smtClean="0"/>
              <a:t>cropping</a:t>
            </a:r>
            <a:r>
              <a:rPr lang="uk-UA" dirty="0" smtClean="0"/>
              <a:t> </a:t>
            </a:r>
            <a:r>
              <a:rPr lang="uk-UA" dirty="0" err="1" smtClean="0"/>
              <a:t>system</a:t>
            </a:r>
            <a:r>
              <a:rPr lang="uk-UA" dirty="0" smtClean="0"/>
              <a:t>, </a:t>
            </a:r>
            <a:r>
              <a:rPr lang="uk-UA" dirty="0" err="1" smtClean="0"/>
              <a:t>which</a:t>
            </a:r>
            <a:r>
              <a:rPr lang="uk-UA" dirty="0" smtClean="0"/>
              <a:t> </a:t>
            </a:r>
            <a:r>
              <a:rPr lang="uk-UA" dirty="0" err="1" smtClean="0"/>
              <a:t>might</a:t>
            </a:r>
            <a:r>
              <a:rPr lang="uk-UA" dirty="0" smtClean="0"/>
              <a:t> </a:t>
            </a:r>
            <a:r>
              <a:rPr lang="uk-UA" dirty="0" err="1" smtClean="0"/>
              <a:t>include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rotation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intercropping</a:t>
            </a:r>
            <a:r>
              <a:rPr lang="uk-UA" dirty="0" smtClean="0"/>
              <a:t>, </a:t>
            </a:r>
            <a:r>
              <a:rPr lang="uk-UA" dirty="0" err="1" smtClean="0"/>
              <a:t>can</a:t>
            </a:r>
            <a:r>
              <a:rPr lang="uk-UA" dirty="0" smtClean="0"/>
              <a:t> </a:t>
            </a:r>
            <a:r>
              <a:rPr lang="uk-UA" dirty="0" err="1" smtClean="0"/>
              <a:t>enhance</a:t>
            </a:r>
            <a:r>
              <a:rPr lang="uk-UA" dirty="0" smtClean="0"/>
              <a:t> </a:t>
            </a:r>
            <a:r>
              <a:rPr lang="uk-UA" dirty="0" err="1" smtClean="0"/>
              <a:t>soil</a:t>
            </a:r>
            <a:r>
              <a:rPr lang="uk-UA" dirty="0" smtClean="0"/>
              <a:t> </a:t>
            </a:r>
            <a:r>
              <a:rPr lang="uk-UA" dirty="0" err="1" smtClean="0"/>
              <a:t>health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reduce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risk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pest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disease</a:t>
            </a:r>
            <a:r>
              <a:rPr lang="uk-UA" dirty="0" smtClean="0"/>
              <a:t> </a:t>
            </a:r>
            <a:r>
              <a:rPr lang="uk-UA" dirty="0" err="1" smtClean="0"/>
              <a:t>outbreaks</a:t>
            </a:r>
            <a:r>
              <a:rPr lang="uk-UA" dirty="0" smtClean="0"/>
              <a:t>. </a:t>
            </a:r>
            <a:r>
              <a:rPr lang="uk-UA" dirty="0" err="1" smtClean="0"/>
              <a:t>For</a:t>
            </a:r>
            <a:r>
              <a:rPr lang="uk-UA" dirty="0" smtClean="0"/>
              <a:t> </a:t>
            </a:r>
            <a:r>
              <a:rPr lang="uk-UA" dirty="0" err="1" smtClean="0"/>
              <a:t>example</a:t>
            </a:r>
            <a:r>
              <a:rPr lang="uk-UA" dirty="0" smtClean="0"/>
              <a:t>, </a:t>
            </a:r>
            <a:r>
              <a:rPr lang="uk-UA" dirty="0" err="1" smtClean="0"/>
              <a:t>rotating</a:t>
            </a:r>
            <a:r>
              <a:rPr lang="uk-UA" dirty="0" smtClean="0"/>
              <a:t> </a:t>
            </a:r>
            <a:r>
              <a:rPr lang="uk-UA" dirty="0" err="1" smtClean="0"/>
              <a:t>different</a:t>
            </a:r>
            <a:r>
              <a:rPr lang="uk-UA" dirty="0" smtClean="0"/>
              <a:t> </a:t>
            </a:r>
            <a:r>
              <a:rPr lang="uk-UA" dirty="0" err="1" smtClean="0"/>
              <a:t>crops</a:t>
            </a:r>
            <a:r>
              <a:rPr lang="uk-UA" dirty="0" smtClean="0"/>
              <a:t> </a:t>
            </a:r>
            <a:r>
              <a:rPr lang="uk-UA" dirty="0" err="1" smtClean="0"/>
              <a:t>can</a:t>
            </a:r>
            <a:r>
              <a:rPr lang="uk-UA" dirty="0" smtClean="0"/>
              <a:t> </a:t>
            </a:r>
            <a:r>
              <a:rPr lang="uk-UA" dirty="0" err="1" smtClean="0"/>
              <a:t>break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life</a:t>
            </a:r>
            <a:r>
              <a:rPr lang="uk-UA" dirty="0" smtClean="0"/>
              <a:t> </a:t>
            </a:r>
            <a:r>
              <a:rPr lang="uk-UA" dirty="0" err="1" smtClean="0"/>
              <a:t>cycles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pests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diseases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target</a:t>
            </a:r>
            <a:r>
              <a:rPr lang="uk-UA" dirty="0" smtClean="0"/>
              <a:t> </a:t>
            </a:r>
            <a:r>
              <a:rPr lang="uk-UA" dirty="0" err="1" smtClean="0"/>
              <a:t>specific</a:t>
            </a:r>
            <a:r>
              <a:rPr lang="uk-UA" dirty="0" smtClean="0"/>
              <a:t> </a:t>
            </a:r>
            <a:r>
              <a:rPr lang="uk-UA" dirty="0" err="1" smtClean="0"/>
              <a:t>crops</a:t>
            </a:r>
            <a:r>
              <a:rPr lang="uk-UA" dirty="0" smtClean="0"/>
              <a:t>, </a:t>
            </a:r>
            <a:r>
              <a:rPr lang="uk-UA" dirty="0" err="1" smtClean="0"/>
              <a:t>reducing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need</a:t>
            </a:r>
            <a:r>
              <a:rPr lang="uk-UA" dirty="0" smtClean="0"/>
              <a:t> </a:t>
            </a:r>
            <a:r>
              <a:rPr lang="uk-UA" dirty="0" err="1" smtClean="0"/>
              <a:t>for</a:t>
            </a:r>
            <a:r>
              <a:rPr lang="uk-UA" dirty="0" smtClean="0"/>
              <a:t> </a:t>
            </a:r>
            <a:r>
              <a:rPr lang="uk-UA" dirty="0" err="1" smtClean="0"/>
              <a:t>chemical</a:t>
            </a:r>
            <a:r>
              <a:rPr lang="uk-UA" dirty="0" smtClean="0"/>
              <a:t> </a:t>
            </a:r>
            <a:r>
              <a:rPr lang="uk-UA" dirty="0" err="1" smtClean="0"/>
              <a:t>interventions</a:t>
            </a:r>
            <a:r>
              <a:rPr lang="uk-UA" dirty="0" smtClean="0"/>
              <a:t>. </a:t>
            </a:r>
            <a:r>
              <a:rPr lang="uk-UA" dirty="0" err="1" smtClean="0"/>
              <a:t>Intercropping</a:t>
            </a:r>
            <a:r>
              <a:rPr lang="uk-UA" dirty="0" smtClean="0"/>
              <a:t>, </a:t>
            </a:r>
            <a:r>
              <a:rPr lang="uk-UA" dirty="0" err="1" smtClean="0"/>
              <a:t>or</a:t>
            </a:r>
            <a:r>
              <a:rPr lang="uk-UA" dirty="0" smtClean="0"/>
              <a:t> </a:t>
            </a:r>
            <a:r>
              <a:rPr lang="uk-UA" dirty="0" err="1" smtClean="0"/>
              <a:t>growing</a:t>
            </a:r>
            <a:r>
              <a:rPr lang="uk-UA" dirty="0" smtClean="0"/>
              <a:t> </a:t>
            </a:r>
            <a:r>
              <a:rPr lang="uk-UA" dirty="0" err="1" smtClean="0"/>
              <a:t>different</a:t>
            </a:r>
            <a:r>
              <a:rPr lang="uk-UA" dirty="0" smtClean="0"/>
              <a:t> </a:t>
            </a:r>
            <a:r>
              <a:rPr lang="uk-UA" dirty="0" err="1" smtClean="0"/>
              <a:t>crops</a:t>
            </a:r>
            <a:r>
              <a:rPr lang="uk-UA" dirty="0" smtClean="0"/>
              <a:t> </a:t>
            </a:r>
            <a:r>
              <a:rPr lang="uk-UA" dirty="0" err="1" smtClean="0"/>
              <a:t>together</a:t>
            </a:r>
            <a:r>
              <a:rPr lang="uk-UA" dirty="0" smtClean="0"/>
              <a:t>, </a:t>
            </a:r>
            <a:r>
              <a:rPr lang="uk-UA" dirty="0" err="1" smtClean="0"/>
              <a:t>can</a:t>
            </a:r>
            <a:r>
              <a:rPr lang="uk-UA" dirty="0" smtClean="0"/>
              <a:t> </a:t>
            </a:r>
            <a:r>
              <a:rPr lang="uk-UA" dirty="0" err="1" smtClean="0"/>
              <a:t>also</a:t>
            </a:r>
            <a:r>
              <a:rPr lang="uk-UA" dirty="0" smtClean="0"/>
              <a:t> </a:t>
            </a:r>
            <a:r>
              <a:rPr lang="uk-UA" dirty="0" err="1" smtClean="0"/>
              <a:t>create</a:t>
            </a:r>
            <a:r>
              <a:rPr lang="uk-UA" dirty="0" smtClean="0"/>
              <a:t> a </a:t>
            </a:r>
            <a:r>
              <a:rPr lang="uk-UA" dirty="0" err="1" smtClean="0"/>
              <a:t>more</a:t>
            </a:r>
            <a:r>
              <a:rPr lang="uk-UA" dirty="0" smtClean="0"/>
              <a:t> </a:t>
            </a:r>
            <a:r>
              <a:rPr lang="uk-UA" dirty="0" err="1" smtClean="0"/>
              <a:t>resilient</a:t>
            </a:r>
            <a:r>
              <a:rPr lang="uk-UA" dirty="0" smtClean="0"/>
              <a:t> </a:t>
            </a:r>
            <a:r>
              <a:rPr lang="uk-UA" dirty="0" err="1" smtClean="0"/>
              <a:t>system</a:t>
            </a:r>
            <a:r>
              <a:rPr lang="uk-UA" dirty="0" smtClean="0"/>
              <a:t> </a:t>
            </a:r>
            <a:r>
              <a:rPr lang="uk-UA" dirty="0" err="1" smtClean="0"/>
              <a:t>by</a:t>
            </a:r>
            <a:r>
              <a:rPr lang="uk-UA" dirty="0" smtClean="0"/>
              <a:t> </a:t>
            </a:r>
            <a:r>
              <a:rPr lang="uk-UA" dirty="0" err="1" smtClean="0"/>
              <a:t>promoting</a:t>
            </a:r>
            <a:r>
              <a:rPr lang="uk-UA" dirty="0" smtClean="0"/>
              <a:t> </a:t>
            </a:r>
            <a:r>
              <a:rPr lang="uk-UA" dirty="0" err="1" smtClean="0"/>
              <a:t>beneficial</a:t>
            </a:r>
            <a:r>
              <a:rPr lang="uk-UA" dirty="0" smtClean="0"/>
              <a:t> </a:t>
            </a:r>
            <a:r>
              <a:rPr lang="uk-UA" dirty="0" err="1" smtClean="0"/>
              <a:t>interactions</a:t>
            </a:r>
            <a:r>
              <a:rPr lang="uk-UA" dirty="0" smtClean="0"/>
              <a:t> </a:t>
            </a:r>
            <a:r>
              <a:rPr lang="uk-UA" dirty="0" err="1" smtClean="0"/>
              <a:t>among</a:t>
            </a:r>
            <a:r>
              <a:rPr lang="uk-UA" dirty="0" smtClean="0"/>
              <a:t> </a:t>
            </a:r>
            <a:r>
              <a:rPr lang="uk-UA" dirty="0" err="1" smtClean="0"/>
              <a:t>plants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attracting</a:t>
            </a:r>
            <a:r>
              <a:rPr lang="uk-UA" dirty="0" smtClean="0"/>
              <a:t> </a:t>
            </a:r>
            <a:r>
              <a:rPr lang="uk-UA" dirty="0" err="1" smtClean="0"/>
              <a:t>beneficial</a:t>
            </a:r>
            <a:r>
              <a:rPr lang="uk-UA" dirty="0" smtClean="0"/>
              <a:t> </a:t>
            </a:r>
            <a:r>
              <a:rPr lang="uk-UA" dirty="0" err="1" smtClean="0"/>
              <a:t>insects</a:t>
            </a:r>
            <a:r>
              <a:rPr lang="uk-UA" dirty="0" smtClean="0"/>
              <a:t>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err="1" smtClean="0"/>
              <a:t>Integrating</a:t>
            </a:r>
            <a:r>
              <a:rPr lang="uk-UA" dirty="0" smtClean="0"/>
              <a:t> </a:t>
            </a:r>
            <a:r>
              <a:rPr lang="uk-UA" dirty="0" err="1" smtClean="0"/>
              <a:t>native</a:t>
            </a:r>
            <a:r>
              <a:rPr lang="uk-UA" dirty="0" smtClean="0"/>
              <a:t> </a:t>
            </a:r>
            <a:r>
              <a:rPr lang="uk-UA" dirty="0" err="1" smtClean="0"/>
              <a:t>plants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maintaining</a:t>
            </a:r>
            <a:r>
              <a:rPr lang="uk-UA" dirty="0" smtClean="0"/>
              <a:t> </a:t>
            </a:r>
            <a:r>
              <a:rPr lang="uk-UA" dirty="0" err="1" smtClean="0"/>
              <a:t>natural</a:t>
            </a:r>
            <a:r>
              <a:rPr lang="uk-UA" dirty="0" smtClean="0"/>
              <a:t> </a:t>
            </a:r>
            <a:r>
              <a:rPr lang="uk-UA" dirty="0" err="1" smtClean="0"/>
              <a:t>habitats</a:t>
            </a:r>
            <a:r>
              <a:rPr lang="uk-UA" dirty="0" smtClean="0"/>
              <a:t> </a:t>
            </a:r>
            <a:r>
              <a:rPr lang="uk-UA" dirty="0" err="1" smtClean="0"/>
              <a:t>around</a:t>
            </a:r>
            <a:r>
              <a:rPr lang="uk-UA" dirty="0" smtClean="0"/>
              <a:t> </a:t>
            </a:r>
            <a:r>
              <a:rPr lang="uk-UA" dirty="0" err="1" smtClean="0"/>
              <a:t>agricultural</a:t>
            </a:r>
            <a:r>
              <a:rPr lang="uk-UA" dirty="0" smtClean="0"/>
              <a:t> </a:t>
            </a:r>
            <a:r>
              <a:rPr lang="uk-UA" dirty="0" err="1" smtClean="0"/>
              <a:t>fields</a:t>
            </a:r>
            <a:r>
              <a:rPr lang="uk-UA" dirty="0" smtClean="0"/>
              <a:t> </a:t>
            </a:r>
            <a:r>
              <a:rPr lang="uk-UA" dirty="0" err="1" smtClean="0"/>
              <a:t>can</a:t>
            </a:r>
            <a:r>
              <a:rPr lang="uk-UA" dirty="0" smtClean="0"/>
              <a:t> </a:t>
            </a:r>
            <a:r>
              <a:rPr lang="uk-UA" dirty="0" err="1" smtClean="0"/>
              <a:t>also</a:t>
            </a:r>
            <a:r>
              <a:rPr lang="uk-UA" dirty="0" smtClean="0"/>
              <a:t> </a:t>
            </a:r>
            <a:r>
              <a:rPr lang="uk-UA" dirty="0" err="1" smtClean="0"/>
              <a:t>support</a:t>
            </a:r>
            <a:r>
              <a:rPr lang="uk-UA" dirty="0" smtClean="0"/>
              <a:t> </a:t>
            </a:r>
            <a:r>
              <a:rPr lang="uk-UA" dirty="0" err="1" smtClean="0"/>
              <a:t>biodiversity</a:t>
            </a:r>
            <a:r>
              <a:rPr lang="uk-UA" dirty="0" smtClean="0"/>
              <a:t>. </a:t>
            </a:r>
            <a:r>
              <a:rPr lang="uk-UA" dirty="0" err="1" smtClean="0"/>
              <a:t>These</a:t>
            </a:r>
            <a:r>
              <a:rPr lang="uk-UA" dirty="0" smtClean="0"/>
              <a:t> </a:t>
            </a:r>
            <a:r>
              <a:rPr lang="uk-UA" dirty="0" err="1" smtClean="0"/>
              <a:t>practices</a:t>
            </a:r>
            <a:r>
              <a:rPr lang="uk-UA" dirty="0" smtClean="0"/>
              <a:t> </a:t>
            </a:r>
            <a:r>
              <a:rPr lang="uk-UA" dirty="0" err="1" smtClean="0"/>
              <a:t>create</a:t>
            </a:r>
            <a:r>
              <a:rPr lang="uk-UA" dirty="0" smtClean="0"/>
              <a:t> </a:t>
            </a:r>
            <a:r>
              <a:rPr lang="uk-UA" dirty="0" err="1" smtClean="0"/>
              <a:t>refuges</a:t>
            </a:r>
            <a:r>
              <a:rPr lang="uk-UA" dirty="0" smtClean="0"/>
              <a:t> </a:t>
            </a:r>
            <a:r>
              <a:rPr lang="uk-UA" dirty="0" err="1" smtClean="0"/>
              <a:t>for</a:t>
            </a:r>
            <a:r>
              <a:rPr lang="uk-UA" dirty="0" smtClean="0"/>
              <a:t> </a:t>
            </a:r>
            <a:r>
              <a:rPr lang="uk-UA" dirty="0" err="1" smtClean="0"/>
              <a:t>beneficial</a:t>
            </a:r>
            <a:r>
              <a:rPr lang="uk-UA" dirty="0" smtClean="0"/>
              <a:t> </a:t>
            </a:r>
            <a:r>
              <a:rPr lang="uk-UA" dirty="0" err="1" smtClean="0"/>
              <a:t>insects</a:t>
            </a:r>
            <a:r>
              <a:rPr lang="uk-UA" dirty="0" smtClean="0"/>
              <a:t>, </a:t>
            </a:r>
            <a:r>
              <a:rPr lang="uk-UA" dirty="0" err="1" smtClean="0"/>
              <a:t>birds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other</a:t>
            </a:r>
            <a:r>
              <a:rPr lang="uk-UA" dirty="0" smtClean="0"/>
              <a:t> </a:t>
            </a:r>
            <a:r>
              <a:rPr lang="uk-UA" dirty="0" err="1" smtClean="0"/>
              <a:t>wildlife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contribute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pest</a:t>
            </a:r>
            <a:r>
              <a:rPr lang="uk-UA" dirty="0" smtClean="0"/>
              <a:t> </a:t>
            </a:r>
            <a:r>
              <a:rPr lang="uk-UA" dirty="0" err="1" smtClean="0"/>
              <a:t>control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pollination</a:t>
            </a:r>
            <a:r>
              <a:rPr lang="uk-UA" dirty="0" smtClean="0"/>
              <a:t>. </a:t>
            </a:r>
            <a:r>
              <a:rPr lang="uk-UA" dirty="0" err="1" smtClean="0"/>
              <a:t>By</a:t>
            </a:r>
            <a:r>
              <a:rPr lang="uk-UA" dirty="0" smtClean="0"/>
              <a:t> </a:t>
            </a:r>
            <a:r>
              <a:rPr lang="uk-UA" dirty="0" err="1" smtClean="0"/>
              <a:t>preserving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enhancing</a:t>
            </a:r>
            <a:r>
              <a:rPr lang="uk-UA" dirty="0" smtClean="0"/>
              <a:t> </a:t>
            </a:r>
            <a:r>
              <a:rPr lang="uk-UA" dirty="0" err="1" smtClean="0"/>
              <a:t>natural</a:t>
            </a:r>
            <a:r>
              <a:rPr lang="uk-UA" dirty="0" smtClean="0"/>
              <a:t> </a:t>
            </a:r>
            <a:r>
              <a:rPr lang="uk-UA" dirty="0" err="1" smtClean="0"/>
              <a:t>ecosystems</a:t>
            </a:r>
            <a:r>
              <a:rPr lang="uk-UA" dirty="0" smtClean="0"/>
              <a:t>, </a:t>
            </a:r>
            <a:r>
              <a:rPr lang="uk-UA" dirty="0" err="1" smtClean="0"/>
              <a:t>farmers</a:t>
            </a:r>
            <a:r>
              <a:rPr lang="uk-UA" dirty="0" smtClean="0"/>
              <a:t> </a:t>
            </a:r>
            <a:r>
              <a:rPr lang="uk-UA" dirty="0" err="1" smtClean="0"/>
              <a:t>can</a:t>
            </a:r>
            <a:r>
              <a:rPr lang="uk-UA" dirty="0" smtClean="0"/>
              <a:t> </a:t>
            </a:r>
            <a:r>
              <a:rPr lang="uk-UA" dirty="0" err="1" smtClean="0"/>
              <a:t>foster</a:t>
            </a:r>
            <a:r>
              <a:rPr lang="uk-UA" dirty="0" smtClean="0"/>
              <a:t> a </a:t>
            </a:r>
            <a:r>
              <a:rPr lang="uk-UA" dirty="0" err="1" smtClean="0"/>
              <a:t>more</a:t>
            </a:r>
            <a:r>
              <a:rPr lang="uk-UA" dirty="0" smtClean="0"/>
              <a:t> </a:t>
            </a:r>
            <a:r>
              <a:rPr lang="uk-UA" dirty="0" err="1" smtClean="0"/>
              <a:t>resilient</a:t>
            </a:r>
            <a:r>
              <a:rPr lang="uk-UA" dirty="0" smtClean="0"/>
              <a:t> </a:t>
            </a:r>
            <a:r>
              <a:rPr lang="uk-UA" dirty="0" err="1" smtClean="0"/>
              <a:t>agricultural</a:t>
            </a:r>
            <a:r>
              <a:rPr lang="uk-UA" dirty="0" smtClean="0"/>
              <a:t> </a:t>
            </a:r>
            <a:r>
              <a:rPr lang="uk-UA" dirty="0" err="1" smtClean="0"/>
              <a:t>system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benefits</a:t>
            </a:r>
            <a:r>
              <a:rPr lang="uk-UA" dirty="0" smtClean="0"/>
              <a:t> </a:t>
            </a:r>
            <a:r>
              <a:rPr lang="uk-UA" dirty="0" err="1" smtClean="0"/>
              <a:t>both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environment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yields</a:t>
            </a:r>
            <a:r>
              <a:rPr lang="uk-UA" dirty="0" smtClean="0"/>
              <a:t>.</a:t>
            </a:r>
            <a:endParaRPr lang="ru-RU" dirty="0" smtClean="0"/>
          </a:p>
          <a:p>
            <a:r>
              <a:rPr lang="uk-UA" dirty="0" err="1" smtClean="0"/>
              <a:t>Incorporating</a:t>
            </a:r>
            <a:r>
              <a:rPr lang="uk-UA" dirty="0" smtClean="0"/>
              <a:t> </a:t>
            </a:r>
            <a:r>
              <a:rPr lang="uk-UA" dirty="0" err="1" smtClean="0"/>
              <a:t>ecological</a:t>
            </a:r>
            <a:r>
              <a:rPr lang="uk-UA" dirty="0" smtClean="0"/>
              <a:t> </a:t>
            </a:r>
            <a:r>
              <a:rPr lang="uk-UA" dirty="0" err="1" smtClean="0"/>
              <a:t>principles</a:t>
            </a:r>
            <a:r>
              <a:rPr lang="uk-UA" dirty="0" smtClean="0"/>
              <a:t> </a:t>
            </a:r>
            <a:r>
              <a:rPr lang="uk-UA" dirty="0" err="1" smtClean="0"/>
              <a:t>into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production</a:t>
            </a:r>
            <a:r>
              <a:rPr lang="uk-UA" dirty="0" smtClean="0"/>
              <a:t> </a:t>
            </a:r>
            <a:r>
              <a:rPr lang="uk-UA" dirty="0" err="1" smtClean="0"/>
              <a:t>also</a:t>
            </a:r>
            <a:r>
              <a:rPr lang="uk-UA" dirty="0" smtClean="0"/>
              <a:t> </a:t>
            </a:r>
            <a:r>
              <a:rPr lang="uk-UA" dirty="0" err="1" smtClean="0"/>
              <a:t>involves</a:t>
            </a:r>
            <a:r>
              <a:rPr lang="uk-UA" dirty="0" smtClean="0"/>
              <a:t> </a:t>
            </a:r>
            <a:r>
              <a:rPr lang="uk-UA" dirty="0" err="1" smtClean="0"/>
              <a:t>adapting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changing</a:t>
            </a:r>
            <a:r>
              <a:rPr lang="uk-UA" dirty="0" smtClean="0"/>
              <a:t> </a:t>
            </a:r>
            <a:r>
              <a:rPr lang="uk-UA" dirty="0" err="1" smtClean="0"/>
              <a:t>environmental</a:t>
            </a:r>
            <a:r>
              <a:rPr lang="uk-UA" dirty="0" smtClean="0"/>
              <a:t> </a:t>
            </a:r>
            <a:r>
              <a:rPr lang="uk-UA" dirty="0" err="1" smtClean="0"/>
              <a:t>conditions</a:t>
            </a:r>
            <a:r>
              <a:rPr lang="uk-UA" dirty="0" smtClean="0"/>
              <a:t>. </a:t>
            </a:r>
            <a:r>
              <a:rPr lang="uk-UA" dirty="0" err="1" smtClean="0"/>
              <a:t>Climate</a:t>
            </a:r>
            <a:r>
              <a:rPr lang="uk-UA" dirty="0" smtClean="0"/>
              <a:t> </a:t>
            </a:r>
            <a:r>
              <a:rPr lang="uk-UA" dirty="0" err="1" smtClean="0"/>
              <a:t>change</a:t>
            </a:r>
            <a:r>
              <a:rPr lang="uk-UA" dirty="0" smtClean="0"/>
              <a:t> </a:t>
            </a:r>
            <a:r>
              <a:rPr lang="uk-UA" dirty="0" err="1" smtClean="0"/>
              <a:t>poses</a:t>
            </a:r>
            <a:r>
              <a:rPr lang="uk-UA" dirty="0" smtClean="0"/>
              <a:t> </a:t>
            </a:r>
            <a:r>
              <a:rPr lang="uk-UA" dirty="0" err="1" smtClean="0"/>
              <a:t>significant</a:t>
            </a:r>
            <a:r>
              <a:rPr lang="uk-UA" dirty="0" smtClean="0"/>
              <a:t> </a:t>
            </a:r>
            <a:r>
              <a:rPr lang="uk-UA" dirty="0" err="1" smtClean="0"/>
              <a:t>challenges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agriculture</a:t>
            </a:r>
            <a:r>
              <a:rPr lang="uk-UA" dirty="0" smtClean="0"/>
              <a:t>, </a:t>
            </a:r>
            <a:r>
              <a:rPr lang="uk-UA" dirty="0" err="1" smtClean="0"/>
              <a:t>including</a:t>
            </a:r>
            <a:r>
              <a:rPr lang="uk-UA" dirty="0" smtClean="0"/>
              <a:t> </a:t>
            </a:r>
            <a:r>
              <a:rPr lang="uk-UA" dirty="0" err="1" smtClean="0"/>
              <a:t>shifts</a:t>
            </a:r>
            <a:r>
              <a:rPr lang="uk-UA" dirty="0" smtClean="0"/>
              <a:t> </a:t>
            </a:r>
            <a:r>
              <a:rPr lang="uk-UA" dirty="0" err="1" smtClean="0"/>
              <a:t>in</a:t>
            </a:r>
            <a:r>
              <a:rPr lang="uk-UA" dirty="0" smtClean="0"/>
              <a:t> </a:t>
            </a:r>
            <a:r>
              <a:rPr lang="uk-UA" dirty="0" err="1" smtClean="0"/>
              <a:t>temperature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precipitation</a:t>
            </a:r>
            <a:r>
              <a:rPr lang="uk-UA" dirty="0" smtClean="0"/>
              <a:t> </a:t>
            </a:r>
            <a:r>
              <a:rPr lang="uk-UA" dirty="0" err="1" smtClean="0"/>
              <a:t>patterns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can</a:t>
            </a:r>
            <a:r>
              <a:rPr lang="uk-UA" dirty="0" smtClean="0"/>
              <a:t> </a:t>
            </a:r>
            <a:r>
              <a:rPr lang="uk-UA" dirty="0" err="1" smtClean="0"/>
              <a:t>affect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growth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yields</a:t>
            </a:r>
            <a:r>
              <a:rPr lang="uk-UA" dirty="0" smtClean="0"/>
              <a:t>. </a:t>
            </a:r>
            <a:r>
              <a:rPr lang="uk-UA" dirty="0" err="1" smtClean="0"/>
              <a:t>By</a:t>
            </a:r>
            <a:r>
              <a:rPr lang="uk-UA" dirty="0" smtClean="0"/>
              <a:t> </a:t>
            </a:r>
            <a:r>
              <a:rPr lang="uk-UA" dirty="0" err="1" smtClean="0"/>
              <a:t>adopting</a:t>
            </a:r>
            <a:r>
              <a:rPr lang="uk-UA" dirty="0" smtClean="0"/>
              <a:t> </a:t>
            </a:r>
            <a:r>
              <a:rPr lang="uk-UA" dirty="0" err="1" smtClean="0"/>
              <a:t>practices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enhance</a:t>
            </a:r>
            <a:r>
              <a:rPr lang="uk-UA" dirty="0" smtClean="0"/>
              <a:t> </a:t>
            </a:r>
            <a:r>
              <a:rPr lang="uk-UA" dirty="0" err="1" smtClean="0"/>
              <a:t>soil</a:t>
            </a:r>
            <a:r>
              <a:rPr lang="uk-UA" dirty="0" smtClean="0"/>
              <a:t> </a:t>
            </a:r>
            <a:r>
              <a:rPr lang="uk-UA" dirty="0" err="1" smtClean="0"/>
              <a:t>health</a:t>
            </a:r>
            <a:r>
              <a:rPr lang="uk-UA" dirty="0" smtClean="0"/>
              <a:t>, </a:t>
            </a:r>
            <a:r>
              <a:rPr lang="uk-UA" dirty="0" err="1" smtClean="0"/>
              <a:t>conserve</a:t>
            </a:r>
            <a:r>
              <a:rPr lang="uk-UA" dirty="0" smtClean="0"/>
              <a:t> </a:t>
            </a:r>
            <a:r>
              <a:rPr lang="uk-UA" dirty="0" err="1" smtClean="0"/>
              <a:t>water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support</a:t>
            </a:r>
            <a:r>
              <a:rPr lang="uk-UA" dirty="0" smtClean="0"/>
              <a:t> </a:t>
            </a:r>
            <a:r>
              <a:rPr lang="uk-UA" dirty="0" err="1" smtClean="0"/>
              <a:t>biodiversity</a:t>
            </a:r>
            <a:r>
              <a:rPr lang="uk-UA" dirty="0" smtClean="0"/>
              <a:t>, </a:t>
            </a:r>
            <a:r>
              <a:rPr lang="uk-UA" dirty="0" err="1" smtClean="0"/>
              <a:t>farmers</a:t>
            </a:r>
            <a:r>
              <a:rPr lang="uk-UA" dirty="0" smtClean="0"/>
              <a:t> </a:t>
            </a:r>
            <a:r>
              <a:rPr lang="uk-UA" dirty="0" err="1" smtClean="0"/>
              <a:t>can</a:t>
            </a:r>
            <a:r>
              <a:rPr lang="uk-UA" dirty="0" smtClean="0"/>
              <a:t> </a:t>
            </a:r>
            <a:r>
              <a:rPr lang="uk-UA" dirty="0" err="1" smtClean="0"/>
              <a:t>build</a:t>
            </a:r>
            <a:r>
              <a:rPr lang="uk-UA" dirty="0" smtClean="0"/>
              <a:t> </a:t>
            </a:r>
            <a:r>
              <a:rPr lang="uk-UA" dirty="0" err="1" smtClean="0"/>
              <a:t>resilience</a:t>
            </a:r>
            <a:r>
              <a:rPr lang="uk-UA" dirty="0" smtClean="0"/>
              <a:t> </a:t>
            </a:r>
            <a:r>
              <a:rPr lang="uk-UA" dirty="0" err="1" smtClean="0"/>
              <a:t>against</a:t>
            </a:r>
            <a:r>
              <a:rPr lang="uk-UA" dirty="0" smtClean="0"/>
              <a:t> </a:t>
            </a:r>
            <a:r>
              <a:rPr lang="uk-UA" dirty="0" err="1" smtClean="0"/>
              <a:t>these</a:t>
            </a:r>
            <a:r>
              <a:rPr lang="uk-UA" dirty="0" smtClean="0"/>
              <a:t> </a:t>
            </a:r>
            <a:r>
              <a:rPr lang="uk-UA" dirty="0" err="1" smtClean="0"/>
              <a:t>changes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ensure</a:t>
            </a:r>
            <a:r>
              <a:rPr lang="uk-UA" dirty="0" smtClean="0"/>
              <a:t> long-</a:t>
            </a:r>
            <a:r>
              <a:rPr lang="uk-UA" dirty="0" err="1" smtClean="0"/>
              <a:t>term</a:t>
            </a:r>
            <a:r>
              <a:rPr lang="uk-UA" dirty="0" smtClean="0"/>
              <a:t> </a:t>
            </a:r>
            <a:r>
              <a:rPr lang="uk-UA" dirty="0" err="1" smtClean="0"/>
              <a:t>sustainability</a:t>
            </a:r>
            <a:r>
              <a:rPr lang="uk-UA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err="1" smtClean="0"/>
              <a:t>Overall</a:t>
            </a:r>
            <a:r>
              <a:rPr lang="uk-UA" dirty="0" smtClean="0"/>
              <a:t>,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ecological</a:t>
            </a:r>
            <a:r>
              <a:rPr lang="uk-UA" dirty="0" smtClean="0"/>
              <a:t> </a:t>
            </a:r>
            <a:r>
              <a:rPr lang="uk-UA" dirty="0" err="1" smtClean="0"/>
              <a:t>basics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production</a:t>
            </a:r>
            <a:r>
              <a:rPr lang="uk-UA" dirty="0" smtClean="0"/>
              <a:t> </a:t>
            </a:r>
            <a:r>
              <a:rPr lang="uk-UA" dirty="0" err="1" smtClean="0"/>
              <a:t>emphasize</a:t>
            </a:r>
            <a:r>
              <a:rPr lang="uk-UA" dirty="0" smtClean="0"/>
              <a:t> a </a:t>
            </a:r>
            <a:r>
              <a:rPr lang="uk-UA" dirty="0" err="1" smtClean="0"/>
              <a:t>holistic</a:t>
            </a:r>
            <a:r>
              <a:rPr lang="uk-UA" dirty="0" smtClean="0"/>
              <a:t> </a:t>
            </a:r>
            <a:r>
              <a:rPr lang="uk-UA" dirty="0" err="1" smtClean="0"/>
              <a:t>approach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integrates</a:t>
            </a:r>
            <a:r>
              <a:rPr lang="uk-UA" dirty="0" smtClean="0"/>
              <a:t> </a:t>
            </a:r>
            <a:r>
              <a:rPr lang="uk-UA" dirty="0" err="1" smtClean="0"/>
              <a:t>environmental</a:t>
            </a:r>
            <a:r>
              <a:rPr lang="uk-UA" dirty="0" smtClean="0"/>
              <a:t> </a:t>
            </a:r>
            <a:r>
              <a:rPr lang="uk-UA" dirty="0" err="1" smtClean="0"/>
              <a:t>considerations</a:t>
            </a:r>
            <a:r>
              <a:rPr lang="uk-UA" dirty="0" smtClean="0"/>
              <a:t> </a:t>
            </a:r>
            <a:r>
              <a:rPr lang="uk-UA" dirty="0" err="1" smtClean="0"/>
              <a:t>into</a:t>
            </a:r>
            <a:r>
              <a:rPr lang="uk-UA" dirty="0" smtClean="0"/>
              <a:t> </a:t>
            </a:r>
            <a:r>
              <a:rPr lang="uk-UA" dirty="0" err="1" smtClean="0"/>
              <a:t>farming</a:t>
            </a:r>
            <a:r>
              <a:rPr lang="uk-UA" dirty="0" smtClean="0"/>
              <a:t> </a:t>
            </a:r>
            <a:r>
              <a:rPr lang="uk-UA" dirty="0" err="1" smtClean="0"/>
              <a:t>practices</a:t>
            </a:r>
            <a:r>
              <a:rPr lang="uk-UA" dirty="0" smtClean="0"/>
              <a:t>. </a:t>
            </a:r>
            <a:r>
              <a:rPr lang="uk-UA" dirty="0" err="1" smtClean="0"/>
              <a:t>By</a:t>
            </a:r>
            <a:r>
              <a:rPr lang="uk-UA" dirty="0" smtClean="0"/>
              <a:t> </a:t>
            </a:r>
            <a:r>
              <a:rPr lang="uk-UA" dirty="0" err="1" smtClean="0"/>
              <a:t>focusing</a:t>
            </a:r>
            <a:r>
              <a:rPr lang="uk-UA" dirty="0" smtClean="0"/>
              <a:t> </a:t>
            </a:r>
            <a:r>
              <a:rPr lang="uk-UA" dirty="0" err="1" smtClean="0"/>
              <a:t>on</a:t>
            </a:r>
            <a:r>
              <a:rPr lang="uk-UA" dirty="0" smtClean="0"/>
              <a:t> </a:t>
            </a:r>
            <a:r>
              <a:rPr lang="uk-UA" dirty="0" err="1" smtClean="0"/>
              <a:t>soil</a:t>
            </a:r>
            <a:r>
              <a:rPr lang="uk-UA" dirty="0" smtClean="0"/>
              <a:t> </a:t>
            </a:r>
            <a:r>
              <a:rPr lang="uk-UA" dirty="0" err="1" smtClean="0"/>
              <a:t>health</a:t>
            </a:r>
            <a:r>
              <a:rPr lang="uk-UA" dirty="0" smtClean="0"/>
              <a:t>, </a:t>
            </a:r>
            <a:r>
              <a:rPr lang="uk-UA" dirty="0" err="1" smtClean="0"/>
              <a:t>efficient</a:t>
            </a:r>
            <a:r>
              <a:rPr lang="uk-UA" dirty="0" smtClean="0"/>
              <a:t> </a:t>
            </a:r>
            <a:r>
              <a:rPr lang="uk-UA" dirty="0" err="1" smtClean="0"/>
              <a:t>water</a:t>
            </a:r>
            <a:r>
              <a:rPr lang="uk-UA" dirty="0" smtClean="0"/>
              <a:t> </a:t>
            </a:r>
            <a:r>
              <a:rPr lang="uk-UA" dirty="0" err="1" smtClean="0"/>
              <a:t>use</a:t>
            </a:r>
            <a:r>
              <a:rPr lang="uk-UA" dirty="0" smtClean="0"/>
              <a:t>,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biodiversity</a:t>
            </a:r>
            <a:r>
              <a:rPr lang="uk-UA" dirty="0" smtClean="0"/>
              <a:t>, </a:t>
            </a:r>
            <a:r>
              <a:rPr lang="uk-UA" dirty="0" err="1" smtClean="0"/>
              <a:t>farmers</a:t>
            </a:r>
            <a:r>
              <a:rPr lang="uk-UA" dirty="0" smtClean="0"/>
              <a:t> </a:t>
            </a:r>
            <a:r>
              <a:rPr lang="uk-UA" dirty="0" err="1" smtClean="0"/>
              <a:t>can</a:t>
            </a:r>
            <a:r>
              <a:rPr lang="uk-UA" dirty="0" smtClean="0"/>
              <a:t> </a:t>
            </a:r>
            <a:r>
              <a:rPr lang="uk-UA" dirty="0" err="1" smtClean="0"/>
              <a:t>create</a:t>
            </a:r>
            <a:r>
              <a:rPr lang="uk-UA" dirty="0" smtClean="0"/>
              <a:t> a </a:t>
            </a:r>
            <a:r>
              <a:rPr lang="uk-UA" dirty="0" err="1" smtClean="0"/>
              <a:t>more</a:t>
            </a:r>
            <a:r>
              <a:rPr lang="uk-UA" dirty="0" smtClean="0"/>
              <a:t> </a:t>
            </a:r>
            <a:r>
              <a:rPr lang="uk-UA" dirty="0" err="1" smtClean="0"/>
              <a:t>balanced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sustainable</a:t>
            </a:r>
            <a:r>
              <a:rPr lang="uk-UA" dirty="0" smtClean="0"/>
              <a:t> </a:t>
            </a:r>
            <a:r>
              <a:rPr lang="uk-UA" dirty="0" err="1" smtClean="0"/>
              <a:t>agricultural</a:t>
            </a:r>
            <a:r>
              <a:rPr lang="uk-UA" dirty="0" smtClean="0"/>
              <a:t> </a:t>
            </a:r>
            <a:r>
              <a:rPr lang="uk-UA" dirty="0" err="1" smtClean="0"/>
              <a:t>system</a:t>
            </a:r>
            <a:r>
              <a:rPr lang="uk-UA" dirty="0" smtClean="0"/>
              <a:t>. </a:t>
            </a:r>
            <a:r>
              <a:rPr lang="uk-UA" dirty="0" err="1" smtClean="0"/>
              <a:t>This</a:t>
            </a:r>
            <a:r>
              <a:rPr lang="uk-UA" dirty="0" smtClean="0"/>
              <a:t> </a:t>
            </a:r>
            <a:r>
              <a:rPr lang="uk-UA" dirty="0" err="1" smtClean="0"/>
              <a:t>not</a:t>
            </a:r>
            <a:r>
              <a:rPr lang="uk-UA" dirty="0" smtClean="0"/>
              <a:t> </a:t>
            </a:r>
            <a:r>
              <a:rPr lang="uk-UA" dirty="0" err="1" smtClean="0"/>
              <a:t>only</a:t>
            </a:r>
            <a:r>
              <a:rPr lang="uk-UA" dirty="0" smtClean="0"/>
              <a:t> </a:t>
            </a:r>
            <a:r>
              <a:rPr lang="uk-UA" dirty="0" err="1" smtClean="0"/>
              <a:t>helps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protect</a:t>
            </a:r>
            <a:r>
              <a:rPr lang="uk-UA" dirty="0" smtClean="0"/>
              <a:t> </a:t>
            </a:r>
            <a:r>
              <a:rPr lang="uk-UA" dirty="0" err="1" smtClean="0"/>
              <a:t>natural</a:t>
            </a:r>
            <a:r>
              <a:rPr lang="uk-UA" dirty="0" smtClean="0"/>
              <a:t> </a:t>
            </a:r>
            <a:r>
              <a:rPr lang="uk-UA" dirty="0" err="1" smtClean="0"/>
              <a:t>resources</a:t>
            </a:r>
            <a:r>
              <a:rPr lang="uk-UA" dirty="0" smtClean="0"/>
              <a:t> </a:t>
            </a:r>
            <a:r>
              <a:rPr lang="uk-UA" dirty="0" err="1" smtClean="0"/>
              <a:t>but</a:t>
            </a:r>
            <a:r>
              <a:rPr lang="uk-UA" dirty="0" smtClean="0"/>
              <a:t> </a:t>
            </a:r>
            <a:r>
              <a:rPr lang="uk-UA" dirty="0" err="1" smtClean="0"/>
              <a:t>also</a:t>
            </a:r>
            <a:r>
              <a:rPr lang="uk-UA" dirty="0" smtClean="0"/>
              <a:t> </a:t>
            </a:r>
            <a:r>
              <a:rPr lang="uk-UA" dirty="0" err="1" smtClean="0"/>
              <a:t>supports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long-</a:t>
            </a:r>
            <a:r>
              <a:rPr lang="uk-UA" dirty="0" err="1" smtClean="0"/>
              <a:t>term</a:t>
            </a:r>
            <a:r>
              <a:rPr lang="uk-UA" dirty="0" smtClean="0"/>
              <a:t> </a:t>
            </a:r>
            <a:r>
              <a:rPr lang="uk-UA" dirty="0" err="1" smtClean="0"/>
              <a:t>viability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</a:t>
            </a:r>
            <a:r>
              <a:rPr lang="uk-UA" dirty="0" err="1" smtClean="0"/>
              <a:t>crop</a:t>
            </a:r>
            <a:r>
              <a:rPr lang="uk-UA" dirty="0" smtClean="0"/>
              <a:t> </a:t>
            </a:r>
            <a:r>
              <a:rPr lang="uk-UA" dirty="0" err="1" smtClean="0"/>
              <a:t>production</a:t>
            </a:r>
            <a:r>
              <a:rPr lang="uk-UA" dirty="0" smtClean="0"/>
              <a:t>, </a:t>
            </a:r>
            <a:r>
              <a:rPr lang="uk-UA" dirty="0" err="1" smtClean="0"/>
              <a:t>ensuring</a:t>
            </a:r>
            <a:r>
              <a:rPr lang="uk-UA" dirty="0" smtClean="0"/>
              <a:t> </a:t>
            </a:r>
            <a:r>
              <a:rPr lang="uk-UA" dirty="0" err="1" smtClean="0"/>
              <a:t>that</a:t>
            </a:r>
            <a:r>
              <a:rPr lang="uk-UA" dirty="0" smtClean="0"/>
              <a:t> </a:t>
            </a:r>
            <a:r>
              <a:rPr lang="uk-UA" dirty="0" err="1" smtClean="0"/>
              <a:t>future</a:t>
            </a:r>
            <a:r>
              <a:rPr lang="uk-UA" dirty="0" smtClean="0"/>
              <a:t> </a:t>
            </a:r>
            <a:r>
              <a:rPr lang="uk-UA" dirty="0" err="1" smtClean="0"/>
              <a:t>generations</a:t>
            </a:r>
            <a:r>
              <a:rPr lang="uk-UA" dirty="0" smtClean="0"/>
              <a:t> </a:t>
            </a:r>
            <a:r>
              <a:rPr lang="uk-UA" dirty="0" err="1" smtClean="0"/>
              <a:t>can</a:t>
            </a:r>
            <a:r>
              <a:rPr lang="uk-UA" dirty="0" smtClean="0"/>
              <a:t> </a:t>
            </a:r>
            <a:r>
              <a:rPr lang="uk-UA" dirty="0" err="1" smtClean="0"/>
              <a:t>continue</a:t>
            </a:r>
            <a:r>
              <a:rPr lang="uk-UA" dirty="0" smtClean="0"/>
              <a:t> </a:t>
            </a:r>
            <a:r>
              <a:rPr lang="uk-UA" dirty="0" err="1" smtClean="0"/>
              <a:t>to</a:t>
            </a:r>
            <a:r>
              <a:rPr lang="uk-UA" dirty="0" smtClean="0"/>
              <a:t> </a:t>
            </a:r>
            <a:r>
              <a:rPr lang="uk-UA" dirty="0" err="1" smtClean="0"/>
              <a:t>enjoy</a:t>
            </a:r>
            <a:r>
              <a:rPr lang="uk-UA" dirty="0" smtClean="0"/>
              <a:t> </a:t>
            </a:r>
            <a:r>
              <a:rPr lang="uk-UA" dirty="0" err="1" smtClean="0"/>
              <a:t>the</a:t>
            </a:r>
            <a:r>
              <a:rPr lang="uk-UA" dirty="0" smtClean="0"/>
              <a:t> </a:t>
            </a:r>
            <a:r>
              <a:rPr lang="uk-UA" dirty="0" err="1" smtClean="0"/>
              <a:t>benefits</a:t>
            </a:r>
            <a:r>
              <a:rPr lang="uk-UA" dirty="0" smtClean="0"/>
              <a:t> </a:t>
            </a:r>
            <a:r>
              <a:rPr lang="uk-UA" dirty="0" err="1" smtClean="0"/>
              <a:t>of</a:t>
            </a:r>
            <a:r>
              <a:rPr lang="uk-UA" dirty="0" smtClean="0"/>
              <a:t> a </a:t>
            </a:r>
            <a:r>
              <a:rPr lang="uk-UA" dirty="0" err="1" smtClean="0"/>
              <a:t>healthy</a:t>
            </a:r>
            <a:r>
              <a:rPr lang="uk-UA" dirty="0" smtClean="0"/>
              <a:t> </a:t>
            </a:r>
            <a:r>
              <a:rPr lang="uk-UA" dirty="0" err="1" smtClean="0"/>
              <a:t>and</a:t>
            </a:r>
            <a:r>
              <a:rPr lang="uk-UA" dirty="0" smtClean="0"/>
              <a:t> </a:t>
            </a:r>
            <a:r>
              <a:rPr lang="uk-UA" dirty="0" err="1" smtClean="0"/>
              <a:t>productive</a:t>
            </a:r>
            <a:r>
              <a:rPr lang="uk-UA" dirty="0" smtClean="0"/>
              <a:t> </a:t>
            </a:r>
            <a:r>
              <a:rPr lang="uk-UA" dirty="0" err="1" smtClean="0"/>
              <a:t>environment</a:t>
            </a:r>
            <a:r>
              <a:rPr lang="uk-UA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Ask Joe questions.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1026" name="Группа 474"/>
          <p:cNvGrpSpPr>
            <a:grpSpLocks/>
          </p:cNvGrpSpPr>
          <p:nvPr/>
        </p:nvGrpSpPr>
        <p:grpSpPr bwMode="auto">
          <a:xfrm>
            <a:off x="1042988" y="1557338"/>
            <a:ext cx="3516312" cy="1930400"/>
            <a:chOff x="2019" y="374"/>
            <a:chExt cx="5538" cy="2873"/>
          </a:xfrm>
        </p:grpSpPr>
        <p:sp>
          <p:nvSpPr>
            <p:cNvPr id="475" name="Freeform 3"/>
            <p:cNvSpPr>
              <a:spLocks/>
            </p:cNvSpPr>
            <p:nvPr/>
          </p:nvSpPr>
          <p:spPr bwMode="auto">
            <a:xfrm>
              <a:off x="2060" y="374"/>
              <a:ext cx="5497" cy="2619"/>
            </a:xfrm>
            <a:custGeom>
              <a:avLst/>
              <a:gdLst>
                <a:gd name="T0" fmla="*/ 0 w 5497"/>
                <a:gd name="T1" fmla="*/ 2823 h 2619"/>
                <a:gd name="T2" fmla="*/ 0 w 5497"/>
                <a:gd name="T3" fmla="*/ 783 h 2619"/>
                <a:gd name="T4" fmla="*/ 3 w 5497"/>
                <a:gd name="T5" fmla="*/ 684 h 2619"/>
                <a:gd name="T6" fmla="*/ 22 w 5497"/>
                <a:gd name="T7" fmla="*/ 634 h 2619"/>
                <a:gd name="T8" fmla="*/ 72 w 5497"/>
                <a:gd name="T9" fmla="*/ 615 h 2619"/>
                <a:gd name="T10" fmla="*/ 170 w 5497"/>
                <a:gd name="T11" fmla="*/ 612 h 2619"/>
                <a:gd name="T12" fmla="*/ 961 w 5497"/>
                <a:gd name="T13" fmla="*/ 612 h 2619"/>
                <a:gd name="T14" fmla="*/ 956 w 5497"/>
                <a:gd name="T15" fmla="*/ 575 h 2619"/>
                <a:gd name="T16" fmla="*/ 941 w 5497"/>
                <a:gd name="T17" fmla="*/ 521 h 2619"/>
                <a:gd name="T18" fmla="*/ 910 w 5497"/>
                <a:gd name="T19" fmla="*/ 454 h 2619"/>
                <a:gd name="T20" fmla="*/ 857 w 5497"/>
                <a:gd name="T21" fmla="*/ 375 h 2619"/>
                <a:gd name="T22" fmla="*/ 933 w 5497"/>
                <a:gd name="T23" fmla="*/ 393 h 2619"/>
                <a:gd name="T24" fmla="*/ 1001 w 5497"/>
                <a:gd name="T25" fmla="*/ 439 h 2619"/>
                <a:gd name="T26" fmla="*/ 1060 w 5497"/>
                <a:gd name="T27" fmla="*/ 500 h 2619"/>
                <a:gd name="T28" fmla="*/ 1106 w 5497"/>
                <a:gd name="T29" fmla="*/ 562 h 2619"/>
                <a:gd name="T30" fmla="*/ 1137 w 5497"/>
                <a:gd name="T31" fmla="*/ 612 h 2619"/>
                <a:gd name="T32" fmla="*/ 5327 w 5497"/>
                <a:gd name="T33" fmla="*/ 612 h 2619"/>
                <a:gd name="T34" fmla="*/ 5426 w 5497"/>
                <a:gd name="T35" fmla="*/ 615 h 2619"/>
                <a:gd name="T36" fmla="*/ 5476 w 5497"/>
                <a:gd name="T37" fmla="*/ 634 h 2619"/>
                <a:gd name="T38" fmla="*/ 5495 w 5497"/>
                <a:gd name="T39" fmla="*/ 684 h 2619"/>
                <a:gd name="T40" fmla="*/ 5497 w 5497"/>
                <a:gd name="T41" fmla="*/ 783 h 2619"/>
                <a:gd name="T42" fmla="*/ 5497 w 5497"/>
                <a:gd name="T43" fmla="*/ 2823 h 2619"/>
                <a:gd name="T44" fmla="*/ 5495 w 5497"/>
                <a:gd name="T45" fmla="*/ 2921 h 2619"/>
                <a:gd name="T46" fmla="*/ 5476 w 5497"/>
                <a:gd name="T47" fmla="*/ 2972 h 2619"/>
                <a:gd name="T48" fmla="*/ 5426 w 5497"/>
                <a:gd name="T49" fmla="*/ 2991 h 2619"/>
                <a:gd name="T50" fmla="*/ 5327 w 5497"/>
                <a:gd name="T51" fmla="*/ 2993 h 2619"/>
                <a:gd name="T52" fmla="*/ 170 w 5497"/>
                <a:gd name="T53" fmla="*/ 2993 h 2619"/>
                <a:gd name="T54" fmla="*/ 72 w 5497"/>
                <a:gd name="T55" fmla="*/ 2991 h 2619"/>
                <a:gd name="T56" fmla="*/ 22 w 5497"/>
                <a:gd name="T57" fmla="*/ 2972 h 2619"/>
                <a:gd name="T58" fmla="*/ 3 w 5497"/>
                <a:gd name="T59" fmla="*/ 2921 h 2619"/>
                <a:gd name="T60" fmla="*/ 0 w 5497"/>
                <a:gd name="T61" fmla="*/ 2823 h 261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497" h="2619">
                  <a:moveTo>
                    <a:pt x="0" y="2448"/>
                  </a:moveTo>
                  <a:lnTo>
                    <a:pt x="0" y="408"/>
                  </a:lnTo>
                  <a:lnTo>
                    <a:pt x="3" y="309"/>
                  </a:lnTo>
                  <a:lnTo>
                    <a:pt x="22" y="259"/>
                  </a:lnTo>
                  <a:lnTo>
                    <a:pt x="72" y="240"/>
                  </a:lnTo>
                  <a:lnTo>
                    <a:pt x="170" y="237"/>
                  </a:lnTo>
                  <a:lnTo>
                    <a:pt x="961" y="237"/>
                  </a:lnTo>
                  <a:lnTo>
                    <a:pt x="956" y="200"/>
                  </a:lnTo>
                  <a:lnTo>
                    <a:pt x="941" y="146"/>
                  </a:lnTo>
                  <a:lnTo>
                    <a:pt x="910" y="79"/>
                  </a:lnTo>
                  <a:lnTo>
                    <a:pt x="857" y="0"/>
                  </a:lnTo>
                  <a:lnTo>
                    <a:pt x="933" y="18"/>
                  </a:lnTo>
                  <a:lnTo>
                    <a:pt x="1001" y="64"/>
                  </a:lnTo>
                  <a:lnTo>
                    <a:pt x="1060" y="125"/>
                  </a:lnTo>
                  <a:lnTo>
                    <a:pt x="1106" y="187"/>
                  </a:lnTo>
                  <a:lnTo>
                    <a:pt x="1137" y="237"/>
                  </a:lnTo>
                  <a:lnTo>
                    <a:pt x="5327" y="237"/>
                  </a:lnTo>
                  <a:lnTo>
                    <a:pt x="5426" y="240"/>
                  </a:lnTo>
                  <a:lnTo>
                    <a:pt x="5476" y="259"/>
                  </a:lnTo>
                  <a:lnTo>
                    <a:pt x="5495" y="309"/>
                  </a:lnTo>
                  <a:lnTo>
                    <a:pt x="5497" y="408"/>
                  </a:lnTo>
                  <a:lnTo>
                    <a:pt x="5497" y="2448"/>
                  </a:lnTo>
                  <a:lnTo>
                    <a:pt x="5495" y="2546"/>
                  </a:lnTo>
                  <a:lnTo>
                    <a:pt x="5476" y="2597"/>
                  </a:lnTo>
                  <a:lnTo>
                    <a:pt x="5426" y="2616"/>
                  </a:lnTo>
                  <a:lnTo>
                    <a:pt x="5327" y="2618"/>
                  </a:lnTo>
                  <a:lnTo>
                    <a:pt x="170" y="2618"/>
                  </a:lnTo>
                  <a:lnTo>
                    <a:pt x="72" y="2616"/>
                  </a:lnTo>
                  <a:lnTo>
                    <a:pt x="22" y="2597"/>
                  </a:lnTo>
                  <a:lnTo>
                    <a:pt x="3" y="2546"/>
                  </a:lnTo>
                  <a:lnTo>
                    <a:pt x="0" y="2448"/>
                  </a:lnTo>
                  <a:close/>
                </a:path>
              </a:pathLst>
            </a:custGeom>
            <a:noFill/>
            <a:ln w="6350">
              <a:solidFill>
                <a:srgbClr val="FEC21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6" name="AutoShape 4"/>
            <p:cNvSpPr>
              <a:spLocks/>
            </p:cNvSpPr>
            <p:nvPr/>
          </p:nvSpPr>
          <p:spPr bwMode="auto">
            <a:xfrm>
              <a:off x="3332" y="873"/>
              <a:ext cx="4059" cy="2"/>
            </a:xfrm>
            <a:custGeom>
              <a:avLst/>
              <a:gdLst>
                <a:gd name="T0" fmla="*/ 0 w 4059"/>
                <a:gd name="T1" fmla="*/ 0 h 2"/>
                <a:gd name="T2" fmla="*/ 0 w 4059"/>
                <a:gd name="T3" fmla="*/ 0 h 2"/>
                <a:gd name="T4" fmla="*/ 4058 w 4059"/>
                <a:gd name="T5" fmla="*/ 0 h 2"/>
                <a:gd name="T6" fmla="*/ 4058 w 4059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59" h="2">
                  <a:moveTo>
                    <a:pt x="0" y="0"/>
                  </a:moveTo>
                  <a:lnTo>
                    <a:pt x="0" y="0"/>
                  </a:lnTo>
                  <a:moveTo>
                    <a:pt x="4058" y="0"/>
                  </a:moveTo>
                  <a:lnTo>
                    <a:pt x="4058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7" name="AutoShape 5"/>
            <p:cNvSpPr>
              <a:spLocks/>
            </p:cNvSpPr>
            <p:nvPr/>
          </p:nvSpPr>
          <p:spPr bwMode="auto">
            <a:xfrm>
              <a:off x="3335" y="1157"/>
              <a:ext cx="4055" cy="2"/>
            </a:xfrm>
            <a:custGeom>
              <a:avLst/>
              <a:gdLst>
                <a:gd name="T0" fmla="*/ 0 w 4055"/>
                <a:gd name="T1" fmla="*/ 0 h 2"/>
                <a:gd name="T2" fmla="*/ 0 w 4055"/>
                <a:gd name="T3" fmla="*/ 0 h 2"/>
                <a:gd name="T4" fmla="*/ 4054 w 4055"/>
                <a:gd name="T5" fmla="*/ 0 h 2"/>
                <a:gd name="T6" fmla="*/ 4054 w 4055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55" h="2">
                  <a:moveTo>
                    <a:pt x="0" y="0"/>
                  </a:moveTo>
                  <a:lnTo>
                    <a:pt x="0" y="0"/>
                  </a:lnTo>
                  <a:moveTo>
                    <a:pt x="4054" y="0"/>
                  </a:moveTo>
                  <a:lnTo>
                    <a:pt x="4054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8" name="AutoShape 6"/>
            <p:cNvSpPr>
              <a:spLocks/>
            </p:cNvSpPr>
            <p:nvPr/>
          </p:nvSpPr>
          <p:spPr bwMode="auto">
            <a:xfrm>
              <a:off x="3116" y="1437"/>
              <a:ext cx="4274" cy="2"/>
            </a:xfrm>
            <a:custGeom>
              <a:avLst/>
              <a:gdLst>
                <a:gd name="T0" fmla="*/ 0 w 4274"/>
                <a:gd name="T1" fmla="*/ 0 h 2"/>
                <a:gd name="T2" fmla="*/ 0 w 4274"/>
                <a:gd name="T3" fmla="*/ 0 h 2"/>
                <a:gd name="T4" fmla="*/ 4274 w 4274"/>
                <a:gd name="T5" fmla="*/ 0 h 2"/>
                <a:gd name="T6" fmla="*/ 4274 w 4274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74" h="2">
                  <a:moveTo>
                    <a:pt x="0" y="0"/>
                  </a:moveTo>
                  <a:lnTo>
                    <a:pt x="0" y="0"/>
                  </a:lnTo>
                  <a:moveTo>
                    <a:pt x="4274" y="0"/>
                  </a:moveTo>
                  <a:lnTo>
                    <a:pt x="4274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9" name="AutoShape 7"/>
            <p:cNvSpPr>
              <a:spLocks/>
            </p:cNvSpPr>
            <p:nvPr/>
          </p:nvSpPr>
          <p:spPr bwMode="auto">
            <a:xfrm>
              <a:off x="3224" y="1718"/>
              <a:ext cx="4166" cy="2"/>
            </a:xfrm>
            <a:custGeom>
              <a:avLst/>
              <a:gdLst>
                <a:gd name="T0" fmla="*/ 0 w 4166"/>
                <a:gd name="T1" fmla="*/ 0 h 2"/>
                <a:gd name="T2" fmla="*/ 0 w 4166"/>
                <a:gd name="T3" fmla="*/ 0 h 2"/>
                <a:gd name="T4" fmla="*/ 4165 w 4166"/>
                <a:gd name="T5" fmla="*/ 0 h 2"/>
                <a:gd name="T6" fmla="*/ 4165 w 416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66" h="2">
                  <a:moveTo>
                    <a:pt x="0" y="0"/>
                  </a:moveTo>
                  <a:lnTo>
                    <a:pt x="0" y="0"/>
                  </a:lnTo>
                  <a:moveTo>
                    <a:pt x="4165" y="0"/>
                  </a:moveTo>
                  <a:lnTo>
                    <a:pt x="416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0" name="AutoShape 8"/>
            <p:cNvSpPr>
              <a:spLocks/>
            </p:cNvSpPr>
            <p:nvPr/>
          </p:nvSpPr>
          <p:spPr bwMode="auto">
            <a:xfrm>
              <a:off x="3252" y="2003"/>
              <a:ext cx="4138" cy="2"/>
            </a:xfrm>
            <a:custGeom>
              <a:avLst/>
              <a:gdLst>
                <a:gd name="T0" fmla="*/ 0 w 4138"/>
                <a:gd name="T1" fmla="*/ 0 h 2"/>
                <a:gd name="T2" fmla="*/ 0 w 4138"/>
                <a:gd name="T3" fmla="*/ 0 h 2"/>
                <a:gd name="T4" fmla="*/ 4138 w 4138"/>
                <a:gd name="T5" fmla="*/ 0 h 2"/>
                <a:gd name="T6" fmla="*/ 4138 w 4138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38" h="2">
                  <a:moveTo>
                    <a:pt x="0" y="0"/>
                  </a:moveTo>
                  <a:lnTo>
                    <a:pt x="0" y="0"/>
                  </a:lnTo>
                  <a:moveTo>
                    <a:pt x="4138" y="0"/>
                  </a:moveTo>
                  <a:lnTo>
                    <a:pt x="4138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1" name="AutoShape 9"/>
            <p:cNvSpPr>
              <a:spLocks/>
            </p:cNvSpPr>
            <p:nvPr/>
          </p:nvSpPr>
          <p:spPr bwMode="auto">
            <a:xfrm>
              <a:off x="3640" y="2283"/>
              <a:ext cx="3750" cy="2"/>
            </a:xfrm>
            <a:custGeom>
              <a:avLst/>
              <a:gdLst>
                <a:gd name="T0" fmla="*/ 0 w 3750"/>
                <a:gd name="T1" fmla="*/ 0 h 2"/>
                <a:gd name="T2" fmla="*/ 0 w 3750"/>
                <a:gd name="T3" fmla="*/ 0 h 2"/>
                <a:gd name="T4" fmla="*/ 3749 w 3750"/>
                <a:gd name="T5" fmla="*/ 0 h 2"/>
                <a:gd name="T6" fmla="*/ 3749 w 3750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50" h="2">
                  <a:moveTo>
                    <a:pt x="0" y="0"/>
                  </a:moveTo>
                  <a:lnTo>
                    <a:pt x="0" y="0"/>
                  </a:lnTo>
                  <a:moveTo>
                    <a:pt x="3749" y="0"/>
                  </a:moveTo>
                  <a:lnTo>
                    <a:pt x="3749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2" name="AutoShape 10"/>
            <p:cNvSpPr>
              <a:spLocks/>
            </p:cNvSpPr>
            <p:nvPr/>
          </p:nvSpPr>
          <p:spPr bwMode="auto">
            <a:xfrm>
              <a:off x="3140" y="2574"/>
              <a:ext cx="4250" cy="2"/>
            </a:xfrm>
            <a:custGeom>
              <a:avLst/>
              <a:gdLst>
                <a:gd name="T0" fmla="*/ 0 w 4250"/>
                <a:gd name="T1" fmla="*/ 0 h 2"/>
                <a:gd name="T2" fmla="*/ 0 w 4250"/>
                <a:gd name="T3" fmla="*/ 0 h 2"/>
                <a:gd name="T4" fmla="*/ 4249 w 4250"/>
                <a:gd name="T5" fmla="*/ 0 h 2"/>
                <a:gd name="T6" fmla="*/ 4249 w 4250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50" h="2">
                  <a:moveTo>
                    <a:pt x="0" y="0"/>
                  </a:moveTo>
                  <a:lnTo>
                    <a:pt x="0" y="0"/>
                  </a:lnTo>
                  <a:moveTo>
                    <a:pt x="4249" y="0"/>
                  </a:moveTo>
                  <a:lnTo>
                    <a:pt x="4249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3" name="AutoShape 11"/>
            <p:cNvSpPr>
              <a:spLocks/>
            </p:cNvSpPr>
            <p:nvPr/>
          </p:nvSpPr>
          <p:spPr bwMode="auto">
            <a:xfrm>
              <a:off x="3131" y="2859"/>
              <a:ext cx="4259" cy="2"/>
            </a:xfrm>
            <a:custGeom>
              <a:avLst/>
              <a:gdLst>
                <a:gd name="T0" fmla="*/ 0 w 4259"/>
                <a:gd name="T1" fmla="*/ 0 h 2"/>
                <a:gd name="T2" fmla="*/ 0 w 4259"/>
                <a:gd name="T3" fmla="*/ 0 h 2"/>
                <a:gd name="T4" fmla="*/ 4259 w 4259"/>
                <a:gd name="T5" fmla="*/ 0 h 2"/>
                <a:gd name="T6" fmla="*/ 4259 w 4259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259" h="2">
                  <a:moveTo>
                    <a:pt x="0" y="0"/>
                  </a:moveTo>
                  <a:lnTo>
                    <a:pt x="0" y="0"/>
                  </a:lnTo>
                  <a:moveTo>
                    <a:pt x="4259" y="0"/>
                  </a:moveTo>
                  <a:lnTo>
                    <a:pt x="4259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4" name="Text Box 12"/>
            <p:cNvSpPr txBox="1">
              <a:spLocks noChangeArrowheads="1"/>
            </p:cNvSpPr>
            <p:nvPr/>
          </p:nvSpPr>
          <p:spPr bwMode="auto">
            <a:xfrm>
              <a:off x="2019" y="618"/>
              <a:ext cx="5507" cy="2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233363" lvl="1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-25000" dirty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Calibri" pitchFamily="34" charset="0"/>
                  <a:cs typeface="Arial" pitchFamily="34" charset="0"/>
                </a:rPr>
                <a:t>(</a:t>
              </a:r>
              <a:r>
                <a:rPr kumimoji="0" lang="en-US" sz="1200" b="0" i="0" u="none" strike="noStrike" cap="none" normalizeH="0" baseline="-25000" dirty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where / live)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384FA2"/>
                  </a:solidFill>
                  <a:effectLst/>
                  <a:latin typeface="Times New Roman" pitchFamily="18" charset="0"/>
                  <a:cs typeface="Arial" pitchFamily="34" charset="0"/>
                </a:rPr>
                <a:t> Where do you live?	                                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(born there?)   		 (married?)		 (how long?)   		                                                                     (what / do?)   		                                                                    (what wife / do?)   		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(</a:t>
              </a:r>
              <a:r>
                <a:rPr kumimoji="0" lang="ru-RU" sz="1200" b="0" i="0" u="none" strike="noStrike" cap="none" normalizeH="0" baseline="0" dirty="0" err="1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children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?)		 (</a:t>
              </a:r>
              <a:r>
                <a:rPr kumimoji="0" lang="ru-RU" sz="1200" b="0" i="0" u="none" strike="noStrike" cap="none" normalizeH="0" baseline="0" dirty="0" err="1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how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ru-RU" sz="1200" b="0" i="0" u="none" strike="noStrike" cap="none" normalizeH="0" baseline="0" dirty="0" err="1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old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?)   		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37" name="Группа 489"/>
          <p:cNvGrpSpPr>
            <a:grpSpLocks/>
          </p:cNvGrpSpPr>
          <p:nvPr/>
        </p:nvGrpSpPr>
        <p:grpSpPr bwMode="auto">
          <a:xfrm>
            <a:off x="3924300" y="2997200"/>
            <a:ext cx="2228850" cy="2932113"/>
            <a:chOff x="2059" y="339"/>
            <a:chExt cx="3511" cy="4619"/>
          </a:xfrm>
        </p:grpSpPr>
        <p:sp>
          <p:nvSpPr>
            <p:cNvPr id="490" name="Freeform 18"/>
            <p:cNvSpPr>
              <a:spLocks/>
            </p:cNvSpPr>
            <p:nvPr/>
          </p:nvSpPr>
          <p:spPr bwMode="auto">
            <a:xfrm>
              <a:off x="2059" y="339"/>
              <a:ext cx="3470" cy="4302"/>
            </a:xfrm>
            <a:custGeom>
              <a:avLst/>
              <a:gdLst>
                <a:gd name="T0" fmla="*/ 0 w 3470"/>
                <a:gd name="T1" fmla="*/ 4476 h 4302"/>
                <a:gd name="T2" fmla="*/ 0 w 3470"/>
                <a:gd name="T3" fmla="*/ 737 h 4302"/>
                <a:gd name="T4" fmla="*/ 3 w 3470"/>
                <a:gd name="T5" fmla="*/ 641 h 4302"/>
                <a:gd name="T6" fmla="*/ 22 w 3470"/>
                <a:gd name="T7" fmla="*/ 592 h 4302"/>
                <a:gd name="T8" fmla="*/ 72 w 3470"/>
                <a:gd name="T9" fmla="*/ 573 h 4302"/>
                <a:gd name="T10" fmla="*/ 171 w 3470"/>
                <a:gd name="T11" fmla="*/ 571 h 4302"/>
                <a:gd name="T12" fmla="*/ 961 w 3470"/>
                <a:gd name="T13" fmla="*/ 571 h 4302"/>
                <a:gd name="T14" fmla="*/ 956 w 3470"/>
                <a:gd name="T15" fmla="*/ 534 h 4302"/>
                <a:gd name="T16" fmla="*/ 941 w 3470"/>
                <a:gd name="T17" fmla="*/ 482 h 4302"/>
                <a:gd name="T18" fmla="*/ 910 w 3470"/>
                <a:gd name="T19" fmla="*/ 416 h 4302"/>
                <a:gd name="T20" fmla="*/ 857 w 3470"/>
                <a:gd name="T21" fmla="*/ 339 h 4302"/>
                <a:gd name="T22" fmla="*/ 933 w 3470"/>
                <a:gd name="T23" fmla="*/ 357 h 4302"/>
                <a:gd name="T24" fmla="*/ 1001 w 3470"/>
                <a:gd name="T25" fmla="*/ 402 h 4302"/>
                <a:gd name="T26" fmla="*/ 1060 w 3470"/>
                <a:gd name="T27" fmla="*/ 461 h 4302"/>
                <a:gd name="T28" fmla="*/ 1106 w 3470"/>
                <a:gd name="T29" fmla="*/ 522 h 4302"/>
                <a:gd name="T30" fmla="*/ 1137 w 3470"/>
                <a:gd name="T31" fmla="*/ 571 h 4302"/>
                <a:gd name="T32" fmla="*/ 3299 w 3470"/>
                <a:gd name="T33" fmla="*/ 571 h 4302"/>
                <a:gd name="T34" fmla="*/ 3398 w 3470"/>
                <a:gd name="T35" fmla="*/ 573 h 4302"/>
                <a:gd name="T36" fmla="*/ 3448 w 3470"/>
                <a:gd name="T37" fmla="*/ 592 h 4302"/>
                <a:gd name="T38" fmla="*/ 3467 w 3470"/>
                <a:gd name="T39" fmla="*/ 641 h 4302"/>
                <a:gd name="T40" fmla="*/ 3470 w 3470"/>
                <a:gd name="T41" fmla="*/ 737 h 4302"/>
                <a:gd name="T42" fmla="*/ 3470 w 3470"/>
                <a:gd name="T43" fmla="*/ 4476 h 4302"/>
                <a:gd name="T44" fmla="*/ 3467 w 3470"/>
                <a:gd name="T45" fmla="*/ 4571 h 4302"/>
                <a:gd name="T46" fmla="*/ 3448 w 3470"/>
                <a:gd name="T47" fmla="*/ 4621 h 4302"/>
                <a:gd name="T48" fmla="*/ 3398 w 3470"/>
                <a:gd name="T49" fmla="*/ 4639 h 4302"/>
                <a:gd name="T50" fmla="*/ 3299 w 3470"/>
                <a:gd name="T51" fmla="*/ 4641 h 4302"/>
                <a:gd name="T52" fmla="*/ 171 w 3470"/>
                <a:gd name="T53" fmla="*/ 4641 h 4302"/>
                <a:gd name="T54" fmla="*/ 72 w 3470"/>
                <a:gd name="T55" fmla="*/ 4639 h 4302"/>
                <a:gd name="T56" fmla="*/ 22 w 3470"/>
                <a:gd name="T57" fmla="*/ 4621 h 4302"/>
                <a:gd name="T58" fmla="*/ 3 w 3470"/>
                <a:gd name="T59" fmla="*/ 4571 h 4302"/>
                <a:gd name="T60" fmla="*/ 0 w 3470"/>
                <a:gd name="T61" fmla="*/ 4476 h 430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470" h="4302">
                  <a:moveTo>
                    <a:pt x="0" y="4137"/>
                  </a:moveTo>
                  <a:lnTo>
                    <a:pt x="0" y="398"/>
                  </a:lnTo>
                  <a:lnTo>
                    <a:pt x="3" y="302"/>
                  </a:lnTo>
                  <a:lnTo>
                    <a:pt x="22" y="253"/>
                  </a:lnTo>
                  <a:lnTo>
                    <a:pt x="72" y="234"/>
                  </a:lnTo>
                  <a:lnTo>
                    <a:pt x="171" y="232"/>
                  </a:lnTo>
                  <a:lnTo>
                    <a:pt x="961" y="232"/>
                  </a:lnTo>
                  <a:lnTo>
                    <a:pt x="956" y="195"/>
                  </a:lnTo>
                  <a:lnTo>
                    <a:pt x="941" y="143"/>
                  </a:lnTo>
                  <a:lnTo>
                    <a:pt x="910" y="77"/>
                  </a:lnTo>
                  <a:lnTo>
                    <a:pt x="857" y="0"/>
                  </a:lnTo>
                  <a:lnTo>
                    <a:pt x="933" y="18"/>
                  </a:lnTo>
                  <a:lnTo>
                    <a:pt x="1001" y="63"/>
                  </a:lnTo>
                  <a:lnTo>
                    <a:pt x="1060" y="122"/>
                  </a:lnTo>
                  <a:lnTo>
                    <a:pt x="1106" y="183"/>
                  </a:lnTo>
                  <a:lnTo>
                    <a:pt x="1137" y="232"/>
                  </a:lnTo>
                  <a:lnTo>
                    <a:pt x="3299" y="232"/>
                  </a:lnTo>
                  <a:lnTo>
                    <a:pt x="3398" y="234"/>
                  </a:lnTo>
                  <a:lnTo>
                    <a:pt x="3448" y="253"/>
                  </a:lnTo>
                  <a:lnTo>
                    <a:pt x="3467" y="302"/>
                  </a:lnTo>
                  <a:lnTo>
                    <a:pt x="3470" y="398"/>
                  </a:lnTo>
                  <a:lnTo>
                    <a:pt x="3470" y="4137"/>
                  </a:lnTo>
                  <a:lnTo>
                    <a:pt x="3467" y="4232"/>
                  </a:lnTo>
                  <a:lnTo>
                    <a:pt x="3448" y="4282"/>
                  </a:lnTo>
                  <a:lnTo>
                    <a:pt x="3398" y="4300"/>
                  </a:lnTo>
                  <a:lnTo>
                    <a:pt x="3299" y="4302"/>
                  </a:lnTo>
                  <a:lnTo>
                    <a:pt x="171" y="4302"/>
                  </a:lnTo>
                  <a:lnTo>
                    <a:pt x="72" y="4300"/>
                  </a:lnTo>
                  <a:lnTo>
                    <a:pt x="22" y="4282"/>
                  </a:lnTo>
                  <a:lnTo>
                    <a:pt x="3" y="4232"/>
                  </a:lnTo>
                  <a:lnTo>
                    <a:pt x="0" y="4137"/>
                  </a:lnTo>
                  <a:close/>
                </a:path>
              </a:pathLst>
            </a:custGeom>
            <a:noFill/>
            <a:ln w="6350">
              <a:solidFill>
                <a:srgbClr val="FEC21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" name="Text Box 19"/>
            <p:cNvSpPr txBox="1">
              <a:spLocks noChangeArrowheads="1"/>
            </p:cNvSpPr>
            <p:nvPr/>
          </p:nvSpPr>
          <p:spPr bwMode="auto">
            <a:xfrm>
              <a:off x="2090" y="646"/>
              <a:ext cx="3480" cy="4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Somebody hit me.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I hit somebody.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Somebody paid the bill.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I’m worried about something.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Something happened.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Diane said something.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This book belongs to somebody.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Somebody lives in that house.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I fell over something.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Something fell off the shelf.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This word means something.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Sarah was with somebody.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I’m looking for something.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Emma reminds me of somebody.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Make questions with </a:t>
            </a:r>
            <a:r>
              <a:rPr lang="en-US" b="1" i="1" dirty="0" smtClean="0"/>
              <a:t>who </a:t>
            </a:r>
            <a:r>
              <a:rPr lang="en-US" b="1" dirty="0" smtClean="0"/>
              <a:t>or </a:t>
            </a:r>
            <a:r>
              <a:rPr lang="en-US" b="1" i="1" dirty="0" smtClean="0"/>
              <a:t>what</a:t>
            </a:r>
            <a:r>
              <a:rPr lang="en-US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2050" name="Группа 485"/>
          <p:cNvGrpSpPr>
            <a:grpSpLocks/>
          </p:cNvGrpSpPr>
          <p:nvPr/>
        </p:nvGrpSpPr>
        <p:grpSpPr bwMode="auto">
          <a:xfrm>
            <a:off x="5795963" y="1557338"/>
            <a:ext cx="1620837" cy="2274887"/>
            <a:chOff x="7785" y="-214"/>
            <a:chExt cx="2553" cy="3309"/>
          </a:xfrm>
        </p:grpSpPr>
        <p:sp>
          <p:nvSpPr>
            <p:cNvPr id="486" name="Freeform 14"/>
            <p:cNvSpPr>
              <a:spLocks/>
            </p:cNvSpPr>
            <p:nvPr/>
          </p:nvSpPr>
          <p:spPr bwMode="auto">
            <a:xfrm>
              <a:off x="7785" y="384"/>
              <a:ext cx="2385" cy="2609"/>
            </a:xfrm>
            <a:custGeom>
              <a:avLst/>
              <a:gdLst>
                <a:gd name="T0" fmla="*/ 2385 w 2385"/>
                <a:gd name="T1" fmla="*/ 2823 h 2609"/>
                <a:gd name="T2" fmla="*/ 2385 w 2385"/>
                <a:gd name="T3" fmla="*/ 783 h 2609"/>
                <a:gd name="T4" fmla="*/ 2382 w 2385"/>
                <a:gd name="T5" fmla="*/ 684 h 2609"/>
                <a:gd name="T6" fmla="*/ 2364 w 2385"/>
                <a:gd name="T7" fmla="*/ 634 h 2609"/>
                <a:gd name="T8" fmla="*/ 2313 w 2385"/>
                <a:gd name="T9" fmla="*/ 615 h 2609"/>
                <a:gd name="T10" fmla="*/ 2215 w 2385"/>
                <a:gd name="T11" fmla="*/ 612 h 2609"/>
                <a:gd name="T12" fmla="*/ 1811 w 2385"/>
                <a:gd name="T13" fmla="*/ 612 h 2609"/>
                <a:gd name="T14" fmla="*/ 1817 w 2385"/>
                <a:gd name="T15" fmla="*/ 574 h 2609"/>
                <a:gd name="T16" fmla="*/ 1833 w 2385"/>
                <a:gd name="T17" fmla="*/ 522 h 2609"/>
                <a:gd name="T18" fmla="*/ 1864 w 2385"/>
                <a:gd name="T19" fmla="*/ 458 h 2609"/>
                <a:gd name="T20" fmla="*/ 1914 w 2385"/>
                <a:gd name="T21" fmla="*/ 385 h 2609"/>
                <a:gd name="T22" fmla="*/ 1841 w 2385"/>
                <a:gd name="T23" fmla="*/ 402 h 2609"/>
                <a:gd name="T24" fmla="*/ 1776 w 2385"/>
                <a:gd name="T25" fmla="*/ 444 h 2609"/>
                <a:gd name="T26" fmla="*/ 1719 w 2385"/>
                <a:gd name="T27" fmla="*/ 501 h 2609"/>
                <a:gd name="T28" fmla="*/ 1673 w 2385"/>
                <a:gd name="T29" fmla="*/ 561 h 2609"/>
                <a:gd name="T30" fmla="*/ 1640 w 2385"/>
                <a:gd name="T31" fmla="*/ 612 h 2609"/>
                <a:gd name="T32" fmla="*/ 170 w 2385"/>
                <a:gd name="T33" fmla="*/ 612 h 2609"/>
                <a:gd name="T34" fmla="*/ 72 w 2385"/>
                <a:gd name="T35" fmla="*/ 615 h 2609"/>
                <a:gd name="T36" fmla="*/ 21 w 2385"/>
                <a:gd name="T37" fmla="*/ 634 h 2609"/>
                <a:gd name="T38" fmla="*/ 3 w 2385"/>
                <a:gd name="T39" fmla="*/ 684 h 2609"/>
                <a:gd name="T40" fmla="*/ 0 w 2385"/>
                <a:gd name="T41" fmla="*/ 783 h 2609"/>
                <a:gd name="T42" fmla="*/ 0 w 2385"/>
                <a:gd name="T43" fmla="*/ 2823 h 2609"/>
                <a:gd name="T44" fmla="*/ 3 w 2385"/>
                <a:gd name="T45" fmla="*/ 2921 h 2609"/>
                <a:gd name="T46" fmla="*/ 21 w 2385"/>
                <a:gd name="T47" fmla="*/ 2972 h 2609"/>
                <a:gd name="T48" fmla="*/ 72 w 2385"/>
                <a:gd name="T49" fmla="*/ 2991 h 2609"/>
                <a:gd name="T50" fmla="*/ 170 w 2385"/>
                <a:gd name="T51" fmla="*/ 2993 h 2609"/>
                <a:gd name="T52" fmla="*/ 2215 w 2385"/>
                <a:gd name="T53" fmla="*/ 2993 h 2609"/>
                <a:gd name="T54" fmla="*/ 2313 w 2385"/>
                <a:gd name="T55" fmla="*/ 2991 h 2609"/>
                <a:gd name="T56" fmla="*/ 2364 w 2385"/>
                <a:gd name="T57" fmla="*/ 2972 h 2609"/>
                <a:gd name="T58" fmla="*/ 2382 w 2385"/>
                <a:gd name="T59" fmla="*/ 2921 h 2609"/>
                <a:gd name="T60" fmla="*/ 2385 w 2385"/>
                <a:gd name="T61" fmla="*/ 2823 h 260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385" h="2609">
                  <a:moveTo>
                    <a:pt x="2385" y="2438"/>
                  </a:moveTo>
                  <a:lnTo>
                    <a:pt x="2385" y="398"/>
                  </a:lnTo>
                  <a:lnTo>
                    <a:pt x="2382" y="299"/>
                  </a:lnTo>
                  <a:lnTo>
                    <a:pt x="2364" y="249"/>
                  </a:lnTo>
                  <a:lnTo>
                    <a:pt x="2313" y="230"/>
                  </a:lnTo>
                  <a:lnTo>
                    <a:pt x="2215" y="227"/>
                  </a:lnTo>
                  <a:lnTo>
                    <a:pt x="1811" y="227"/>
                  </a:lnTo>
                  <a:lnTo>
                    <a:pt x="1817" y="189"/>
                  </a:lnTo>
                  <a:lnTo>
                    <a:pt x="1833" y="137"/>
                  </a:lnTo>
                  <a:lnTo>
                    <a:pt x="1864" y="73"/>
                  </a:lnTo>
                  <a:lnTo>
                    <a:pt x="1914" y="0"/>
                  </a:lnTo>
                  <a:lnTo>
                    <a:pt x="1841" y="17"/>
                  </a:lnTo>
                  <a:lnTo>
                    <a:pt x="1776" y="59"/>
                  </a:lnTo>
                  <a:lnTo>
                    <a:pt x="1719" y="116"/>
                  </a:lnTo>
                  <a:lnTo>
                    <a:pt x="1673" y="176"/>
                  </a:lnTo>
                  <a:lnTo>
                    <a:pt x="1640" y="227"/>
                  </a:lnTo>
                  <a:lnTo>
                    <a:pt x="170" y="227"/>
                  </a:lnTo>
                  <a:lnTo>
                    <a:pt x="72" y="230"/>
                  </a:lnTo>
                  <a:lnTo>
                    <a:pt x="21" y="249"/>
                  </a:lnTo>
                  <a:lnTo>
                    <a:pt x="3" y="299"/>
                  </a:lnTo>
                  <a:lnTo>
                    <a:pt x="0" y="398"/>
                  </a:lnTo>
                  <a:lnTo>
                    <a:pt x="0" y="2438"/>
                  </a:lnTo>
                  <a:lnTo>
                    <a:pt x="3" y="2536"/>
                  </a:lnTo>
                  <a:lnTo>
                    <a:pt x="21" y="2587"/>
                  </a:lnTo>
                  <a:lnTo>
                    <a:pt x="72" y="2606"/>
                  </a:lnTo>
                  <a:lnTo>
                    <a:pt x="170" y="2608"/>
                  </a:lnTo>
                  <a:lnTo>
                    <a:pt x="2215" y="2608"/>
                  </a:lnTo>
                  <a:lnTo>
                    <a:pt x="2313" y="2606"/>
                  </a:lnTo>
                  <a:lnTo>
                    <a:pt x="2364" y="2587"/>
                  </a:lnTo>
                  <a:lnTo>
                    <a:pt x="2382" y="2536"/>
                  </a:lnTo>
                  <a:lnTo>
                    <a:pt x="2385" y="2438"/>
                  </a:lnTo>
                  <a:close/>
                </a:path>
              </a:pathLst>
            </a:custGeom>
            <a:noFill/>
            <a:ln w="6350">
              <a:solidFill>
                <a:srgbClr val="FEC21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487" name="Picture 1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49" y="-214"/>
              <a:ext cx="484" cy="543"/>
            </a:xfrm>
            <a:prstGeom prst="rect">
              <a:avLst/>
            </a:prstGeom>
            <a:noFill/>
          </p:spPr>
        </p:pic>
        <p:sp>
          <p:nvSpPr>
            <p:cNvPr id="488" name="Text Box 16"/>
            <p:cNvSpPr txBox="1">
              <a:spLocks noChangeArrowheads="1"/>
            </p:cNvSpPr>
            <p:nvPr/>
          </p:nvSpPr>
          <p:spPr bwMode="auto">
            <a:xfrm>
              <a:off x="7885" y="49"/>
              <a:ext cx="2453" cy="3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cs typeface="Arial" pitchFamily="34" charset="0"/>
              </a:endParaRPr>
            </a:p>
            <a:p>
              <a:pPr marL="0" marR="200025" lvl="0" indent="0" algn="r" defTabSz="914400" rtl="0" eaLnBrk="1" fontAlgn="base" latinLnBrk="0" hangingPunct="1">
                <a:lnSpc>
                  <a:spcPct val="100000"/>
                </a:lnSpc>
                <a:spcBef>
                  <a:spcPts val="613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1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rebuchet MS" pitchFamily="34" charset="0"/>
                  <a:cs typeface="Arial" pitchFamily="34" charset="0"/>
                </a:rPr>
                <a:t>JOE</a:t>
              </a:r>
              <a:endParaRPr kumimoji="0" lang="en-US" sz="7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In Manchester.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No, I was born in London.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Yes.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17 years.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I’m a journalist.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She’s a doctor.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Yes, two boys.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12 and 15.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54" name="Группа 492"/>
          <p:cNvGrpSpPr>
            <a:grpSpLocks/>
          </p:cNvGrpSpPr>
          <p:nvPr/>
        </p:nvGrpSpPr>
        <p:grpSpPr bwMode="auto">
          <a:xfrm>
            <a:off x="2916238" y="3141663"/>
            <a:ext cx="2811462" cy="2735262"/>
            <a:chOff x="5757" y="334"/>
            <a:chExt cx="4426" cy="4307"/>
          </a:xfrm>
        </p:grpSpPr>
        <p:sp>
          <p:nvSpPr>
            <p:cNvPr id="493" name="Freeform 21"/>
            <p:cNvSpPr>
              <a:spLocks/>
            </p:cNvSpPr>
            <p:nvPr/>
          </p:nvSpPr>
          <p:spPr bwMode="auto">
            <a:xfrm>
              <a:off x="5762" y="339"/>
              <a:ext cx="4416" cy="4302"/>
            </a:xfrm>
            <a:custGeom>
              <a:avLst/>
              <a:gdLst>
                <a:gd name="T0" fmla="*/ 4415 w 4416"/>
                <a:gd name="T1" fmla="*/ 4476 h 4302"/>
                <a:gd name="T2" fmla="*/ 4415 w 4416"/>
                <a:gd name="T3" fmla="*/ 737 h 4302"/>
                <a:gd name="T4" fmla="*/ 4412 w 4416"/>
                <a:gd name="T5" fmla="*/ 641 h 4302"/>
                <a:gd name="T6" fmla="*/ 4393 w 4416"/>
                <a:gd name="T7" fmla="*/ 592 h 4302"/>
                <a:gd name="T8" fmla="*/ 4342 w 4416"/>
                <a:gd name="T9" fmla="*/ 573 h 4302"/>
                <a:gd name="T10" fmla="*/ 4241 w 4416"/>
                <a:gd name="T11" fmla="*/ 571 h 4302"/>
                <a:gd name="T12" fmla="*/ 3443 w 4416"/>
                <a:gd name="T13" fmla="*/ 571 h 4302"/>
                <a:gd name="T14" fmla="*/ 3447 w 4416"/>
                <a:gd name="T15" fmla="*/ 534 h 4302"/>
                <a:gd name="T16" fmla="*/ 3463 w 4416"/>
                <a:gd name="T17" fmla="*/ 482 h 4302"/>
                <a:gd name="T18" fmla="*/ 3495 w 4416"/>
                <a:gd name="T19" fmla="*/ 416 h 4302"/>
                <a:gd name="T20" fmla="*/ 3549 w 4416"/>
                <a:gd name="T21" fmla="*/ 339 h 4302"/>
                <a:gd name="T22" fmla="*/ 3471 w 4416"/>
                <a:gd name="T23" fmla="*/ 357 h 4302"/>
                <a:gd name="T24" fmla="*/ 3401 w 4416"/>
                <a:gd name="T25" fmla="*/ 402 h 4302"/>
                <a:gd name="T26" fmla="*/ 3342 w 4416"/>
                <a:gd name="T27" fmla="*/ 461 h 4302"/>
                <a:gd name="T28" fmla="*/ 3295 w 4416"/>
                <a:gd name="T29" fmla="*/ 522 h 4302"/>
                <a:gd name="T30" fmla="*/ 3263 w 4416"/>
                <a:gd name="T31" fmla="*/ 571 h 4302"/>
                <a:gd name="T32" fmla="*/ 173 w 4416"/>
                <a:gd name="T33" fmla="*/ 571 h 4302"/>
                <a:gd name="T34" fmla="*/ 73 w 4416"/>
                <a:gd name="T35" fmla="*/ 573 h 4302"/>
                <a:gd name="T36" fmla="*/ 22 w 4416"/>
                <a:gd name="T37" fmla="*/ 592 h 4302"/>
                <a:gd name="T38" fmla="*/ 3 w 4416"/>
                <a:gd name="T39" fmla="*/ 641 h 4302"/>
                <a:gd name="T40" fmla="*/ 0 w 4416"/>
                <a:gd name="T41" fmla="*/ 737 h 4302"/>
                <a:gd name="T42" fmla="*/ 0 w 4416"/>
                <a:gd name="T43" fmla="*/ 4476 h 4302"/>
                <a:gd name="T44" fmla="*/ 3 w 4416"/>
                <a:gd name="T45" fmla="*/ 4571 h 4302"/>
                <a:gd name="T46" fmla="*/ 22 w 4416"/>
                <a:gd name="T47" fmla="*/ 4621 h 4302"/>
                <a:gd name="T48" fmla="*/ 73 w 4416"/>
                <a:gd name="T49" fmla="*/ 4639 h 4302"/>
                <a:gd name="T50" fmla="*/ 173 w 4416"/>
                <a:gd name="T51" fmla="*/ 4641 h 4302"/>
                <a:gd name="T52" fmla="*/ 4241 w 4416"/>
                <a:gd name="T53" fmla="*/ 4641 h 4302"/>
                <a:gd name="T54" fmla="*/ 4342 w 4416"/>
                <a:gd name="T55" fmla="*/ 4639 h 4302"/>
                <a:gd name="T56" fmla="*/ 4393 w 4416"/>
                <a:gd name="T57" fmla="*/ 4621 h 4302"/>
                <a:gd name="T58" fmla="*/ 4412 w 4416"/>
                <a:gd name="T59" fmla="*/ 4571 h 4302"/>
                <a:gd name="T60" fmla="*/ 4415 w 4416"/>
                <a:gd name="T61" fmla="*/ 4476 h 430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416" h="4302">
                  <a:moveTo>
                    <a:pt x="4415" y="4137"/>
                  </a:moveTo>
                  <a:lnTo>
                    <a:pt x="4415" y="398"/>
                  </a:lnTo>
                  <a:lnTo>
                    <a:pt x="4412" y="302"/>
                  </a:lnTo>
                  <a:lnTo>
                    <a:pt x="4393" y="253"/>
                  </a:lnTo>
                  <a:lnTo>
                    <a:pt x="4342" y="234"/>
                  </a:lnTo>
                  <a:lnTo>
                    <a:pt x="4241" y="232"/>
                  </a:lnTo>
                  <a:lnTo>
                    <a:pt x="3443" y="232"/>
                  </a:lnTo>
                  <a:lnTo>
                    <a:pt x="3447" y="195"/>
                  </a:lnTo>
                  <a:lnTo>
                    <a:pt x="3463" y="143"/>
                  </a:lnTo>
                  <a:lnTo>
                    <a:pt x="3495" y="77"/>
                  </a:lnTo>
                  <a:lnTo>
                    <a:pt x="3549" y="0"/>
                  </a:lnTo>
                  <a:lnTo>
                    <a:pt x="3471" y="18"/>
                  </a:lnTo>
                  <a:lnTo>
                    <a:pt x="3401" y="63"/>
                  </a:lnTo>
                  <a:lnTo>
                    <a:pt x="3342" y="122"/>
                  </a:lnTo>
                  <a:lnTo>
                    <a:pt x="3295" y="183"/>
                  </a:lnTo>
                  <a:lnTo>
                    <a:pt x="3263" y="232"/>
                  </a:lnTo>
                  <a:lnTo>
                    <a:pt x="173" y="232"/>
                  </a:lnTo>
                  <a:lnTo>
                    <a:pt x="73" y="234"/>
                  </a:lnTo>
                  <a:lnTo>
                    <a:pt x="22" y="253"/>
                  </a:lnTo>
                  <a:lnTo>
                    <a:pt x="3" y="302"/>
                  </a:lnTo>
                  <a:lnTo>
                    <a:pt x="0" y="398"/>
                  </a:lnTo>
                  <a:lnTo>
                    <a:pt x="0" y="4137"/>
                  </a:lnTo>
                  <a:lnTo>
                    <a:pt x="3" y="4232"/>
                  </a:lnTo>
                  <a:lnTo>
                    <a:pt x="22" y="4282"/>
                  </a:lnTo>
                  <a:lnTo>
                    <a:pt x="73" y="4300"/>
                  </a:lnTo>
                  <a:lnTo>
                    <a:pt x="173" y="4302"/>
                  </a:lnTo>
                  <a:lnTo>
                    <a:pt x="4241" y="4302"/>
                  </a:lnTo>
                  <a:lnTo>
                    <a:pt x="4342" y="4300"/>
                  </a:lnTo>
                  <a:lnTo>
                    <a:pt x="4393" y="4282"/>
                  </a:lnTo>
                  <a:lnTo>
                    <a:pt x="4412" y="4232"/>
                  </a:lnTo>
                  <a:lnTo>
                    <a:pt x="4415" y="4137"/>
                  </a:lnTo>
                  <a:close/>
                </a:path>
              </a:pathLst>
            </a:custGeom>
            <a:noFill/>
            <a:ln w="6350">
              <a:solidFill>
                <a:srgbClr val="FEC21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4" name="AutoShape 22"/>
            <p:cNvSpPr>
              <a:spLocks/>
            </p:cNvSpPr>
            <p:nvPr/>
          </p:nvSpPr>
          <p:spPr bwMode="auto">
            <a:xfrm>
              <a:off x="5917" y="872"/>
              <a:ext cx="4036" cy="2"/>
            </a:xfrm>
            <a:custGeom>
              <a:avLst/>
              <a:gdLst>
                <a:gd name="T0" fmla="*/ 0 w 4036"/>
                <a:gd name="T1" fmla="*/ 0 h 2"/>
                <a:gd name="T2" fmla="*/ 0 w 4036"/>
                <a:gd name="T3" fmla="*/ 0 h 2"/>
                <a:gd name="T4" fmla="*/ 4035 w 4036"/>
                <a:gd name="T5" fmla="*/ 0 h 2"/>
                <a:gd name="T6" fmla="*/ 4035 w 403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36" h="2">
                  <a:moveTo>
                    <a:pt x="0" y="0"/>
                  </a:moveTo>
                  <a:lnTo>
                    <a:pt x="0" y="0"/>
                  </a:lnTo>
                  <a:moveTo>
                    <a:pt x="4035" y="0"/>
                  </a:moveTo>
                  <a:lnTo>
                    <a:pt x="403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5" name="AutoShape 23"/>
            <p:cNvSpPr>
              <a:spLocks/>
            </p:cNvSpPr>
            <p:nvPr/>
          </p:nvSpPr>
          <p:spPr bwMode="auto">
            <a:xfrm>
              <a:off x="5917" y="1151"/>
              <a:ext cx="4036" cy="2"/>
            </a:xfrm>
            <a:custGeom>
              <a:avLst/>
              <a:gdLst>
                <a:gd name="T0" fmla="*/ 0 w 4036"/>
                <a:gd name="T1" fmla="*/ 0 h 2"/>
                <a:gd name="T2" fmla="*/ 0 w 4036"/>
                <a:gd name="T3" fmla="*/ 0 h 2"/>
                <a:gd name="T4" fmla="*/ 4035 w 4036"/>
                <a:gd name="T5" fmla="*/ 0 h 2"/>
                <a:gd name="T6" fmla="*/ 4035 w 403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36" h="2">
                  <a:moveTo>
                    <a:pt x="0" y="0"/>
                  </a:moveTo>
                  <a:lnTo>
                    <a:pt x="0" y="0"/>
                  </a:lnTo>
                  <a:moveTo>
                    <a:pt x="4035" y="0"/>
                  </a:moveTo>
                  <a:lnTo>
                    <a:pt x="403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6" name="AutoShape 24"/>
            <p:cNvSpPr>
              <a:spLocks/>
            </p:cNvSpPr>
            <p:nvPr/>
          </p:nvSpPr>
          <p:spPr bwMode="auto">
            <a:xfrm>
              <a:off x="6344" y="1403"/>
              <a:ext cx="3575" cy="2"/>
            </a:xfrm>
            <a:custGeom>
              <a:avLst/>
              <a:gdLst>
                <a:gd name="T0" fmla="*/ 0 w 3575"/>
                <a:gd name="T1" fmla="*/ 0 h 2"/>
                <a:gd name="T2" fmla="*/ 0 w 3575"/>
                <a:gd name="T3" fmla="*/ 0 h 2"/>
                <a:gd name="T4" fmla="*/ 3575 w 3575"/>
                <a:gd name="T5" fmla="*/ 0 h 2"/>
                <a:gd name="T6" fmla="*/ 3575 w 3575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75" h="2">
                  <a:moveTo>
                    <a:pt x="0" y="0"/>
                  </a:moveTo>
                  <a:lnTo>
                    <a:pt x="0" y="0"/>
                  </a:lnTo>
                  <a:moveTo>
                    <a:pt x="3575" y="0"/>
                  </a:moveTo>
                  <a:lnTo>
                    <a:pt x="357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3" name="AutoShape 25"/>
            <p:cNvSpPr>
              <a:spLocks/>
            </p:cNvSpPr>
            <p:nvPr/>
          </p:nvSpPr>
          <p:spPr bwMode="auto">
            <a:xfrm>
              <a:off x="6398" y="1690"/>
              <a:ext cx="3528" cy="2"/>
            </a:xfrm>
            <a:custGeom>
              <a:avLst/>
              <a:gdLst>
                <a:gd name="T0" fmla="*/ 0 w 3528"/>
                <a:gd name="T1" fmla="*/ 0 h 2"/>
                <a:gd name="T2" fmla="*/ 0 w 3528"/>
                <a:gd name="T3" fmla="*/ 0 h 2"/>
                <a:gd name="T4" fmla="*/ 3527 w 3528"/>
                <a:gd name="T5" fmla="*/ 0 h 2"/>
                <a:gd name="T6" fmla="*/ 3527 w 3528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28" h="2">
                  <a:moveTo>
                    <a:pt x="0" y="0"/>
                  </a:moveTo>
                  <a:lnTo>
                    <a:pt x="0" y="0"/>
                  </a:lnTo>
                  <a:moveTo>
                    <a:pt x="3527" y="0"/>
                  </a:moveTo>
                  <a:lnTo>
                    <a:pt x="3527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4" name="AutoShape 26"/>
            <p:cNvSpPr>
              <a:spLocks/>
            </p:cNvSpPr>
            <p:nvPr/>
          </p:nvSpPr>
          <p:spPr bwMode="auto">
            <a:xfrm>
              <a:off x="5917" y="1976"/>
              <a:ext cx="4036" cy="2"/>
            </a:xfrm>
            <a:custGeom>
              <a:avLst/>
              <a:gdLst>
                <a:gd name="T0" fmla="*/ 0 w 4036"/>
                <a:gd name="T1" fmla="*/ 0 h 2"/>
                <a:gd name="T2" fmla="*/ 0 w 4036"/>
                <a:gd name="T3" fmla="*/ 0 h 2"/>
                <a:gd name="T4" fmla="*/ 4035 w 4036"/>
                <a:gd name="T5" fmla="*/ 0 h 2"/>
                <a:gd name="T6" fmla="*/ 4035 w 403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36" h="2">
                  <a:moveTo>
                    <a:pt x="0" y="0"/>
                  </a:moveTo>
                  <a:lnTo>
                    <a:pt x="0" y="0"/>
                  </a:lnTo>
                  <a:moveTo>
                    <a:pt x="4035" y="0"/>
                  </a:moveTo>
                  <a:lnTo>
                    <a:pt x="403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5" name="AutoShape 27"/>
            <p:cNvSpPr>
              <a:spLocks/>
            </p:cNvSpPr>
            <p:nvPr/>
          </p:nvSpPr>
          <p:spPr bwMode="auto">
            <a:xfrm>
              <a:off x="5917" y="2262"/>
              <a:ext cx="4036" cy="2"/>
            </a:xfrm>
            <a:custGeom>
              <a:avLst/>
              <a:gdLst>
                <a:gd name="T0" fmla="*/ 0 w 4036"/>
                <a:gd name="T1" fmla="*/ 0 h 2"/>
                <a:gd name="T2" fmla="*/ 0 w 4036"/>
                <a:gd name="T3" fmla="*/ 0 h 2"/>
                <a:gd name="T4" fmla="*/ 4035 w 4036"/>
                <a:gd name="T5" fmla="*/ 0 h 2"/>
                <a:gd name="T6" fmla="*/ 4035 w 403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36" h="2">
                  <a:moveTo>
                    <a:pt x="0" y="0"/>
                  </a:moveTo>
                  <a:lnTo>
                    <a:pt x="0" y="0"/>
                  </a:lnTo>
                  <a:moveTo>
                    <a:pt x="4035" y="0"/>
                  </a:moveTo>
                  <a:lnTo>
                    <a:pt x="403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6" name="AutoShape 28"/>
            <p:cNvSpPr>
              <a:spLocks/>
            </p:cNvSpPr>
            <p:nvPr/>
          </p:nvSpPr>
          <p:spPr bwMode="auto">
            <a:xfrm>
              <a:off x="5917" y="2547"/>
              <a:ext cx="4036" cy="2"/>
            </a:xfrm>
            <a:custGeom>
              <a:avLst/>
              <a:gdLst>
                <a:gd name="T0" fmla="*/ 0 w 4036"/>
                <a:gd name="T1" fmla="*/ 0 h 2"/>
                <a:gd name="T2" fmla="*/ 0 w 4036"/>
                <a:gd name="T3" fmla="*/ 0 h 2"/>
                <a:gd name="T4" fmla="*/ 4035 w 4036"/>
                <a:gd name="T5" fmla="*/ 0 h 2"/>
                <a:gd name="T6" fmla="*/ 4035 w 403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36" h="2">
                  <a:moveTo>
                    <a:pt x="0" y="0"/>
                  </a:moveTo>
                  <a:lnTo>
                    <a:pt x="0" y="0"/>
                  </a:lnTo>
                  <a:moveTo>
                    <a:pt x="4035" y="0"/>
                  </a:moveTo>
                  <a:lnTo>
                    <a:pt x="403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" name="AutoShape 29"/>
            <p:cNvSpPr>
              <a:spLocks/>
            </p:cNvSpPr>
            <p:nvPr/>
          </p:nvSpPr>
          <p:spPr bwMode="auto">
            <a:xfrm>
              <a:off x="5917" y="2820"/>
              <a:ext cx="4036" cy="2"/>
            </a:xfrm>
            <a:custGeom>
              <a:avLst/>
              <a:gdLst>
                <a:gd name="T0" fmla="*/ 0 w 4036"/>
                <a:gd name="T1" fmla="*/ 0 h 2"/>
                <a:gd name="T2" fmla="*/ 0 w 4036"/>
                <a:gd name="T3" fmla="*/ 0 h 2"/>
                <a:gd name="T4" fmla="*/ 4035 w 4036"/>
                <a:gd name="T5" fmla="*/ 0 h 2"/>
                <a:gd name="T6" fmla="*/ 4035 w 403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36" h="2">
                  <a:moveTo>
                    <a:pt x="0" y="0"/>
                  </a:moveTo>
                  <a:lnTo>
                    <a:pt x="0" y="0"/>
                  </a:lnTo>
                  <a:moveTo>
                    <a:pt x="4035" y="0"/>
                  </a:moveTo>
                  <a:lnTo>
                    <a:pt x="403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8" name="AutoShape 30"/>
            <p:cNvSpPr>
              <a:spLocks/>
            </p:cNvSpPr>
            <p:nvPr/>
          </p:nvSpPr>
          <p:spPr bwMode="auto">
            <a:xfrm>
              <a:off x="5917" y="3107"/>
              <a:ext cx="4036" cy="2"/>
            </a:xfrm>
            <a:custGeom>
              <a:avLst/>
              <a:gdLst>
                <a:gd name="T0" fmla="*/ 0 w 4036"/>
                <a:gd name="T1" fmla="*/ 0 h 2"/>
                <a:gd name="T2" fmla="*/ 0 w 4036"/>
                <a:gd name="T3" fmla="*/ 0 h 2"/>
                <a:gd name="T4" fmla="*/ 4035 w 4036"/>
                <a:gd name="T5" fmla="*/ 0 h 2"/>
                <a:gd name="T6" fmla="*/ 4035 w 403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36" h="2">
                  <a:moveTo>
                    <a:pt x="0" y="0"/>
                  </a:moveTo>
                  <a:lnTo>
                    <a:pt x="0" y="0"/>
                  </a:lnTo>
                  <a:moveTo>
                    <a:pt x="4035" y="0"/>
                  </a:moveTo>
                  <a:lnTo>
                    <a:pt x="403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9" name="AutoShape 31"/>
            <p:cNvSpPr>
              <a:spLocks/>
            </p:cNvSpPr>
            <p:nvPr/>
          </p:nvSpPr>
          <p:spPr bwMode="auto">
            <a:xfrm>
              <a:off x="5917" y="3393"/>
              <a:ext cx="4036" cy="2"/>
            </a:xfrm>
            <a:custGeom>
              <a:avLst/>
              <a:gdLst>
                <a:gd name="T0" fmla="*/ 0 w 4036"/>
                <a:gd name="T1" fmla="*/ 0 h 2"/>
                <a:gd name="T2" fmla="*/ 0 w 4036"/>
                <a:gd name="T3" fmla="*/ 0 h 2"/>
                <a:gd name="T4" fmla="*/ 4035 w 4036"/>
                <a:gd name="T5" fmla="*/ 0 h 2"/>
                <a:gd name="T6" fmla="*/ 4035 w 403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36" h="2">
                  <a:moveTo>
                    <a:pt x="0" y="0"/>
                  </a:moveTo>
                  <a:lnTo>
                    <a:pt x="0" y="0"/>
                  </a:lnTo>
                  <a:moveTo>
                    <a:pt x="4035" y="0"/>
                  </a:moveTo>
                  <a:lnTo>
                    <a:pt x="403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0" name="AutoShape 32"/>
            <p:cNvSpPr>
              <a:spLocks/>
            </p:cNvSpPr>
            <p:nvPr/>
          </p:nvSpPr>
          <p:spPr bwMode="auto">
            <a:xfrm>
              <a:off x="5917" y="3679"/>
              <a:ext cx="4036" cy="2"/>
            </a:xfrm>
            <a:custGeom>
              <a:avLst/>
              <a:gdLst>
                <a:gd name="T0" fmla="*/ 0 w 4036"/>
                <a:gd name="T1" fmla="*/ 0 h 2"/>
                <a:gd name="T2" fmla="*/ 0 w 4036"/>
                <a:gd name="T3" fmla="*/ 0 h 2"/>
                <a:gd name="T4" fmla="*/ 4035 w 4036"/>
                <a:gd name="T5" fmla="*/ 0 h 2"/>
                <a:gd name="T6" fmla="*/ 4035 w 403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36" h="2">
                  <a:moveTo>
                    <a:pt x="0" y="0"/>
                  </a:moveTo>
                  <a:lnTo>
                    <a:pt x="0" y="0"/>
                  </a:lnTo>
                  <a:moveTo>
                    <a:pt x="4035" y="0"/>
                  </a:moveTo>
                  <a:lnTo>
                    <a:pt x="403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1" name="AutoShape 33"/>
            <p:cNvSpPr>
              <a:spLocks/>
            </p:cNvSpPr>
            <p:nvPr/>
          </p:nvSpPr>
          <p:spPr bwMode="auto">
            <a:xfrm>
              <a:off x="5917" y="3953"/>
              <a:ext cx="4036" cy="2"/>
            </a:xfrm>
            <a:custGeom>
              <a:avLst/>
              <a:gdLst>
                <a:gd name="T0" fmla="*/ 0 w 4036"/>
                <a:gd name="T1" fmla="*/ 0 h 2"/>
                <a:gd name="T2" fmla="*/ 0 w 4036"/>
                <a:gd name="T3" fmla="*/ 0 h 2"/>
                <a:gd name="T4" fmla="*/ 4035 w 4036"/>
                <a:gd name="T5" fmla="*/ 0 h 2"/>
                <a:gd name="T6" fmla="*/ 4035 w 403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36" h="2">
                  <a:moveTo>
                    <a:pt x="0" y="0"/>
                  </a:moveTo>
                  <a:lnTo>
                    <a:pt x="0" y="0"/>
                  </a:lnTo>
                  <a:moveTo>
                    <a:pt x="4035" y="0"/>
                  </a:moveTo>
                  <a:lnTo>
                    <a:pt x="403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2" name="AutoShape 34"/>
            <p:cNvSpPr>
              <a:spLocks/>
            </p:cNvSpPr>
            <p:nvPr/>
          </p:nvSpPr>
          <p:spPr bwMode="auto">
            <a:xfrm>
              <a:off x="5917" y="4239"/>
              <a:ext cx="4036" cy="2"/>
            </a:xfrm>
            <a:custGeom>
              <a:avLst/>
              <a:gdLst>
                <a:gd name="T0" fmla="*/ 0 w 4036"/>
                <a:gd name="T1" fmla="*/ 0 h 2"/>
                <a:gd name="T2" fmla="*/ 0 w 4036"/>
                <a:gd name="T3" fmla="*/ 0 h 2"/>
                <a:gd name="T4" fmla="*/ 4035 w 4036"/>
                <a:gd name="T5" fmla="*/ 0 h 2"/>
                <a:gd name="T6" fmla="*/ 4035 w 403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36" h="2">
                  <a:moveTo>
                    <a:pt x="0" y="0"/>
                  </a:moveTo>
                  <a:lnTo>
                    <a:pt x="0" y="0"/>
                  </a:lnTo>
                  <a:moveTo>
                    <a:pt x="4035" y="0"/>
                  </a:moveTo>
                  <a:lnTo>
                    <a:pt x="403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3" name="AutoShape 35"/>
            <p:cNvSpPr>
              <a:spLocks/>
            </p:cNvSpPr>
            <p:nvPr/>
          </p:nvSpPr>
          <p:spPr bwMode="auto">
            <a:xfrm>
              <a:off x="5917" y="4526"/>
              <a:ext cx="4036" cy="2"/>
            </a:xfrm>
            <a:custGeom>
              <a:avLst/>
              <a:gdLst>
                <a:gd name="T0" fmla="*/ 0 w 4036"/>
                <a:gd name="T1" fmla="*/ 0 h 2"/>
                <a:gd name="T2" fmla="*/ 0 w 4036"/>
                <a:gd name="T3" fmla="*/ 0 h 2"/>
                <a:gd name="T4" fmla="*/ 4035 w 4036"/>
                <a:gd name="T5" fmla="*/ 0 h 2"/>
                <a:gd name="T6" fmla="*/ 4035 w 4036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36" h="2">
                  <a:moveTo>
                    <a:pt x="0" y="0"/>
                  </a:moveTo>
                  <a:lnTo>
                    <a:pt x="0" y="0"/>
                  </a:lnTo>
                  <a:moveTo>
                    <a:pt x="4035" y="0"/>
                  </a:moveTo>
                  <a:lnTo>
                    <a:pt x="4035" y="0"/>
                  </a:lnTo>
                </a:path>
              </a:pathLst>
            </a:custGeom>
            <a:noFill/>
            <a:ln w="6350">
              <a:solidFill>
                <a:srgbClr val="01020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9" name="Text Box 36"/>
            <p:cNvSpPr txBox="1">
              <a:spLocks noChangeArrowheads="1"/>
            </p:cNvSpPr>
            <p:nvPr/>
          </p:nvSpPr>
          <p:spPr bwMode="auto">
            <a:xfrm>
              <a:off x="5757" y="334"/>
              <a:ext cx="4426" cy="4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 Who hit you?	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 Who did you hit?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384FA2"/>
                  </a:solidFill>
                  <a:effectLst/>
                  <a:latin typeface="Times New Roman" pitchFamily="18" charset="0"/>
                  <a:cs typeface="Arial" pitchFamily="34" charset="0"/>
                </a:rPr>
                <a:t>	 </a:t>
              </a: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Who	 What  	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	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	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	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	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 	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	</a:t>
              </a:r>
              <a:endPara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	</a:t>
              </a:r>
              <a:endPara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	</a:t>
              </a:r>
              <a:endPara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	</a:t>
              </a:r>
              <a:endPara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rgbClr val="010202"/>
                  </a:solidFill>
                  <a:effectLst/>
                  <a:latin typeface="Times New Roman" pitchFamily="18" charset="0"/>
                  <a:cs typeface="Arial" pitchFamily="34" charset="0"/>
                </a:rPr>
                <a:t>	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</TotalTime>
  <Words>870</Words>
  <Application>Microsoft Office PowerPoint</Application>
  <PresentationFormat>Экран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Практичне заняття 20(2 год.) Topic «Ecological basics of crop production.» Word order (Questions 1) Grammar revision </vt:lpstr>
      <vt:lpstr>Слайд 2</vt:lpstr>
      <vt:lpstr>Слайд 3</vt:lpstr>
      <vt:lpstr>Ecological basics of crop production </vt:lpstr>
      <vt:lpstr>Слайд 5</vt:lpstr>
      <vt:lpstr>Слайд 6</vt:lpstr>
      <vt:lpstr>Слайд 7</vt:lpstr>
      <vt:lpstr>Ask Joe questions. </vt:lpstr>
      <vt:lpstr>Make questions with who or what.</vt:lpstr>
      <vt:lpstr>Put the words in brackets in the correct order</vt:lpstr>
      <vt:lpstr>Write negative questions from the words in brackets. In each situation you are surprised.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20(2 год.) Topic «Ecological basics of crop production.» Word order (Questions 1) Grammar revision </dc:title>
  <dc:creator>User</dc:creator>
  <cp:lastModifiedBy>User Windows</cp:lastModifiedBy>
  <cp:revision>2</cp:revision>
  <dcterms:created xsi:type="dcterms:W3CDTF">2024-08-22T18:38:58Z</dcterms:created>
  <dcterms:modified xsi:type="dcterms:W3CDTF">2024-08-26T13:31:05Z</dcterms:modified>
</cp:coreProperties>
</file>