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959F56-81D9-A684-7ED0-5EF024CE8666}" v="270" dt="2024-08-21T16:43:26.0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6623" autoAdjust="0"/>
  </p:normalViewPr>
  <p:slideViewPr>
    <p:cSldViewPr snapToGrid="0">
      <p:cViewPr varScale="1">
        <p:scale>
          <a:sx n="117" d="100"/>
          <a:sy n="117" d="100"/>
        </p:scale>
        <p:origin x="1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yacheslav Sukhan" userId="cc93cbb16f1026dd" providerId="Windows Live" clId="Web-{B3959F56-81D9-A684-7ED0-5EF024CE8666}"/>
    <pc:docChg chg="addSld modSld">
      <pc:chgData name="Vyacheslav Sukhan" userId="cc93cbb16f1026dd" providerId="Windows Live" clId="Web-{B3959F56-81D9-A684-7ED0-5EF024CE8666}" dt="2024-08-21T16:43:26.020" v="257" actId="1076"/>
      <pc:docMkLst>
        <pc:docMk/>
      </pc:docMkLst>
      <pc:sldChg chg="modSp">
        <pc:chgData name="Vyacheslav Sukhan" userId="cc93cbb16f1026dd" providerId="Windows Live" clId="Web-{B3959F56-81D9-A684-7ED0-5EF024CE8666}" dt="2024-08-21T16:34:50.054" v="25" actId="20577"/>
        <pc:sldMkLst>
          <pc:docMk/>
          <pc:sldMk cId="1194440229" sldId="256"/>
        </pc:sldMkLst>
        <pc:spChg chg="mod">
          <ac:chgData name="Vyacheslav Sukhan" userId="cc93cbb16f1026dd" providerId="Windows Live" clId="Web-{B3959F56-81D9-A684-7ED0-5EF024CE8666}" dt="2024-08-21T16:34:44.117" v="22"/>
          <ac:spMkLst>
            <pc:docMk/>
            <pc:sldMk cId="1194440229" sldId="256"/>
            <ac:spMk id="2" creationId="{00000000-0000-0000-0000-000000000000}"/>
          </ac:spMkLst>
        </pc:spChg>
        <pc:spChg chg="mod">
          <ac:chgData name="Vyacheslav Sukhan" userId="cc93cbb16f1026dd" providerId="Windows Live" clId="Web-{B3959F56-81D9-A684-7ED0-5EF024CE8666}" dt="2024-08-21T16:34:50.054" v="25" actId="20577"/>
          <ac:spMkLst>
            <pc:docMk/>
            <pc:sldMk cId="1194440229" sldId="256"/>
            <ac:spMk id="3" creationId="{00000000-0000-0000-0000-000000000000}"/>
          </ac:spMkLst>
        </pc:spChg>
      </pc:sldChg>
      <pc:sldChg chg="modSp new">
        <pc:chgData name="Vyacheslav Sukhan" userId="cc93cbb16f1026dd" providerId="Windows Live" clId="Web-{B3959F56-81D9-A684-7ED0-5EF024CE8666}" dt="2024-08-21T16:35:08.102" v="35" actId="20577"/>
        <pc:sldMkLst>
          <pc:docMk/>
          <pc:sldMk cId="1855449771" sldId="257"/>
        </pc:sldMkLst>
        <pc:spChg chg="mod">
          <ac:chgData name="Vyacheslav Sukhan" userId="cc93cbb16f1026dd" providerId="Windows Live" clId="Web-{B3959F56-81D9-A684-7ED0-5EF024CE8666}" dt="2024-08-21T16:34:59.539" v="29" actId="1076"/>
          <ac:spMkLst>
            <pc:docMk/>
            <pc:sldMk cId="1855449771" sldId="257"/>
            <ac:spMk id="2" creationId="{7A4D75E8-E4BE-C7D2-897B-1CA97A2368CE}"/>
          </ac:spMkLst>
        </pc:spChg>
        <pc:spChg chg="mod">
          <ac:chgData name="Vyacheslav Sukhan" userId="cc93cbb16f1026dd" providerId="Windows Live" clId="Web-{B3959F56-81D9-A684-7ED0-5EF024CE8666}" dt="2024-08-21T16:35:08.102" v="35" actId="20577"/>
          <ac:spMkLst>
            <pc:docMk/>
            <pc:sldMk cId="1855449771" sldId="257"/>
            <ac:spMk id="3" creationId="{876932EA-A75B-CC46-8917-CBCC3783891E}"/>
          </ac:spMkLst>
        </pc:spChg>
      </pc:sldChg>
      <pc:sldChg chg="modSp new">
        <pc:chgData name="Vyacheslav Sukhan" userId="cc93cbb16f1026dd" providerId="Windows Live" clId="Web-{B3959F56-81D9-A684-7ED0-5EF024CE8666}" dt="2024-08-21T16:35:38.666" v="52" actId="20577"/>
        <pc:sldMkLst>
          <pc:docMk/>
          <pc:sldMk cId="1311639642" sldId="258"/>
        </pc:sldMkLst>
        <pc:spChg chg="mod">
          <ac:chgData name="Vyacheslav Sukhan" userId="cc93cbb16f1026dd" providerId="Windows Live" clId="Web-{B3959F56-81D9-A684-7ED0-5EF024CE8666}" dt="2024-08-21T16:35:20.774" v="43" actId="1076"/>
          <ac:spMkLst>
            <pc:docMk/>
            <pc:sldMk cId="1311639642" sldId="258"/>
            <ac:spMk id="2" creationId="{AC63AF0A-DA8C-DBF3-DD21-D03A521FC8E2}"/>
          </ac:spMkLst>
        </pc:spChg>
        <pc:spChg chg="mod">
          <ac:chgData name="Vyacheslav Sukhan" userId="cc93cbb16f1026dd" providerId="Windows Live" clId="Web-{B3959F56-81D9-A684-7ED0-5EF024CE8666}" dt="2024-08-21T16:35:38.666" v="52" actId="20577"/>
          <ac:spMkLst>
            <pc:docMk/>
            <pc:sldMk cId="1311639642" sldId="258"/>
            <ac:spMk id="3" creationId="{0A2E7358-D9AC-33B7-C3E7-1DD17B6D6197}"/>
          </ac:spMkLst>
        </pc:spChg>
      </pc:sldChg>
      <pc:sldChg chg="modSp new">
        <pc:chgData name="Vyacheslav Sukhan" userId="cc93cbb16f1026dd" providerId="Windows Live" clId="Web-{B3959F56-81D9-A684-7ED0-5EF024CE8666}" dt="2024-08-21T16:36:11.104" v="68" actId="20577"/>
        <pc:sldMkLst>
          <pc:docMk/>
          <pc:sldMk cId="2163971685" sldId="259"/>
        </pc:sldMkLst>
        <pc:spChg chg="mod">
          <ac:chgData name="Vyacheslav Sukhan" userId="cc93cbb16f1026dd" providerId="Windows Live" clId="Web-{B3959F56-81D9-A684-7ED0-5EF024CE8666}" dt="2024-08-21T16:35:50.182" v="56" actId="1076"/>
          <ac:spMkLst>
            <pc:docMk/>
            <pc:sldMk cId="2163971685" sldId="259"/>
            <ac:spMk id="2" creationId="{B0127F74-1235-4EDD-DB72-8187DE15FEA4}"/>
          </ac:spMkLst>
        </pc:spChg>
        <pc:spChg chg="mod">
          <ac:chgData name="Vyacheslav Sukhan" userId="cc93cbb16f1026dd" providerId="Windows Live" clId="Web-{B3959F56-81D9-A684-7ED0-5EF024CE8666}" dt="2024-08-21T16:36:11.104" v="68" actId="20577"/>
          <ac:spMkLst>
            <pc:docMk/>
            <pc:sldMk cId="2163971685" sldId="259"/>
            <ac:spMk id="3" creationId="{7B5F0130-8633-7896-766E-E50B259B42BB}"/>
          </ac:spMkLst>
        </pc:spChg>
      </pc:sldChg>
      <pc:sldChg chg="modSp new">
        <pc:chgData name="Vyacheslav Sukhan" userId="cc93cbb16f1026dd" providerId="Windows Live" clId="Web-{B3959F56-81D9-A684-7ED0-5EF024CE8666}" dt="2024-08-21T16:36:30.217" v="79" actId="20577"/>
        <pc:sldMkLst>
          <pc:docMk/>
          <pc:sldMk cId="2069788161" sldId="260"/>
        </pc:sldMkLst>
        <pc:spChg chg="mod">
          <ac:chgData name="Vyacheslav Sukhan" userId="cc93cbb16f1026dd" providerId="Windows Live" clId="Web-{B3959F56-81D9-A684-7ED0-5EF024CE8666}" dt="2024-08-21T16:36:13.854" v="71" actId="1076"/>
          <ac:spMkLst>
            <pc:docMk/>
            <pc:sldMk cId="2069788161" sldId="260"/>
            <ac:spMk id="2" creationId="{050A33AD-445E-AE60-8491-F98675500F30}"/>
          </ac:spMkLst>
        </pc:spChg>
        <pc:spChg chg="mod">
          <ac:chgData name="Vyacheslav Sukhan" userId="cc93cbb16f1026dd" providerId="Windows Live" clId="Web-{B3959F56-81D9-A684-7ED0-5EF024CE8666}" dt="2024-08-21T16:36:30.217" v="79" actId="20577"/>
          <ac:spMkLst>
            <pc:docMk/>
            <pc:sldMk cId="2069788161" sldId="260"/>
            <ac:spMk id="3" creationId="{ADE7E4F5-76BF-B8C7-E032-2C6AAED43EEF}"/>
          </ac:spMkLst>
        </pc:spChg>
      </pc:sldChg>
      <pc:sldChg chg="modSp new">
        <pc:chgData name="Vyacheslav Sukhan" userId="cc93cbb16f1026dd" providerId="Windows Live" clId="Web-{B3959F56-81D9-A684-7ED0-5EF024CE8666}" dt="2024-08-21T16:36:48.811" v="91" actId="20577"/>
        <pc:sldMkLst>
          <pc:docMk/>
          <pc:sldMk cId="1017468657" sldId="261"/>
        </pc:sldMkLst>
        <pc:spChg chg="mod">
          <ac:chgData name="Vyacheslav Sukhan" userId="cc93cbb16f1026dd" providerId="Windows Live" clId="Web-{B3959F56-81D9-A684-7ED0-5EF024CE8666}" dt="2024-08-21T16:36:37.592" v="80" actId="1076"/>
          <ac:spMkLst>
            <pc:docMk/>
            <pc:sldMk cId="1017468657" sldId="261"/>
            <ac:spMk id="2" creationId="{1CE254C3-6921-E71E-9FCA-B4E6D7D5AE6F}"/>
          </ac:spMkLst>
        </pc:spChg>
        <pc:spChg chg="mod">
          <ac:chgData name="Vyacheslav Sukhan" userId="cc93cbb16f1026dd" providerId="Windows Live" clId="Web-{B3959F56-81D9-A684-7ED0-5EF024CE8666}" dt="2024-08-21T16:36:48.811" v="91" actId="20577"/>
          <ac:spMkLst>
            <pc:docMk/>
            <pc:sldMk cId="1017468657" sldId="261"/>
            <ac:spMk id="3" creationId="{A62B0228-D5CD-D179-1CCF-9F316BC09FBA}"/>
          </ac:spMkLst>
        </pc:spChg>
      </pc:sldChg>
      <pc:sldChg chg="modSp new">
        <pc:chgData name="Vyacheslav Sukhan" userId="cc93cbb16f1026dd" providerId="Windows Live" clId="Web-{B3959F56-81D9-A684-7ED0-5EF024CE8666}" dt="2024-08-21T16:37:22.234" v="107" actId="20577"/>
        <pc:sldMkLst>
          <pc:docMk/>
          <pc:sldMk cId="1515672568" sldId="262"/>
        </pc:sldMkLst>
        <pc:spChg chg="mod">
          <ac:chgData name="Vyacheslav Sukhan" userId="cc93cbb16f1026dd" providerId="Windows Live" clId="Web-{B3959F56-81D9-A684-7ED0-5EF024CE8666}" dt="2024-08-21T16:37:00.483" v="96" actId="1076"/>
          <ac:spMkLst>
            <pc:docMk/>
            <pc:sldMk cId="1515672568" sldId="262"/>
            <ac:spMk id="2" creationId="{53387263-45ED-E1A6-EFE6-76F48DCDCDAC}"/>
          </ac:spMkLst>
        </pc:spChg>
        <pc:spChg chg="mod">
          <ac:chgData name="Vyacheslav Sukhan" userId="cc93cbb16f1026dd" providerId="Windows Live" clId="Web-{B3959F56-81D9-A684-7ED0-5EF024CE8666}" dt="2024-08-21T16:37:22.234" v="107" actId="20577"/>
          <ac:spMkLst>
            <pc:docMk/>
            <pc:sldMk cId="1515672568" sldId="262"/>
            <ac:spMk id="3" creationId="{3971E6AD-9446-9725-9F02-1CC9040F823E}"/>
          </ac:spMkLst>
        </pc:spChg>
      </pc:sldChg>
      <pc:sldChg chg="modSp new">
        <pc:chgData name="Vyacheslav Sukhan" userId="cc93cbb16f1026dd" providerId="Windows Live" clId="Web-{B3959F56-81D9-A684-7ED0-5EF024CE8666}" dt="2024-08-21T16:37:43.704" v="119" actId="1076"/>
        <pc:sldMkLst>
          <pc:docMk/>
          <pc:sldMk cId="4118524785" sldId="263"/>
        </pc:sldMkLst>
        <pc:spChg chg="mod">
          <ac:chgData name="Vyacheslav Sukhan" userId="cc93cbb16f1026dd" providerId="Windows Live" clId="Web-{B3959F56-81D9-A684-7ED0-5EF024CE8666}" dt="2024-08-21T16:37:31.125" v="111" actId="1076"/>
          <ac:spMkLst>
            <pc:docMk/>
            <pc:sldMk cId="4118524785" sldId="263"/>
            <ac:spMk id="2" creationId="{5A4E8E86-A484-5575-4838-2BBF93568897}"/>
          </ac:spMkLst>
        </pc:spChg>
        <pc:spChg chg="mod">
          <ac:chgData name="Vyacheslav Sukhan" userId="cc93cbb16f1026dd" providerId="Windows Live" clId="Web-{B3959F56-81D9-A684-7ED0-5EF024CE8666}" dt="2024-08-21T16:37:43.704" v="119" actId="1076"/>
          <ac:spMkLst>
            <pc:docMk/>
            <pc:sldMk cId="4118524785" sldId="263"/>
            <ac:spMk id="3" creationId="{B77405D7-E48E-9A8A-1DC0-D5C1BD49D97B}"/>
          </ac:spMkLst>
        </pc:spChg>
      </pc:sldChg>
      <pc:sldChg chg="modSp new">
        <pc:chgData name="Vyacheslav Sukhan" userId="cc93cbb16f1026dd" providerId="Windows Live" clId="Web-{B3959F56-81D9-A684-7ED0-5EF024CE8666}" dt="2024-08-21T16:38:19.883" v="135" actId="20577"/>
        <pc:sldMkLst>
          <pc:docMk/>
          <pc:sldMk cId="1442990320" sldId="264"/>
        </pc:sldMkLst>
        <pc:spChg chg="mod">
          <ac:chgData name="Vyacheslav Sukhan" userId="cc93cbb16f1026dd" providerId="Windows Live" clId="Web-{B3959F56-81D9-A684-7ED0-5EF024CE8666}" dt="2024-08-21T16:37:58.032" v="123" actId="1076"/>
          <ac:spMkLst>
            <pc:docMk/>
            <pc:sldMk cId="1442990320" sldId="264"/>
            <ac:spMk id="2" creationId="{5E52E98A-9309-00A0-3CD4-C19639C55A5C}"/>
          </ac:spMkLst>
        </pc:spChg>
        <pc:spChg chg="mod">
          <ac:chgData name="Vyacheslav Sukhan" userId="cc93cbb16f1026dd" providerId="Windows Live" clId="Web-{B3959F56-81D9-A684-7ED0-5EF024CE8666}" dt="2024-08-21T16:38:19.883" v="135" actId="20577"/>
          <ac:spMkLst>
            <pc:docMk/>
            <pc:sldMk cId="1442990320" sldId="264"/>
            <ac:spMk id="3" creationId="{CBE233DC-8AE1-991E-3C55-11A7B73537C3}"/>
          </ac:spMkLst>
        </pc:spChg>
      </pc:sldChg>
      <pc:sldChg chg="modSp new">
        <pc:chgData name="Vyacheslav Sukhan" userId="cc93cbb16f1026dd" providerId="Windows Live" clId="Web-{B3959F56-81D9-A684-7ED0-5EF024CE8666}" dt="2024-08-21T16:39:38.073" v="155" actId="14100"/>
        <pc:sldMkLst>
          <pc:docMk/>
          <pc:sldMk cId="1102672952" sldId="265"/>
        </pc:sldMkLst>
        <pc:spChg chg="mod">
          <ac:chgData name="Vyacheslav Sukhan" userId="cc93cbb16f1026dd" providerId="Windows Live" clId="Web-{B3959F56-81D9-A684-7ED0-5EF024CE8666}" dt="2024-08-21T16:38:39.712" v="142" actId="1076"/>
          <ac:spMkLst>
            <pc:docMk/>
            <pc:sldMk cId="1102672952" sldId="265"/>
            <ac:spMk id="2" creationId="{C0F9ADEE-D702-004E-9052-A2534579384E}"/>
          </ac:spMkLst>
        </pc:spChg>
        <pc:spChg chg="mod">
          <ac:chgData name="Vyacheslav Sukhan" userId="cc93cbb16f1026dd" providerId="Windows Live" clId="Web-{B3959F56-81D9-A684-7ED0-5EF024CE8666}" dt="2024-08-21T16:39:38.073" v="155" actId="14100"/>
          <ac:spMkLst>
            <pc:docMk/>
            <pc:sldMk cId="1102672952" sldId="265"/>
            <ac:spMk id="3" creationId="{891C54B9-4323-5149-4D75-4D05FA3601DE}"/>
          </ac:spMkLst>
        </pc:spChg>
      </pc:sldChg>
      <pc:sldChg chg="modSp new">
        <pc:chgData name="Vyacheslav Sukhan" userId="cc93cbb16f1026dd" providerId="Windows Live" clId="Web-{B3959F56-81D9-A684-7ED0-5EF024CE8666}" dt="2024-08-21T16:40:30.325" v="172" actId="20577"/>
        <pc:sldMkLst>
          <pc:docMk/>
          <pc:sldMk cId="2315738472" sldId="266"/>
        </pc:sldMkLst>
        <pc:spChg chg="mod">
          <ac:chgData name="Vyacheslav Sukhan" userId="cc93cbb16f1026dd" providerId="Windows Live" clId="Web-{B3959F56-81D9-A684-7ED0-5EF024CE8666}" dt="2024-08-21T16:39:52.761" v="159" actId="1076"/>
          <ac:spMkLst>
            <pc:docMk/>
            <pc:sldMk cId="2315738472" sldId="266"/>
            <ac:spMk id="2" creationId="{DE1995CA-7E5B-DBBB-D82A-FC0A84020789}"/>
          </ac:spMkLst>
        </pc:spChg>
        <pc:spChg chg="mod">
          <ac:chgData name="Vyacheslav Sukhan" userId="cc93cbb16f1026dd" providerId="Windows Live" clId="Web-{B3959F56-81D9-A684-7ED0-5EF024CE8666}" dt="2024-08-21T16:40:30.325" v="172" actId="20577"/>
          <ac:spMkLst>
            <pc:docMk/>
            <pc:sldMk cId="2315738472" sldId="266"/>
            <ac:spMk id="3" creationId="{8F508383-433B-6622-DF24-0D4E67BBCA1B}"/>
          </ac:spMkLst>
        </pc:spChg>
      </pc:sldChg>
      <pc:sldChg chg="modSp new">
        <pc:chgData name="Vyacheslav Sukhan" userId="cc93cbb16f1026dd" providerId="Windows Live" clId="Web-{B3959F56-81D9-A684-7ED0-5EF024CE8666}" dt="2024-08-21T16:41:06.077" v="187" actId="1076"/>
        <pc:sldMkLst>
          <pc:docMk/>
          <pc:sldMk cId="3653081318" sldId="267"/>
        </pc:sldMkLst>
        <pc:spChg chg="mod">
          <ac:chgData name="Vyacheslav Sukhan" userId="cc93cbb16f1026dd" providerId="Windows Live" clId="Web-{B3959F56-81D9-A684-7ED0-5EF024CE8666}" dt="2024-08-21T16:40:43.388" v="179" actId="1076"/>
          <ac:spMkLst>
            <pc:docMk/>
            <pc:sldMk cId="3653081318" sldId="267"/>
            <ac:spMk id="2" creationId="{6075AC84-4FDF-DB87-AA53-72E1EDBE30FC}"/>
          </ac:spMkLst>
        </pc:spChg>
        <pc:spChg chg="mod">
          <ac:chgData name="Vyacheslav Sukhan" userId="cc93cbb16f1026dd" providerId="Windows Live" clId="Web-{B3959F56-81D9-A684-7ED0-5EF024CE8666}" dt="2024-08-21T16:41:06.077" v="187" actId="1076"/>
          <ac:spMkLst>
            <pc:docMk/>
            <pc:sldMk cId="3653081318" sldId="267"/>
            <ac:spMk id="3" creationId="{A52B8FD8-4A1F-8915-5107-49A5B16DF122}"/>
          </ac:spMkLst>
        </pc:spChg>
      </pc:sldChg>
      <pc:sldChg chg="modSp new">
        <pc:chgData name="Vyacheslav Sukhan" userId="cc93cbb16f1026dd" providerId="Windows Live" clId="Web-{B3959F56-81D9-A684-7ED0-5EF024CE8666}" dt="2024-08-21T16:41:54.719" v="207" actId="1076"/>
        <pc:sldMkLst>
          <pc:docMk/>
          <pc:sldMk cId="1209797392" sldId="268"/>
        </pc:sldMkLst>
        <pc:spChg chg="mod">
          <ac:chgData name="Vyacheslav Sukhan" userId="cc93cbb16f1026dd" providerId="Windows Live" clId="Web-{B3959F56-81D9-A684-7ED0-5EF024CE8666}" dt="2024-08-21T16:41:15.858" v="190" actId="1076"/>
          <ac:spMkLst>
            <pc:docMk/>
            <pc:sldMk cId="1209797392" sldId="268"/>
            <ac:spMk id="2" creationId="{442FC92A-1BC7-24ED-B3EF-AFE0A1C61342}"/>
          </ac:spMkLst>
        </pc:spChg>
        <pc:spChg chg="mod">
          <ac:chgData name="Vyacheslav Sukhan" userId="cc93cbb16f1026dd" providerId="Windows Live" clId="Web-{B3959F56-81D9-A684-7ED0-5EF024CE8666}" dt="2024-08-21T16:41:54.719" v="207" actId="1076"/>
          <ac:spMkLst>
            <pc:docMk/>
            <pc:sldMk cId="1209797392" sldId="268"/>
            <ac:spMk id="3" creationId="{A7BE8B9C-C735-8CB1-5B00-DD8422D550F8}"/>
          </ac:spMkLst>
        </pc:spChg>
      </pc:sldChg>
      <pc:sldChg chg="modSp new">
        <pc:chgData name="Vyacheslav Sukhan" userId="cc93cbb16f1026dd" providerId="Windows Live" clId="Web-{B3959F56-81D9-A684-7ED0-5EF024CE8666}" dt="2024-08-21T16:42:18.126" v="220" actId="20577"/>
        <pc:sldMkLst>
          <pc:docMk/>
          <pc:sldMk cId="1880789621" sldId="269"/>
        </pc:sldMkLst>
        <pc:spChg chg="mod">
          <ac:chgData name="Vyacheslav Sukhan" userId="cc93cbb16f1026dd" providerId="Windows Live" clId="Web-{B3959F56-81D9-A684-7ED0-5EF024CE8666}" dt="2024-08-21T16:42:02.938" v="210" actId="1076"/>
          <ac:spMkLst>
            <pc:docMk/>
            <pc:sldMk cId="1880789621" sldId="269"/>
            <ac:spMk id="2" creationId="{A062DA1D-7A14-976B-7F8D-162507618449}"/>
          </ac:spMkLst>
        </pc:spChg>
        <pc:spChg chg="mod">
          <ac:chgData name="Vyacheslav Sukhan" userId="cc93cbb16f1026dd" providerId="Windows Live" clId="Web-{B3959F56-81D9-A684-7ED0-5EF024CE8666}" dt="2024-08-21T16:42:18.126" v="220" actId="20577"/>
          <ac:spMkLst>
            <pc:docMk/>
            <pc:sldMk cId="1880789621" sldId="269"/>
            <ac:spMk id="3" creationId="{412B41E5-01DC-4382-19C8-AC5F0E0D99EE}"/>
          </ac:spMkLst>
        </pc:spChg>
      </pc:sldChg>
      <pc:sldChg chg="modSp new">
        <pc:chgData name="Vyacheslav Sukhan" userId="cc93cbb16f1026dd" providerId="Windows Live" clId="Web-{B3959F56-81D9-A684-7ED0-5EF024CE8666}" dt="2024-08-21T16:42:39.533" v="232" actId="20577"/>
        <pc:sldMkLst>
          <pc:docMk/>
          <pc:sldMk cId="2751433517" sldId="270"/>
        </pc:sldMkLst>
        <pc:spChg chg="mod">
          <ac:chgData name="Vyacheslav Sukhan" userId="cc93cbb16f1026dd" providerId="Windows Live" clId="Web-{B3959F56-81D9-A684-7ED0-5EF024CE8666}" dt="2024-08-21T16:42:26.080" v="225" actId="1076"/>
          <ac:spMkLst>
            <pc:docMk/>
            <pc:sldMk cId="2751433517" sldId="270"/>
            <ac:spMk id="2" creationId="{C666EF28-1838-439A-8128-81FCA994D976}"/>
          </ac:spMkLst>
        </pc:spChg>
        <pc:spChg chg="mod">
          <ac:chgData name="Vyacheslav Sukhan" userId="cc93cbb16f1026dd" providerId="Windows Live" clId="Web-{B3959F56-81D9-A684-7ED0-5EF024CE8666}" dt="2024-08-21T16:42:39.533" v="232" actId="20577"/>
          <ac:spMkLst>
            <pc:docMk/>
            <pc:sldMk cId="2751433517" sldId="270"/>
            <ac:spMk id="3" creationId="{DFEFCCD9-5ADE-56A1-1513-29C2E396FA15}"/>
          </ac:spMkLst>
        </pc:spChg>
      </pc:sldChg>
      <pc:sldChg chg="modSp new">
        <pc:chgData name="Vyacheslav Sukhan" userId="cc93cbb16f1026dd" providerId="Windows Live" clId="Web-{B3959F56-81D9-A684-7ED0-5EF024CE8666}" dt="2024-08-21T16:43:00.488" v="244" actId="14100"/>
        <pc:sldMkLst>
          <pc:docMk/>
          <pc:sldMk cId="380642615" sldId="271"/>
        </pc:sldMkLst>
        <pc:spChg chg="mod">
          <ac:chgData name="Vyacheslav Sukhan" userId="cc93cbb16f1026dd" providerId="Windows Live" clId="Web-{B3959F56-81D9-A684-7ED0-5EF024CE8666}" dt="2024-08-21T16:42:46.581" v="236" actId="1076"/>
          <ac:spMkLst>
            <pc:docMk/>
            <pc:sldMk cId="380642615" sldId="271"/>
            <ac:spMk id="2" creationId="{1C4720E3-F74C-F559-8EC0-B330F3851FC8}"/>
          </ac:spMkLst>
        </pc:spChg>
        <pc:spChg chg="mod">
          <ac:chgData name="Vyacheslav Sukhan" userId="cc93cbb16f1026dd" providerId="Windows Live" clId="Web-{B3959F56-81D9-A684-7ED0-5EF024CE8666}" dt="2024-08-21T16:43:00.488" v="244" actId="14100"/>
          <ac:spMkLst>
            <pc:docMk/>
            <pc:sldMk cId="380642615" sldId="271"/>
            <ac:spMk id="3" creationId="{EC5A8589-174D-D1B0-F755-D8E5CA888E2C}"/>
          </ac:spMkLst>
        </pc:spChg>
      </pc:sldChg>
      <pc:sldChg chg="modSp new">
        <pc:chgData name="Vyacheslav Sukhan" userId="cc93cbb16f1026dd" providerId="Windows Live" clId="Web-{B3959F56-81D9-A684-7ED0-5EF024CE8666}" dt="2024-08-21T16:43:26.020" v="257" actId="1076"/>
        <pc:sldMkLst>
          <pc:docMk/>
          <pc:sldMk cId="2872581115" sldId="272"/>
        </pc:sldMkLst>
        <pc:spChg chg="mod">
          <ac:chgData name="Vyacheslav Sukhan" userId="cc93cbb16f1026dd" providerId="Windows Live" clId="Web-{B3959F56-81D9-A684-7ED0-5EF024CE8666}" dt="2024-08-21T16:43:09.676" v="248" actId="1076"/>
          <ac:spMkLst>
            <pc:docMk/>
            <pc:sldMk cId="2872581115" sldId="272"/>
            <ac:spMk id="2" creationId="{B3C8F1EC-57C9-38BC-A209-AC668F326ACC}"/>
          </ac:spMkLst>
        </pc:spChg>
        <pc:spChg chg="mod">
          <ac:chgData name="Vyacheslav Sukhan" userId="cc93cbb16f1026dd" providerId="Windows Live" clId="Web-{B3959F56-81D9-A684-7ED0-5EF024CE8666}" dt="2024-08-21T16:43:26.020" v="257" actId="1076"/>
          <ac:spMkLst>
            <pc:docMk/>
            <pc:sldMk cId="2872581115" sldId="272"/>
            <ac:spMk id="3" creationId="{E9BC00C4-ADB4-1598-F70E-F0DE780CA33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18F4DFC5-E278-45BD-8C86-73EFA730B6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716496A-7374-4DA6-9B5D-E2BB0AC3CF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DFA32-3086-456A-908E-517273C9B9CF}" type="datetime1">
              <a:rPr lang="ru-RU" smtClean="0"/>
              <a:t>21.08.2024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B18F4BD-F1C3-4A35-8D73-CD5398895F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ED9A6A4-5386-4A58-A887-D0FA63008E5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0D45F-9DBE-4332-992B-8E59AFFEB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464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CFCF5-89C6-4F5F-83E2-3B94554EBFAF}" type="datetime1">
              <a:rPr lang="ru-RU" smtClean="0"/>
              <a:pPr/>
              <a:t>21.08.2024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C3529-9EB8-4093-9B6B-A4685D336D3A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25273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AC3529-9EB8-4093-9B6B-A4685D336D3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389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2F8595B-9DBD-4041-8F66-AB8726308C58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85CA10B-1F12-4617-BEB4-C0A9411D9269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2231136" y="937260"/>
            <a:ext cx="6198489" cy="4983480"/>
          </a:xfrm>
        </p:spPr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AA6825-6127-4637-B72C-C3AC3780FAD8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8BD59A8-C393-4E06-9D1B-19B8D088A842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2695194" y="4352465"/>
            <a:ext cx="6801612" cy="1265082"/>
          </a:xfrm>
        </p:spPr>
        <p:txBody>
          <a:bodyPr rtlCol="0"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DE9FE7-6980-43A5-BE22-FDED6FC28500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581912" y="2638044"/>
            <a:ext cx="4271771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338315" y="2638044"/>
            <a:ext cx="4270247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39DC04-ED46-4F0C-BDB2-900C3B1935FE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58343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583436" y="3143250"/>
            <a:ext cx="4270248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338316" y="3143250"/>
            <a:ext cx="4253484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633831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7AE27B-C495-4283-9A22-AF05A51B5C75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8C3238-EA94-4F40-BF92-EA531A5C9AB8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EC7307-608D-43BB-8E86-8627538EC8E9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736080" y="804672"/>
            <a:ext cx="4815840" cy="5248656"/>
          </a:xfrm>
        </p:spPr>
        <p:txBody>
          <a:bodyPr rtlCol="0"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6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49A6E7-F24F-4D27-B663-4B9BA50104C1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7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rtl="0"/>
            <a:fld id="{DD8657C7-5D29-4D96-BBB0-A7486626B51E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F2B85EF-ACCE-4117-9ED7-05147DBC5241}" type="datetime1">
              <a:rPr lang="ru-RU" noProof="0" smtClean="0"/>
              <a:t>21.08.2024</a:t>
            </a:fld>
            <a:endParaRPr lang="ru-RU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A7A6979-0714-4377-B894-6BE4C2D6E202}" type="slidenum">
              <a:rPr lang="ru-RU" noProof="0" smtClean="0"/>
              <a:pPr/>
              <a:t>‹#›</a:t>
            </a:fld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283624"/>
            <a:ext cx="8991600" cy="1645920"/>
          </a:xfrm>
        </p:spPr>
        <p:txBody>
          <a:bodyPr rtlCol="0">
            <a:normAutofit fontScale="90000"/>
          </a:bodyPr>
          <a:lstStyle/>
          <a:p>
            <a:br>
              <a:rPr lang="ru-RU" b="1" dirty="0">
                <a:latin typeface="Calibri"/>
                <a:ea typeface="Calibri"/>
                <a:cs typeface="Calibri"/>
              </a:rPr>
            </a:br>
            <a:r>
              <a:rPr lang="ru-RU" b="1" dirty="0" err="1">
                <a:latin typeface="Calibri"/>
                <a:ea typeface="Calibri"/>
                <a:cs typeface="Calibri"/>
              </a:rPr>
              <a:t>Практичне</a:t>
            </a:r>
            <a:r>
              <a:rPr lang="ru-RU" b="1" dirty="0">
                <a:latin typeface="Calibri"/>
                <a:ea typeface="Calibri"/>
                <a:cs typeface="Calibri"/>
              </a:rPr>
              <a:t> </a:t>
            </a:r>
            <a:r>
              <a:rPr lang="ru-RU" b="1" dirty="0" err="1">
                <a:latin typeface="Calibri"/>
                <a:ea typeface="Calibri"/>
                <a:cs typeface="Calibri"/>
              </a:rPr>
              <a:t>заняття</a:t>
            </a:r>
            <a:r>
              <a:rPr lang="ru-RU" b="1" dirty="0">
                <a:latin typeface="Calibri"/>
                <a:ea typeface="Calibri"/>
                <a:cs typeface="Calibri"/>
              </a:rPr>
              <a:t> 13(2 год.)</a:t>
            </a:r>
          </a:p>
          <a:p>
            <a:r>
              <a:rPr lang="ru-RU" b="1" dirty="0" err="1">
                <a:latin typeface="Calibri"/>
                <a:ea typeface="Calibri"/>
                <a:cs typeface="Calibri"/>
              </a:rPr>
              <a:t>Topic</a:t>
            </a:r>
            <a:r>
              <a:rPr lang="ru-RU" b="1" dirty="0">
                <a:latin typeface="Calibri"/>
                <a:ea typeface="Calibri"/>
                <a:cs typeface="Calibri"/>
              </a:rPr>
              <a:t> «Future </a:t>
            </a:r>
            <a:r>
              <a:rPr lang="ru-RU" b="1" dirty="0" err="1">
                <a:latin typeface="Calibri"/>
                <a:ea typeface="Calibri"/>
                <a:cs typeface="Calibri"/>
              </a:rPr>
              <a:t>Indefinite.The</a:t>
            </a:r>
            <a:r>
              <a:rPr lang="ru-RU" b="1" dirty="0">
                <a:latin typeface="Calibri"/>
                <a:ea typeface="Calibri"/>
                <a:cs typeface="Calibri"/>
              </a:rPr>
              <a:t> </a:t>
            </a:r>
            <a:r>
              <a:rPr lang="ru-RU" b="1" dirty="0" err="1">
                <a:latin typeface="Calibri"/>
                <a:ea typeface="Calibri"/>
                <a:cs typeface="Calibri"/>
              </a:rPr>
              <a:t>Participle</a:t>
            </a:r>
            <a:r>
              <a:rPr lang="ru-RU" b="1" dirty="0">
                <a:latin typeface="Calibri"/>
                <a:ea typeface="Calibri"/>
                <a:cs typeface="Calibri"/>
              </a:rPr>
              <a:t>.» </a:t>
            </a:r>
            <a:r>
              <a:rPr lang="ru-RU" b="1" dirty="0" err="1">
                <a:latin typeface="Calibri"/>
                <a:ea typeface="Calibri"/>
                <a:cs typeface="Calibri"/>
              </a:rPr>
              <a:t>Grammar</a:t>
            </a:r>
            <a:r>
              <a:rPr lang="ru-RU" b="1" dirty="0">
                <a:latin typeface="Calibri"/>
                <a:ea typeface="Calibri"/>
                <a:cs typeface="Calibri"/>
              </a:rPr>
              <a:t> </a:t>
            </a:r>
            <a:r>
              <a:rPr lang="ru-RU" b="1" dirty="0" err="1">
                <a:latin typeface="Calibri"/>
                <a:ea typeface="Calibri"/>
                <a:cs typeface="Calibri"/>
              </a:rPr>
              <a:t>revision</a:t>
            </a:r>
            <a:endParaRPr lang="ru-RU" b="1" dirty="0" err="1">
              <a:latin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874" y="2218944"/>
            <a:ext cx="10845292" cy="437933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ru-RU" sz="2800" err="1">
                <a:latin typeface="Calibri"/>
                <a:ea typeface="Calibri"/>
                <a:cs typeface="Calibri"/>
              </a:rPr>
              <a:t>Objectives</a:t>
            </a:r>
            <a:r>
              <a:rPr lang="ru-RU" sz="2800" dirty="0">
                <a:latin typeface="Calibri"/>
                <a:ea typeface="Calibri"/>
                <a:cs typeface="Calibri"/>
              </a:rPr>
              <a:t>:         </a:t>
            </a:r>
          </a:p>
          <a:p>
            <a:pPr algn="l"/>
            <a:r>
              <a:rPr lang="ru-RU" sz="2800" dirty="0"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learn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new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vocabulary</a:t>
            </a:r>
            <a:r>
              <a:rPr lang="ru-RU" sz="2800" dirty="0"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latin typeface="Calibri"/>
                <a:ea typeface="Calibri"/>
                <a:cs typeface="Calibri"/>
              </a:rPr>
              <a:t>   -  </a:t>
            </a:r>
            <a:r>
              <a:rPr lang="ru-RU" sz="2800" err="1"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practice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grammar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structures</a:t>
            </a:r>
            <a:r>
              <a:rPr lang="ru-RU" sz="2800" dirty="0"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enable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st’s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talk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and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write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on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topic</a:t>
            </a:r>
            <a:r>
              <a:rPr lang="ru-RU" sz="2800" dirty="0"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instil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idea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that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learning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languages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is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necessary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and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essential</a:t>
            </a:r>
            <a:r>
              <a:rPr lang="ru-RU" sz="2800" dirty="0"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encourage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st’s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go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on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learning</a:t>
            </a:r>
            <a:r>
              <a:rPr lang="ru-RU" sz="2800" dirty="0">
                <a:latin typeface="Calibri"/>
                <a:ea typeface="Calibri"/>
                <a:cs typeface="Calibri"/>
              </a:rPr>
              <a:t> English </a:t>
            </a:r>
            <a:r>
              <a:rPr lang="ru-RU" sz="2800" err="1">
                <a:latin typeface="Calibri"/>
                <a:ea typeface="Calibri"/>
                <a:cs typeface="Calibri"/>
              </a:rPr>
              <a:t>at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next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level</a:t>
            </a:r>
            <a:r>
              <a:rPr lang="ru-RU" sz="2800" dirty="0"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lay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foundations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for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future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study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in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terms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basic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structures</a:t>
            </a:r>
            <a:r>
              <a:rPr lang="ru-RU" sz="2800" dirty="0">
                <a:latin typeface="Calibri"/>
                <a:ea typeface="Calibri"/>
                <a:cs typeface="Calibri"/>
              </a:rPr>
              <a:t>, </a:t>
            </a:r>
            <a:r>
              <a:rPr lang="ru-RU" sz="2800" err="1">
                <a:latin typeface="Calibri"/>
                <a:ea typeface="Calibri"/>
                <a:cs typeface="Calibri"/>
              </a:rPr>
              <a:t>lexis</a:t>
            </a:r>
            <a:r>
              <a:rPr lang="ru-RU" sz="2800" dirty="0">
                <a:latin typeface="Calibri"/>
                <a:ea typeface="Calibri"/>
                <a:cs typeface="Calibri"/>
              </a:rPr>
              <a:t>, </a:t>
            </a:r>
            <a:r>
              <a:rPr lang="ru-RU" sz="2800" err="1">
                <a:latin typeface="Calibri"/>
                <a:ea typeface="Calibri"/>
                <a:cs typeface="Calibri"/>
              </a:rPr>
              <a:t>language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functions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and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basic</a:t>
            </a:r>
            <a:r>
              <a:rPr lang="ru-RU" sz="2800" dirty="0"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latin typeface="Calibri"/>
                <a:ea typeface="Calibri"/>
                <a:cs typeface="Calibri"/>
              </a:rPr>
              <a:t>study</a:t>
            </a:r>
            <a:endParaRPr lang="ru-RU" sz="2400" dirty="0">
              <a:latin typeface="Calibri"/>
              <a:ea typeface="Calibri"/>
              <a:cs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444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F9ADEE-D702-004E-9052-A25345793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575308"/>
            <a:ext cx="7729728" cy="1188720"/>
          </a:xfrm>
        </p:spPr>
        <p:txBody>
          <a:bodyPr>
            <a:normAutofit/>
          </a:bodyPr>
          <a:lstStyle/>
          <a:p>
            <a:endParaRPr lang="ru-RU" dirty="0">
              <a:ea typeface="Calibri"/>
              <a:cs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1C54B9-4323-5149-4D75-4D05FA360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98044"/>
            <a:ext cx="11692128" cy="6759583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Read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text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translate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into</a:t>
            </a:r>
            <a:r>
              <a:rPr lang="ru-RU" sz="2400" b="1" dirty="0">
                <a:latin typeface="Corbel"/>
                <a:ea typeface="+mn-lt"/>
                <a:cs typeface="+mn-lt"/>
              </a:rPr>
              <a:t> Ukrainian in the written form.</a:t>
            </a:r>
            <a:endParaRPr lang="ru-RU"/>
          </a:p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Learn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new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words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and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word</a:t>
            </a:r>
            <a:r>
              <a:rPr lang="ru-RU" sz="2400" b="1" dirty="0">
                <a:latin typeface="Corbel"/>
                <a:ea typeface="+mn-lt"/>
                <a:cs typeface="+mn-lt"/>
              </a:rPr>
              <a:t> combinations.</a:t>
            </a:r>
          </a:p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Make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summery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of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text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dirty="0" err="1">
                <a:latin typeface="Corbel"/>
                <a:ea typeface="+mn-lt"/>
                <a:cs typeface="+mn-lt"/>
              </a:rPr>
              <a:t>in</a:t>
            </a:r>
            <a:r>
              <a:rPr lang="ru-RU" sz="2400" b="1" dirty="0">
                <a:latin typeface="Corbel"/>
                <a:ea typeface="+mn-lt"/>
                <a:cs typeface="+mn-lt"/>
              </a:rPr>
              <a:t> English.</a:t>
            </a:r>
          </a:p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b="1" err="1">
                <a:latin typeface="Corbel"/>
                <a:ea typeface="+mn-lt"/>
                <a:cs typeface="+mn-lt"/>
              </a:rPr>
              <a:t>Make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some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questions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on</a:t>
            </a:r>
            <a:r>
              <a:rPr lang="ru-RU" sz="2400" b="1" dirty="0">
                <a:latin typeface="Corbel"/>
                <a:ea typeface="+mn-lt"/>
                <a:cs typeface="+mn-lt"/>
              </a:rPr>
              <a:t> the text.</a:t>
            </a:r>
            <a:endParaRPr lang="ru-RU" b="1">
              <a:latin typeface="Corbel"/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Situated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Dnipro</a:t>
            </a:r>
            <a:r>
              <a:rPr lang="ru-RU" sz="2400">
                <a:latin typeface="Corbel"/>
                <a:ea typeface="+mn-lt"/>
                <a:cs typeface="+mn-lt"/>
              </a:rPr>
              <a:t> River, </a:t>
            </a:r>
            <a:r>
              <a:rPr lang="ru-RU" sz="2400" err="1">
                <a:latin typeface="Corbel"/>
                <a:ea typeface="+mn-lt"/>
                <a:cs typeface="+mn-lt"/>
              </a:rPr>
              <a:t>Kiev</a:t>
            </a:r>
            <a:r>
              <a:rPr lang="ru-RU" sz="2400">
                <a:latin typeface="Corbel"/>
                <a:ea typeface="+mn-lt"/>
                <a:cs typeface="+mn-lt"/>
              </a:rPr>
              <a:t> (</a:t>
            </a:r>
            <a:r>
              <a:rPr lang="ru-RU" sz="2400" err="1">
                <a:latin typeface="Corbel"/>
                <a:ea typeface="+mn-lt"/>
                <a:cs typeface="+mn-lt"/>
              </a:rPr>
              <a:t>also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Kyiv</a:t>
            </a:r>
            <a:r>
              <a:rPr lang="ru-RU" sz="2400">
                <a:latin typeface="Corbel"/>
                <a:ea typeface="+mn-lt"/>
                <a:cs typeface="+mn-lt"/>
              </a:rPr>
              <a:t>)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capital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city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Ukraine. </a:t>
            </a:r>
            <a:r>
              <a:rPr lang="ru-RU" sz="2400" err="1">
                <a:latin typeface="Corbel"/>
                <a:ea typeface="+mn-lt"/>
                <a:cs typeface="+mn-lt"/>
              </a:rPr>
              <a:t>After</a:t>
            </a:r>
            <a:r>
              <a:rPr lang="ru-RU" sz="240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rough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turbulent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history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town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become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interesting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array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old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new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buildings</a:t>
            </a:r>
            <a:r>
              <a:rPr lang="ru-RU" sz="2400">
                <a:latin typeface="Corbel"/>
                <a:ea typeface="+mn-lt"/>
                <a:cs typeface="+mn-lt"/>
              </a:rPr>
              <a:t>. More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culture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being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influenced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characteristics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both</a:t>
            </a:r>
            <a:r>
              <a:rPr lang="ru-RU" sz="2400">
                <a:latin typeface="Corbel"/>
                <a:ea typeface="+mn-lt"/>
                <a:cs typeface="+mn-lt"/>
              </a:rPr>
              <a:t> Western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European </a:t>
            </a:r>
            <a:r>
              <a:rPr lang="ru-RU" sz="2400" err="1">
                <a:latin typeface="Corbel"/>
                <a:ea typeface="+mn-lt"/>
                <a:cs typeface="+mn-lt"/>
              </a:rPr>
              <a:t>customs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yet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Ukrainians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who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live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still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cling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proudly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tradition</a:t>
            </a:r>
            <a:r>
              <a:rPr lang="ru-RU" sz="2400">
                <a:latin typeface="Corbel"/>
                <a:ea typeface="+mn-lt"/>
                <a:cs typeface="+mn-lt"/>
              </a:rPr>
              <a:t>. The </a:t>
            </a:r>
            <a:r>
              <a:rPr lang="ru-RU" sz="2400" err="1">
                <a:latin typeface="Corbel"/>
                <a:ea typeface="+mn-lt"/>
                <a:cs typeface="+mn-lt"/>
              </a:rPr>
              <a:t>modern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city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Kiev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home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roughly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three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million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people</a:t>
            </a:r>
            <a:r>
              <a:rPr lang="ru-RU" sz="240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Some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these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people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foreign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diplomats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while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others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students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from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other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parts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world</a:t>
            </a:r>
            <a:r>
              <a:rPr lang="ru-RU" sz="240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Thus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Kiev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somewhat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cosmopolitan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feel</a:t>
            </a:r>
            <a:r>
              <a:rPr lang="ru-RU" sz="240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While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many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greater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architectural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art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treasures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destroyed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Second World War, </a:t>
            </a:r>
            <a:r>
              <a:rPr lang="ru-RU" sz="2400" err="1">
                <a:latin typeface="Corbel"/>
                <a:ea typeface="+mn-lt"/>
                <a:cs typeface="+mn-lt"/>
              </a:rPr>
              <a:t>that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which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left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been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restored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now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proudly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adorns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face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this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picturesque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city</a:t>
            </a:r>
            <a:r>
              <a:rPr lang="ru-RU" sz="2400">
                <a:latin typeface="Corbel"/>
                <a:ea typeface="+mn-lt"/>
                <a:cs typeface="+mn-lt"/>
              </a:rPr>
              <a:t>. For a </a:t>
            </a:r>
            <a:r>
              <a:rPr lang="ru-RU" sz="2400" err="1">
                <a:latin typeface="Corbel"/>
                <a:ea typeface="+mn-lt"/>
                <a:cs typeface="+mn-lt"/>
              </a:rPr>
              <a:t>while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understandable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concerns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about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safety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living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such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close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proximity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destroyed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nuclear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reactor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plant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most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scientists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agree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that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city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safe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from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effects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radiation</a:t>
            </a:r>
            <a:r>
              <a:rPr lang="ru-RU" sz="240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There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really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much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Kiev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will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kept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busy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days</a:t>
            </a:r>
            <a:r>
              <a:rPr lang="ru-RU" sz="240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Known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‘Green City’ </a:t>
            </a:r>
            <a:r>
              <a:rPr lang="ru-RU" sz="2400" err="1">
                <a:latin typeface="Corbel"/>
                <a:ea typeface="+mn-lt"/>
                <a:cs typeface="+mn-lt"/>
              </a:rPr>
              <a:t>for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many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botanical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gardens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parks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beautiful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trees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city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wonder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behold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summer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spring</a:t>
            </a:r>
            <a:r>
              <a:rPr lang="ru-RU" sz="2400">
                <a:latin typeface="Corbel"/>
                <a:ea typeface="+mn-lt"/>
                <a:cs typeface="+mn-lt"/>
              </a:rPr>
              <a:t>. The </a:t>
            </a:r>
            <a:r>
              <a:rPr lang="ru-RU" sz="2400" err="1">
                <a:latin typeface="Corbel"/>
                <a:ea typeface="+mn-lt"/>
                <a:cs typeface="+mn-lt"/>
              </a:rPr>
              <a:t>nearby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river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provides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hours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leisure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form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swimming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boat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rides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while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many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enjoy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leisurely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strolls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cycling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trails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along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banks</a:t>
            </a:r>
            <a:r>
              <a:rPr lang="ru-RU" sz="2400">
                <a:latin typeface="Corbel"/>
                <a:ea typeface="+mn-lt"/>
                <a:cs typeface="+mn-lt"/>
              </a:rPr>
              <a:t>. In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winter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lake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freezes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over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make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ice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fishermen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ice-skaters</a:t>
            </a:r>
            <a:r>
              <a:rPr lang="ru-RU" sz="2400">
                <a:latin typeface="Corbel"/>
                <a:ea typeface="+mn-lt"/>
                <a:cs typeface="+mn-lt"/>
              </a:rPr>
              <a:t>. The </a:t>
            </a:r>
            <a:r>
              <a:rPr lang="ru-RU" sz="2400" err="1">
                <a:latin typeface="Corbel"/>
                <a:ea typeface="+mn-lt"/>
                <a:cs typeface="+mn-lt"/>
              </a:rPr>
              <a:t>many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theatres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opera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houses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provide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indoor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entertainment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craft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markets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selling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abundance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traditional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Ukrainian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goods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found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various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city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squares</a:t>
            </a:r>
            <a:r>
              <a:rPr lang="ru-RU" sz="240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There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are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art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galleries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beautiful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old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buildings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even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catacombs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see.Kiev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charming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majestic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city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that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should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not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</a:t>
            </a:r>
            <a:r>
              <a:rPr lang="ru-RU" sz="240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missed</a:t>
            </a:r>
            <a:r>
              <a:rPr lang="ru-RU" sz="2400">
                <a:latin typeface="Corbel"/>
                <a:ea typeface="+mn-lt"/>
                <a:cs typeface="+mn-lt"/>
              </a:rPr>
              <a:t>.</a:t>
            </a:r>
            <a:endParaRPr lang="ru-RU" sz="2400" b="1" dirty="0">
              <a:latin typeface="Corbel"/>
              <a:ea typeface="+mn-lt"/>
              <a:cs typeface="+mn-lt"/>
            </a:endParaRPr>
          </a:p>
          <a:p>
            <a:endParaRPr lang="ru-RU" sz="2400" b="1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02672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1995CA-7E5B-DBBB-D82A-FC0A84020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536" y="-14432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508383-433B-6622-DF24-0D4E67BBC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336" y="-3556"/>
            <a:ext cx="11895328" cy="639382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1900" err="1">
                <a:latin typeface="Corbel"/>
                <a:ea typeface="+mn-lt"/>
                <a:cs typeface="+mn-lt"/>
              </a:rPr>
              <a:t>Odessa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largest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city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along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entire</a:t>
            </a:r>
            <a:r>
              <a:rPr lang="ru-RU" sz="1900" dirty="0">
                <a:latin typeface="Corbel"/>
                <a:ea typeface="+mn-lt"/>
                <a:cs typeface="+mn-lt"/>
              </a:rPr>
              <a:t> Black Sea,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5th </a:t>
            </a:r>
            <a:r>
              <a:rPr lang="ru-RU" sz="1900" err="1">
                <a:latin typeface="Corbel"/>
                <a:ea typeface="+mn-lt"/>
                <a:cs typeface="+mn-lt"/>
              </a:rPr>
              <a:t>largest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city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Ukraine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arguably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most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important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city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trade</a:t>
            </a:r>
            <a:r>
              <a:rPr lang="ru-RU" sz="1900" dirty="0">
                <a:latin typeface="Corbel"/>
                <a:ea typeface="+mn-lt"/>
                <a:cs typeface="+mn-lt"/>
              </a:rPr>
              <a:t>. </a:t>
            </a:r>
            <a:r>
              <a:rPr lang="ru-RU" sz="1900" err="1">
                <a:latin typeface="Corbel"/>
                <a:ea typeface="+mn-lt"/>
                <a:cs typeface="+mn-lt"/>
              </a:rPr>
              <a:t>Odessa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looks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more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like</a:t>
            </a:r>
            <a:r>
              <a:rPr lang="ru-RU" sz="1900" dirty="0">
                <a:latin typeface="Corbel"/>
                <a:ea typeface="+mn-lt"/>
                <a:cs typeface="+mn-lt"/>
              </a:rPr>
              <a:t> a </a:t>
            </a:r>
            <a:r>
              <a:rPr lang="ru-RU" sz="1900" err="1">
                <a:latin typeface="Corbel"/>
                <a:ea typeface="+mn-lt"/>
                <a:cs typeface="+mn-lt"/>
              </a:rPr>
              <a:t>city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located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Mediterranean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having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been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heavily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influenced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French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Italian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styles</a:t>
            </a:r>
            <a:r>
              <a:rPr lang="ru-RU" sz="1900" dirty="0">
                <a:latin typeface="Corbel"/>
                <a:ea typeface="+mn-lt"/>
                <a:cs typeface="+mn-lt"/>
              </a:rPr>
              <a:t>. </a:t>
            </a:r>
            <a:r>
              <a:rPr lang="ru-RU" sz="1900" err="1">
                <a:latin typeface="Corbel"/>
                <a:ea typeface="+mn-lt"/>
                <a:cs typeface="+mn-lt"/>
              </a:rPr>
              <a:t>Odessa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has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always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had</a:t>
            </a:r>
            <a:r>
              <a:rPr lang="ru-RU" sz="1900" dirty="0">
                <a:latin typeface="Corbel"/>
                <a:ea typeface="+mn-lt"/>
                <a:cs typeface="+mn-lt"/>
              </a:rPr>
              <a:t> a </a:t>
            </a:r>
            <a:r>
              <a:rPr lang="ru-RU" sz="1900" err="1">
                <a:latin typeface="Corbel"/>
                <a:ea typeface="+mn-lt"/>
                <a:cs typeface="+mn-lt"/>
              </a:rPr>
              <a:t>spirit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freedom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probably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gifted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location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ability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accept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many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different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. The </a:t>
            </a:r>
            <a:r>
              <a:rPr lang="ru-RU" sz="1900" err="1">
                <a:latin typeface="Corbel"/>
                <a:ea typeface="+mn-lt"/>
                <a:cs typeface="+mn-lt"/>
              </a:rPr>
              <a:t>city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has</a:t>
            </a:r>
            <a:r>
              <a:rPr lang="ru-RU" sz="1900" dirty="0">
                <a:latin typeface="Corbel"/>
                <a:ea typeface="+mn-lt"/>
                <a:cs typeface="+mn-lt"/>
              </a:rPr>
              <a:t> a </a:t>
            </a:r>
            <a:r>
              <a:rPr lang="ru-RU" sz="1900" err="1">
                <a:latin typeface="Corbel"/>
                <a:ea typeface="+mn-lt"/>
                <a:cs typeface="+mn-lt"/>
              </a:rPr>
              <a:t>wide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variety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including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Ukrainian</a:t>
            </a:r>
            <a:r>
              <a:rPr lang="ru-RU" sz="1900" dirty="0">
                <a:latin typeface="Corbel"/>
                <a:ea typeface="+mn-lt"/>
                <a:cs typeface="+mn-lt"/>
              </a:rPr>
              <a:t>, Russian, </a:t>
            </a:r>
            <a:r>
              <a:rPr lang="ru-RU" sz="1900" err="1">
                <a:latin typeface="Corbel"/>
                <a:ea typeface="+mn-lt"/>
                <a:cs typeface="+mn-lt"/>
              </a:rPr>
              <a:t>Moldavian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Greek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Romanian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Bulgarian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Caucasian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Jewish</a:t>
            </a:r>
            <a:r>
              <a:rPr lang="ru-RU" sz="1900" dirty="0">
                <a:latin typeface="Corbel"/>
                <a:ea typeface="+mn-lt"/>
                <a:cs typeface="+mn-lt"/>
              </a:rPr>
              <a:t>, Turkish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Vietnamese</a:t>
            </a:r>
            <a:r>
              <a:rPr lang="ru-RU" sz="1900" dirty="0">
                <a:latin typeface="Corbel"/>
                <a:ea typeface="+mn-lt"/>
                <a:cs typeface="+mn-lt"/>
              </a:rPr>
              <a:t>. </a:t>
            </a:r>
            <a:r>
              <a:rPr lang="ru-RU" sz="1900" err="1">
                <a:latin typeface="Corbel"/>
                <a:ea typeface="+mn-lt"/>
                <a:cs typeface="+mn-lt"/>
              </a:rPr>
              <a:t>Odessa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one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major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ports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important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centre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industry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science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culture</a:t>
            </a:r>
            <a:r>
              <a:rPr lang="ru-RU" sz="1900" dirty="0">
                <a:latin typeface="Corbel"/>
                <a:ea typeface="+mn-lt"/>
                <a:cs typeface="+mn-lt"/>
              </a:rPr>
              <a:t>. </a:t>
            </a:r>
            <a:r>
              <a:rPr lang="ru-RU" sz="1900" err="1">
                <a:latin typeface="Corbel"/>
                <a:ea typeface="+mn-lt"/>
                <a:cs typeface="+mn-lt"/>
              </a:rPr>
              <a:t>Her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mild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climate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warm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waters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sunlit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beaches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attract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thousands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tourists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year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around</a:t>
            </a:r>
            <a:r>
              <a:rPr lang="ru-RU" sz="1900" dirty="0">
                <a:latin typeface="Corbel"/>
                <a:ea typeface="+mn-lt"/>
                <a:cs typeface="+mn-lt"/>
              </a:rPr>
              <a:t>. </a:t>
            </a:r>
            <a:r>
              <a:rPr lang="ru-RU" sz="1900" err="1">
                <a:latin typeface="Corbel"/>
                <a:ea typeface="+mn-lt"/>
                <a:cs typeface="+mn-lt"/>
              </a:rPr>
              <a:t>Its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shady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streets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gorgeous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buildings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pleasant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squares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give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city</a:t>
            </a:r>
            <a:r>
              <a:rPr lang="ru-RU" sz="1900" dirty="0">
                <a:latin typeface="Corbel"/>
                <a:ea typeface="+mn-lt"/>
                <a:cs typeface="+mn-lt"/>
              </a:rPr>
              <a:t> a </a:t>
            </a:r>
            <a:r>
              <a:rPr lang="ru-RU" sz="1900" err="1">
                <a:latin typeface="Corbel"/>
                <a:ea typeface="+mn-lt"/>
                <a:cs typeface="+mn-lt"/>
              </a:rPr>
              <a:t>certain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manner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closeness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understanding</a:t>
            </a:r>
            <a:r>
              <a:rPr lang="ru-RU" sz="1900" dirty="0">
                <a:latin typeface="Corbel"/>
                <a:ea typeface="+mn-lt"/>
                <a:cs typeface="+mn-lt"/>
              </a:rPr>
              <a:t>. </a:t>
            </a:r>
            <a:r>
              <a:rPr lang="ru-RU" sz="1900" err="1">
                <a:latin typeface="Corbel"/>
                <a:ea typeface="+mn-lt"/>
                <a:cs typeface="+mn-lt"/>
              </a:rPr>
              <a:t>Odessa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simply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charming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with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its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stunning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architecture</a:t>
            </a:r>
            <a:r>
              <a:rPr lang="ru-RU" sz="1900" dirty="0">
                <a:latin typeface="Corbel"/>
                <a:ea typeface="+mn-lt"/>
                <a:cs typeface="+mn-lt"/>
              </a:rPr>
              <a:t>. The </a:t>
            </a:r>
            <a:r>
              <a:rPr lang="ru-RU" sz="1900" err="1">
                <a:latin typeface="Corbel"/>
                <a:ea typeface="+mn-lt"/>
                <a:cs typeface="+mn-lt"/>
              </a:rPr>
              <a:t>city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proved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itself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fertile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ground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for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various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architectural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styles</a:t>
            </a:r>
            <a:r>
              <a:rPr lang="ru-RU" sz="1900" dirty="0">
                <a:latin typeface="Corbel"/>
                <a:ea typeface="+mn-lt"/>
                <a:cs typeface="+mn-lt"/>
              </a:rPr>
              <a:t>. </a:t>
            </a:r>
            <a:r>
              <a:rPr lang="ru-RU" sz="1900" err="1">
                <a:latin typeface="Corbel"/>
                <a:ea typeface="+mn-lt"/>
                <a:cs typeface="+mn-lt"/>
              </a:rPr>
              <a:t>Some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buildings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display</a:t>
            </a:r>
            <a:r>
              <a:rPr lang="ru-RU" sz="1900" dirty="0">
                <a:latin typeface="Corbel"/>
                <a:ea typeface="+mn-lt"/>
                <a:cs typeface="+mn-lt"/>
              </a:rPr>
              <a:t> a </a:t>
            </a:r>
            <a:r>
              <a:rPr lang="ru-RU" sz="1900" err="1">
                <a:latin typeface="Corbel"/>
                <a:ea typeface="+mn-lt"/>
                <a:cs typeface="+mn-lt"/>
              </a:rPr>
              <a:t>marvelous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mixture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different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styles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some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are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built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Art </a:t>
            </a:r>
            <a:r>
              <a:rPr lang="ru-RU" sz="1900" err="1">
                <a:latin typeface="Corbel"/>
                <a:ea typeface="+mn-lt"/>
                <a:cs typeface="+mn-lt"/>
              </a:rPr>
              <a:t>Nouveau</a:t>
            </a:r>
            <a:r>
              <a:rPr lang="ru-RU" sz="1900" dirty="0">
                <a:latin typeface="Corbel"/>
                <a:ea typeface="+mn-lt"/>
                <a:cs typeface="+mn-lt"/>
              </a:rPr>
              <a:t> Style </a:t>
            </a:r>
            <a:r>
              <a:rPr lang="ru-RU" sz="1900" err="1">
                <a:latin typeface="Corbel"/>
                <a:ea typeface="+mn-lt"/>
                <a:cs typeface="+mn-lt"/>
              </a:rPr>
              <a:t>which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was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vogue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turn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century</a:t>
            </a:r>
            <a:r>
              <a:rPr lang="ru-RU" sz="1900" dirty="0">
                <a:latin typeface="Corbel"/>
                <a:ea typeface="+mn-lt"/>
                <a:cs typeface="+mn-lt"/>
              </a:rPr>
              <a:t>. Renaissance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Classicist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styles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are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also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widely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present</a:t>
            </a:r>
            <a:r>
              <a:rPr lang="ru-RU" sz="1900" dirty="0">
                <a:latin typeface="Corbel"/>
                <a:ea typeface="+mn-lt"/>
                <a:cs typeface="+mn-lt"/>
              </a:rPr>
              <a:t>. </a:t>
            </a:r>
            <a:endParaRPr lang="ru-RU" sz="1900">
              <a:latin typeface="Corbel"/>
            </a:endParaRPr>
          </a:p>
          <a:p>
            <a:pPr marL="0" indent="0">
              <a:buNone/>
            </a:pPr>
            <a:r>
              <a:rPr lang="ru-RU" sz="1900" err="1">
                <a:latin typeface="Corbel"/>
                <a:ea typeface="+mn-lt"/>
                <a:cs typeface="+mn-lt"/>
              </a:rPr>
              <a:t>Vinnytsa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a </a:t>
            </a:r>
            <a:r>
              <a:rPr lang="ru-RU" sz="1900" err="1">
                <a:latin typeface="Corbel"/>
                <a:ea typeface="+mn-lt"/>
                <a:cs typeface="+mn-lt"/>
              </a:rPr>
              <a:t>bi-lingual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city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with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most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residents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speaking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both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Ukrainian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Russian. </a:t>
            </a:r>
            <a:r>
              <a:rPr lang="ru-RU" sz="1900" err="1">
                <a:latin typeface="Corbel"/>
                <a:ea typeface="+mn-lt"/>
                <a:cs typeface="+mn-lt"/>
              </a:rPr>
              <a:t>Due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Vinnytsa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Pedagological</a:t>
            </a:r>
            <a:r>
              <a:rPr lang="ru-RU" sz="1900" dirty="0">
                <a:latin typeface="Corbel"/>
                <a:ea typeface="+mn-lt"/>
                <a:cs typeface="+mn-lt"/>
              </a:rPr>
              <a:t> University, </a:t>
            </a:r>
            <a:r>
              <a:rPr lang="ru-RU" sz="1900" err="1">
                <a:latin typeface="Corbel"/>
                <a:ea typeface="+mn-lt"/>
                <a:cs typeface="+mn-lt"/>
              </a:rPr>
              <a:t>as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well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as</a:t>
            </a:r>
            <a:r>
              <a:rPr lang="ru-RU" sz="1900" dirty="0">
                <a:latin typeface="Corbel"/>
                <a:ea typeface="+mn-lt"/>
                <a:cs typeface="+mn-lt"/>
              </a:rPr>
              <a:t> a </a:t>
            </a:r>
            <a:r>
              <a:rPr lang="ru-RU" sz="1900" err="1">
                <a:latin typeface="Corbel"/>
                <a:ea typeface="+mn-lt"/>
                <a:cs typeface="+mn-lt"/>
              </a:rPr>
              <a:t>good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local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school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system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many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young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people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also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speak</a:t>
            </a:r>
            <a:r>
              <a:rPr lang="ru-RU" sz="1900" dirty="0">
                <a:latin typeface="Corbel"/>
                <a:ea typeface="+mn-lt"/>
                <a:cs typeface="+mn-lt"/>
              </a:rPr>
              <a:t> English, </a:t>
            </a:r>
            <a:r>
              <a:rPr lang="ru-RU" sz="1900" err="1">
                <a:latin typeface="Corbel"/>
                <a:ea typeface="+mn-lt"/>
                <a:cs typeface="+mn-lt"/>
              </a:rPr>
              <a:t>German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/</a:t>
            </a:r>
            <a:r>
              <a:rPr lang="ru-RU" sz="1900" err="1">
                <a:latin typeface="Corbel"/>
                <a:ea typeface="+mn-lt"/>
                <a:cs typeface="+mn-lt"/>
              </a:rPr>
              <a:t>or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French</a:t>
            </a:r>
            <a:r>
              <a:rPr lang="ru-RU" sz="1900" dirty="0">
                <a:latin typeface="Corbel"/>
                <a:ea typeface="+mn-lt"/>
                <a:cs typeface="+mn-lt"/>
              </a:rPr>
              <a:t>. </a:t>
            </a:r>
            <a:r>
              <a:rPr lang="ru-RU" sz="1900" err="1">
                <a:latin typeface="Corbel"/>
                <a:ea typeface="+mn-lt"/>
                <a:cs typeface="+mn-lt"/>
              </a:rPr>
              <a:t>Famous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residents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area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include</a:t>
            </a:r>
            <a:r>
              <a:rPr lang="ru-RU" sz="1900" dirty="0">
                <a:latin typeface="Corbel"/>
                <a:ea typeface="+mn-lt"/>
                <a:cs typeface="+mn-lt"/>
              </a:rPr>
              <a:t>: </a:t>
            </a:r>
            <a:r>
              <a:rPr lang="ru-RU" sz="1900" err="1">
                <a:latin typeface="Corbel"/>
                <a:ea typeface="+mn-lt"/>
                <a:cs typeface="+mn-lt"/>
              </a:rPr>
              <a:t>Nikolay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Pirogov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founding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father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anesthesia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modern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battlefield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medicine</a:t>
            </a:r>
            <a:r>
              <a:rPr lang="ru-RU" sz="1900" dirty="0">
                <a:latin typeface="Corbel"/>
                <a:ea typeface="+mn-lt"/>
                <a:cs typeface="+mn-lt"/>
              </a:rPr>
              <a:t>; </a:t>
            </a:r>
            <a:r>
              <a:rPr lang="ru-RU" sz="1900" err="1">
                <a:latin typeface="Corbel"/>
                <a:ea typeface="+mn-lt"/>
                <a:cs typeface="+mn-lt"/>
              </a:rPr>
              <a:t>Mykhailo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Grushevsky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first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Ukrainian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president</a:t>
            </a:r>
            <a:r>
              <a:rPr lang="ru-RU" sz="1900" dirty="0">
                <a:latin typeface="Corbel"/>
                <a:ea typeface="+mn-lt"/>
                <a:cs typeface="+mn-lt"/>
              </a:rPr>
              <a:t>; </a:t>
            </a:r>
            <a:r>
              <a:rPr lang="ru-RU" sz="1900" err="1">
                <a:latin typeface="Corbel"/>
                <a:ea typeface="+mn-lt"/>
                <a:cs typeface="+mn-lt"/>
              </a:rPr>
              <a:t>Mykhailo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Kotsybyns’ky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famous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author</a:t>
            </a:r>
            <a:r>
              <a:rPr lang="ru-RU" sz="1900" dirty="0">
                <a:latin typeface="Corbel"/>
                <a:ea typeface="+mn-lt"/>
                <a:cs typeface="+mn-lt"/>
              </a:rPr>
              <a:t>; </a:t>
            </a:r>
            <a:r>
              <a:rPr lang="ru-RU" sz="1900" err="1">
                <a:latin typeface="Corbel"/>
                <a:ea typeface="+mn-lt"/>
                <a:cs typeface="+mn-lt"/>
              </a:rPr>
              <a:t>Pyotr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Tchykovski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famous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composer</a:t>
            </a:r>
            <a:r>
              <a:rPr lang="ru-RU" sz="1900" dirty="0">
                <a:latin typeface="Corbel"/>
                <a:ea typeface="+mn-lt"/>
                <a:cs typeface="+mn-lt"/>
              </a:rPr>
              <a:t>. </a:t>
            </a:r>
            <a:r>
              <a:rPr lang="ru-RU" sz="1900" err="1">
                <a:latin typeface="Corbel"/>
                <a:ea typeface="+mn-lt"/>
                <a:cs typeface="+mn-lt"/>
              </a:rPr>
              <a:t>Vinnytsa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has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sister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city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relationships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with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Birmingham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Alabama</a:t>
            </a:r>
            <a:r>
              <a:rPr lang="ru-RU" sz="1900" dirty="0">
                <a:latin typeface="Corbel"/>
                <a:ea typeface="+mn-lt"/>
                <a:cs typeface="+mn-lt"/>
              </a:rPr>
              <a:t> (USA), </a:t>
            </a:r>
            <a:r>
              <a:rPr lang="ru-RU" sz="1900" err="1">
                <a:latin typeface="Corbel"/>
                <a:ea typeface="+mn-lt"/>
                <a:cs typeface="+mn-lt"/>
              </a:rPr>
              <a:t>Kielce</a:t>
            </a:r>
            <a:r>
              <a:rPr lang="ru-RU" sz="1900" dirty="0">
                <a:latin typeface="Corbel"/>
                <a:ea typeface="+mn-lt"/>
                <a:cs typeface="+mn-lt"/>
              </a:rPr>
              <a:t> (</a:t>
            </a:r>
            <a:r>
              <a:rPr lang="ru-RU" sz="1900" err="1">
                <a:latin typeface="Corbel"/>
                <a:ea typeface="+mn-lt"/>
                <a:cs typeface="+mn-lt"/>
              </a:rPr>
              <a:t>Poland</a:t>
            </a:r>
            <a:r>
              <a:rPr lang="ru-RU" sz="1900" dirty="0">
                <a:latin typeface="Corbel"/>
                <a:ea typeface="+mn-lt"/>
                <a:cs typeface="+mn-lt"/>
              </a:rPr>
              <a:t>), </a:t>
            </a:r>
            <a:r>
              <a:rPr lang="ru-RU" sz="1900" err="1">
                <a:latin typeface="Corbel"/>
                <a:ea typeface="+mn-lt"/>
                <a:cs typeface="+mn-lt"/>
              </a:rPr>
              <a:t>Peterborough</a:t>
            </a:r>
            <a:r>
              <a:rPr lang="ru-RU" sz="1900" dirty="0">
                <a:latin typeface="Corbel"/>
                <a:ea typeface="+mn-lt"/>
                <a:cs typeface="+mn-lt"/>
              </a:rPr>
              <a:t> (England), </a:t>
            </a:r>
            <a:r>
              <a:rPr lang="ru-RU" sz="1900" err="1">
                <a:latin typeface="Corbel"/>
                <a:ea typeface="+mn-lt"/>
                <a:cs typeface="+mn-lt"/>
              </a:rPr>
              <a:t>Rîbniţa</a:t>
            </a:r>
            <a:r>
              <a:rPr lang="ru-RU" sz="1900" dirty="0">
                <a:latin typeface="Corbel"/>
                <a:ea typeface="+mn-lt"/>
                <a:cs typeface="+mn-lt"/>
              </a:rPr>
              <a:t> (Moldova). The Southern </a:t>
            </a:r>
            <a:r>
              <a:rPr lang="ru-RU" sz="1900" err="1">
                <a:latin typeface="Corbel"/>
                <a:ea typeface="+mn-lt"/>
                <a:cs typeface="+mn-lt"/>
              </a:rPr>
              <a:t>Bugh</a:t>
            </a:r>
            <a:r>
              <a:rPr lang="ru-RU" sz="1900" dirty="0">
                <a:latin typeface="Corbel"/>
                <a:ea typeface="+mn-lt"/>
                <a:cs typeface="+mn-lt"/>
              </a:rPr>
              <a:t> River </a:t>
            </a:r>
            <a:r>
              <a:rPr lang="ru-RU" sz="1900" err="1">
                <a:latin typeface="Corbel"/>
                <a:ea typeface="+mn-lt"/>
                <a:cs typeface="+mn-lt"/>
              </a:rPr>
              <a:t>flows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through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center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Vinnytsa</a:t>
            </a:r>
            <a:r>
              <a:rPr lang="ru-RU" sz="1900" dirty="0">
                <a:latin typeface="Corbel"/>
                <a:ea typeface="+mn-lt"/>
                <a:cs typeface="+mn-lt"/>
              </a:rPr>
              <a:t>. </a:t>
            </a:r>
            <a:r>
              <a:rPr lang="ru-RU" sz="1900" err="1">
                <a:latin typeface="Corbel"/>
                <a:ea typeface="+mn-lt"/>
                <a:cs typeface="+mn-lt"/>
              </a:rPr>
              <a:t>Vinnytsa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home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many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respected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universities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institutes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including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internationally-recognized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Pirogov</a:t>
            </a:r>
            <a:r>
              <a:rPr lang="ru-RU" sz="1900" dirty="0">
                <a:latin typeface="Corbel"/>
                <a:ea typeface="+mn-lt"/>
                <a:cs typeface="+mn-lt"/>
              </a:rPr>
              <a:t> Medical University. The </a:t>
            </a:r>
            <a:r>
              <a:rPr lang="ru-RU" sz="1900" err="1">
                <a:latin typeface="Corbel"/>
                <a:ea typeface="+mn-lt"/>
                <a:cs typeface="+mn-lt"/>
              </a:rPr>
              <a:t>large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foreign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student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population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helps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make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Vinnytsa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one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more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diverse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cities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Ukraine. </a:t>
            </a:r>
            <a:r>
              <a:rPr lang="ru-RU" sz="1900" err="1">
                <a:latin typeface="Corbel"/>
                <a:ea typeface="+mn-lt"/>
                <a:cs typeface="+mn-lt"/>
              </a:rPr>
              <a:t>Vinnytsa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home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base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for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Ukrainian</a:t>
            </a:r>
            <a:r>
              <a:rPr lang="ru-RU" sz="1900" dirty="0">
                <a:latin typeface="Corbel"/>
                <a:ea typeface="+mn-lt"/>
                <a:cs typeface="+mn-lt"/>
              </a:rPr>
              <a:t> Air Force. </a:t>
            </a:r>
            <a:r>
              <a:rPr lang="ru-RU" sz="1900" err="1">
                <a:latin typeface="Corbel"/>
                <a:ea typeface="+mn-lt"/>
                <a:cs typeface="+mn-lt"/>
              </a:rPr>
              <a:t>Agriculture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a </a:t>
            </a:r>
            <a:r>
              <a:rPr lang="ru-RU" sz="1900" err="1">
                <a:latin typeface="Corbel"/>
                <a:ea typeface="+mn-lt"/>
                <a:cs typeface="+mn-lt"/>
              </a:rPr>
              <a:t>major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industry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Vinnytsa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oblast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Ukraine. </a:t>
            </a:r>
            <a:r>
              <a:rPr lang="ru-RU" sz="1900" err="1">
                <a:latin typeface="Corbel"/>
                <a:ea typeface="+mn-lt"/>
                <a:cs typeface="+mn-lt"/>
              </a:rPr>
              <a:t>This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due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area’s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famous</a:t>
            </a:r>
            <a:r>
              <a:rPr lang="ru-RU" sz="1900" dirty="0">
                <a:latin typeface="Corbel"/>
                <a:ea typeface="+mn-lt"/>
                <a:cs typeface="+mn-lt"/>
              </a:rPr>
              <a:t> ‘</a:t>
            </a:r>
            <a:r>
              <a:rPr lang="ru-RU" sz="1900" err="1">
                <a:latin typeface="Corbel"/>
                <a:ea typeface="+mn-lt"/>
                <a:cs typeface="+mn-lt"/>
              </a:rPr>
              <a:t>black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soil</a:t>
            </a:r>
            <a:r>
              <a:rPr lang="ru-RU" sz="1900" dirty="0">
                <a:latin typeface="Corbel"/>
                <a:ea typeface="+mn-lt"/>
                <a:cs typeface="+mn-lt"/>
              </a:rPr>
              <a:t>’. In </a:t>
            </a:r>
            <a:r>
              <a:rPr lang="ru-RU" sz="1900" err="1">
                <a:latin typeface="Corbel"/>
                <a:ea typeface="+mn-lt"/>
                <a:cs typeface="+mn-lt"/>
              </a:rPr>
              <a:t>addition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industrial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production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sugar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beets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wheat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corn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tomatoes</a:t>
            </a:r>
            <a:r>
              <a:rPr lang="ru-RU" sz="1900" dirty="0">
                <a:latin typeface="Corbel"/>
                <a:ea typeface="+mn-lt"/>
                <a:cs typeface="+mn-lt"/>
              </a:rPr>
              <a:t>, </a:t>
            </a:r>
            <a:r>
              <a:rPr lang="ru-RU" sz="1900" err="1">
                <a:latin typeface="Corbel"/>
                <a:ea typeface="+mn-lt"/>
                <a:cs typeface="+mn-lt"/>
              </a:rPr>
              <a:t>local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residents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produce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enormous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variety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of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fruits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and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vegetables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that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are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available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in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the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city</a:t>
            </a:r>
            <a:r>
              <a:rPr lang="ru-RU" sz="1900" dirty="0">
                <a:latin typeface="Corbel"/>
                <a:ea typeface="+mn-lt"/>
                <a:cs typeface="+mn-lt"/>
              </a:rPr>
              <a:t> </a:t>
            </a:r>
            <a:r>
              <a:rPr lang="ru-RU" sz="1900" err="1">
                <a:latin typeface="Corbel"/>
                <a:ea typeface="+mn-lt"/>
                <a:cs typeface="+mn-lt"/>
              </a:rPr>
              <a:t>markets</a:t>
            </a:r>
            <a:r>
              <a:rPr lang="ru-RU" sz="1900" dirty="0">
                <a:latin typeface="Corbel"/>
                <a:ea typeface="+mn-lt"/>
                <a:cs typeface="+mn-lt"/>
              </a:rPr>
              <a:t>.</a:t>
            </a:r>
            <a:endParaRPr lang="ru-RU" sz="1900">
              <a:latin typeface="Corbel"/>
            </a:endParaRPr>
          </a:p>
          <a:p>
            <a:endParaRPr lang="ru-RU" sz="1600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315738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5AC84-4FDF-DB87-AA53-72E1EDBE3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-14127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2B8FD8-4A1F-8915-5107-49A5B16DF1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336" y="-3556"/>
            <a:ext cx="11895328" cy="647510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>
                <a:latin typeface="Corbel"/>
                <a:ea typeface="+mn-lt"/>
                <a:cs typeface="+mn-lt"/>
              </a:rPr>
              <a:t>The </a:t>
            </a:r>
            <a:r>
              <a:rPr lang="ru-RU" err="1">
                <a:latin typeface="Corbel"/>
                <a:ea typeface="+mn-lt"/>
                <a:cs typeface="+mn-lt"/>
              </a:rPr>
              <a:t>second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largest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city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>
                <a:latin typeface="Corbel"/>
                <a:ea typeface="+mn-lt"/>
                <a:cs typeface="+mn-lt"/>
              </a:rPr>
              <a:t> Ukraine, </a:t>
            </a:r>
            <a:r>
              <a:rPr lang="ru-RU" err="1">
                <a:latin typeface="Corbel"/>
                <a:ea typeface="+mn-lt"/>
                <a:cs typeface="+mn-lt"/>
              </a:rPr>
              <a:t>Kharkiv</a:t>
            </a:r>
            <a:r>
              <a:rPr lang="ru-RU">
                <a:latin typeface="Corbel"/>
                <a:ea typeface="+mn-lt"/>
                <a:cs typeface="+mn-lt"/>
              </a:rPr>
              <a:t> (</a:t>
            </a:r>
            <a:r>
              <a:rPr lang="ru-RU" err="1">
                <a:latin typeface="Corbel"/>
                <a:ea typeface="+mn-lt"/>
                <a:cs typeface="+mn-lt"/>
              </a:rPr>
              <a:t>also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known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Kharkov</a:t>
            </a:r>
            <a:r>
              <a:rPr lang="ru-RU">
                <a:latin typeface="Corbel"/>
                <a:ea typeface="+mn-lt"/>
                <a:cs typeface="+mn-lt"/>
              </a:rPr>
              <a:t>)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situated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northeast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country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serves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one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main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industrial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cultural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educational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centers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country</a:t>
            </a:r>
            <a:r>
              <a:rPr lang="ru-RU">
                <a:latin typeface="Corbel"/>
                <a:ea typeface="+mn-lt"/>
                <a:cs typeface="+mn-lt"/>
              </a:rPr>
              <a:t>. The </a:t>
            </a:r>
            <a:r>
              <a:rPr lang="ru-RU" err="1">
                <a:latin typeface="Corbel"/>
                <a:ea typeface="+mn-lt"/>
                <a:cs typeface="+mn-lt"/>
              </a:rPr>
              <a:t>country’s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industry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research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been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focused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arms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production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machinery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for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many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years</a:t>
            </a:r>
            <a:r>
              <a:rPr lang="ru-RU">
                <a:latin typeface="Corbel"/>
                <a:ea typeface="+mn-lt"/>
                <a:cs typeface="+mn-lt"/>
              </a:rPr>
              <a:t>. Today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city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home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to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such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mega-companies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Morozov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>
                <a:latin typeface="Corbel"/>
                <a:ea typeface="+mn-lt"/>
                <a:cs typeface="+mn-lt"/>
              </a:rPr>
              <a:t>Design Bureau,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Malyshev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Tank</a:t>
            </a:r>
            <a:r>
              <a:rPr lang="ru-RU">
                <a:latin typeface="Corbel"/>
                <a:ea typeface="+mn-lt"/>
                <a:cs typeface="+mn-lt"/>
              </a:rPr>
              <a:t> Factory, </a:t>
            </a:r>
            <a:r>
              <a:rPr lang="ru-RU" err="1">
                <a:latin typeface="Corbel"/>
                <a:ea typeface="+mn-lt"/>
                <a:cs typeface="+mn-lt"/>
              </a:rPr>
              <a:t>Hartron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Turboatom</a:t>
            </a:r>
            <a:r>
              <a:rPr lang="ru-RU">
                <a:latin typeface="Corbel"/>
                <a:ea typeface="+mn-lt"/>
                <a:cs typeface="+mn-lt"/>
              </a:rPr>
              <a:t>. </a:t>
            </a:r>
            <a:r>
              <a:rPr lang="ru-RU" err="1">
                <a:latin typeface="Corbel"/>
                <a:ea typeface="+mn-lt"/>
                <a:cs typeface="+mn-lt"/>
              </a:rPr>
              <a:t>These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companies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specialize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fields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such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tank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turbine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production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aerospace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nuclear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electronic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research</a:t>
            </a:r>
            <a:r>
              <a:rPr lang="ru-RU">
                <a:latin typeface="Corbel"/>
                <a:ea typeface="+mn-lt"/>
                <a:cs typeface="+mn-lt"/>
              </a:rPr>
              <a:t>. </a:t>
            </a:r>
            <a:r>
              <a:rPr lang="ru-RU" err="1">
                <a:latin typeface="Corbel"/>
                <a:ea typeface="+mn-lt"/>
                <a:cs typeface="+mn-lt"/>
              </a:rPr>
              <a:t>Kharkiv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founded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during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>
                <a:latin typeface="Corbel"/>
                <a:ea typeface="+mn-lt"/>
                <a:cs typeface="+mn-lt"/>
              </a:rPr>
              <a:t> 17th </a:t>
            </a:r>
            <a:r>
              <a:rPr lang="ru-RU" err="1">
                <a:latin typeface="Corbel"/>
                <a:ea typeface="+mn-lt"/>
                <a:cs typeface="+mn-lt"/>
              </a:rPr>
              <a:t>century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had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>
                <a:latin typeface="Corbel"/>
                <a:ea typeface="+mn-lt"/>
                <a:cs typeface="+mn-lt"/>
              </a:rPr>
              <a:t>a </a:t>
            </a:r>
            <a:r>
              <a:rPr lang="ru-RU" err="1">
                <a:latin typeface="Corbel"/>
                <a:ea typeface="+mn-lt"/>
                <a:cs typeface="+mn-lt"/>
              </a:rPr>
              <a:t>university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since</a:t>
            </a:r>
            <a:r>
              <a:rPr lang="ru-RU">
                <a:latin typeface="Corbel"/>
                <a:ea typeface="+mn-lt"/>
                <a:cs typeface="+mn-lt"/>
              </a:rPr>
              <a:t> 1805. From 1917 </a:t>
            </a:r>
            <a:r>
              <a:rPr lang="ru-RU" err="1">
                <a:latin typeface="Corbel"/>
                <a:ea typeface="+mn-lt"/>
                <a:cs typeface="+mn-lt"/>
              </a:rPr>
              <a:t>to</a:t>
            </a:r>
            <a:r>
              <a:rPr lang="ru-RU">
                <a:latin typeface="Corbel"/>
                <a:ea typeface="+mn-lt"/>
                <a:cs typeface="+mn-lt"/>
              </a:rPr>
              <a:t> 1934 </a:t>
            </a:r>
            <a:r>
              <a:rPr lang="ru-RU" err="1">
                <a:latin typeface="Corbel"/>
                <a:ea typeface="+mn-lt"/>
                <a:cs typeface="+mn-lt"/>
              </a:rPr>
              <a:t>it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served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capital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Ukrainian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Soviet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Socialist</a:t>
            </a:r>
            <a:r>
              <a:rPr lang="ru-RU">
                <a:latin typeface="Corbel"/>
                <a:ea typeface="+mn-lt"/>
                <a:cs typeface="+mn-lt"/>
              </a:rPr>
              <a:t> Republic. </a:t>
            </a:r>
            <a:r>
              <a:rPr lang="ru-RU" err="1">
                <a:latin typeface="Corbel"/>
                <a:ea typeface="+mn-lt"/>
                <a:cs typeface="+mn-lt"/>
              </a:rPr>
              <a:t>Perhaps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Karkiv’s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most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notable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increase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during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Holodomor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famine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>
                <a:latin typeface="Corbel"/>
                <a:ea typeface="+mn-lt"/>
                <a:cs typeface="+mn-lt"/>
              </a:rPr>
              <a:t> 1930s </a:t>
            </a:r>
            <a:r>
              <a:rPr lang="ru-RU" err="1">
                <a:latin typeface="Corbel"/>
                <a:ea typeface="+mn-lt"/>
                <a:cs typeface="+mn-lt"/>
              </a:rPr>
              <a:t>which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saw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many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people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arriving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cities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search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food</a:t>
            </a:r>
            <a:r>
              <a:rPr lang="ru-RU">
                <a:latin typeface="Corbel"/>
                <a:ea typeface="+mn-lt"/>
                <a:cs typeface="+mn-lt"/>
              </a:rPr>
              <a:t>. It </a:t>
            </a:r>
            <a:r>
              <a:rPr lang="ru-RU" err="1">
                <a:latin typeface="Corbel"/>
                <a:ea typeface="+mn-lt"/>
                <a:cs typeface="+mn-lt"/>
              </a:rPr>
              <a:t>was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>
                <a:latin typeface="Corbel"/>
                <a:ea typeface="+mn-lt"/>
                <a:cs typeface="+mn-lt"/>
              </a:rPr>
              <a:t>a </a:t>
            </a:r>
            <a:r>
              <a:rPr lang="ru-RU" err="1">
                <a:latin typeface="Corbel"/>
                <a:ea typeface="+mn-lt"/>
                <a:cs typeface="+mn-lt"/>
              </a:rPr>
              <a:t>sad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time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many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lost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their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lives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were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secretly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buried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surviving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relatives</a:t>
            </a:r>
            <a:r>
              <a:rPr lang="ru-RU">
                <a:latin typeface="Corbel"/>
                <a:ea typeface="+mn-lt"/>
                <a:cs typeface="+mn-lt"/>
              </a:rPr>
              <a:t>. It </a:t>
            </a:r>
            <a:r>
              <a:rPr lang="ru-RU" err="1">
                <a:latin typeface="Corbel"/>
                <a:ea typeface="+mn-lt"/>
                <a:cs typeface="+mn-lt"/>
              </a:rPr>
              <a:t>went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to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suffer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further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tragedy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when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during</a:t>
            </a:r>
            <a:r>
              <a:rPr lang="ru-RU">
                <a:latin typeface="Corbel"/>
                <a:ea typeface="+mn-lt"/>
                <a:cs typeface="+mn-lt"/>
              </a:rPr>
              <a:t> World War II, </a:t>
            </a:r>
            <a:r>
              <a:rPr lang="ru-RU" err="1">
                <a:latin typeface="Corbel"/>
                <a:ea typeface="+mn-lt"/>
                <a:cs typeface="+mn-lt"/>
              </a:rPr>
              <a:t>it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not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only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site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several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battles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but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captured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Nazi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Germany</a:t>
            </a:r>
            <a:r>
              <a:rPr lang="ru-RU">
                <a:latin typeface="Corbel"/>
                <a:ea typeface="+mn-lt"/>
                <a:cs typeface="+mn-lt"/>
              </a:rPr>
              <a:t>. </a:t>
            </a:r>
            <a:endParaRPr lang="ru-RU">
              <a:latin typeface="Corbel"/>
            </a:endParaRPr>
          </a:p>
          <a:p>
            <a:pPr marL="0" indent="0">
              <a:buNone/>
            </a:pPr>
            <a:r>
              <a:rPr lang="ru-RU" err="1">
                <a:latin typeface="Corbel"/>
                <a:ea typeface="+mn-lt"/>
                <a:cs typeface="+mn-lt"/>
              </a:rPr>
              <a:t>Founded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</a:t>
            </a:r>
            <a:r>
              <a:rPr lang="ru-RU">
                <a:latin typeface="Corbel"/>
                <a:ea typeface="+mn-lt"/>
                <a:cs typeface="+mn-lt"/>
              </a:rPr>
              <a:t> 1256, </a:t>
            </a:r>
            <a:r>
              <a:rPr lang="ru-RU" err="1">
                <a:latin typeface="Corbel"/>
                <a:ea typeface="+mn-lt"/>
                <a:cs typeface="+mn-lt"/>
              </a:rPr>
              <a:t>Lviv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or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Lvov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has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long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been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important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center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commerce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</a:t>
            </a:r>
            <a:r>
              <a:rPr lang="ru-RU">
                <a:latin typeface="Corbel"/>
                <a:ea typeface="+mn-lt"/>
                <a:cs typeface="+mn-lt"/>
              </a:rPr>
              <a:t> Ukraine. The </a:t>
            </a:r>
            <a:r>
              <a:rPr lang="ru-RU" err="1">
                <a:latin typeface="Corbel"/>
                <a:ea typeface="+mn-lt"/>
                <a:cs typeface="+mn-lt"/>
              </a:rPr>
              <a:t>city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responsible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for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manufacture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electronic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equipment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cars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agricultural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machinery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chemicals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processed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food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textiles</a:t>
            </a:r>
            <a:r>
              <a:rPr lang="ru-RU">
                <a:latin typeface="Corbel"/>
                <a:ea typeface="+mn-lt"/>
                <a:cs typeface="+mn-lt"/>
              </a:rPr>
              <a:t>. It </a:t>
            </a:r>
            <a:r>
              <a:rPr lang="ru-RU" err="1">
                <a:latin typeface="Corbel"/>
                <a:ea typeface="+mn-lt"/>
                <a:cs typeface="+mn-lt"/>
              </a:rPr>
              <a:t>has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under</a:t>
            </a:r>
            <a:r>
              <a:rPr lang="ru-RU">
                <a:latin typeface="Corbel"/>
                <a:ea typeface="+mn-lt"/>
                <a:cs typeface="+mn-lt"/>
              </a:rPr>
              <a:t> a </a:t>
            </a:r>
            <a:r>
              <a:rPr lang="ru-RU" err="1">
                <a:latin typeface="Corbel"/>
                <a:ea typeface="+mn-lt"/>
                <a:cs typeface="+mn-lt"/>
              </a:rPr>
              <a:t>million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inhabitants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>
                <a:latin typeface="Corbel"/>
                <a:ea typeface="+mn-lt"/>
                <a:cs typeface="+mn-lt"/>
              </a:rPr>
              <a:t> a </a:t>
            </a:r>
            <a:r>
              <a:rPr lang="ru-RU" err="1">
                <a:latin typeface="Corbel"/>
                <a:ea typeface="+mn-lt"/>
                <a:cs typeface="+mn-lt"/>
              </a:rPr>
              <a:t>number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people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commute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from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surroundings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suburbs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daily</a:t>
            </a:r>
            <a:r>
              <a:rPr lang="ru-RU">
                <a:latin typeface="Corbel"/>
                <a:ea typeface="+mn-lt"/>
                <a:cs typeface="+mn-lt"/>
              </a:rPr>
              <a:t>. The </a:t>
            </a:r>
            <a:r>
              <a:rPr lang="ru-RU" err="1">
                <a:latin typeface="Corbel"/>
                <a:ea typeface="+mn-lt"/>
                <a:cs typeface="+mn-lt"/>
              </a:rPr>
              <a:t>winter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fairly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cold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summers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are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mild</a:t>
            </a:r>
            <a:r>
              <a:rPr lang="ru-RU">
                <a:latin typeface="Corbel"/>
                <a:ea typeface="+mn-lt"/>
                <a:cs typeface="+mn-lt"/>
              </a:rPr>
              <a:t>. The </a:t>
            </a:r>
            <a:r>
              <a:rPr lang="ru-RU" err="1">
                <a:latin typeface="Corbel"/>
                <a:ea typeface="+mn-lt"/>
                <a:cs typeface="+mn-lt"/>
              </a:rPr>
              <a:t>city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sees</a:t>
            </a:r>
            <a:r>
              <a:rPr lang="ru-RU">
                <a:latin typeface="Corbel"/>
                <a:ea typeface="+mn-lt"/>
                <a:cs typeface="+mn-lt"/>
              </a:rPr>
              <a:t> a </a:t>
            </a:r>
            <a:r>
              <a:rPr lang="ru-RU" err="1">
                <a:latin typeface="Corbel"/>
                <a:ea typeface="+mn-lt"/>
                <a:cs typeface="+mn-lt"/>
              </a:rPr>
              <a:t>lot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cloud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coverage</a:t>
            </a:r>
            <a:r>
              <a:rPr lang="ru-RU">
                <a:latin typeface="Corbel"/>
                <a:ea typeface="+mn-lt"/>
                <a:cs typeface="+mn-lt"/>
              </a:rPr>
              <a:t>. </a:t>
            </a:r>
            <a:r>
              <a:rPr lang="ru-RU" err="1">
                <a:latin typeface="Corbel"/>
                <a:ea typeface="+mn-lt"/>
                <a:cs typeface="+mn-lt"/>
              </a:rPr>
              <a:t>Lviv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also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one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Ukraine’s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leading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cultural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centers</a:t>
            </a:r>
            <a:r>
              <a:rPr lang="ru-RU">
                <a:latin typeface="Corbel"/>
                <a:ea typeface="+mn-lt"/>
                <a:cs typeface="+mn-lt"/>
              </a:rPr>
              <a:t>. The </a:t>
            </a:r>
            <a:r>
              <a:rPr lang="ru-RU" err="1">
                <a:latin typeface="Corbel"/>
                <a:ea typeface="+mn-lt"/>
                <a:cs typeface="+mn-lt"/>
              </a:rPr>
              <a:t>first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high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school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city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founded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by</a:t>
            </a:r>
            <a:r>
              <a:rPr lang="ru-RU">
                <a:latin typeface="Corbel"/>
                <a:ea typeface="+mn-lt"/>
                <a:cs typeface="+mn-lt"/>
              </a:rPr>
              <a:t> King </a:t>
            </a:r>
            <a:r>
              <a:rPr lang="ru-RU" err="1">
                <a:latin typeface="Corbel"/>
                <a:ea typeface="+mn-lt"/>
                <a:cs typeface="+mn-lt"/>
              </a:rPr>
              <a:t>Jan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Kazimierz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</a:t>
            </a:r>
            <a:r>
              <a:rPr lang="ru-RU">
                <a:latin typeface="Corbel"/>
                <a:ea typeface="+mn-lt"/>
                <a:cs typeface="+mn-lt"/>
              </a:rPr>
              <a:t> 1661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today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city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proud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home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Lviv</a:t>
            </a:r>
            <a:r>
              <a:rPr lang="ru-RU">
                <a:latin typeface="Corbel"/>
                <a:ea typeface="+mn-lt"/>
                <a:cs typeface="+mn-lt"/>
              </a:rPr>
              <a:t> State University. It </a:t>
            </a:r>
            <a:r>
              <a:rPr lang="ru-RU" err="1">
                <a:latin typeface="Corbel"/>
                <a:ea typeface="+mn-lt"/>
                <a:cs typeface="+mn-lt"/>
              </a:rPr>
              <a:t>also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boasts</a:t>
            </a:r>
            <a:r>
              <a:rPr lang="ru-RU">
                <a:latin typeface="Corbel"/>
                <a:ea typeface="+mn-lt"/>
                <a:cs typeface="+mn-lt"/>
              </a:rPr>
              <a:t> a </a:t>
            </a:r>
            <a:r>
              <a:rPr lang="ru-RU" err="1">
                <a:latin typeface="Corbel"/>
                <a:ea typeface="+mn-lt"/>
                <a:cs typeface="+mn-lt"/>
              </a:rPr>
              <a:t>number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theatres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museums</a:t>
            </a:r>
            <a:r>
              <a:rPr lang="ru-RU">
                <a:latin typeface="Corbel"/>
                <a:ea typeface="+mn-lt"/>
                <a:cs typeface="+mn-lt"/>
              </a:rPr>
              <a:t>. It </a:t>
            </a:r>
            <a:r>
              <a:rPr lang="ru-RU" err="1">
                <a:latin typeface="Corbel"/>
                <a:ea typeface="+mn-lt"/>
                <a:cs typeface="+mn-lt"/>
              </a:rPr>
              <a:t>also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happens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to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seat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Roman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Catholic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Ukrainian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Orthodox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Armenian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Orthodox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archbishops</a:t>
            </a:r>
            <a:r>
              <a:rPr lang="ru-RU">
                <a:latin typeface="Corbel"/>
                <a:ea typeface="+mn-lt"/>
                <a:cs typeface="+mn-lt"/>
              </a:rPr>
              <a:t>. </a:t>
            </a:r>
            <a:r>
              <a:rPr lang="ru-RU" err="1">
                <a:latin typeface="Corbel"/>
                <a:ea typeface="+mn-lt"/>
                <a:cs typeface="+mn-lt"/>
              </a:rPr>
              <a:t>Two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its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churches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date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back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early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>
                <a:latin typeface="Corbel"/>
                <a:ea typeface="+mn-lt"/>
                <a:cs typeface="+mn-lt"/>
              </a:rPr>
              <a:t> 14th </a:t>
            </a:r>
            <a:r>
              <a:rPr lang="ru-RU" err="1">
                <a:latin typeface="Corbel"/>
                <a:ea typeface="+mn-lt"/>
                <a:cs typeface="+mn-lt"/>
              </a:rPr>
              <a:t>century</a:t>
            </a:r>
            <a:r>
              <a:rPr lang="ru-RU">
                <a:latin typeface="Corbel"/>
                <a:ea typeface="+mn-lt"/>
                <a:cs typeface="+mn-lt"/>
              </a:rPr>
              <a:t>. </a:t>
            </a:r>
            <a:r>
              <a:rPr lang="ru-RU" err="1">
                <a:latin typeface="Corbel"/>
                <a:ea typeface="+mn-lt"/>
                <a:cs typeface="+mn-lt"/>
              </a:rPr>
              <a:t>When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touring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Lviv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one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might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consider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visiting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historical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city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center</a:t>
            </a:r>
            <a:r>
              <a:rPr lang="ru-RU">
                <a:latin typeface="Corbel"/>
                <a:ea typeface="+mn-lt"/>
                <a:cs typeface="+mn-lt"/>
              </a:rPr>
              <a:t>. The </a:t>
            </a:r>
            <a:r>
              <a:rPr lang="ru-RU" err="1">
                <a:latin typeface="Corbel"/>
                <a:ea typeface="+mn-lt"/>
                <a:cs typeface="+mn-lt"/>
              </a:rPr>
              <a:t>center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>
                <a:latin typeface="Corbel"/>
                <a:ea typeface="+mn-lt"/>
                <a:cs typeface="+mn-lt"/>
              </a:rPr>
              <a:t> UNESCO World Heritage List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fascinating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to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see</a:t>
            </a:r>
            <a:r>
              <a:rPr lang="ru-RU">
                <a:latin typeface="Corbel"/>
                <a:ea typeface="+mn-lt"/>
                <a:cs typeface="+mn-lt"/>
              </a:rPr>
              <a:t>. It </a:t>
            </a:r>
            <a:r>
              <a:rPr lang="ru-RU" err="1">
                <a:latin typeface="Corbel"/>
                <a:ea typeface="+mn-lt"/>
                <a:cs typeface="+mn-lt"/>
              </a:rPr>
              <a:t>includes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Ploscha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Rynok</a:t>
            </a:r>
            <a:r>
              <a:rPr lang="ru-RU">
                <a:latin typeface="Corbel"/>
                <a:ea typeface="+mn-lt"/>
                <a:cs typeface="+mn-lt"/>
              </a:rPr>
              <a:t> Market Square </a:t>
            </a:r>
            <a:r>
              <a:rPr lang="ru-RU" err="1">
                <a:latin typeface="Corbel"/>
                <a:ea typeface="+mn-lt"/>
                <a:cs typeface="+mn-lt"/>
              </a:rPr>
              <a:t>with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its</a:t>
            </a:r>
            <a:r>
              <a:rPr lang="ru-RU">
                <a:latin typeface="Corbel"/>
                <a:ea typeface="+mn-lt"/>
                <a:cs typeface="+mn-lt"/>
              </a:rPr>
              <a:t> Black House,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Armenian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Cathedral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Greek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Cathedral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Latin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Cathedral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Dominican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Abey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Boim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Chapel</a:t>
            </a:r>
            <a:r>
              <a:rPr lang="ru-RU">
                <a:latin typeface="Corbel"/>
                <a:ea typeface="+mn-lt"/>
                <a:cs typeface="+mn-lt"/>
              </a:rPr>
              <a:t>. </a:t>
            </a:r>
            <a:r>
              <a:rPr lang="ru-RU" err="1">
                <a:latin typeface="Corbel"/>
                <a:ea typeface="+mn-lt"/>
                <a:cs typeface="+mn-lt"/>
              </a:rPr>
              <a:t>Or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you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can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walk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to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top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Vysoky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Zamok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hill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which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overlooks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historical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center</a:t>
            </a:r>
            <a:r>
              <a:rPr lang="ru-RU">
                <a:latin typeface="Corbel"/>
                <a:ea typeface="+mn-lt"/>
                <a:cs typeface="+mn-lt"/>
              </a:rPr>
              <a:t>. </a:t>
            </a:r>
            <a:r>
              <a:rPr lang="ru-RU" err="1">
                <a:latin typeface="Corbel"/>
                <a:ea typeface="+mn-lt"/>
                <a:cs typeface="+mn-lt"/>
              </a:rPr>
              <a:t>This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where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>
                <a:latin typeface="Corbel"/>
                <a:ea typeface="+mn-lt"/>
                <a:cs typeface="+mn-lt"/>
              </a:rPr>
              <a:t> Union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Lublin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mound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situated</a:t>
            </a:r>
            <a:r>
              <a:rPr lang="ru-RU">
                <a:latin typeface="Corbel"/>
                <a:ea typeface="+mn-lt"/>
                <a:cs typeface="+mn-lt"/>
              </a:rPr>
              <a:t>. For </a:t>
            </a:r>
            <a:r>
              <a:rPr lang="ru-RU" err="1">
                <a:latin typeface="Corbel"/>
                <a:ea typeface="+mn-lt"/>
                <a:cs typeface="+mn-lt"/>
              </a:rPr>
              <a:t>entertainment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Philharmonic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orchestra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Lviv</a:t>
            </a:r>
            <a:r>
              <a:rPr lang="ru-RU">
                <a:latin typeface="Corbel"/>
                <a:ea typeface="+mn-lt"/>
                <a:cs typeface="+mn-lt"/>
              </a:rPr>
              <a:t> Opera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Ballet</a:t>
            </a:r>
            <a:r>
              <a:rPr lang="ru-RU">
                <a:latin typeface="Corbel"/>
                <a:ea typeface="+mn-lt"/>
                <a:cs typeface="+mn-lt"/>
              </a:rPr>
              <a:t> Theatre </a:t>
            </a:r>
            <a:r>
              <a:rPr lang="ru-RU" err="1">
                <a:latin typeface="Corbel"/>
                <a:ea typeface="+mn-lt"/>
                <a:cs typeface="+mn-lt"/>
              </a:rPr>
              <a:t>are</a:t>
            </a:r>
            <a:r>
              <a:rPr lang="ru-RU">
                <a:latin typeface="Corbel"/>
                <a:ea typeface="+mn-lt"/>
                <a:cs typeface="+mn-lt"/>
              </a:rPr>
              <a:t> a </a:t>
            </a:r>
            <a:r>
              <a:rPr lang="ru-RU" err="1">
                <a:latin typeface="Corbel"/>
                <a:ea typeface="+mn-lt"/>
                <a:cs typeface="+mn-lt"/>
              </a:rPr>
              <a:t>real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cultural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treat</a:t>
            </a:r>
            <a:r>
              <a:rPr lang="ru-RU">
                <a:latin typeface="Corbel"/>
                <a:ea typeface="+mn-lt"/>
                <a:cs typeface="+mn-lt"/>
              </a:rPr>
              <a:t>. On a </a:t>
            </a:r>
            <a:r>
              <a:rPr lang="ru-RU" err="1">
                <a:latin typeface="Corbel"/>
                <a:ea typeface="+mn-lt"/>
                <a:cs typeface="+mn-lt"/>
              </a:rPr>
              <a:t>more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macabre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note</a:t>
            </a:r>
            <a:r>
              <a:rPr lang="ru-RU">
                <a:latin typeface="Corbel"/>
                <a:ea typeface="+mn-lt"/>
                <a:cs typeface="+mn-lt"/>
              </a:rPr>
              <a:t>,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Lychakivskiy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Cemetery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one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biggest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more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scenic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region</a:t>
            </a:r>
            <a:r>
              <a:rPr lang="ru-RU">
                <a:latin typeface="Corbel"/>
                <a:ea typeface="+mn-lt"/>
                <a:cs typeface="+mn-lt"/>
              </a:rPr>
              <a:t>. </a:t>
            </a:r>
            <a:r>
              <a:rPr lang="ru-RU" err="1">
                <a:latin typeface="Corbel"/>
                <a:ea typeface="+mn-lt"/>
                <a:cs typeface="+mn-lt"/>
              </a:rPr>
              <a:t>Lviv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inviting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interesting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place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to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visit</a:t>
            </a:r>
            <a:r>
              <a:rPr lang="ru-RU">
                <a:latin typeface="Corbel"/>
                <a:ea typeface="+mn-lt"/>
                <a:cs typeface="+mn-lt"/>
              </a:rPr>
              <a:t>. The </a:t>
            </a:r>
            <a:r>
              <a:rPr lang="ru-RU" err="1">
                <a:latin typeface="Corbel"/>
                <a:ea typeface="+mn-lt"/>
                <a:cs typeface="+mn-lt"/>
              </a:rPr>
              <a:t>cultural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scene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is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constantly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changing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while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history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abounds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relics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the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past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remind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us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what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once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transpired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many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hundreds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of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years</a:t>
            </a:r>
            <a:r>
              <a:rPr lang="ru-RU" dirty="0">
                <a:latin typeface="Corbel"/>
                <a:ea typeface="+mn-lt"/>
                <a:cs typeface="+mn-lt"/>
              </a:rPr>
              <a:t> </a:t>
            </a:r>
            <a:r>
              <a:rPr lang="ru-RU" err="1">
                <a:latin typeface="Corbel"/>
                <a:ea typeface="+mn-lt"/>
                <a:cs typeface="+mn-lt"/>
              </a:rPr>
              <a:t>ago</a:t>
            </a:r>
            <a:r>
              <a:rPr lang="ru-RU">
                <a:latin typeface="Corbel"/>
                <a:ea typeface="+mn-lt"/>
                <a:cs typeface="+mn-lt"/>
              </a:rPr>
              <a:t>.</a:t>
            </a:r>
            <a:endParaRPr lang="ru-RU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53081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FC92A-1BC7-24ED-B3EF-AFE0A1C61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5376" y="-14127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BE8B9C-C735-8CB1-5B00-DD8422D55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936" y="433324"/>
            <a:ext cx="11702288" cy="642430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6) </a:t>
            </a:r>
            <a:r>
              <a:rPr lang="ru-RU" sz="2800" b="1" err="1">
                <a:latin typeface="Corbel"/>
                <a:ea typeface="+mn-lt"/>
                <a:cs typeface="+mn-lt"/>
              </a:rPr>
              <a:t>Put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verb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into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correct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for</a:t>
            </a:r>
            <a:r>
              <a:rPr lang="ru-RU" sz="2800" err="1">
                <a:latin typeface="Corbel"/>
                <a:ea typeface="+mn-lt"/>
                <a:cs typeface="+mn-lt"/>
              </a:rPr>
              <a:t>m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600" err="1">
                <a:latin typeface="Corbel"/>
                <a:ea typeface="+mn-lt"/>
                <a:cs typeface="+mn-lt"/>
              </a:rPr>
              <a:t>was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very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tired</a:t>
            </a:r>
            <a:r>
              <a:rPr lang="ru-RU" sz="2600" dirty="0">
                <a:latin typeface="Corbel"/>
                <a:ea typeface="+mn-lt"/>
                <a:cs typeface="+mn-lt"/>
              </a:rPr>
              <a:t>. I </a:t>
            </a:r>
            <a:r>
              <a:rPr lang="ru-RU" sz="2600" err="1">
                <a:latin typeface="Corbel"/>
                <a:ea typeface="+mn-lt"/>
                <a:cs typeface="+mn-lt"/>
              </a:rPr>
              <a:t>tried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to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keep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my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eyes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open</a:t>
            </a:r>
            <a:r>
              <a:rPr lang="ru-RU" sz="2600" dirty="0">
                <a:latin typeface="Corbel"/>
                <a:ea typeface="+mn-lt"/>
                <a:cs typeface="+mn-lt"/>
              </a:rPr>
              <a:t>, </a:t>
            </a:r>
            <a:r>
              <a:rPr lang="ru-RU" sz="2600" err="1">
                <a:latin typeface="Corbel"/>
                <a:ea typeface="+mn-lt"/>
                <a:cs typeface="+mn-lt"/>
              </a:rPr>
              <a:t>but</a:t>
            </a:r>
            <a:r>
              <a:rPr lang="ru-RU" sz="2600" dirty="0">
                <a:latin typeface="Corbel"/>
                <a:ea typeface="+mn-lt"/>
                <a:cs typeface="+mn-lt"/>
              </a:rPr>
              <a:t> I </a:t>
            </a:r>
            <a:r>
              <a:rPr lang="ru-RU" sz="2600" err="1">
                <a:latin typeface="Corbel"/>
                <a:ea typeface="+mn-lt"/>
                <a:cs typeface="+mn-lt"/>
              </a:rPr>
              <a:t>couldn’t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err="1">
                <a:latin typeface="Corbel"/>
                <a:ea typeface="+mn-lt"/>
                <a:cs typeface="+mn-lt"/>
              </a:rPr>
              <a:t>keep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600" err="1">
                <a:latin typeface="Corbel"/>
                <a:ea typeface="+mn-lt"/>
                <a:cs typeface="+mn-lt"/>
              </a:rPr>
              <a:t>tried</a:t>
            </a:r>
            <a:r>
              <a:rPr lang="ru-RU" sz="2600" dirty="0">
                <a:latin typeface="Corbel"/>
                <a:ea typeface="+mn-lt"/>
                <a:cs typeface="+mn-lt"/>
              </a:rPr>
              <a:t>    </a:t>
            </a:r>
            <a:r>
              <a:rPr lang="ru-RU" sz="2600" err="1">
                <a:latin typeface="Corbel"/>
                <a:ea typeface="+mn-lt"/>
                <a:cs typeface="+mn-lt"/>
              </a:rPr>
              <a:t>the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shelf</a:t>
            </a:r>
            <a:r>
              <a:rPr lang="ru-RU" sz="2600" dirty="0">
                <a:latin typeface="Corbel"/>
                <a:ea typeface="+mn-lt"/>
                <a:cs typeface="+mn-lt"/>
              </a:rPr>
              <a:t>, </a:t>
            </a:r>
            <a:r>
              <a:rPr lang="ru-RU" sz="2600" err="1">
                <a:latin typeface="Corbel"/>
                <a:ea typeface="+mn-lt"/>
                <a:cs typeface="+mn-lt"/>
              </a:rPr>
              <a:t>but</a:t>
            </a:r>
            <a:r>
              <a:rPr lang="ru-RU" sz="2600" dirty="0">
                <a:latin typeface="Corbel"/>
                <a:ea typeface="+mn-lt"/>
                <a:cs typeface="+mn-lt"/>
              </a:rPr>
              <a:t> I </a:t>
            </a:r>
            <a:r>
              <a:rPr lang="ru-RU" sz="2600" err="1">
                <a:latin typeface="Corbel"/>
                <a:ea typeface="+mn-lt"/>
                <a:cs typeface="+mn-lt"/>
              </a:rPr>
              <a:t>wasn’t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tall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enough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err="1">
                <a:latin typeface="Corbel"/>
                <a:ea typeface="+mn-lt"/>
                <a:cs typeface="+mn-lt"/>
              </a:rPr>
              <a:t>reach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600" err="1">
                <a:latin typeface="Corbel"/>
                <a:ea typeface="+mn-lt"/>
                <a:cs typeface="+mn-lt"/>
              </a:rPr>
              <a:t>rang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the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doorbell</a:t>
            </a:r>
            <a:r>
              <a:rPr lang="ru-RU" sz="2600" dirty="0">
                <a:latin typeface="Corbel"/>
                <a:ea typeface="+mn-lt"/>
                <a:cs typeface="+mn-lt"/>
              </a:rPr>
              <a:t>, </a:t>
            </a:r>
            <a:r>
              <a:rPr lang="ru-RU" sz="2600" err="1">
                <a:latin typeface="Corbel"/>
                <a:ea typeface="+mn-lt"/>
                <a:cs typeface="+mn-lt"/>
              </a:rPr>
              <a:t>but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there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was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no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answer</a:t>
            </a:r>
            <a:r>
              <a:rPr lang="ru-RU" sz="2600" dirty="0">
                <a:latin typeface="Corbel"/>
                <a:ea typeface="+mn-lt"/>
                <a:cs typeface="+mn-lt"/>
              </a:rPr>
              <a:t>. </a:t>
            </a:r>
            <a:r>
              <a:rPr lang="ru-RU" sz="2600" err="1">
                <a:latin typeface="Corbel"/>
                <a:ea typeface="+mn-lt"/>
                <a:cs typeface="+mn-lt"/>
              </a:rPr>
              <a:t>Then</a:t>
            </a:r>
            <a:r>
              <a:rPr lang="ru-RU" sz="2600" dirty="0">
                <a:latin typeface="Corbel"/>
                <a:ea typeface="+mn-lt"/>
                <a:cs typeface="+mn-lt"/>
              </a:rPr>
              <a:t> I </a:t>
            </a:r>
            <a:r>
              <a:rPr lang="ru-RU" sz="2600" err="1">
                <a:latin typeface="Corbel"/>
                <a:ea typeface="+mn-lt"/>
                <a:cs typeface="+mn-lt"/>
              </a:rPr>
              <a:t>tried</a:t>
            </a:r>
            <a:r>
              <a:rPr lang="ru-RU" sz="2600" dirty="0">
                <a:latin typeface="Corbel"/>
                <a:ea typeface="+mn-lt"/>
                <a:cs typeface="+mn-lt"/>
              </a:rPr>
              <a:t>    </a:t>
            </a:r>
            <a:r>
              <a:rPr lang="ru-RU" sz="2600" err="1">
                <a:latin typeface="Corbel"/>
                <a:ea typeface="+mn-lt"/>
                <a:cs typeface="+mn-lt"/>
              </a:rPr>
              <a:t>on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the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window</a:t>
            </a:r>
            <a:r>
              <a:rPr lang="ru-RU" sz="2600" dirty="0">
                <a:latin typeface="Corbel"/>
                <a:ea typeface="+mn-lt"/>
                <a:cs typeface="+mn-lt"/>
              </a:rPr>
              <a:t>, </a:t>
            </a:r>
            <a:r>
              <a:rPr lang="ru-RU" sz="2600" err="1">
                <a:latin typeface="Corbel"/>
                <a:ea typeface="+mn-lt"/>
                <a:cs typeface="+mn-lt"/>
              </a:rPr>
              <a:t>but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there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was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still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no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answer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err="1">
                <a:latin typeface="Corbel"/>
                <a:ea typeface="+mn-lt"/>
                <a:cs typeface="+mn-lt"/>
              </a:rPr>
              <a:t>knock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We </a:t>
            </a:r>
            <a:r>
              <a:rPr lang="ru-RU" sz="2600" err="1">
                <a:latin typeface="Corbel"/>
                <a:ea typeface="+mn-lt"/>
                <a:cs typeface="+mn-lt"/>
              </a:rPr>
              <a:t>tried</a:t>
            </a:r>
            <a:r>
              <a:rPr lang="ru-RU" sz="2600" dirty="0">
                <a:latin typeface="Corbel"/>
                <a:ea typeface="+mn-lt"/>
                <a:cs typeface="+mn-lt"/>
              </a:rPr>
              <a:t>    </a:t>
            </a:r>
            <a:r>
              <a:rPr lang="ru-RU" sz="2600" err="1">
                <a:latin typeface="Corbel"/>
                <a:ea typeface="+mn-lt"/>
                <a:cs typeface="+mn-lt"/>
              </a:rPr>
              <a:t>the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fire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out</a:t>
            </a:r>
            <a:r>
              <a:rPr lang="ru-RU" sz="2600" dirty="0">
                <a:latin typeface="Corbel"/>
                <a:ea typeface="+mn-lt"/>
                <a:cs typeface="+mn-lt"/>
              </a:rPr>
              <a:t>, </a:t>
            </a:r>
            <a:r>
              <a:rPr lang="ru-RU" sz="2600" err="1">
                <a:latin typeface="Corbel"/>
                <a:ea typeface="+mn-lt"/>
                <a:cs typeface="+mn-lt"/>
              </a:rPr>
              <a:t>but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without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success</a:t>
            </a:r>
            <a:r>
              <a:rPr lang="ru-RU" sz="2600" dirty="0">
                <a:latin typeface="Corbel"/>
                <a:ea typeface="+mn-lt"/>
                <a:cs typeface="+mn-lt"/>
              </a:rPr>
              <a:t>. We </a:t>
            </a:r>
            <a:r>
              <a:rPr lang="ru-RU" sz="2600" err="1">
                <a:latin typeface="Corbel"/>
                <a:ea typeface="+mn-lt"/>
                <a:cs typeface="+mn-lt"/>
              </a:rPr>
              <a:t>had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to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call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the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fire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brigade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err="1">
                <a:latin typeface="Corbel"/>
                <a:ea typeface="+mn-lt"/>
                <a:cs typeface="+mn-lt"/>
              </a:rPr>
              <a:t>put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</a:t>
            </a:r>
            <a:r>
              <a:rPr lang="ru-RU" sz="2600" err="1">
                <a:latin typeface="Corbel"/>
                <a:ea typeface="+mn-lt"/>
                <a:cs typeface="+mn-lt"/>
              </a:rPr>
              <a:t>Please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leave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me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alone</a:t>
            </a:r>
            <a:r>
              <a:rPr lang="ru-RU" sz="2600" dirty="0">
                <a:latin typeface="Corbel"/>
                <a:ea typeface="+mn-lt"/>
                <a:cs typeface="+mn-lt"/>
              </a:rPr>
              <a:t>. </a:t>
            </a:r>
            <a:r>
              <a:rPr lang="ru-RU" sz="2600" err="1">
                <a:latin typeface="Corbel"/>
                <a:ea typeface="+mn-lt"/>
                <a:cs typeface="+mn-lt"/>
              </a:rPr>
              <a:t>I’m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trying</a:t>
            </a:r>
            <a:r>
              <a:rPr lang="ru-RU" sz="2600" dirty="0">
                <a:latin typeface="Corbel"/>
                <a:ea typeface="+mn-lt"/>
                <a:cs typeface="+mn-lt"/>
              </a:rPr>
              <a:t>    . (</a:t>
            </a:r>
            <a:r>
              <a:rPr lang="ru-RU" sz="2600" err="1">
                <a:latin typeface="Corbel"/>
                <a:ea typeface="+mn-lt"/>
                <a:cs typeface="+mn-lt"/>
              </a:rPr>
              <a:t>concentrate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</a:t>
            </a:r>
            <a:r>
              <a:rPr lang="ru-RU" sz="2600" err="1">
                <a:latin typeface="Corbel"/>
                <a:ea typeface="+mn-lt"/>
                <a:cs typeface="+mn-lt"/>
              </a:rPr>
              <a:t>Sue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needed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to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borrow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some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money</a:t>
            </a:r>
            <a:r>
              <a:rPr lang="ru-RU" sz="2600" dirty="0">
                <a:latin typeface="Corbel"/>
                <a:ea typeface="+mn-lt"/>
                <a:cs typeface="+mn-lt"/>
              </a:rPr>
              <a:t>. </a:t>
            </a:r>
            <a:r>
              <a:rPr lang="ru-RU" sz="2600" err="1">
                <a:latin typeface="Corbel"/>
                <a:ea typeface="+mn-lt"/>
                <a:cs typeface="+mn-lt"/>
              </a:rPr>
              <a:t>She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tried</a:t>
            </a:r>
            <a:r>
              <a:rPr lang="ru-RU" sz="2600" dirty="0">
                <a:latin typeface="Corbel"/>
                <a:ea typeface="+mn-lt"/>
                <a:cs typeface="+mn-lt"/>
              </a:rPr>
              <a:t>    Carl, </a:t>
            </a:r>
            <a:r>
              <a:rPr lang="ru-RU" sz="2600" err="1">
                <a:latin typeface="Corbel"/>
                <a:ea typeface="+mn-lt"/>
                <a:cs typeface="+mn-lt"/>
              </a:rPr>
              <a:t>but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he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didn’t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have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any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err="1">
                <a:latin typeface="Corbel"/>
                <a:ea typeface="+mn-lt"/>
                <a:cs typeface="+mn-lt"/>
              </a:rPr>
              <a:t>ask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Mr </a:t>
            </a:r>
            <a:r>
              <a:rPr lang="ru-RU" sz="2600" err="1">
                <a:latin typeface="Corbel"/>
                <a:ea typeface="+mn-lt"/>
                <a:cs typeface="+mn-lt"/>
              </a:rPr>
              <a:t>Bennett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isn’t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here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right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now</a:t>
            </a:r>
            <a:r>
              <a:rPr lang="ru-RU" sz="2600" dirty="0">
                <a:latin typeface="Corbel"/>
                <a:ea typeface="+mn-lt"/>
                <a:cs typeface="+mn-lt"/>
              </a:rPr>
              <a:t>. </a:t>
            </a:r>
            <a:r>
              <a:rPr lang="ru-RU" sz="2600" err="1">
                <a:latin typeface="Corbel"/>
                <a:ea typeface="+mn-lt"/>
                <a:cs typeface="+mn-lt"/>
              </a:rPr>
              <a:t>Please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try</a:t>
            </a:r>
            <a:r>
              <a:rPr lang="ru-RU" sz="2600" dirty="0">
                <a:latin typeface="Corbel"/>
                <a:ea typeface="+mn-lt"/>
                <a:cs typeface="+mn-lt"/>
              </a:rPr>
              <a:t>    </a:t>
            </a:r>
            <a:r>
              <a:rPr lang="ru-RU" sz="2600" err="1">
                <a:latin typeface="Corbel"/>
                <a:ea typeface="+mn-lt"/>
                <a:cs typeface="+mn-lt"/>
              </a:rPr>
              <a:t>later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err="1">
                <a:latin typeface="Corbel"/>
                <a:ea typeface="+mn-lt"/>
                <a:cs typeface="+mn-lt"/>
              </a:rPr>
              <a:t>call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The </a:t>
            </a:r>
            <a:r>
              <a:rPr lang="ru-RU" sz="2600" err="1">
                <a:latin typeface="Corbel"/>
                <a:ea typeface="+mn-lt"/>
                <a:cs typeface="+mn-lt"/>
              </a:rPr>
              <a:t>woman’s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face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was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familiar</a:t>
            </a:r>
            <a:r>
              <a:rPr lang="ru-RU" sz="2600" dirty="0">
                <a:latin typeface="Corbel"/>
                <a:ea typeface="+mn-lt"/>
                <a:cs typeface="+mn-lt"/>
              </a:rPr>
              <a:t>. I </a:t>
            </a:r>
            <a:r>
              <a:rPr lang="ru-RU" sz="2600" err="1">
                <a:latin typeface="Corbel"/>
                <a:ea typeface="+mn-lt"/>
                <a:cs typeface="+mn-lt"/>
              </a:rPr>
              <a:t>tried</a:t>
            </a:r>
            <a:r>
              <a:rPr lang="ru-RU" sz="2600" dirty="0">
                <a:latin typeface="Corbel"/>
                <a:ea typeface="+mn-lt"/>
                <a:cs typeface="+mn-lt"/>
              </a:rPr>
              <a:t>    </a:t>
            </a:r>
            <a:r>
              <a:rPr lang="ru-RU" sz="2600" err="1">
                <a:latin typeface="Corbel"/>
                <a:ea typeface="+mn-lt"/>
                <a:cs typeface="+mn-lt"/>
              </a:rPr>
              <a:t>where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I’d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seen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her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before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err="1">
                <a:latin typeface="Corbel"/>
                <a:ea typeface="+mn-lt"/>
                <a:cs typeface="+mn-lt"/>
              </a:rPr>
              <a:t>remember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</a:t>
            </a:r>
            <a:r>
              <a:rPr lang="ru-RU" sz="2600" err="1">
                <a:latin typeface="Corbel"/>
                <a:ea typeface="+mn-lt"/>
                <a:cs typeface="+mn-lt"/>
              </a:rPr>
              <a:t>If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you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have</a:t>
            </a:r>
            <a:r>
              <a:rPr lang="ru-RU" sz="2600" dirty="0">
                <a:latin typeface="Corbel"/>
                <a:ea typeface="+mn-lt"/>
                <a:cs typeface="+mn-lt"/>
              </a:rPr>
              <a:t> a </a:t>
            </a:r>
            <a:r>
              <a:rPr lang="ru-RU" sz="2600" err="1">
                <a:latin typeface="Corbel"/>
                <a:ea typeface="+mn-lt"/>
                <a:cs typeface="+mn-lt"/>
              </a:rPr>
              <a:t>problem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with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the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computer</a:t>
            </a:r>
            <a:r>
              <a:rPr lang="ru-RU" sz="2600" dirty="0">
                <a:latin typeface="Corbel"/>
                <a:ea typeface="+mn-lt"/>
                <a:cs typeface="+mn-lt"/>
              </a:rPr>
              <a:t>, </a:t>
            </a:r>
            <a:r>
              <a:rPr lang="ru-RU" sz="2600" err="1">
                <a:latin typeface="Corbel"/>
                <a:ea typeface="+mn-lt"/>
                <a:cs typeface="+mn-lt"/>
              </a:rPr>
              <a:t>try</a:t>
            </a:r>
            <a:r>
              <a:rPr lang="ru-RU" sz="2600" dirty="0">
                <a:latin typeface="Corbel"/>
                <a:ea typeface="+mn-lt"/>
                <a:cs typeface="+mn-lt"/>
              </a:rPr>
              <a:t>    </a:t>
            </a:r>
            <a:r>
              <a:rPr lang="ru-RU" sz="2600" err="1">
                <a:latin typeface="Corbel"/>
                <a:ea typeface="+mn-lt"/>
                <a:cs typeface="+mn-lt"/>
              </a:rPr>
              <a:t>it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err="1">
                <a:latin typeface="Corbel"/>
                <a:ea typeface="+mn-lt"/>
                <a:cs typeface="+mn-lt"/>
              </a:rPr>
              <a:t>restart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  <a:endParaRPr lang="ru-RU" sz="2600">
              <a:latin typeface="Corbel"/>
            </a:endParaRPr>
          </a:p>
          <a:p>
            <a:endParaRPr lang="ru-RU" sz="1600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09797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62DA1D-7A14-976B-7F8D-162507618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2736" y="-14635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2B41E5-01DC-4382-19C8-AC5F0E0D99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456" y="484124"/>
            <a:ext cx="10930128" cy="58959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7) </a:t>
            </a:r>
            <a:r>
              <a:rPr lang="ru-RU" sz="2800" b="1" err="1">
                <a:latin typeface="Corbel"/>
                <a:ea typeface="+mn-lt"/>
                <a:cs typeface="+mn-lt"/>
              </a:rPr>
              <a:t>Which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is</a:t>
            </a:r>
            <a:r>
              <a:rPr lang="ru-RU" sz="2800" b="1" dirty="0">
                <a:latin typeface="Corbel"/>
                <a:ea typeface="+mn-lt"/>
                <a:cs typeface="+mn-lt"/>
              </a:rPr>
              <a:t> right?</a:t>
            </a:r>
            <a:endParaRPr lang="ru-RU" sz="2800" b="1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We </a:t>
            </a:r>
            <a:r>
              <a:rPr lang="ru-RU" sz="2800" err="1">
                <a:latin typeface="Corbel"/>
                <a:ea typeface="+mn-lt"/>
                <a:cs typeface="+mn-lt"/>
              </a:rPr>
              <a:t>spend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much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time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sitting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down</a:t>
            </a:r>
            <a:r>
              <a:rPr lang="ru-RU" sz="2800" dirty="0">
                <a:latin typeface="Corbel"/>
                <a:ea typeface="+mn-lt"/>
                <a:cs typeface="+mn-lt"/>
              </a:rPr>
              <a:t>. We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getting</a:t>
            </a:r>
            <a:r>
              <a:rPr lang="ru-RU" sz="2800" dirty="0">
                <a:latin typeface="Corbel"/>
                <a:ea typeface="+mn-lt"/>
                <a:cs typeface="+mn-lt"/>
              </a:rPr>
              <a:t> /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more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exercise</a:t>
            </a:r>
            <a:r>
              <a:rPr lang="ru-RU" sz="2800" dirty="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correct</a:t>
            </a:r>
            <a:r>
              <a:rPr lang="ru-RU" sz="2800" dirty="0">
                <a:latin typeface="Corbel"/>
                <a:ea typeface="+mn-lt"/>
                <a:cs typeface="+mn-lt"/>
              </a:rPr>
              <a:t>)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These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clothes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dirty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They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washing</a:t>
            </a:r>
            <a:r>
              <a:rPr lang="ru-RU" sz="2800" dirty="0">
                <a:latin typeface="Corbel"/>
                <a:ea typeface="+mn-lt"/>
                <a:cs typeface="+mn-lt"/>
              </a:rPr>
              <a:t> /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wash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My </a:t>
            </a:r>
            <a:r>
              <a:rPr lang="ru-RU" sz="2800" err="1">
                <a:latin typeface="Corbel"/>
                <a:ea typeface="+mn-lt"/>
                <a:cs typeface="+mn-lt"/>
              </a:rPr>
              <a:t>grandmother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able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look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after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herself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more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She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needs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looking</a:t>
            </a:r>
            <a:r>
              <a:rPr lang="ru-RU" sz="2800" dirty="0">
                <a:latin typeface="Corbel"/>
                <a:ea typeface="+mn-lt"/>
                <a:cs typeface="+mn-lt"/>
              </a:rPr>
              <a:t> /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look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after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can’t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make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decision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right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 dirty="0">
                <a:latin typeface="Corbel"/>
                <a:ea typeface="+mn-lt"/>
                <a:cs typeface="+mn-lt"/>
              </a:rPr>
              <a:t>. I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thinking</a:t>
            </a:r>
            <a:r>
              <a:rPr lang="ru-RU" sz="2800" dirty="0">
                <a:latin typeface="Corbel"/>
                <a:ea typeface="+mn-lt"/>
                <a:cs typeface="+mn-lt"/>
              </a:rPr>
              <a:t> /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think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about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Your </a:t>
            </a:r>
            <a:r>
              <a:rPr lang="ru-RU" sz="2800" err="1">
                <a:latin typeface="Corbel"/>
                <a:ea typeface="+mn-lt"/>
                <a:cs typeface="+mn-lt"/>
              </a:rPr>
              <a:t>hair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getting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very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long</a:t>
            </a:r>
            <a:r>
              <a:rPr lang="ru-RU" sz="2800" dirty="0">
                <a:latin typeface="Corbel"/>
                <a:ea typeface="+mn-lt"/>
                <a:cs typeface="+mn-lt"/>
              </a:rPr>
              <a:t>. It </a:t>
            </a:r>
            <a:r>
              <a:rPr lang="ru-RU" sz="2800" err="1">
                <a:latin typeface="Corbel"/>
                <a:ea typeface="+mn-lt"/>
                <a:cs typeface="+mn-lt"/>
              </a:rPr>
              <a:t>will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cutting</a:t>
            </a:r>
            <a:r>
              <a:rPr lang="ru-RU" sz="2800" dirty="0">
                <a:latin typeface="Corbel"/>
                <a:ea typeface="+mn-lt"/>
                <a:cs typeface="+mn-lt"/>
              </a:rPr>
              <a:t> /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soon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change</a:t>
            </a:r>
            <a:r>
              <a:rPr lang="ru-RU" sz="2800" dirty="0">
                <a:latin typeface="Corbel"/>
                <a:ea typeface="+mn-lt"/>
                <a:cs typeface="+mn-lt"/>
              </a:rPr>
              <a:t>. I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going</a:t>
            </a:r>
            <a:r>
              <a:rPr lang="ru-RU" sz="2800" dirty="0">
                <a:latin typeface="Corbel"/>
                <a:ea typeface="+mn-lt"/>
                <a:cs typeface="+mn-lt"/>
              </a:rPr>
              <a:t> /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away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for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while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That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shirt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looks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fine</a:t>
            </a:r>
            <a:r>
              <a:rPr lang="ru-RU" sz="2800" dirty="0">
                <a:latin typeface="Corbel"/>
                <a:ea typeface="+mn-lt"/>
                <a:cs typeface="+mn-lt"/>
              </a:rPr>
              <a:t>. You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ironing</a:t>
            </a:r>
            <a:r>
              <a:rPr lang="ru-RU" sz="2800" dirty="0">
                <a:latin typeface="Corbel"/>
                <a:ea typeface="+mn-lt"/>
                <a:cs typeface="+mn-lt"/>
              </a:rPr>
              <a:t> /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iron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That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shirt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looks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fine</a:t>
            </a:r>
            <a:r>
              <a:rPr lang="ru-RU" sz="2800" dirty="0">
                <a:latin typeface="Corbel"/>
                <a:ea typeface="+mn-lt"/>
                <a:cs typeface="+mn-lt"/>
              </a:rPr>
              <a:t>. It </a:t>
            </a:r>
            <a:r>
              <a:rPr lang="ru-RU" sz="2800" dirty="0" err="1">
                <a:latin typeface="Corbel"/>
                <a:ea typeface="+mn-lt"/>
                <a:cs typeface="+mn-lt"/>
              </a:rPr>
              <a:t>doesn’t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ironing</a:t>
            </a:r>
            <a:r>
              <a:rPr lang="ru-RU" sz="2800" dirty="0">
                <a:latin typeface="Corbel"/>
                <a:ea typeface="+mn-lt"/>
                <a:cs typeface="+mn-lt"/>
              </a:rPr>
              <a:t> /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iron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80789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66EF28-1838-439A-8128-81FCA994D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8576" y="-14127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EFCCD9-5ADE-56A1-1513-29C2E396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76" y="484124"/>
            <a:ext cx="11092688" cy="59467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8) </a:t>
            </a:r>
            <a:r>
              <a:rPr lang="ru-RU" sz="2800" b="1" err="1">
                <a:latin typeface="Corbel"/>
                <a:ea typeface="+mn-lt"/>
                <a:cs typeface="+mn-lt"/>
              </a:rPr>
              <a:t>Put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</a:t>
            </a:r>
            <a:r>
              <a:rPr lang="ru-RU" sz="2800" b="1" dirty="0">
                <a:latin typeface="Corbel"/>
                <a:ea typeface="+mn-lt"/>
                <a:cs typeface="+mn-lt"/>
              </a:rPr>
              <a:t> verb into the correct form.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like him, but I can’t help feeling sorry for him. (feel)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I’ve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lost</a:t>
            </a:r>
            <a:r>
              <a:rPr lang="ru-RU" sz="2800" dirty="0">
                <a:latin typeface="Corbel"/>
                <a:ea typeface="+mn-lt"/>
                <a:cs typeface="+mn-lt"/>
              </a:rPr>
              <a:t> my phone. Can you help me    for it? (look)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They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were</a:t>
            </a:r>
            <a:r>
              <a:rPr lang="ru-RU" sz="2800" dirty="0">
                <a:latin typeface="Corbel"/>
                <a:ea typeface="+mn-lt"/>
                <a:cs typeface="+mn-lt"/>
              </a:rPr>
              <a:t> talking very loudly. We couldn’t help    what they said. (overhear)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looks</a:t>
            </a:r>
            <a:r>
              <a:rPr lang="ru-RU" sz="2800" dirty="0">
                <a:latin typeface="Corbel"/>
                <a:ea typeface="+mn-lt"/>
                <a:cs typeface="+mn-lt"/>
              </a:rPr>
              <a:t> so funny. Whenever I see him, I can’t help    . (smile)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The </a:t>
            </a:r>
            <a:r>
              <a:rPr lang="ru-RU" sz="2800" err="1">
                <a:latin typeface="Corbel"/>
                <a:ea typeface="+mn-lt"/>
                <a:cs typeface="+mn-lt"/>
              </a:rPr>
              <a:t>fine</a:t>
            </a:r>
            <a:r>
              <a:rPr lang="ru-RU" sz="2800" dirty="0">
                <a:latin typeface="Corbel"/>
                <a:ea typeface="+mn-lt"/>
                <a:cs typeface="+mn-lt"/>
              </a:rPr>
              <a:t> weather helped    it a really nice holiday. (make)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Did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help    the meeting? (organise)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think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about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what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happened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time</a:t>
            </a:r>
            <a:r>
              <a:rPr lang="ru-RU" sz="2800" dirty="0">
                <a:latin typeface="Corbel"/>
                <a:ea typeface="+mn-lt"/>
                <a:cs typeface="+mn-lt"/>
              </a:rPr>
              <a:t>. I </a:t>
            </a:r>
            <a:r>
              <a:rPr lang="ru-RU" sz="2800" err="1">
                <a:latin typeface="Corbel"/>
                <a:ea typeface="+mn-lt"/>
                <a:cs typeface="+mn-lt"/>
              </a:rPr>
              <a:t>can’t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help</a:t>
            </a:r>
            <a:r>
              <a:rPr lang="ru-RU" sz="2800" dirty="0">
                <a:latin typeface="Corbel"/>
                <a:ea typeface="+mn-lt"/>
                <a:cs typeface="+mn-lt"/>
              </a:rPr>
              <a:t>    </a:t>
            </a:r>
            <a:r>
              <a:rPr lang="ru-RU" sz="2800" err="1">
                <a:latin typeface="Corbel"/>
                <a:ea typeface="+mn-lt"/>
                <a:cs typeface="+mn-lt"/>
              </a:rPr>
              <a:t>about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think</a:t>
            </a:r>
            <a:r>
              <a:rPr lang="ru-RU" sz="2800" dirty="0">
                <a:latin typeface="Corbel"/>
                <a:ea typeface="+mn-lt"/>
                <a:cs typeface="+mn-lt"/>
              </a:rPr>
              <a:t>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can’t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help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    a </a:t>
            </a:r>
            <a:r>
              <a:rPr lang="ru-RU" sz="2800" err="1">
                <a:latin typeface="Corbel"/>
                <a:ea typeface="+mn-lt"/>
                <a:cs typeface="+mn-lt"/>
              </a:rPr>
              <a:t>job</a:t>
            </a:r>
            <a:r>
              <a:rPr lang="ru-RU" sz="2800" dirty="0">
                <a:latin typeface="Corbel"/>
                <a:ea typeface="+mn-lt"/>
                <a:cs typeface="+mn-lt"/>
              </a:rPr>
              <a:t>. You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find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one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yourself</a:t>
            </a:r>
            <a:r>
              <a:rPr lang="ru-RU" sz="2800" dirty="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get</a:t>
            </a:r>
            <a:r>
              <a:rPr lang="ru-RU" sz="2800" dirty="0">
                <a:latin typeface="Corbel"/>
                <a:ea typeface="+mn-lt"/>
                <a:cs typeface="+mn-lt"/>
              </a:rPr>
              <a:t>)</a:t>
            </a:r>
          </a:p>
          <a:p>
            <a:pPr marL="0" indent="0">
              <a:buNone/>
            </a:pPr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51433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4720E3-F74C-F559-8EC0-B330F3851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91058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5A8589-174D-D1B0-F755-D8E5CA888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536" y="616204"/>
            <a:ext cx="10848848" cy="50222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>
                <a:latin typeface="Corbel"/>
                <a:ea typeface="+mn-lt"/>
                <a:cs typeface="+mn-lt"/>
              </a:rPr>
              <a:t>9) </a:t>
            </a:r>
            <a:r>
              <a:rPr lang="ru-RU" sz="2800" b="1" err="1">
                <a:latin typeface="Corbel"/>
                <a:ea typeface="+mn-lt"/>
                <a:cs typeface="+mn-lt"/>
              </a:rPr>
              <a:t>Write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about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yourself</a:t>
            </a:r>
            <a:r>
              <a:rPr lang="ru-RU" sz="2800" b="1">
                <a:latin typeface="Corbel"/>
                <a:ea typeface="+mn-lt"/>
                <a:cs typeface="+mn-lt"/>
              </a:rPr>
              <a:t>. Do </a:t>
            </a:r>
            <a:r>
              <a:rPr lang="ru-RU" sz="2800" b="1" err="1">
                <a:latin typeface="Corbel"/>
                <a:ea typeface="+mn-lt"/>
                <a:cs typeface="+mn-lt"/>
              </a:rPr>
              <a:t>you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like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these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activities</a:t>
            </a:r>
            <a:r>
              <a:rPr lang="ru-RU" sz="2800" b="1">
                <a:latin typeface="Corbel"/>
                <a:ea typeface="+mn-lt"/>
                <a:cs typeface="+mn-lt"/>
              </a:rPr>
              <a:t>? </a:t>
            </a:r>
            <a:r>
              <a:rPr lang="ru-RU" sz="2800" b="1" err="1">
                <a:latin typeface="Corbel"/>
                <a:ea typeface="+mn-lt"/>
                <a:cs typeface="+mn-lt"/>
              </a:rPr>
              <a:t>Choose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from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these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verbs</a:t>
            </a:r>
            <a:r>
              <a:rPr lang="ru-RU" sz="2800" b="1">
                <a:latin typeface="Corbel"/>
                <a:ea typeface="+mn-lt"/>
                <a:cs typeface="+mn-lt"/>
              </a:rPr>
              <a:t>:</a:t>
            </a:r>
            <a:endParaRPr lang="ru-RU" sz="2800" b="1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flying</a:t>
            </a:r>
            <a:r>
              <a:rPr lang="ru-RU" sz="2800">
                <a:latin typeface="Corbel"/>
                <a:ea typeface="+mn-lt"/>
                <a:cs typeface="+mn-lt"/>
              </a:rPr>
              <a:t>) I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like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flying</a:t>
            </a:r>
            <a:r>
              <a:rPr lang="ru-RU" sz="2800">
                <a:latin typeface="Corbel"/>
                <a:ea typeface="+mn-lt"/>
                <a:cs typeface="+mn-lt"/>
              </a:rPr>
              <a:t>.   </a:t>
            </a:r>
            <a:r>
              <a:rPr lang="ru-RU" sz="2800" err="1">
                <a:latin typeface="Corbel"/>
                <a:ea typeface="+mn-lt"/>
                <a:cs typeface="+mn-lt"/>
              </a:rPr>
              <a:t>or</a:t>
            </a:r>
            <a:r>
              <a:rPr lang="ru-RU" sz="280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like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fly</a:t>
            </a:r>
            <a:r>
              <a:rPr lang="ru-RU" sz="2800">
                <a:latin typeface="Corbel"/>
                <a:ea typeface="+mn-lt"/>
                <a:cs typeface="+mn-lt"/>
              </a:rPr>
              <a:t>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playing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cards</a:t>
            </a:r>
            <a:r>
              <a:rPr lang="ru-RU" sz="2800" dirty="0">
                <a:latin typeface="Corbel"/>
                <a:ea typeface="+mn-lt"/>
                <a:cs typeface="+mn-lt"/>
              </a:rPr>
              <a:t>)                      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being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alone</a:t>
            </a:r>
            <a:r>
              <a:rPr lang="ru-RU" sz="2800" dirty="0">
                <a:latin typeface="Corbel"/>
                <a:ea typeface="+mn-lt"/>
                <a:cs typeface="+mn-lt"/>
              </a:rPr>
              <a:t>)                       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going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museums</a:t>
            </a:r>
            <a:r>
              <a:rPr lang="ru-RU" sz="2800">
                <a:latin typeface="Corbel"/>
                <a:ea typeface="+mn-lt"/>
                <a:cs typeface="+mn-lt"/>
              </a:rPr>
              <a:t>)                  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cooking</a:t>
            </a:r>
            <a:r>
              <a:rPr lang="ru-RU" sz="2800" dirty="0">
                <a:latin typeface="Corbel"/>
                <a:ea typeface="+mn-lt"/>
                <a:cs typeface="+mn-lt"/>
              </a:rPr>
              <a:t>)                         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getting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up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early</a:t>
            </a:r>
            <a:r>
              <a:rPr lang="ru-RU" sz="2800">
                <a:latin typeface="Corbel"/>
                <a:ea typeface="+mn-lt"/>
                <a:cs typeface="+mn-lt"/>
              </a:rPr>
              <a:t>)                                                                     .</a:t>
            </a:r>
            <a:endParaRPr lang="ru-RU" sz="2800">
              <a:latin typeface="Corbel" panose="020B0503020204020204" pitchFamily="34" charset="0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80642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8F1EC-57C9-38BC-A209-AC668F326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2736" y="-150418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BC00C4-ADB4-1598-F70E-F0DE780CA3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36" y="626364"/>
            <a:ext cx="11184128" cy="61093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>
                <a:latin typeface="Corbel"/>
                <a:ea typeface="+mn-lt"/>
                <a:cs typeface="+mn-lt"/>
              </a:rPr>
              <a:t>10) </a:t>
            </a:r>
            <a:r>
              <a:rPr lang="ru-RU" sz="2800" b="1" err="1">
                <a:latin typeface="Corbel"/>
                <a:ea typeface="+mn-lt"/>
                <a:cs typeface="+mn-lt"/>
              </a:rPr>
              <a:t>Write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using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would</a:t>
            </a:r>
            <a:r>
              <a:rPr lang="ru-RU" sz="2800" b="1">
                <a:latin typeface="Corbel"/>
                <a:ea typeface="+mn-lt"/>
                <a:cs typeface="+mn-lt"/>
              </a:rPr>
              <a:t> … </a:t>
            </a:r>
            <a:r>
              <a:rPr lang="ru-RU" sz="2800" b="1" err="1">
                <a:latin typeface="Corbel"/>
                <a:ea typeface="+mn-lt"/>
                <a:cs typeface="+mn-lt"/>
              </a:rPr>
              <a:t>to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have</a:t>
            </a:r>
            <a:r>
              <a:rPr lang="ru-RU" sz="2800" b="1">
                <a:latin typeface="Corbel"/>
                <a:ea typeface="+mn-lt"/>
                <a:cs typeface="+mn-lt"/>
              </a:rPr>
              <a:t> (</a:t>
            </a:r>
            <a:r>
              <a:rPr lang="ru-RU" sz="2800" b="1" err="1">
                <a:latin typeface="Corbel"/>
                <a:ea typeface="+mn-lt"/>
                <a:cs typeface="+mn-lt"/>
              </a:rPr>
              <a:t>done</a:t>
            </a:r>
            <a:r>
              <a:rPr lang="ru-RU" sz="2800" b="1">
                <a:latin typeface="Corbel"/>
                <a:ea typeface="+mn-lt"/>
                <a:cs typeface="+mn-lt"/>
              </a:rPr>
              <a:t>). </a:t>
            </a:r>
            <a:r>
              <a:rPr lang="ru-RU" sz="2800" b="1" err="1">
                <a:latin typeface="Corbel"/>
                <a:ea typeface="+mn-lt"/>
                <a:cs typeface="+mn-lt"/>
              </a:rPr>
              <a:t>Use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verbs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in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brackets</a:t>
            </a:r>
            <a:r>
              <a:rPr lang="ru-RU" sz="2800" b="1">
                <a:latin typeface="Corbel"/>
                <a:ea typeface="+mn-lt"/>
                <a:cs typeface="+mn-lt"/>
              </a:rPr>
              <a:t>.</a:t>
            </a:r>
            <a:endParaRPr lang="ru-RU" sz="2800" b="1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It’s</a:t>
            </a:r>
            <a:r>
              <a:rPr lang="ru-RU" sz="280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shame</a:t>
            </a:r>
            <a:r>
              <a:rPr lang="ru-RU" sz="280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couldn’t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party</a:t>
            </a:r>
            <a:r>
              <a:rPr lang="ru-RU" sz="280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like</a:t>
            </a:r>
            <a:r>
              <a:rPr lang="ru-RU" sz="2800">
                <a:latin typeface="Corbel"/>
                <a:ea typeface="+mn-lt"/>
                <a:cs typeface="+mn-lt"/>
              </a:rPr>
              <a:t>) I </a:t>
            </a:r>
            <a:r>
              <a:rPr lang="ru-RU" sz="2800" err="1">
                <a:latin typeface="Corbel"/>
                <a:ea typeface="+mn-lt"/>
                <a:cs typeface="+mn-lt"/>
              </a:rPr>
              <a:t>would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like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gone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party</a:t>
            </a:r>
            <a:r>
              <a:rPr lang="ru-RU" sz="2800">
                <a:latin typeface="Corbel"/>
                <a:ea typeface="+mn-lt"/>
                <a:cs typeface="+mn-lt"/>
              </a:rPr>
              <a:t>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It’s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shame</a:t>
            </a:r>
            <a:r>
              <a:rPr lang="ru-RU" sz="2800" dirty="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didn’t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see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programme</a:t>
            </a:r>
            <a:r>
              <a:rPr lang="ru-RU" sz="2800" dirty="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like</a:t>
            </a:r>
            <a:r>
              <a:rPr lang="ru-RU" sz="2800" dirty="0">
                <a:latin typeface="Corbel"/>
                <a:ea typeface="+mn-lt"/>
                <a:cs typeface="+mn-lt"/>
              </a:rPr>
              <a:t>)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I’m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glad</a:t>
            </a:r>
            <a:r>
              <a:rPr lang="ru-RU" sz="2800" dirty="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didn’t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watch</a:t>
            </a:r>
            <a:r>
              <a:rPr lang="ru-RU" sz="2800" dirty="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hate</a:t>
            </a:r>
            <a:r>
              <a:rPr lang="ru-RU" sz="2800" dirty="0">
                <a:latin typeface="Corbel"/>
                <a:ea typeface="+mn-lt"/>
                <a:cs typeface="+mn-lt"/>
              </a:rPr>
              <a:t>)       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It’s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bad</a:t>
            </a:r>
            <a:r>
              <a:rPr lang="ru-RU" sz="280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didn’t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parents</a:t>
            </a:r>
            <a:r>
              <a:rPr lang="ru-RU" sz="280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love</a:t>
            </a:r>
            <a:r>
              <a:rPr lang="ru-RU" sz="2800">
                <a:latin typeface="Corbel"/>
                <a:ea typeface="+mn-lt"/>
                <a:cs typeface="+mn-lt"/>
              </a:rPr>
              <a:t>)                                                  . 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I’m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glad</a:t>
            </a:r>
            <a:r>
              <a:rPr lang="ru-RU" sz="280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wasn’t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alone</a:t>
            </a:r>
            <a:r>
              <a:rPr lang="ru-RU" sz="280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>
                <a:latin typeface="Corbel"/>
                <a:ea typeface="+mn-lt"/>
                <a:cs typeface="+mn-lt"/>
              </a:rPr>
              <a:t> / </a:t>
            </a:r>
            <a:r>
              <a:rPr lang="ru-RU" sz="2800" err="1">
                <a:latin typeface="Corbel"/>
                <a:ea typeface="+mn-lt"/>
                <a:cs typeface="+mn-lt"/>
              </a:rPr>
              <a:t>like</a:t>
            </a:r>
            <a:r>
              <a:rPr lang="ru-RU" sz="2800">
                <a:latin typeface="Corbel"/>
                <a:ea typeface="+mn-lt"/>
                <a:cs typeface="+mn-lt"/>
              </a:rPr>
              <a:t>)          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We </a:t>
            </a:r>
            <a:r>
              <a:rPr lang="ru-RU" sz="2800" err="1">
                <a:latin typeface="Corbel"/>
                <a:ea typeface="+mn-lt"/>
                <a:cs typeface="+mn-lt"/>
              </a:rPr>
              <a:t>should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travelled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train</a:t>
            </a:r>
            <a:r>
              <a:rPr lang="ru-RU" sz="280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prefer</a:t>
            </a:r>
            <a:r>
              <a:rPr lang="ru-RU" sz="2800">
                <a:latin typeface="Corbel"/>
                <a:ea typeface="+mn-lt"/>
                <a:cs typeface="+mn-lt"/>
              </a:rPr>
              <a:t>)                                                    .</a:t>
            </a:r>
            <a:endParaRPr lang="ru-RU" sz="2800">
              <a:latin typeface="Corbel" panose="020B0503020204020204" pitchFamily="34" charset="0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872581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4D75E8-E4BE-C7D2-897B-1CA97A236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8256" y="-143306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6932EA-A75B-CC46-8917-CBCC37838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376" y="341884"/>
            <a:ext cx="11367008" cy="65157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>
                <a:latin typeface="Corbel"/>
                <a:ea typeface="+mn-lt"/>
                <a:cs typeface="+mn-lt"/>
              </a:rPr>
              <a:t>Plan: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Vocabulary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Discussing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topic</a:t>
            </a:r>
            <a:r>
              <a:rPr lang="ru-RU" sz="2400">
                <a:latin typeface="Corbel"/>
                <a:ea typeface="+mn-lt"/>
                <a:cs typeface="+mn-lt"/>
              </a:rPr>
              <a:t> «</a:t>
            </a:r>
            <a:r>
              <a:rPr lang="ru-RU" sz="2400" err="1">
                <a:latin typeface="Corbel"/>
                <a:ea typeface="+mn-lt"/>
                <a:cs typeface="+mn-lt"/>
              </a:rPr>
              <a:t>Cities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>
                <a:latin typeface="Corbel"/>
                <a:ea typeface="+mn-lt"/>
                <a:cs typeface="+mn-lt"/>
              </a:rPr>
              <a:t> Ukraine. The </a:t>
            </a:r>
            <a:r>
              <a:rPr lang="ru-RU" sz="2400" err="1">
                <a:latin typeface="Corbel"/>
                <a:ea typeface="+mn-lt"/>
                <a:cs typeface="+mn-lt"/>
              </a:rPr>
              <a:t>Participle</a:t>
            </a:r>
            <a:r>
              <a:rPr lang="ru-RU" sz="2400">
                <a:latin typeface="Corbel"/>
                <a:ea typeface="+mn-lt"/>
                <a:cs typeface="+mn-lt"/>
              </a:rPr>
              <a:t>.» </a:t>
            </a:r>
            <a:r>
              <a:rPr lang="ru-RU" sz="2400" err="1">
                <a:latin typeface="Corbel"/>
                <a:ea typeface="+mn-lt"/>
                <a:cs typeface="+mn-lt"/>
              </a:rPr>
              <a:t>Grammar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revision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Listening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reading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writing</a:t>
            </a:r>
            <a:r>
              <a:rPr lang="ru-RU" sz="240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speaking</a:t>
            </a:r>
            <a:r>
              <a:rPr lang="ru-RU" sz="240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Grammar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Communicative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activities</a:t>
            </a:r>
            <a:r>
              <a:rPr lang="ru-RU" sz="2400" dirty="0">
                <a:latin typeface="Corbel"/>
                <a:ea typeface="+mn-lt"/>
                <a:cs typeface="+mn-lt"/>
              </a:rPr>
              <a:t> :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 Task 1. </a:t>
            </a:r>
            <a:r>
              <a:rPr lang="ru-RU" sz="2400" err="1">
                <a:latin typeface="Corbel"/>
                <a:ea typeface="+mn-lt"/>
                <a:cs typeface="+mn-lt"/>
              </a:rPr>
              <a:t>Give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English </a:t>
            </a:r>
            <a:r>
              <a:rPr lang="ru-RU" sz="2400" err="1">
                <a:latin typeface="Corbel"/>
                <a:ea typeface="+mn-lt"/>
                <a:cs typeface="+mn-lt"/>
              </a:rPr>
              <a:t>equivalents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combinations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2. </a:t>
            </a:r>
            <a:r>
              <a:rPr lang="ru-RU" sz="2400" err="1">
                <a:latin typeface="Corbel"/>
                <a:ea typeface="+mn-lt"/>
                <a:cs typeface="+mn-lt"/>
              </a:rPr>
              <a:t>Answer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questions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text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3. </a:t>
            </a:r>
            <a:r>
              <a:rPr lang="ru-RU" sz="2400" err="1">
                <a:latin typeface="Corbel"/>
                <a:ea typeface="+mn-lt"/>
                <a:cs typeface="+mn-lt"/>
              </a:rPr>
              <a:t>Fill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blanks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with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necessary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from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vocabulary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4. </a:t>
            </a:r>
            <a:r>
              <a:rPr lang="ru-RU" sz="2400" err="1">
                <a:latin typeface="Corbel"/>
                <a:ea typeface="+mn-lt"/>
                <a:cs typeface="+mn-lt"/>
              </a:rPr>
              <a:t>Complete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5. </a:t>
            </a:r>
            <a:r>
              <a:rPr lang="ru-RU" sz="2400" err="1">
                <a:latin typeface="Corbel"/>
                <a:ea typeface="+mn-lt"/>
                <a:cs typeface="+mn-lt"/>
              </a:rPr>
              <a:t>Put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right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order</a:t>
            </a:r>
            <a:r>
              <a:rPr lang="ru-RU" sz="2400" dirty="0">
                <a:latin typeface="Corbel"/>
                <a:ea typeface="+mn-lt"/>
                <a:cs typeface="+mn-lt"/>
              </a:rPr>
              <a:t>. The </a:t>
            </a:r>
            <a:r>
              <a:rPr lang="ru-RU" sz="2400" err="1">
                <a:latin typeface="Corbel"/>
                <a:ea typeface="+mn-lt"/>
                <a:cs typeface="+mn-lt"/>
              </a:rPr>
              <a:t>underlined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beginning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6. </a:t>
            </a:r>
            <a:r>
              <a:rPr lang="ru-RU" sz="2400" err="1">
                <a:latin typeface="Corbel"/>
                <a:ea typeface="+mn-lt"/>
                <a:cs typeface="+mn-lt"/>
              </a:rPr>
              <a:t>Translate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into</a:t>
            </a:r>
            <a:r>
              <a:rPr lang="ru-RU" sz="2400" dirty="0">
                <a:latin typeface="Corbel"/>
                <a:ea typeface="+mn-lt"/>
                <a:cs typeface="+mn-lt"/>
              </a:rPr>
              <a:t> English.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Home </a:t>
            </a:r>
            <a:r>
              <a:rPr lang="ru-RU" sz="2400" err="1">
                <a:latin typeface="Corbel"/>
                <a:ea typeface="+mn-lt"/>
                <a:cs typeface="+mn-lt"/>
              </a:rPr>
              <a:t>task</a:t>
            </a:r>
            <a:r>
              <a:rPr lang="ru-RU" sz="2400" dirty="0">
                <a:latin typeface="Corbel"/>
                <a:ea typeface="+mn-lt"/>
                <a:cs typeface="+mn-lt"/>
              </a:rPr>
              <a:t>: </a:t>
            </a:r>
            <a:r>
              <a:rPr lang="ru-RU" sz="2400" err="1">
                <a:latin typeface="Corbel"/>
                <a:ea typeface="+mn-lt"/>
                <a:cs typeface="+mn-lt"/>
              </a:rPr>
              <a:t>Reading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additional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text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topic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55449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63AF0A-DA8C-DBF3-DD21-D03A521FC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33172"/>
            <a:ext cx="7729728" cy="1188720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Calibri"/>
                <a:ea typeface="Calibri"/>
                <a:cs typeface="Calibri"/>
              </a:rPr>
            </a:br>
            <a:r>
              <a:rPr lang="ru-RU" dirty="0" err="1">
                <a:latin typeface="Calibri"/>
                <a:ea typeface="Calibri"/>
                <a:cs typeface="Calibri"/>
              </a:rPr>
              <a:t>Хід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заняття</a:t>
            </a:r>
            <a:r>
              <a:rPr lang="ru-RU" dirty="0">
                <a:latin typeface="Calibri"/>
                <a:ea typeface="Calibri"/>
                <a:cs typeface="Calibri"/>
              </a:rPr>
              <a:t> (</a:t>
            </a:r>
            <a:r>
              <a:rPr lang="ru-RU" dirty="0" err="1">
                <a:latin typeface="Calibri"/>
                <a:ea typeface="Calibri"/>
                <a:cs typeface="Calibri"/>
              </a:rPr>
              <a:t>Procedure</a:t>
            </a:r>
            <a:r>
              <a:rPr lang="ru-RU" dirty="0">
                <a:latin typeface="Calibri"/>
                <a:ea typeface="Calibri"/>
                <a:cs typeface="Calibri"/>
              </a:rPr>
              <a:t>)</a:t>
            </a:r>
            <a:endParaRPr lang="ru-RU"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err="1">
                <a:latin typeface="Calibri"/>
                <a:ea typeface="Calibri"/>
                <a:cs typeface="Calibri"/>
              </a:rPr>
              <a:t>Read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err="1">
                <a:latin typeface="Calibri"/>
                <a:ea typeface="Calibri"/>
                <a:cs typeface="Calibri"/>
              </a:rPr>
              <a:t>and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err="1">
                <a:latin typeface="Calibri"/>
                <a:ea typeface="Calibri"/>
                <a:cs typeface="Calibri"/>
              </a:rPr>
              <a:t>translate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err="1">
                <a:latin typeface="Calibri"/>
                <a:ea typeface="Calibri"/>
                <a:cs typeface="Calibri"/>
              </a:rPr>
              <a:t>the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err="1">
                <a:latin typeface="Calibri"/>
                <a:ea typeface="Calibri"/>
                <a:cs typeface="Calibri"/>
              </a:rPr>
              <a:t>theory</a:t>
            </a:r>
            <a:r>
              <a:rPr lang="ru-RU" dirty="0">
                <a:latin typeface="Calibri"/>
                <a:ea typeface="Calibri"/>
                <a:cs typeface="Calibri"/>
              </a:rPr>
              <a:t>.</a:t>
            </a:r>
            <a:endParaRPr lang="ru-RU" dirty="0">
              <a:latin typeface="Calibri"/>
            </a:endParaRPr>
          </a:p>
          <a:p>
            <a:r>
              <a:rPr lang="ru-RU" dirty="0" err="1">
                <a:latin typeface="Calibri"/>
                <a:ea typeface="Calibri"/>
                <a:cs typeface="Calibri"/>
              </a:rPr>
              <a:t>Part</a:t>
            </a:r>
            <a:r>
              <a:rPr lang="ru-RU" dirty="0">
                <a:latin typeface="Calibri"/>
                <a:ea typeface="Calibri"/>
                <a:cs typeface="Calibri"/>
              </a:rPr>
              <a:t> 1. </a:t>
            </a:r>
            <a:r>
              <a:rPr lang="ru-RU" dirty="0" err="1">
                <a:latin typeface="Calibri"/>
                <a:ea typeface="Calibri"/>
                <a:cs typeface="Calibri"/>
              </a:rPr>
              <a:t>Will</a:t>
            </a:r>
            <a:r>
              <a:rPr lang="ru-RU" dirty="0">
                <a:latin typeface="Calibri"/>
                <a:ea typeface="Calibri"/>
                <a:cs typeface="Calibri"/>
              </a:rPr>
              <a:t> / </a:t>
            </a:r>
            <a:r>
              <a:rPr lang="ru-RU" dirty="0" err="1">
                <a:latin typeface="Calibri"/>
                <a:ea typeface="Calibri"/>
                <a:cs typeface="Calibri"/>
              </a:rPr>
              <a:t>shall</a:t>
            </a:r>
            <a:r>
              <a:rPr lang="ru-RU" dirty="0">
                <a:latin typeface="Calibri"/>
                <a:ea typeface="Calibri"/>
                <a:cs typeface="Calibri"/>
              </a:rPr>
              <a:t> 1</a:t>
            </a:r>
            <a:endParaRPr lang="ru-RU" dirty="0">
              <a:latin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2E7358-D9AC-33B7-C3E7-1DD17B6D6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016" y="1540764"/>
            <a:ext cx="11824208" cy="53270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000" b="1">
                <a:latin typeface="Corbel"/>
                <a:ea typeface="+mn-lt"/>
                <a:cs typeface="+mn-lt"/>
              </a:rPr>
              <a:t>A.</a:t>
            </a:r>
            <a:endParaRPr lang="ru-RU" sz="2000" b="1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We </a:t>
            </a:r>
            <a:r>
              <a:rPr lang="ru-RU" sz="2000" err="1">
                <a:latin typeface="Corbel"/>
                <a:ea typeface="+mn-lt"/>
                <a:cs typeface="+mn-lt"/>
              </a:rPr>
              <a:t>use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 (= I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) </a:t>
            </a:r>
            <a:r>
              <a:rPr lang="ru-RU" sz="2000" err="1">
                <a:latin typeface="Corbel"/>
                <a:ea typeface="+mn-lt"/>
                <a:cs typeface="+mn-lt"/>
              </a:rPr>
              <a:t>when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we've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just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decided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do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something</a:t>
            </a:r>
            <a:r>
              <a:rPr lang="ru-RU" sz="2000" dirty="0">
                <a:latin typeface="Corbel"/>
                <a:ea typeface="+mn-lt"/>
                <a:cs typeface="+mn-lt"/>
              </a:rPr>
              <a:t>. </a:t>
            </a:r>
            <a:r>
              <a:rPr lang="ru-RU" sz="2000" err="1">
                <a:latin typeface="Corbel"/>
                <a:ea typeface="+mn-lt"/>
                <a:cs typeface="+mn-lt"/>
              </a:rPr>
              <a:t>When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say</a:t>
            </a:r>
            <a:r>
              <a:rPr lang="ru-RU" sz="2000" dirty="0">
                <a:latin typeface="Corbel"/>
                <a:ea typeface="+mn-lt"/>
                <a:cs typeface="+mn-lt"/>
              </a:rPr>
              <a:t> '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do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something</a:t>
            </a:r>
            <a:r>
              <a:rPr lang="ru-RU" sz="2000" dirty="0">
                <a:latin typeface="Corbel"/>
                <a:ea typeface="+mn-lt"/>
                <a:cs typeface="+mn-lt"/>
              </a:rPr>
              <a:t>', </a:t>
            </a:r>
            <a:r>
              <a:rPr lang="ru-RU" sz="200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announce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our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decision</a:t>
            </a:r>
            <a:r>
              <a:rPr lang="ru-RU" sz="2000" dirty="0">
                <a:latin typeface="Corbel"/>
                <a:ea typeface="+mn-lt"/>
                <a:cs typeface="+mn-lt"/>
              </a:rPr>
              <a:t>: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⦁    </a:t>
            </a:r>
            <a:r>
              <a:rPr lang="ru-RU" sz="2000" err="1">
                <a:latin typeface="Corbel"/>
                <a:ea typeface="+mn-lt"/>
                <a:cs typeface="+mn-lt"/>
              </a:rPr>
              <a:t>Oh</a:t>
            </a:r>
            <a:r>
              <a:rPr lang="ru-RU" sz="2000" dirty="0">
                <a:latin typeface="Corbel"/>
                <a:ea typeface="+mn-lt"/>
                <a:cs typeface="+mn-lt"/>
              </a:rPr>
              <a:t>, </a:t>
            </a:r>
            <a:r>
              <a:rPr lang="ru-RU" sz="2000" err="1">
                <a:latin typeface="Corbel"/>
                <a:ea typeface="+mn-lt"/>
                <a:cs typeface="+mn-lt"/>
              </a:rPr>
              <a:t>I've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left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door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open</a:t>
            </a:r>
            <a:r>
              <a:rPr lang="ru-RU" sz="2000" dirty="0">
                <a:latin typeface="Corbel"/>
                <a:ea typeface="+mn-lt"/>
                <a:cs typeface="+mn-lt"/>
              </a:rPr>
              <a:t>. </a:t>
            </a:r>
            <a:r>
              <a:rPr lang="ru-RU" sz="2000" err="1">
                <a:latin typeface="Corbel"/>
                <a:ea typeface="+mn-lt"/>
                <a:cs typeface="+mn-lt"/>
              </a:rPr>
              <a:t>I'llgo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and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shut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it</a:t>
            </a:r>
            <a:r>
              <a:rPr lang="ru-RU" sz="2000" dirty="0">
                <a:latin typeface="Corbel"/>
                <a:ea typeface="+mn-lt"/>
                <a:cs typeface="+mn-lt"/>
              </a:rPr>
              <a:t>.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⦁    'What </a:t>
            </a:r>
            <a:r>
              <a:rPr lang="ru-RU" sz="2000" err="1">
                <a:latin typeface="Corbel"/>
                <a:ea typeface="+mn-lt"/>
                <a:cs typeface="+mn-lt"/>
              </a:rPr>
              <a:t>would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you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like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drink</a:t>
            </a:r>
            <a:r>
              <a:rPr lang="ru-RU" sz="2000" dirty="0">
                <a:latin typeface="Corbel"/>
                <a:ea typeface="+mn-lt"/>
                <a:cs typeface="+mn-lt"/>
              </a:rPr>
              <a:t>?'  '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have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an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orange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juice</a:t>
            </a:r>
            <a:r>
              <a:rPr lang="ru-RU" sz="2000" dirty="0">
                <a:latin typeface="Corbel"/>
                <a:ea typeface="+mn-lt"/>
                <a:cs typeface="+mn-lt"/>
              </a:rPr>
              <a:t>, </a:t>
            </a:r>
            <a:r>
              <a:rPr lang="ru-RU" sz="2000" err="1">
                <a:latin typeface="Corbel"/>
                <a:ea typeface="+mn-lt"/>
                <a:cs typeface="+mn-lt"/>
              </a:rPr>
              <a:t>please</a:t>
            </a:r>
            <a:r>
              <a:rPr lang="ru-RU" sz="2000" dirty="0">
                <a:latin typeface="Corbel"/>
                <a:ea typeface="+mn-lt"/>
                <a:cs typeface="+mn-lt"/>
              </a:rPr>
              <a:t>.'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>
                <a:latin typeface="Corbel"/>
                <a:ea typeface="+mn-lt"/>
                <a:cs typeface="+mn-lt"/>
              </a:rPr>
              <a:t>⦁    '</a:t>
            </a:r>
            <a:r>
              <a:rPr lang="ru-RU" sz="2000" err="1">
                <a:latin typeface="Corbel"/>
                <a:ea typeface="+mn-lt"/>
                <a:cs typeface="+mn-lt"/>
              </a:rPr>
              <a:t>Did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you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phone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Lucy</a:t>
            </a:r>
            <a:r>
              <a:rPr lang="ru-RU" sz="2000">
                <a:latin typeface="Corbel"/>
                <a:ea typeface="+mn-lt"/>
                <a:cs typeface="+mn-lt"/>
              </a:rPr>
              <a:t>?'    '</a:t>
            </a:r>
            <a:r>
              <a:rPr lang="ru-RU" sz="2000" err="1">
                <a:latin typeface="Corbel"/>
                <a:ea typeface="+mn-lt"/>
                <a:cs typeface="+mn-lt"/>
              </a:rPr>
              <a:t>Oh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no</a:t>
            </a:r>
            <a:r>
              <a:rPr lang="ru-RU" sz="2000">
                <a:latin typeface="Corbel"/>
                <a:ea typeface="+mn-lt"/>
                <a:cs typeface="+mn-lt"/>
              </a:rPr>
              <a:t>, I </a:t>
            </a:r>
            <a:r>
              <a:rPr lang="ru-RU" sz="2000" err="1">
                <a:latin typeface="Corbel"/>
                <a:ea typeface="+mn-lt"/>
                <a:cs typeface="+mn-lt"/>
              </a:rPr>
              <a:t>forgot</a:t>
            </a:r>
            <a:r>
              <a:rPr lang="ru-RU" sz="2000">
                <a:latin typeface="Corbel"/>
                <a:ea typeface="+mn-lt"/>
                <a:cs typeface="+mn-lt"/>
              </a:rPr>
              <a:t>. 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phone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her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now</a:t>
            </a:r>
            <a:r>
              <a:rPr lang="ru-RU" sz="2000">
                <a:latin typeface="Corbel"/>
                <a:ea typeface="+mn-lt"/>
                <a:cs typeface="+mn-lt"/>
              </a:rPr>
              <a:t>.' You </a:t>
            </a:r>
            <a:r>
              <a:rPr lang="ru-RU" sz="2000" err="1">
                <a:latin typeface="Corbel"/>
                <a:ea typeface="+mn-lt"/>
                <a:cs typeface="+mn-lt"/>
              </a:rPr>
              <a:t>cannot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use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present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simple</a:t>
            </a:r>
            <a:r>
              <a:rPr lang="ru-RU" sz="2000">
                <a:latin typeface="Corbel"/>
                <a:ea typeface="+mn-lt"/>
                <a:cs typeface="+mn-lt"/>
              </a:rPr>
              <a:t> {I </a:t>
            </a:r>
            <a:r>
              <a:rPr lang="ru-RU" sz="2000" err="1">
                <a:latin typeface="Corbel"/>
                <a:ea typeface="+mn-lt"/>
                <a:cs typeface="+mn-lt"/>
              </a:rPr>
              <a:t>do</a:t>
            </a:r>
            <a:r>
              <a:rPr lang="ru-RU" sz="2000">
                <a:latin typeface="Corbel"/>
                <a:ea typeface="+mn-lt"/>
                <a:cs typeface="+mn-lt"/>
              </a:rPr>
              <a:t>/ I </a:t>
            </a:r>
            <a:r>
              <a:rPr lang="ru-RU" sz="2000" err="1">
                <a:latin typeface="Corbel"/>
                <a:ea typeface="+mn-lt"/>
                <a:cs typeface="+mn-lt"/>
              </a:rPr>
              <a:t>goetc</a:t>
            </a:r>
            <a:r>
              <a:rPr lang="ru-RU" sz="2000">
                <a:latin typeface="Corbel"/>
                <a:ea typeface="+mn-lt"/>
                <a:cs typeface="+mn-lt"/>
              </a:rPr>
              <a:t>.) </a:t>
            </a:r>
            <a:r>
              <a:rPr lang="ru-RU" sz="2000" err="1">
                <a:latin typeface="Corbel"/>
                <a:ea typeface="+mn-lt"/>
                <a:cs typeface="+mn-lt"/>
              </a:rPr>
              <a:t>in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these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sentences</a:t>
            </a:r>
            <a:r>
              <a:rPr lang="ru-RU" sz="2000">
                <a:latin typeface="Corbel"/>
                <a:ea typeface="+mn-lt"/>
                <a:cs typeface="+mn-lt"/>
              </a:rPr>
              <a:t>: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⦁    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go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and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shut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door</a:t>
            </a:r>
            <a:r>
              <a:rPr lang="ru-RU" sz="2000" dirty="0">
                <a:latin typeface="Corbel"/>
                <a:ea typeface="+mn-lt"/>
                <a:cs typeface="+mn-lt"/>
              </a:rPr>
              <a:t>. (</a:t>
            </a:r>
            <a:r>
              <a:rPr lang="ru-RU" sz="2000" err="1">
                <a:latin typeface="Corbel"/>
                <a:ea typeface="+mn-lt"/>
                <a:cs typeface="+mn-lt"/>
              </a:rPr>
              <a:t>not</a:t>
            </a:r>
            <a:r>
              <a:rPr lang="ru-RU" sz="2000" dirty="0">
                <a:latin typeface="Corbel"/>
                <a:ea typeface="+mn-lt"/>
                <a:cs typeface="+mn-lt"/>
              </a:rPr>
              <a:t> I </a:t>
            </a:r>
            <a:r>
              <a:rPr lang="ru-RU" sz="2000" err="1">
                <a:latin typeface="Corbel"/>
                <a:ea typeface="+mn-lt"/>
                <a:cs typeface="+mn-lt"/>
              </a:rPr>
              <a:t>go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and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shut</a:t>
            </a:r>
            <a:r>
              <a:rPr lang="ru-RU" sz="2000" dirty="0">
                <a:latin typeface="Corbel"/>
                <a:ea typeface="+mn-lt"/>
                <a:cs typeface="+mn-lt"/>
              </a:rPr>
              <a:t>)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We </a:t>
            </a:r>
            <a:r>
              <a:rPr lang="ru-RU" sz="2000" err="1">
                <a:latin typeface="Corbel"/>
                <a:ea typeface="+mn-lt"/>
                <a:cs typeface="+mn-lt"/>
              </a:rPr>
              <a:t>often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use</a:t>
            </a:r>
            <a:r>
              <a:rPr lang="ru-RU" sz="2000" dirty="0">
                <a:latin typeface="Corbel"/>
                <a:ea typeface="+mn-lt"/>
                <a:cs typeface="+mn-lt"/>
              </a:rPr>
              <a:t> I </a:t>
            </a:r>
            <a:r>
              <a:rPr lang="ru-RU" sz="2000" err="1">
                <a:latin typeface="Corbel"/>
                <a:ea typeface="+mn-lt"/>
                <a:cs typeface="+mn-lt"/>
              </a:rPr>
              <a:t>think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 ... </a:t>
            </a:r>
            <a:r>
              <a:rPr lang="ru-RU" sz="2000" err="1">
                <a:latin typeface="Corbel"/>
                <a:ea typeface="+mn-lt"/>
                <a:cs typeface="+mn-lt"/>
              </a:rPr>
              <a:t>and</a:t>
            </a:r>
            <a:r>
              <a:rPr lang="ru-RU" sz="2000" dirty="0">
                <a:latin typeface="Corbel"/>
                <a:ea typeface="+mn-lt"/>
                <a:cs typeface="+mn-lt"/>
              </a:rPr>
              <a:t> I </a:t>
            </a:r>
            <a:r>
              <a:rPr lang="ru-RU" sz="2000" err="1">
                <a:latin typeface="Corbel"/>
                <a:ea typeface="+mn-lt"/>
                <a:cs typeface="+mn-lt"/>
              </a:rPr>
              <a:t>don't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think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 ... :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000" err="1">
                <a:latin typeface="Corbel"/>
                <a:ea typeface="+mn-lt"/>
                <a:cs typeface="+mn-lt"/>
              </a:rPr>
              <a:t>feel</a:t>
            </a:r>
            <a:r>
              <a:rPr lang="ru-RU" sz="2000" dirty="0">
                <a:latin typeface="Corbel"/>
                <a:ea typeface="+mn-lt"/>
                <a:cs typeface="+mn-lt"/>
              </a:rPr>
              <a:t> a </a:t>
            </a:r>
            <a:r>
              <a:rPr lang="ru-RU" sz="2000" err="1">
                <a:latin typeface="Corbel"/>
                <a:ea typeface="+mn-lt"/>
                <a:cs typeface="+mn-lt"/>
              </a:rPr>
              <a:t>bit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hungry</a:t>
            </a:r>
            <a:r>
              <a:rPr lang="ru-RU" sz="2000" dirty="0">
                <a:latin typeface="Corbel"/>
                <a:ea typeface="+mn-lt"/>
                <a:cs typeface="+mn-lt"/>
              </a:rPr>
              <a:t>. I </a:t>
            </a:r>
            <a:r>
              <a:rPr lang="ru-RU" sz="2000" err="1">
                <a:latin typeface="Corbel"/>
                <a:ea typeface="+mn-lt"/>
                <a:cs typeface="+mn-lt"/>
              </a:rPr>
              <a:t>think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have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something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eat</a:t>
            </a:r>
            <a:r>
              <a:rPr lang="ru-RU" sz="2000" dirty="0">
                <a:latin typeface="Corbel"/>
                <a:ea typeface="+mn-lt"/>
                <a:cs typeface="+mn-lt"/>
              </a:rPr>
              <a:t>.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000" err="1">
                <a:latin typeface="Corbel"/>
                <a:ea typeface="+mn-lt"/>
                <a:cs typeface="+mn-lt"/>
              </a:rPr>
              <a:t>don't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think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go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out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tonight</a:t>
            </a:r>
            <a:r>
              <a:rPr lang="ru-RU" sz="2000" dirty="0">
                <a:latin typeface="Corbel"/>
                <a:ea typeface="+mn-lt"/>
                <a:cs typeface="+mn-lt"/>
              </a:rPr>
              <a:t>. </a:t>
            </a:r>
            <a:r>
              <a:rPr lang="ru-RU" sz="2000" err="1">
                <a:latin typeface="Corbel"/>
                <a:ea typeface="+mn-lt"/>
                <a:cs typeface="+mn-lt"/>
              </a:rPr>
              <a:t>I'm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tired</a:t>
            </a:r>
            <a:r>
              <a:rPr lang="ru-RU" sz="2000" dirty="0">
                <a:latin typeface="Corbel"/>
                <a:ea typeface="+mn-lt"/>
                <a:cs typeface="+mn-lt"/>
              </a:rPr>
              <a:t>.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In </a:t>
            </a:r>
            <a:r>
              <a:rPr lang="ru-RU" sz="2000" err="1">
                <a:latin typeface="Corbel"/>
                <a:ea typeface="+mn-lt"/>
                <a:cs typeface="+mn-lt"/>
              </a:rPr>
              <a:t>spoken</a:t>
            </a:r>
            <a:r>
              <a:rPr lang="ru-RU" sz="2000" dirty="0">
                <a:latin typeface="Corbel"/>
                <a:ea typeface="+mn-lt"/>
                <a:cs typeface="+mn-lt"/>
              </a:rPr>
              <a:t> English </a:t>
            </a:r>
            <a:r>
              <a:rPr lang="ru-RU" sz="2000" err="1">
                <a:latin typeface="Corbel"/>
                <a:ea typeface="+mn-lt"/>
                <a:cs typeface="+mn-lt"/>
              </a:rPr>
              <a:t>the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negative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of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is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usually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won't</a:t>
            </a:r>
            <a:r>
              <a:rPr lang="ru-RU" sz="2000" dirty="0">
                <a:latin typeface="Corbel"/>
                <a:ea typeface="+mn-lt"/>
                <a:cs typeface="+mn-lt"/>
              </a:rPr>
              <a:t> (=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not</a:t>
            </a:r>
            <a:r>
              <a:rPr lang="ru-RU" sz="2000" dirty="0">
                <a:latin typeface="Corbel"/>
                <a:ea typeface="+mn-lt"/>
                <a:cs typeface="+mn-lt"/>
              </a:rPr>
              <a:t>):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>
                <a:latin typeface="Corbel"/>
                <a:ea typeface="+mn-lt"/>
                <a:cs typeface="+mn-lt"/>
              </a:rPr>
              <a:t>⦁    I </a:t>
            </a:r>
            <a:r>
              <a:rPr lang="ru-RU" sz="2000" err="1">
                <a:latin typeface="Corbel"/>
                <a:ea typeface="+mn-lt"/>
                <a:cs typeface="+mn-lt"/>
              </a:rPr>
              <a:t>can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see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you're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busy</a:t>
            </a:r>
            <a:r>
              <a:rPr lang="ru-RU" sz="2000">
                <a:latin typeface="Corbel"/>
                <a:ea typeface="+mn-lt"/>
                <a:cs typeface="+mn-lt"/>
              </a:rPr>
              <a:t>, </a:t>
            </a:r>
            <a:r>
              <a:rPr lang="ru-RU" sz="2000" err="1">
                <a:latin typeface="Corbel"/>
                <a:ea typeface="+mn-lt"/>
                <a:cs typeface="+mn-lt"/>
              </a:rPr>
              <a:t>so</a:t>
            </a:r>
            <a:r>
              <a:rPr lang="ru-RU" sz="2000">
                <a:latin typeface="Corbel"/>
                <a:ea typeface="+mn-lt"/>
                <a:cs typeface="+mn-lt"/>
              </a:rPr>
              <a:t> I </a:t>
            </a:r>
            <a:r>
              <a:rPr lang="ru-RU" sz="2000" err="1">
                <a:latin typeface="Corbel"/>
                <a:ea typeface="+mn-lt"/>
                <a:cs typeface="+mn-lt"/>
              </a:rPr>
              <a:t>won't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stay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long</a:t>
            </a:r>
            <a:r>
              <a:rPr lang="ru-RU" sz="2000">
                <a:latin typeface="Corbel"/>
                <a:ea typeface="+mn-lt"/>
                <a:cs typeface="+mn-lt"/>
              </a:rPr>
              <a:t>.</a:t>
            </a:r>
            <a:endParaRPr lang="ru-RU" sz="20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11639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127F74-1235-4EDD-DB72-8187DE15F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6656" y="-209346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5F0130-8633-7896-766E-E50B259B4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216" y="138684"/>
            <a:ext cx="10787888" cy="635318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800" b="1">
                <a:latin typeface="Corbel"/>
                <a:ea typeface="+mn-lt"/>
                <a:cs typeface="+mn-lt"/>
              </a:rPr>
              <a:t>B.</a:t>
            </a:r>
            <a:endParaRPr lang="ru-RU" sz="2800" b="1" dirty="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Do 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will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talk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about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what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decided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before</a:t>
            </a:r>
            <a:r>
              <a:rPr lang="ru-RU" sz="2800">
                <a:latin typeface="Corbel"/>
                <a:ea typeface="+mn-lt"/>
                <a:cs typeface="+mn-lt"/>
              </a:rPr>
              <a:t>: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I'm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holiday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next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Saturday</a:t>
            </a:r>
            <a:r>
              <a:rPr lang="ru-RU" sz="2800">
                <a:latin typeface="Corbel"/>
                <a:ea typeface="+mn-lt"/>
                <a:cs typeface="+mn-lt"/>
              </a:rPr>
              <a:t>.  (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I'll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</a:t>
            </a:r>
            <a:r>
              <a:rPr lang="ru-RU" sz="2800">
                <a:latin typeface="Corbel"/>
                <a:ea typeface="+mn-lt"/>
                <a:cs typeface="+mn-lt"/>
              </a:rPr>
              <a:t>)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working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tomorrow</a:t>
            </a:r>
            <a:r>
              <a:rPr lang="ru-RU" sz="2800">
                <a:latin typeface="Corbel"/>
                <a:ea typeface="+mn-lt"/>
                <a:cs typeface="+mn-lt"/>
              </a:rPr>
              <a:t>? (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Will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work</a:t>
            </a:r>
            <a:r>
              <a:rPr lang="ru-RU" sz="2800">
                <a:latin typeface="Corbel"/>
                <a:ea typeface="+mn-lt"/>
                <a:cs typeface="+mn-lt"/>
              </a:rPr>
              <a:t>)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endParaRPr lang="ru-RU" sz="2800" b="1" dirty="0">
              <a:latin typeface="Corbel"/>
            </a:endParaRPr>
          </a:p>
          <a:p>
            <a:pPr marL="0" indent="0">
              <a:buNone/>
            </a:pPr>
            <a:r>
              <a:rPr lang="ru-RU" sz="2800" b="1">
                <a:latin typeface="Corbel"/>
                <a:ea typeface="+mn-lt"/>
                <a:cs typeface="+mn-lt"/>
              </a:rPr>
              <a:t>C.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We </a:t>
            </a:r>
            <a:r>
              <a:rPr lang="ru-RU" sz="2800" err="1">
                <a:latin typeface="Corbel"/>
                <a:ea typeface="+mn-lt"/>
                <a:cs typeface="+mn-lt"/>
              </a:rPr>
              <a:t>often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will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situations</a:t>
            </a:r>
            <a:r>
              <a:rPr lang="ru-RU" sz="2800">
                <a:latin typeface="Corbel"/>
                <a:ea typeface="+mn-lt"/>
                <a:cs typeface="+mn-lt"/>
              </a:rPr>
              <a:t>: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Offering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something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That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bag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looks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heavy</a:t>
            </a:r>
            <a:r>
              <a:rPr lang="ru-RU" sz="280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I'll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help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with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help</a:t>
            </a:r>
            <a:r>
              <a:rPr lang="ru-RU" sz="2800">
                <a:latin typeface="Corbel"/>
                <a:ea typeface="+mn-lt"/>
                <a:cs typeface="+mn-lt"/>
              </a:rPr>
              <a:t>)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Agreeing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something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A: 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give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Tim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book</a:t>
            </a:r>
            <a:r>
              <a:rPr lang="ru-RU" sz="2800">
                <a:latin typeface="Corbel"/>
                <a:ea typeface="+mn-lt"/>
                <a:cs typeface="+mn-lt"/>
              </a:rPr>
              <a:t>?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B: </a:t>
            </a:r>
            <a:r>
              <a:rPr lang="ru-RU" sz="2800" err="1">
                <a:latin typeface="Corbel"/>
                <a:ea typeface="+mn-lt"/>
                <a:cs typeface="+mn-lt"/>
              </a:rPr>
              <a:t>Sure</a:t>
            </a:r>
            <a:r>
              <a:rPr lang="ru-RU" sz="280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I'll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give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him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when</a:t>
            </a:r>
            <a:r>
              <a:rPr lang="ru-RU" sz="280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see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him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afternoon</a:t>
            </a:r>
            <a:r>
              <a:rPr lang="ru-RU" sz="2800">
                <a:latin typeface="Corbel"/>
                <a:ea typeface="+mn-lt"/>
                <a:cs typeface="+mn-lt"/>
              </a:rPr>
              <a:t>.</a:t>
            </a:r>
            <a:endParaRPr lang="ru-RU" sz="2800" dirty="0">
              <a:latin typeface="Corbel"/>
            </a:endParaRPr>
          </a:p>
          <a:p>
            <a:endParaRPr lang="ru-RU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63971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A33AD-445E-AE60-8491-F98675500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8256" y="-18496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E7E4F5-76BF-B8C7-E032-2C6AAED43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736" y="1063244"/>
            <a:ext cx="10706608" cy="62922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b="1" err="1">
                <a:latin typeface="Corbel"/>
              </a:rPr>
              <a:t>Promising</a:t>
            </a:r>
            <a:r>
              <a:rPr lang="ru-RU" sz="2400" b="1" dirty="0">
                <a:latin typeface="Corbel"/>
              </a:rPr>
              <a:t> </a:t>
            </a:r>
            <a:r>
              <a:rPr lang="ru-RU" sz="2400" b="1" err="1">
                <a:latin typeface="Corbel"/>
              </a:rPr>
              <a:t>to</a:t>
            </a:r>
            <a:r>
              <a:rPr lang="ru-RU" sz="2400" b="1" dirty="0">
                <a:latin typeface="Corbel"/>
              </a:rPr>
              <a:t> </a:t>
            </a:r>
            <a:r>
              <a:rPr lang="ru-RU" sz="2400" b="1" err="1">
                <a:latin typeface="Corbel"/>
              </a:rPr>
              <a:t>dosomething</a:t>
            </a:r>
            <a:endParaRPr lang="ru-RU" sz="2400" b="1">
              <a:solidFill>
                <a:srgbClr val="000000"/>
              </a:solidFill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</a:rPr>
              <a:t>⦁    </a:t>
            </a:r>
            <a:r>
              <a:rPr lang="ru-RU" sz="2400" err="1">
                <a:latin typeface="Corbel"/>
              </a:rPr>
              <a:t>Thanks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for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lending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me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the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money</a:t>
            </a:r>
            <a:r>
              <a:rPr lang="ru-RU" sz="2400" dirty="0">
                <a:latin typeface="Corbel"/>
              </a:rPr>
              <a:t>. </a:t>
            </a:r>
            <a:r>
              <a:rPr lang="ru-RU" sz="2400" err="1">
                <a:latin typeface="Corbel"/>
              </a:rPr>
              <a:t>I'll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pay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you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back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on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Friday</a:t>
            </a:r>
            <a:r>
              <a:rPr lang="ru-RU" sz="2400" dirty="0">
                <a:latin typeface="Corbel"/>
              </a:rPr>
              <a:t>.</a:t>
            </a:r>
            <a:endParaRPr lang="ru-RU" sz="2400" dirty="0">
              <a:solidFill>
                <a:srgbClr val="000000"/>
              </a:solidFill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</a:rPr>
              <a:t>⦁    I </a:t>
            </a:r>
            <a:r>
              <a:rPr lang="ru-RU" sz="2400" err="1">
                <a:latin typeface="Corbel"/>
              </a:rPr>
              <a:t>won't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tell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anyone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what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happened</a:t>
            </a:r>
            <a:r>
              <a:rPr lang="ru-RU" sz="2400" dirty="0">
                <a:latin typeface="Corbel"/>
              </a:rPr>
              <a:t>. I </a:t>
            </a:r>
            <a:r>
              <a:rPr lang="ru-RU" sz="2400" err="1">
                <a:latin typeface="Corbel"/>
              </a:rPr>
              <a:t>promise</a:t>
            </a:r>
            <a:r>
              <a:rPr lang="ru-RU" sz="2400" dirty="0">
                <a:latin typeface="Corbel"/>
              </a:rPr>
              <a:t>.</a:t>
            </a:r>
            <a:endParaRPr lang="ru-RU" sz="2400" dirty="0">
              <a:solidFill>
                <a:srgbClr val="000000"/>
              </a:solidFill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</a:rPr>
              <a:t>Asking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somebody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to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do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something</a:t>
            </a:r>
            <a:r>
              <a:rPr lang="ru-RU" sz="2400" dirty="0">
                <a:latin typeface="Corbel"/>
              </a:rPr>
              <a:t> {</a:t>
            </a:r>
            <a:r>
              <a:rPr lang="ru-RU" sz="2400" err="1">
                <a:latin typeface="Corbel"/>
              </a:rPr>
              <a:t>Will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you</a:t>
            </a:r>
            <a:r>
              <a:rPr lang="ru-RU" sz="2400" dirty="0">
                <a:latin typeface="Corbel"/>
              </a:rPr>
              <a:t> ... ?}</a:t>
            </a:r>
            <a:endParaRPr lang="ru-RU" sz="2400" dirty="0">
              <a:solidFill>
                <a:srgbClr val="000000"/>
              </a:solidFill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</a:rPr>
              <a:t>⦁    </a:t>
            </a:r>
            <a:r>
              <a:rPr lang="ru-RU" sz="2400" err="1">
                <a:latin typeface="Corbel"/>
              </a:rPr>
              <a:t>Will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you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please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turn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the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music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down</a:t>
            </a:r>
            <a:r>
              <a:rPr lang="ru-RU" sz="2400" dirty="0">
                <a:latin typeface="Corbel"/>
              </a:rPr>
              <a:t>? </a:t>
            </a:r>
            <a:r>
              <a:rPr lang="ru-RU" sz="2400" err="1">
                <a:latin typeface="Corbel"/>
              </a:rPr>
              <a:t>I'm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trying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to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concentrate</a:t>
            </a:r>
            <a:r>
              <a:rPr lang="ru-RU" sz="2400" dirty="0">
                <a:latin typeface="Corbel"/>
              </a:rPr>
              <a:t>.</a:t>
            </a:r>
            <a:endParaRPr lang="ru-RU" sz="2400" dirty="0">
              <a:solidFill>
                <a:srgbClr val="000000"/>
              </a:solidFill>
              <a:latin typeface="Corbel"/>
            </a:endParaRPr>
          </a:p>
          <a:p>
            <a:pPr marL="0" indent="0">
              <a:buNone/>
            </a:pPr>
            <a:endParaRPr lang="ru-RU" sz="2400" dirty="0">
              <a:solidFill>
                <a:srgbClr val="000000"/>
              </a:solidFill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</a:rPr>
              <a:t>You </a:t>
            </a:r>
            <a:r>
              <a:rPr lang="ru-RU" sz="2400" err="1">
                <a:latin typeface="Corbel"/>
              </a:rPr>
              <a:t>can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use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won't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to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say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that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somebody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refuses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to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do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something</a:t>
            </a:r>
            <a:r>
              <a:rPr lang="ru-RU" sz="2400" dirty="0">
                <a:latin typeface="Corbel"/>
              </a:rPr>
              <a:t>:</a:t>
            </a:r>
            <a:endParaRPr lang="ru-RU" sz="2400" dirty="0">
              <a:solidFill>
                <a:srgbClr val="000000"/>
              </a:solidFill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</a:rPr>
              <a:t>⦁    </a:t>
            </a:r>
            <a:r>
              <a:rPr lang="ru-RU" sz="2400" err="1">
                <a:latin typeface="Corbel"/>
              </a:rPr>
              <a:t>I've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tried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to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give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her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advice</a:t>
            </a:r>
            <a:r>
              <a:rPr lang="ru-RU" sz="2400" dirty="0">
                <a:latin typeface="Corbel"/>
              </a:rPr>
              <a:t>, </a:t>
            </a:r>
            <a:r>
              <a:rPr lang="ru-RU" sz="2400" err="1">
                <a:latin typeface="Corbel"/>
              </a:rPr>
              <a:t>but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she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won't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listen</a:t>
            </a:r>
            <a:r>
              <a:rPr lang="ru-RU" sz="2400" dirty="0">
                <a:latin typeface="Corbel"/>
              </a:rPr>
              <a:t>.</a:t>
            </a:r>
            <a:endParaRPr lang="ru-RU" sz="2400" dirty="0">
              <a:solidFill>
                <a:srgbClr val="000000"/>
              </a:solidFill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</a:rPr>
              <a:t>⦁    The </a:t>
            </a:r>
            <a:r>
              <a:rPr lang="ru-RU" sz="2400" err="1">
                <a:latin typeface="Corbel"/>
              </a:rPr>
              <a:t>car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won't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start</a:t>
            </a:r>
            <a:r>
              <a:rPr lang="ru-RU" sz="2400" dirty="0">
                <a:latin typeface="Corbel"/>
              </a:rPr>
              <a:t>. (= </a:t>
            </a:r>
            <a:r>
              <a:rPr lang="ru-RU" sz="2400" err="1">
                <a:latin typeface="Corbel"/>
              </a:rPr>
              <a:t>the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car</a:t>
            </a:r>
            <a:r>
              <a:rPr lang="ru-RU" sz="2400" dirty="0">
                <a:latin typeface="Corbel"/>
              </a:rPr>
              <a:t> '</a:t>
            </a:r>
            <a:r>
              <a:rPr lang="ru-RU" sz="2400" err="1">
                <a:latin typeface="Corbel"/>
              </a:rPr>
              <a:t>refuses</a:t>
            </a:r>
            <a:r>
              <a:rPr lang="ru-RU" sz="2400" dirty="0">
                <a:latin typeface="Corbel"/>
              </a:rPr>
              <a:t>' </a:t>
            </a:r>
            <a:r>
              <a:rPr lang="ru-RU" sz="2400" err="1">
                <a:latin typeface="Corbel"/>
              </a:rPr>
              <a:t>to</a:t>
            </a:r>
            <a:r>
              <a:rPr lang="ru-RU" sz="2400" dirty="0">
                <a:latin typeface="Corbel"/>
              </a:rPr>
              <a:t> </a:t>
            </a:r>
            <a:r>
              <a:rPr lang="ru-RU" sz="2400" err="1">
                <a:latin typeface="Corbel"/>
              </a:rPr>
              <a:t>start</a:t>
            </a:r>
            <a:r>
              <a:rPr lang="ru-RU" sz="2400" dirty="0">
                <a:latin typeface="Corbel"/>
              </a:rPr>
              <a:t>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69788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E254C3-6921-E71E-9FCA-B4E6D7D5A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4496" y="-185978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2B0228-D5CD-D179-1CCF-9F316BC09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016" y="230124"/>
            <a:ext cx="11234928" cy="66173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D.</a:t>
            </a:r>
            <a:endParaRPr lang="ru-RU" sz="2800" b="1">
              <a:latin typeface="Corbel"/>
            </a:endParaRP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Shall</a:t>
            </a:r>
            <a:r>
              <a:rPr lang="ru-RU" sz="2800" dirty="0">
                <a:latin typeface="Corbel"/>
                <a:ea typeface="+mn-lt"/>
                <a:cs typeface="+mn-lt"/>
              </a:rPr>
              <a:t> I ... ? Shall we ... ?</a:t>
            </a: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Shall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used</a:t>
            </a:r>
            <a:r>
              <a:rPr lang="ru-RU" sz="2800" dirty="0">
                <a:latin typeface="Corbel"/>
                <a:ea typeface="+mn-lt"/>
                <a:cs typeface="+mn-lt"/>
              </a:rPr>
              <a:t> mostly in the questions shall I ... ? / shall we ... ?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We </a:t>
            </a:r>
            <a:r>
              <a:rPr lang="ru-RU" sz="2800" err="1">
                <a:latin typeface="Corbel"/>
                <a:ea typeface="+mn-lt"/>
                <a:cs typeface="+mn-lt"/>
              </a:rPr>
              <a:t>use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shall</a:t>
            </a:r>
            <a:r>
              <a:rPr lang="ru-RU" sz="2800" dirty="0">
                <a:latin typeface="Corbel"/>
                <a:ea typeface="+mn-lt"/>
                <a:cs typeface="+mn-lt"/>
              </a:rPr>
              <a:t> I ... ? / shall we ... ? to ask somebody's opinion (especially in offers or suggestions):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Shall</a:t>
            </a:r>
            <a:r>
              <a:rPr lang="ru-RU" sz="2800" dirty="0">
                <a:latin typeface="Corbel"/>
                <a:ea typeface="+mn-lt"/>
                <a:cs typeface="+mn-lt"/>
              </a:rPr>
              <a:t> I open the window? (= Do you want me to open the window?)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I've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got</a:t>
            </a:r>
            <a:r>
              <a:rPr lang="ru-RU" sz="2800" dirty="0">
                <a:latin typeface="Corbel"/>
                <a:ea typeface="+mn-lt"/>
                <a:cs typeface="+mn-lt"/>
              </a:rPr>
              <a:t> no money. What shall I do? (= What do you suggest?}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'</a:t>
            </a:r>
            <a:r>
              <a:rPr lang="ru-RU" sz="2800" err="1">
                <a:latin typeface="Corbel"/>
                <a:ea typeface="+mn-lt"/>
                <a:cs typeface="+mn-lt"/>
              </a:rPr>
              <a:t>Shall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</a:t>
            </a:r>
            <a:r>
              <a:rPr lang="ru-RU" sz="2800" dirty="0">
                <a:latin typeface="Corbel"/>
                <a:ea typeface="+mn-lt"/>
                <a:cs typeface="+mn-lt"/>
              </a:rPr>
              <a:t> go?'    'Just a minute. I'm not ready yet.'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'</a:t>
            </a:r>
            <a:r>
              <a:rPr lang="ru-RU" sz="2800" err="1">
                <a:latin typeface="Corbel"/>
                <a:ea typeface="+mn-lt"/>
                <a:cs typeface="+mn-lt"/>
              </a:rPr>
              <a:t>Where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shall</a:t>
            </a:r>
            <a:r>
              <a:rPr lang="ru-RU" sz="2800" dirty="0">
                <a:latin typeface="Corbel"/>
                <a:ea typeface="+mn-lt"/>
                <a:cs typeface="+mn-lt"/>
              </a:rPr>
              <a:t> we have lunch?' 'Let's go to Marino's.'</a:t>
            </a: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Compare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shall</a:t>
            </a:r>
            <a:r>
              <a:rPr lang="ru-RU" sz="2800" dirty="0">
                <a:latin typeface="Corbel"/>
                <a:ea typeface="+mn-lt"/>
                <a:cs typeface="+mn-lt"/>
              </a:rPr>
              <a:t> I ... ? and will you ... ?: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Shall</a:t>
            </a:r>
            <a:r>
              <a:rPr lang="ru-RU" sz="2800" dirty="0">
                <a:latin typeface="Corbel"/>
                <a:ea typeface="+mn-lt"/>
                <a:cs typeface="+mn-lt"/>
              </a:rPr>
              <a:t> I shut the door? (= Do you want me to shut it?}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Will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shut the door? (= I want you to shut it)</a:t>
            </a: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017468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387263-45ED-E1A6-EFE6-76F48DCDC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63652"/>
            <a:ext cx="7729728" cy="751840"/>
          </a:xfrm>
        </p:spPr>
        <p:txBody>
          <a:bodyPr/>
          <a:lstStyle/>
          <a:p>
            <a:r>
              <a:rPr lang="ru-RU" dirty="0" err="1">
                <a:latin typeface="Calibri"/>
                <a:ea typeface="Calibri"/>
                <a:cs typeface="Calibri"/>
              </a:rPr>
              <a:t>Part</a:t>
            </a:r>
            <a:r>
              <a:rPr lang="ru-RU" dirty="0">
                <a:latin typeface="Calibri"/>
                <a:ea typeface="Calibri"/>
                <a:cs typeface="Calibri"/>
              </a:rPr>
              <a:t> 2. </a:t>
            </a:r>
            <a:r>
              <a:rPr lang="ru-RU" dirty="0" err="1">
                <a:latin typeface="Calibri"/>
                <a:ea typeface="Calibri"/>
                <a:cs typeface="Calibri"/>
              </a:rPr>
              <a:t>Will</a:t>
            </a:r>
            <a:r>
              <a:rPr lang="ru-RU" dirty="0">
                <a:latin typeface="Calibri"/>
                <a:ea typeface="Calibri"/>
                <a:cs typeface="Calibri"/>
              </a:rPr>
              <a:t> / </a:t>
            </a:r>
            <a:r>
              <a:rPr lang="ru-RU" dirty="0" err="1">
                <a:latin typeface="Calibri"/>
                <a:ea typeface="Calibri"/>
                <a:cs typeface="Calibri"/>
              </a:rPr>
              <a:t>shall</a:t>
            </a:r>
            <a:r>
              <a:rPr lang="ru-RU" dirty="0">
                <a:latin typeface="Calibri"/>
                <a:ea typeface="Calibri"/>
                <a:cs typeface="Calibri"/>
              </a:rPr>
              <a:t> 2</a:t>
            </a:r>
            <a:endParaRPr lang="ru-RU" dirty="0">
              <a:latin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71E6AD-9446-9725-9F02-1CC9040F8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496" y="1022604"/>
            <a:ext cx="11529568" cy="572326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200" b="1" dirty="0">
                <a:latin typeface="Corbel"/>
                <a:ea typeface="+mn-lt"/>
                <a:cs typeface="+mn-lt"/>
              </a:rPr>
              <a:t>A.</a:t>
            </a:r>
            <a:endParaRPr lang="ru-RU" sz="2200" b="1" dirty="0">
              <a:latin typeface="Corbel"/>
            </a:endParaRPr>
          </a:p>
          <a:p>
            <a:pPr marL="0" indent="0">
              <a:buNone/>
            </a:pPr>
            <a:r>
              <a:rPr lang="ru-RU" sz="2200" dirty="0">
                <a:latin typeface="Corbel"/>
                <a:ea typeface="+mn-lt"/>
                <a:cs typeface="+mn-lt"/>
              </a:rPr>
              <a:t>We </a:t>
            </a:r>
            <a:r>
              <a:rPr lang="ru-RU" sz="2200" err="1">
                <a:latin typeface="Corbel"/>
                <a:ea typeface="+mn-lt"/>
                <a:cs typeface="+mn-lt"/>
              </a:rPr>
              <a:t>do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not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use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will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to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say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what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somebody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has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already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arranged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or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decided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to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do</a:t>
            </a:r>
            <a:r>
              <a:rPr lang="ru-RU" sz="2200" dirty="0">
                <a:latin typeface="Corbel"/>
                <a:ea typeface="+mn-lt"/>
                <a:cs typeface="+mn-lt"/>
              </a:rPr>
              <a:t>:</a:t>
            </a:r>
            <a:endParaRPr lang="ru-RU" sz="2200" dirty="0">
              <a:latin typeface="Corbel"/>
            </a:endParaRPr>
          </a:p>
          <a:p>
            <a:pPr marL="0" indent="0">
              <a:buNone/>
            </a:pPr>
            <a:r>
              <a:rPr lang="ru-RU" sz="2200" dirty="0">
                <a:latin typeface="Corbel"/>
                <a:ea typeface="+mn-lt"/>
                <a:cs typeface="+mn-lt"/>
              </a:rPr>
              <a:t>⦁    </a:t>
            </a:r>
            <a:r>
              <a:rPr lang="ru-RU" sz="2200" err="1">
                <a:latin typeface="Corbel"/>
                <a:ea typeface="+mn-lt"/>
                <a:cs typeface="+mn-lt"/>
              </a:rPr>
              <a:t>Diane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is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working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next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week</a:t>
            </a:r>
            <a:r>
              <a:rPr lang="ru-RU" sz="2200" dirty="0">
                <a:latin typeface="Corbel"/>
                <a:ea typeface="+mn-lt"/>
                <a:cs typeface="+mn-lt"/>
              </a:rPr>
              <a:t>. (</a:t>
            </a:r>
            <a:r>
              <a:rPr lang="ru-RU" sz="2200" err="1">
                <a:latin typeface="Corbel"/>
                <a:ea typeface="+mn-lt"/>
                <a:cs typeface="+mn-lt"/>
              </a:rPr>
              <a:t>not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Diane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will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work</a:t>
            </a:r>
            <a:r>
              <a:rPr lang="ru-RU" sz="2200" dirty="0">
                <a:latin typeface="Corbel"/>
                <a:ea typeface="+mn-lt"/>
                <a:cs typeface="+mn-lt"/>
              </a:rPr>
              <a:t>)</a:t>
            </a:r>
            <a:endParaRPr lang="ru-RU" sz="2200" dirty="0">
              <a:latin typeface="Corbel"/>
            </a:endParaRPr>
          </a:p>
          <a:p>
            <a:pPr marL="0" indent="0">
              <a:buNone/>
            </a:pPr>
            <a:r>
              <a:rPr lang="ru-RU" sz="2200" dirty="0">
                <a:latin typeface="Corbel"/>
                <a:ea typeface="+mn-lt"/>
                <a:cs typeface="+mn-lt"/>
              </a:rPr>
              <a:t>⦁    </a:t>
            </a:r>
            <a:r>
              <a:rPr lang="ru-RU" sz="2200" err="1">
                <a:latin typeface="Corbel"/>
                <a:ea typeface="+mn-lt"/>
                <a:cs typeface="+mn-lt"/>
              </a:rPr>
              <a:t>Are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you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going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to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watch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anything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on</a:t>
            </a:r>
            <a:r>
              <a:rPr lang="ru-RU" sz="2200" dirty="0">
                <a:latin typeface="Corbel"/>
                <a:ea typeface="+mn-lt"/>
                <a:cs typeface="+mn-lt"/>
              </a:rPr>
              <a:t> TV </a:t>
            </a:r>
            <a:r>
              <a:rPr lang="ru-RU" sz="2200" err="1">
                <a:latin typeface="Corbel"/>
                <a:ea typeface="+mn-lt"/>
                <a:cs typeface="+mn-lt"/>
              </a:rPr>
              <a:t>this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evening</a:t>
            </a:r>
            <a:r>
              <a:rPr lang="ru-RU" sz="2200" dirty="0">
                <a:latin typeface="Corbel"/>
                <a:ea typeface="+mn-lt"/>
                <a:cs typeface="+mn-lt"/>
              </a:rPr>
              <a:t>? (</a:t>
            </a:r>
            <a:r>
              <a:rPr lang="ru-RU" sz="2200" err="1">
                <a:latin typeface="Corbel"/>
                <a:ea typeface="+mn-lt"/>
                <a:cs typeface="+mn-lt"/>
              </a:rPr>
              <a:t>not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Will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you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watch</a:t>
            </a:r>
            <a:r>
              <a:rPr lang="ru-RU" sz="2200" dirty="0">
                <a:latin typeface="Corbel"/>
                <a:ea typeface="+mn-lt"/>
                <a:cs typeface="+mn-lt"/>
              </a:rPr>
              <a:t>) For '</a:t>
            </a:r>
            <a:r>
              <a:rPr lang="ru-RU" sz="2200" err="1">
                <a:latin typeface="Corbel"/>
                <a:ea typeface="+mn-lt"/>
                <a:cs typeface="+mn-lt"/>
              </a:rPr>
              <a:t>is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working</a:t>
            </a:r>
            <a:r>
              <a:rPr lang="ru-RU" sz="2200" dirty="0">
                <a:latin typeface="Corbel"/>
                <a:ea typeface="+mn-lt"/>
                <a:cs typeface="+mn-lt"/>
              </a:rPr>
              <a:t>' </a:t>
            </a:r>
            <a:r>
              <a:rPr lang="ru-RU" sz="2200" err="1">
                <a:latin typeface="Corbel"/>
                <a:ea typeface="+mn-lt"/>
                <a:cs typeface="+mn-lt"/>
              </a:rPr>
              <a:t>and</a:t>
            </a:r>
            <a:r>
              <a:rPr lang="ru-RU" sz="2200" dirty="0">
                <a:latin typeface="Corbel"/>
                <a:ea typeface="+mn-lt"/>
                <a:cs typeface="+mn-lt"/>
              </a:rPr>
              <a:t> '</a:t>
            </a:r>
            <a:r>
              <a:rPr lang="ru-RU" sz="2200" err="1">
                <a:latin typeface="Corbel"/>
                <a:ea typeface="+mn-lt"/>
                <a:cs typeface="+mn-lt"/>
              </a:rPr>
              <a:t>Are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you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going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to</a:t>
            </a:r>
            <a:r>
              <a:rPr lang="ru-RU" sz="2200" dirty="0">
                <a:latin typeface="Corbel"/>
                <a:ea typeface="+mn-lt"/>
                <a:cs typeface="+mn-lt"/>
              </a:rPr>
              <a:t> ... ?</a:t>
            </a:r>
            <a:endParaRPr lang="ru-RU" sz="2200" dirty="0">
              <a:latin typeface="Corbel"/>
            </a:endParaRPr>
          </a:p>
          <a:p>
            <a:pPr marL="0" indent="0">
              <a:buNone/>
            </a:pPr>
            <a:endParaRPr lang="ru-RU" sz="2200" dirty="0">
              <a:latin typeface="Corbel"/>
            </a:endParaRPr>
          </a:p>
          <a:p>
            <a:pPr marL="0" indent="0">
              <a:buNone/>
            </a:pPr>
            <a:r>
              <a:rPr lang="ru-RU" sz="2200" err="1">
                <a:latin typeface="Corbel"/>
                <a:ea typeface="+mn-lt"/>
                <a:cs typeface="+mn-lt"/>
              </a:rPr>
              <a:t>Some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more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examples</a:t>
            </a:r>
            <a:r>
              <a:rPr lang="ru-RU" sz="2200" dirty="0">
                <a:latin typeface="Corbel"/>
                <a:ea typeface="+mn-lt"/>
                <a:cs typeface="+mn-lt"/>
              </a:rPr>
              <a:t>:</a:t>
            </a:r>
            <a:endParaRPr lang="ru-RU" sz="2200" dirty="0">
              <a:latin typeface="Corbel"/>
            </a:endParaRPr>
          </a:p>
          <a:p>
            <a:pPr marL="0" indent="0">
              <a:buNone/>
            </a:pPr>
            <a:r>
              <a:rPr lang="ru-RU" sz="2200" dirty="0">
                <a:latin typeface="Corbel"/>
                <a:ea typeface="+mn-lt"/>
                <a:cs typeface="+mn-lt"/>
              </a:rPr>
              <a:t>⦁    </a:t>
            </a:r>
            <a:r>
              <a:rPr lang="ru-RU" sz="2200" err="1">
                <a:latin typeface="Corbel"/>
                <a:ea typeface="+mn-lt"/>
                <a:cs typeface="+mn-lt"/>
              </a:rPr>
              <a:t>They've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been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away</a:t>
            </a:r>
            <a:r>
              <a:rPr lang="ru-RU" sz="2200" dirty="0">
                <a:latin typeface="Corbel"/>
                <a:ea typeface="+mn-lt"/>
                <a:cs typeface="+mn-lt"/>
              </a:rPr>
              <a:t> a </a:t>
            </a:r>
            <a:r>
              <a:rPr lang="ru-RU" sz="2200" err="1">
                <a:latin typeface="Corbel"/>
                <a:ea typeface="+mn-lt"/>
                <a:cs typeface="+mn-lt"/>
              </a:rPr>
              <a:t>long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time</a:t>
            </a:r>
            <a:r>
              <a:rPr lang="ru-RU" sz="2200" dirty="0">
                <a:latin typeface="Corbel"/>
                <a:ea typeface="+mn-lt"/>
                <a:cs typeface="+mn-lt"/>
              </a:rPr>
              <a:t>. </a:t>
            </a:r>
            <a:r>
              <a:rPr lang="ru-RU" sz="2200" err="1">
                <a:latin typeface="Corbel"/>
                <a:ea typeface="+mn-lt"/>
                <a:cs typeface="+mn-lt"/>
              </a:rPr>
              <a:t>When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they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return</a:t>
            </a:r>
            <a:r>
              <a:rPr lang="ru-RU" sz="2200" dirty="0">
                <a:latin typeface="Corbel"/>
                <a:ea typeface="+mn-lt"/>
                <a:cs typeface="+mn-lt"/>
              </a:rPr>
              <a:t>, </a:t>
            </a:r>
            <a:r>
              <a:rPr lang="ru-RU" sz="2200" err="1">
                <a:latin typeface="Corbel"/>
                <a:ea typeface="+mn-lt"/>
                <a:cs typeface="+mn-lt"/>
              </a:rPr>
              <a:t>they'll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find</a:t>
            </a:r>
            <a:r>
              <a:rPr lang="ru-RU" sz="2200" dirty="0">
                <a:latin typeface="Corbel"/>
                <a:ea typeface="+mn-lt"/>
                <a:cs typeface="+mn-lt"/>
              </a:rPr>
              <a:t> a </a:t>
            </a:r>
            <a:r>
              <a:rPr lang="ru-RU" sz="2200" err="1">
                <a:latin typeface="Corbel"/>
                <a:ea typeface="+mn-lt"/>
                <a:cs typeface="+mn-lt"/>
              </a:rPr>
              <a:t>lot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of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changes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here</a:t>
            </a:r>
            <a:r>
              <a:rPr lang="ru-RU" sz="2200" dirty="0">
                <a:latin typeface="Corbel"/>
                <a:ea typeface="+mn-lt"/>
                <a:cs typeface="+mn-lt"/>
              </a:rPr>
              <a:t>.</a:t>
            </a:r>
            <a:endParaRPr lang="ru-RU" sz="2200" dirty="0">
              <a:latin typeface="Corbel"/>
            </a:endParaRPr>
          </a:p>
          <a:p>
            <a:pPr marL="0" indent="0">
              <a:buNone/>
            </a:pPr>
            <a:r>
              <a:rPr lang="ru-RU" sz="2200" dirty="0">
                <a:latin typeface="Corbel"/>
                <a:ea typeface="+mn-lt"/>
                <a:cs typeface="+mn-lt"/>
              </a:rPr>
              <a:t>⦁    '</a:t>
            </a:r>
            <a:r>
              <a:rPr lang="ru-RU" sz="2200" err="1">
                <a:latin typeface="Corbel"/>
                <a:ea typeface="+mn-lt"/>
                <a:cs typeface="+mn-lt"/>
              </a:rPr>
              <a:t>Where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will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you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be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this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time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next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year</a:t>
            </a:r>
            <a:r>
              <a:rPr lang="ru-RU" sz="2200" dirty="0">
                <a:latin typeface="Corbel"/>
                <a:ea typeface="+mn-lt"/>
                <a:cs typeface="+mn-lt"/>
              </a:rPr>
              <a:t>?' '</a:t>
            </a:r>
            <a:r>
              <a:rPr lang="ru-RU" sz="2200" err="1">
                <a:latin typeface="Corbel"/>
                <a:ea typeface="+mn-lt"/>
                <a:cs typeface="+mn-lt"/>
              </a:rPr>
              <a:t>I'll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be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in</a:t>
            </a:r>
            <a:r>
              <a:rPr lang="ru-RU" sz="2200" dirty="0">
                <a:latin typeface="Corbel"/>
                <a:ea typeface="+mn-lt"/>
                <a:cs typeface="+mn-lt"/>
              </a:rPr>
              <a:t> Japan.'</a:t>
            </a:r>
            <a:endParaRPr lang="ru-RU" sz="2200" dirty="0">
              <a:latin typeface="Corbel"/>
            </a:endParaRPr>
          </a:p>
          <a:p>
            <a:pPr marL="0" indent="0">
              <a:buNone/>
            </a:pPr>
            <a:r>
              <a:rPr lang="ru-RU" sz="2200" dirty="0">
                <a:latin typeface="Corbel"/>
                <a:ea typeface="+mn-lt"/>
                <a:cs typeface="+mn-lt"/>
              </a:rPr>
              <a:t>⦁    </a:t>
            </a:r>
            <a:r>
              <a:rPr lang="ru-RU" sz="2200" err="1">
                <a:latin typeface="Corbel"/>
                <a:ea typeface="+mn-lt"/>
                <a:cs typeface="+mn-lt"/>
              </a:rPr>
              <a:t>That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plate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is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hot</a:t>
            </a:r>
            <a:r>
              <a:rPr lang="ru-RU" sz="2200" dirty="0">
                <a:latin typeface="Corbel"/>
                <a:ea typeface="+mn-lt"/>
                <a:cs typeface="+mn-lt"/>
              </a:rPr>
              <a:t>. </a:t>
            </a:r>
            <a:r>
              <a:rPr lang="ru-RU" sz="2200" err="1">
                <a:latin typeface="Corbel"/>
                <a:ea typeface="+mn-lt"/>
                <a:cs typeface="+mn-lt"/>
              </a:rPr>
              <a:t>If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you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touch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it</a:t>
            </a:r>
            <a:r>
              <a:rPr lang="ru-RU" sz="2200" dirty="0">
                <a:latin typeface="Corbel"/>
                <a:ea typeface="+mn-lt"/>
                <a:cs typeface="+mn-lt"/>
              </a:rPr>
              <a:t>, </a:t>
            </a:r>
            <a:r>
              <a:rPr lang="ru-RU" sz="2200" err="1">
                <a:latin typeface="Corbel"/>
                <a:ea typeface="+mn-lt"/>
                <a:cs typeface="+mn-lt"/>
              </a:rPr>
              <a:t>you'll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burn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yourself</a:t>
            </a:r>
            <a:r>
              <a:rPr lang="ru-RU" sz="2200" dirty="0">
                <a:latin typeface="Corbel"/>
                <a:ea typeface="+mn-lt"/>
                <a:cs typeface="+mn-lt"/>
              </a:rPr>
              <a:t>.</a:t>
            </a:r>
            <a:endParaRPr lang="ru-RU" sz="2200" dirty="0">
              <a:latin typeface="Corbel"/>
            </a:endParaRPr>
          </a:p>
          <a:p>
            <a:pPr marL="0" indent="0">
              <a:buNone/>
            </a:pPr>
            <a:r>
              <a:rPr lang="ru-RU" sz="2200" dirty="0">
                <a:latin typeface="Corbel"/>
                <a:ea typeface="+mn-lt"/>
                <a:cs typeface="+mn-lt"/>
              </a:rPr>
              <a:t>⦁    </a:t>
            </a:r>
            <a:r>
              <a:rPr lang="ru-RU" sz="2200" err="1">
                <a:latin typeface="Corbel"/>
                <a:ea typeface="+mn-lt"/>
                <a:cs typeface="+mn-lt"/>
              </a:rPr>
              <a:t>Tom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won't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pass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the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exam</a:t>
            </a:r>
            <a:r>
              <a:rPr lang="ru-RU" sz="2200" dirty="0">
                <a:latin typeface="Corbel"/>
                <a:ea typeface="+mn-lt"/>
                <a:cs typeface="+mn-lt"/>
              </a:rPr>
              <a:t>. </a:t>
            </a:r>
            <a:r>
              <a:rPr lang="ru-RU" sz="2200" err="1">
                <a:latin typeface="Corbel"/>
                <a:ea typeface="+mn-lt"/>
                <a:cs typeface="+mn-lt"/>
              </a:rPr>
              <a:t>He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hasn't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studied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hard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enough</a:t>
            </a:r>
            <a:r>
              <a:rPr lang="ru-RU" sz="2200" dirty="0">
                <a:latin typeface="Corbel"/>
                <a:ea typeface="+mn-lt"/>
                <a:cs typeface="+mn-lt"/>
              </a:rPr>
              <a:t>.</a:t>
            </a:r>
            <a:endParaRPr lang="ru-RU" sz="2200" dirty="0">
              <a:latin typeface="Corbel"/>
            </a:endParaRPr>
          </a:p>
          <a:p>
            <a:pPr marL="0" indent="0">
              <a:buNone/>
            </a:pPr>
            <a:r>
              <a:rPr lang="ru-RU" sz="2200" dirty="0">
                <a:latin typeface="Corbel"/>
                <a:ea typeface="+mn-lt"/>
                <a:cs typeface="+mn-lt"/>
              </a:rPr>
              <a:t>⦁    </a:t>
            </a:r>
            <a:r>
              <a:rPr lang="ru-RU" sz="2200" err="1">
                <a:latin typeface="Corbel"/>
                <a:ea typeface="+mn-lt"/>
                <a:cs typeface="+mn-lt"/>
              </a:rPr>
              <a:t>Anna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looks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completely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different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now</a:t>
            </a:r>
            <a:r>
              <a:rPr lang="ru-RU" sz="2200" dirty="0">
                <a:latin typeface="Corbel"/>
                <a:ea typeface="+mn-lt"/>
                <a:cs typeface="+mn-lt"/>
              </a:rPr>
              <a:t>. You </a:t>
            </a:r>
            <a:r>
              <a:rPr lang="ru-RU" sz="2200" err="1">
                <a:latin typeface="Corbel"/>
                <a:ea typeface="+mn-lt"/>
                <a:cs typeface="+mn-lt"/>
              </a:rPr>
              <a:t>won't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recognise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her</a:t>
            </a:r>
            <a:r>
              <a:rPr lang="ru-RU" sz="2200" dirty="0">
                <a:latin typeface="Corbel"/>
                <a:ea typeface="+mn-lt"/>
                <a:cs typeface="+mn-lt"/>
              </a:rPr>
              <a:t>.</a:t>
            </a:r>
            <a:endParaRPr lang="ru-RU" sz="2200" dirty="0">
              <a:latin typeface="Corbel"/>
            </a:endParaRPr>
          </a:p>
          <a:p>
            <a:pPr marL="0" indent="0">
              <a:buNone/>
            </a:pPr>
            <a:r>
              <a:rPr lang="ru-RU" sz="2200" dirty="0">
                <a:latin typeface="Corbel"/>
                <a:ea typeface="+mn-lt"/>
                <a:cs typeface="+mn-lt"/>
              </a:rPr>
              <a:t>⦁    </a:t>
            </a:r>
            <a:r>
              <a:rPr lang="ru-RU" sz="2200" err="1">
                <a:latin typeface="Corbel"/>
                <a:ea typeface="+mn-lt"/>
                <a:cs typeface="+mn-lt"/>
              </a:rPr>
              <a:t>When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will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you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get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your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exam</a:t>
            </a:r>
            <a:r>
              <a:rPr lang="ru-RU" sz="2200" dirty="0">
                <a:latin typeface="Corbel"/>
                <a:ea typeface="+mn-lt"/>
                <a:cs typeface="+mn-lt"/>
              </a:rPr>
              <a:t> </a:t>
            </a:r>
            <a:r>
              <a:rPr lang="ru-RU" sz="2200" err="1">
                <a:latin typeface="Corbel"/>
                <a:ea typeface="+mn-lt"/>
                <a:cs typeface="+mn-lt"/>
              </a:rPr>
              <a:t>results</a:t>
            </a:r>
            <a:r>
              <a:rPr lang="ru-RU" sz="2200" dirty="0">
                <a:latin typeface="Corbel"/>
                <a:ea typeface="+mn-lt"/>
                <a:cs typeface="+mn-lt"/>
              </a:rPr>
              <a:t>?</a:t>
            </a:r>
            <a:endParaRPr lang="ru-RU" sz="2200" dirty="0">
              <a:latin typeface="Corbel" panose="020B0503020204020204" pitchFamily="34" charset="0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515672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4E8E86-A484-5575-4838-2BBF93568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2896" y="-16464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7405D7-E48E-9A8A-1DC0-D5C1BD49D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416" y="-3556"/>
            <a:ext cx="11631168" cy="653606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Corbel"/>
                <a:ea typeface="+mn-lt"/>
                <a:cs typeface="+mn-lt"/>
              </a:rPr>
              <a:t>B.</a:t>
            </a:r>
            <a:endParaRPr lang="ru-RU" sz="2000" b="1" dirty="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We </a:t>
            </a:r>
            <a:r>
              <a:rPr lang="ru-RU" sz="2000" err="1">
                <a:latin typeface="Corbel"/>
                <a:ea typeface="+mn-lt"/>
                <a:cs typeface="+mn-lt"/>
              </a:rPr>
              <a:t>often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use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('</a:t>
            </a:r>
            <a:r>
              <a:rPr lang="ru-RU" sz="2000" err="1">
                <a:latin typeface="Corbel"/>
                <a:ea typeface="+mn-lt"/>
                <a:cs typeface="+mn-lt"/>
              </a:rPr>
              <a:t>ll</a:t>
            </a:r>
            <a:r>
              <a:rPr lang="ru-RU" sz="2000" dirty="0">
                <a:latin typeface="Corbel"/>
                <a:ea typeface="+mn-lt"/>
                <a:cs typeface="+mn-lt"/>
              </a:rPr>
              <a:t>) </a:t>
            </a:r>
            <a:r>
              <a:rPr lang="ru-RU" sz="2000" err="1">
                <a:latin typeface="Corbel"/>
                <a:ea typeface="+mn-lt"/>
                <a:cs typeface="+mn-lt"/>
              </a:rPr>
              <a:t>with</a:t>
            </a:r>
            <a:r>
              <a:rPr lang="ru-RU" sz="2000" dirty="0">
                <a:latin typeface="Corbel"/>
                <a:ea typeface="+mn-lt"/>
                <a:cs typeface="+mn-lt"/>
              </a:rPr>
              <a:t>: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endParaRPr lang="ru-RU" sz="2000" dirty="0">
              <a:latin typeface="Corbel"/>
            </a:endParaRPr>
          </a:p>
          <a:p>
            <a:pPr marL="0" indent="0">
              <a:buNone/>
            </a:pPr>
            <a:r>
              <a:rPr lang="ru-RU" sz="2000" err="1">
                <a:latin typeface="Corbel"/>
                <a:ea typeface="+mn-lt"/>
                <a:cs typeface="+mn-lt"/>
              </a:rPr>
              <a:t>probably</a:t>
            </a:r>
            <a:r>
              <a:rPr lang="ru-RU" sz="2000" dirty="0">
                <a:latin typeface="Corbel"/>
                <a:ea typeface="+mn-lt"/>
                <a:cs typeface="+mn-lt"/>
              </a:rPr>
              <a:t>                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probably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be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home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late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tonight</a:t>
            </a:r>
            <a:r>
              <a:rPr lang="ru-RU" sz="2000" dirty="0">
                <a:latin typeface="Corbel"/>
                <a:ea typeface="+mn-lt"/>
                <a:cs typeface="+mn-lt"/>
              </a:rPr>
              <a:t>.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endParaRPr lang="ru-RU" sz="2000" dirty="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(</a:t>
            </a:r>
            <a:r>
              <a:rPr lang="ru-RU" sz="2000" err="1">
                <a:latin typeface="Corbel"/>
                <a:ea typeface="+mn-lt"/>
                <a:cs typeface="+mn-lt"/>
              </a:rPr>
              <a:t>I'm</a:t>
            </a:r>
            <a:r>
              <a:rPr lang="ru-RU" sz="2000" dirty="0">
                <a:latin typeface="Corbel"/>
                <a:ea typeface="+mn-lt"/>
                <a:cs typeface="+mn-lt"/>
              </a:rPr>
              <a:t>) </a:t>
            </a:r>
            <a:r>
              <a:rPr lang="ru-RU" sz="2000" err="1">
                <a:latin typeface="Corbel"/>
                <a:ea typeface="+mn-lt"/>
                <a:cs typeface="+mn-lt"/>
              </a:rPr>
              <a:t>sure</a:t>
            </a:r>
            <a:r>
              <a:rPr lang="ru-RU" sz="2000" dirty="0">
                <a:latin typeface="Corbel"/>
                <a:ea typeface="+mn-lt"/>
                <a:cs typeface="+mn-lt"/>
              </a:rPr>
              <a:t>              </a:t>
            </a:r>
            <a:r>
              <a:rPr lang="ru-RU" sz="2000" err="1">
                <a:latin typeface="Corbel"/>
                <a:ea typeface="+mn-lt"/>
                <a:cs typeface="+mn-lt"/>
              </a:rPr>
              <a:t>Don't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worry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about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exam</a:t>
            </a:r>
            <a:r>
              <a:rPr lang="ru-RU" sz="2000" dirty="0">
                <a:latin typeface="Corbel"/>
                <a:ea typeface="+mn-lt"/>
                <a:cs typeface="+mn-lt"/>
              </a:rPr>
              <a:t>. </a:t>
            </a:r>
            <a:r>
              <a:rPr lang="ru-RU" sz="2000" err="1">
                <a:latin typeface="Corbel"/>
                <a:ea typeface="+mn-lt"/>
                <a:cs typeface="+mn-lt"/>
              </a:rPr>
              <a:t>I'm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sure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you'll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pass</a:t>
            </a:r>
            <a:r>
              <a:rPr lang="ru-RU" sz="2000" dirty="0">
                <a:latin typeface="Corbel"/>
                <a:ea typeface="+mn-lt"/>
                <a:cs typeface="+mn-lt"/>
              </a:rPr>
              <a:t>.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endParaRPr lang="ru-RU" sz="2000" dirty="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(I) </a:t>
            </a:r>
            <a:r>
              <a:rPr lang="ru-RU" sz="2000" err="1">
                <a:latin typeface="Corbel"/>
                <a:ea typeface="+mn-lt"/>
                <a:cs typeface="+mn-lt"/>
              </a:rPr>
              <a:t>think</a:t>
            </a:r>
            <a:r>
              <a:rPr lang="ru-RU" sz="2000">
                <a:latin typeface="Corbel"/>
                <a:ea typeface="+mn-lt"/>
                <a:cs typeface="+mn-lt"/>
              </a:rPr>
              <a:t>                 Do </a:t>
            </a:r>
            <a:r>
              <a:rPr lang="ru-RU" sz="2000" err="1">
                <a:latin typeface="Corbel"/>
                <a:ea typeface="+mn-lt"/>
                <a:cs typeface="+mn-lt"/>
              </a:rPr>
              <a:t>you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think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Sarah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like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present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bought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her</a:t>
            </a:r>
            <a:r>
              <a:rPr lang="ru-RU" sz="2000">
                <a:latin typeface="Corbel"/>
                <a:ea typeface="+mn-lt"/>
                <a:cs typeface="+mn-lt"/>
              </a:rPr>
              <a:t>?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endParaRPr lang="ru-RU" sz="2000" dirty="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(I) </a:t>
            </a:r>
            <a:r>
              <a:rPr lang="ru-RU" sz="2000" err="1">
                <a:latin typeface="Corbel"/>
                <a:ea typeface="+mn-lt"/>
                <a:cs typeface="+mn-lt"/>
              </a:rPr>
              <a:t>don't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think</a:t>
            </a:r>
            <a:r>
              <a:rPr lang="ru-RU" sz="2000" dirty="0">
                <a:latin typeface="Corbel"/>
                <a:ea typeface="+mn-lt"/>
                <a:cs typeface="+mn-lt"/>
              </a:rPr>
              <a:t>       I </a:t>
            </a:r>
            <a:r>
              <a:rPr lang="ru-RU" sz="2000" err="1">
                <a:latin typeface="Corbel"/>
                <a:ea typeface="+mn-lt"/>
                <a:cs typeface="+mn-lt"/>
              </a:rPr>
              <a:t>don't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think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exam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be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very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difficult</a:t>
            </a:r>
            <a:r>
              <a:rPr lang="ru-RU" sz="2000" dirty="0">
                <a:latin typeface="Corbel"/>
                <a:ea typeface="+mn-lt"/>
                <a:cs typeface="+mn-lt"/>
              </a:rPr>
              <a:t>.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endParaRPr lang="ru-RU" sz="2000" dirty="0">
              <a:latin typeface="Corbel"/>
            </a:endParaRPr>
          </a:p>
          <a:p>
            <a:pPr marL="0" indent="0">
              <a:buNone/>
            </a:pPr>
            <a:r>
              <a:rPr lang="ru-RU" sz="2000">
                <a:latin typeface="Corbel"/>
                <a:ea typeface="+mn-lt"/>
                <a:cs typeface="+mn-lt"/>
              </a:rPr>
              <a:t>I </a:t>
            </a:r>
            <a:r>
              <a:rPr lang="ru-RU" sz="2000" err="1">
                <a:latin typeface="Corbel"/>
                <a:ea typeface="+mn-lt"/>
                <a:cs typeface="+mn-lt"/>
              </a:rPr>
              <a:t>wonder</a:t>
            </a:r>
            <a:r>
              <a:rPr lang="ru-RU" sz="2000">
                <a:latin typeface="Corbel"/>
                <a:ea typeface="+mn-lt"/>
                <a:cs typeface="+mn-lt"/>
              </a:rPr>
              <a:t>                I </a:t>
            </a:r>
            <a:r>
              <a:rPr lang="ru-RU" sz="2000" err="1">
                <a:latin typeface="Corbel"/>
                <a:ea typeface="+mn-lt"/>
                <a:cs typeface="+mn-lt"/>
              </a:rPr>
              <a:t>wonder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what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happen</a:t>
            </a:r>
            <a:r>
              <a:rPr lang="ru-RU" sz="2000">
                <a:latin typeface="Corbel"/>
                <a:ea typeface="+mn-lt"/>
                <a:cs typeface="+mn-lt"/>
              </a:rPr>
              <a:t>.</a:t>
            </a:r>
            <a:endParaRPr lang="ru-RU" sz="2000" dirty="0">
              <a:latin typeface="Corbel"/>
            </a:endParaRPr>
          </a:p>
          <a:p>
            <a:pPr marL="0" indent="0">
              <a:buNone/>
            </a:pPr>
            <a:endParaRPr lang="ru-RU" sz="2000" dirty="0">
              <a:latin typeface="Corbel"/>
            </a:endParaRPr>
          </a:p>
          <a:p>
            <a:pPr marL="0" indent="0">
              <a:buNone/>
            </a:pPr>
            <a:r>
              <a:rPr lang="ru-RU" sz="2000" err="1">
                <a:latin typeface="Corbel"/>
                <a:ea typeface="+mn-lt"/>
                <a:cs typeface="+mn-lt"/>
              </a:rPr>
              <a:t>After</a:t>
            </a:r>
            <a:r>
              <a:rPr lang="ru-RU" sz="2000">
                <a:latin typeface="Corbel"/>
                <a:ea typeface="+mn-lt"/>
                <a:cs typeface="+mn-lt"/>
              </a:rPr>
              <a:t> I </a:t>
            </a:r>
            <a:r>
              <a:rPr lang="ru-RU" sz="2000" err="1">
                <a:latin typeface="Corbel"/>
                <a:ea typeface="+mn-lt"/>
                <a:cs typeface="+mn-lt"/>
              </a:rPr>
              <a:t>hope</a:t>
            </a:r>
            <a:r>
              <a:rPr lang="ru-RU" sz="2000">
                <a:latin typeface="Corbel"/>
                <a:ea typeface="+mn-lt"/>
                <a:cs typeface="+mn-lt"/>
              </a:rPr>
              <a:t>, </a:t>
            </a:r>
            <a:r>
              <a:rPr lang="ru-RU" sz="200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generally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use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present</a:t>
            </a:r>
            <a:r>
              <a:rPr lang="ru-RU" sz="2000">
                <a:latin typeface="Corbel"/>
                <a:ea typeface="+mn-lt"/>
                <a:cs typeface="+mn-lt"/>
              </a:rPr>
              <a:t> (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is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also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possible</a:t>
            </a:r>
            <a:r>
              <a:rPr lang="ru-RU" sz="2000">
                <a:latin typeface="Corbel"/>
                <a:ea typeface="+mn-lt"/>
                <a:cs typeface="+mn-lt"/>
              </a:rPr>
              <a:t>):</a:t>
            </a:r>
            <a:endParaRPr lang="ru-RU" sz="2000" dirty="0">
              <a:latin typeface="Corbel"/>
            </a:endParaRPr>
          </a:p>
          <a:p>
            <a:pPr marL="0" indent="0">
              <a:buNone/>
            </a:pPr>
            <a:r>
              <a:rPr lang="ru-RU" sz="2000">
                <a:latin typeface="Corbel"/>
                <a:ea typeface="+mn-lt"/>
                <a:cs typeface="+mn-lt"/>
              </a:rPr>
              <a:t>⦁    I </a:t>
            </a:r>
            <a:r>
              <a:rPr lang="ru-RU" sz="2000" err="1">
                <a:latin typeface="Corbel"/>
                <a:ea typeface="+mn-lt"/>
                <a:cs typeface="+mn-lt"/>
              </a:rPr>
              <a:t>hope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Kate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passes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exam</a:t>
            </a:r>
            <a:r>
              <a:rPr lang="ru-RU" sz="2000">
                <a:latin typeface="Corbel"/>
                <a:ea typeface="+mn-lt"/>
                <a:cs typeface="+mn-lt"/>
              </a:rPr>
              <a:t>. (</a:t>
            </a:r>
            <a:r>
              <a:rPr lang="ru-RU" sz="2000" err="1">
                <a:latin typeface="Corbel"/>
                <a:ea typeface="+mn-lt"/>
                <a:cs typeface="+mn-lt"/>
              </a:rPr>
              <a:t>or</a:t>
            </a:r>
            <a:r>
              <a:rPr lang="ru-RU" sz="2000">
                <a:latin typeface="Corbel"/>
                <a:ea typeface="+mn-lt"/>
                <a:cs typeface="+mn-lt"/>
              </a:rPr>
              <a:t> I </a:t>
            </a:r>
            <a:r>
              <a:rPr lang="ru-RU" sz="2000" err="1">
                <a:latin typeface="Corbel"/>
                <a:ea typeface="+mn-lt"/>
                <a:cs typeface="+mn-lt"/>
              </a:rPr>
              <a:t>hope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Kate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pass</a:t>
            </a:r>
            <a:r>
              <a:rPr lang="ru-RU" sz="2000">
                <a:latin typeface="Corbel"/>
                <a:ea typeface="+mn-lt"/>
                <a:cs typeface="+mn-lt"/>
              </a:rPr>
              <a:t> ... )</a:t>
            </a:r>
            <a:endParaRPr lang="ru-RU" sz="2000" dirty="0">
              <a:latin typeface="Corbel"/>
            </a:endParaRPr>
          </a:p>
          <a:p>
            <a:pPr marL="0" indent="0">
              <a:buNone/>
            </a:pPr>
            <a:r>
              <a:rPr lang="ru-RU" sz="2000">
                <a:latin typeface="Corbel"/>
                <a:ea typeface="+mn-lt"/>
                <a:cs typeface="+mn-lt"/>
              </a:rPr>
              <a:t>⦁    I </a:t>
            </a:r>
            <a:r>
              <a:rPr lang="ru-RU" sz="2000" err="1">
                <a:latin typeface="Corbel"/>
                <a:ea typeface="+mn-lt"/>
                <a:cs typeface="+mn-lt"/>
              </a:rPr>
              <a:t>hope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it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doesn't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rain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tomorrow</a:t>
            </a:r>
            <a:r>
              <a:rPr lang="ru-RU" sz="2000">
                <a:latin typeface="Corbel"/>
                <a:ea typeface="+mn-lt"/>
                <a:cs typeface="+mn-lt"/>
              </a:rPr>
              <a:t>.</a:t>
            </a:r>
            <a:endParaRPr lang="ru-RU" sz="20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118524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52E98A-9309-00A0-3CD4-C19639C55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-16159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E233DC-8AE1-991E-3C55-11A7B7353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456" y="-3556"/>
            <a:ext cx="11844528" cy="664782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Corbel"/>
                <a:ea typeface="+mn-lt"/>
                <a:cs typeface="+mn-lt"/>
              </a:rPr>
              <a:t>C.</a:t>
            </a:r>
            <a:endParaRPr lang="ru-RU" sz="2000" b="1" dirty="0">
              <a:latin typeface="Corbel"/>
            </a:endParaRPr>
          </a:p>
          <a:p>
            <a:pPr marL="0" indent="0">
              <a:buNone/>
            </a:pPr>
            <a:r>
              <a:rPr lang="ru-RU" sz="2000" err="1">
                <a:latin typeface="Corbel"/>
                <a:ea typeface="+mn-lt"/>
                <a:cs typeface="+mn-lt"/>
              </a:rPr>
              <a:t>Generally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use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talk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about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thefuture</a:t>
            </a:r>
            <a:r>
              <a:rPr lang="ru-RU" sz="2000" dirty="0">
                <a:latin typeface="Corbel"/>
                <a:ea typeface="+mn-lt"/>
                <a:cs typeface="+mn-lt"/>
              </a:rPr>
              <a:t>, </a:t>
            </a:r>
            <a:r>
              <a:rPr lang="ru-RU" sz="2000" err="1">
                <a:latin typeface="Corbel"/>
                <a:ea typeface="+mn-lt"/>
                <a:cs typeface="+mn-lt"/>
              </a:rPr>
              <a:t>but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sometimes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use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talk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about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now</a:t>
            </a:r>
            <a:r>
              <a:rPr lang="ru-RU" sz="2000" dirty="0">
                <a:latin typeface="Corbel"/>
                <a:ea typeface="+mn-lt"/>
                <a:cs typeface="+mn-lt"/>
              </a:rPr>
              <a:t>.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For </a:t>
            </a:r>
            <a:r>
              <a:rPr lang="ru-RU" sz="2000" err="1">
                <a:latin typeface="Corbel"/>
                <a:ea typeface="+mn-lt"/>
                <a:cs typeface="+mn-lt"/>
              </a:rPr>
              <a:t>example</a:t>
            </a:r>
            <a:r>
              <a:rPr lang="ru-RU" sz="2000" dirty="0">
                <a:latin typeface="Corbel"/>
                <a:ea typeface="+mn-lt"/>
                <a:cs typeface="+mn-lt"/>
              </a:rPr>
              <a:t>: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⦁    </a:t>
            </a:r>
            <a:r>
              <a:rPr lang="ru-RU" sz="2000" dirty="0" err="1">
                <a:latin typeface="Corbel"/>
                <a:ea typeface="+mn-lt"/>
                <a:cs typeface="+mn-lt"/>
              </a:rPr>
              <a:t>Don't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phone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Ann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now</a:t>
            </a:r>
            <a:r>
              <a:rPr lang="ru-RU" sz="2000" dirty="0">
                <a:latin typeface="Corbel"/>
                <a:ea typeface="+mn-lt"/>
                <a:cs typeface="+mn-lt"/>
              </a:rPr>
              <a:t>. </a:t>
            </a:r>
            <a:r>
              <a:rPr lang="ru-RU" sz="2000" dirty="0" err="1">
                <a:latin typeface="Corbel"/>
                <a:ea typeface="+mn-lt"/>
                <a:cs typeface="+mn-lt"/>
              </a:rPr>
              <a:t>She'll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be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busy</a:t>
            </a:r>
            <a:r>
              <a:rPr lang="ru-RU" sz="2000" dirty="0">
                <a:latin typeface="Corbel"/>
                <a:ea typeface="+mn-lt"/>
                <a:cs typeface="+mn-lt"/>
              </a:rPr>
              <a:t>. (= </a:t>
            </a:r>
            <a:r>
              <a:rPr lang="ru-RU" sz="2000" dirty="0" err="1">
                <a:latin typeface="Corbel"/>
                <a:ea typeface="+mn-lt"/>
                <a:cs typeface="+mn-lt"/>
              </a:rPr>
              <a:t>she'll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be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busy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now</a:t>
            </a:r>
            <a:r>
              <a:rPr lang="ru-RU" sz="2000" dirty="0">
                <a:latin typeface="Corbel"/>
                <a:ea typeface="+mn-lt"/>
                <a:cs typeface="+mn-lt"/>
              </a:rPr>
              <a:t>)</a:t>
            </a:r>
            <a:endParaRPr lang="ru-RU" sz="2000" dirty="0">
              <a:latin typeface="Corbel"/>
            </a:endParaRPr>
          </a:p>
          <a:p>
            <a:pPr marL="0" indent="0">
              <a:buNone/>
            </a:pPr>
            <a:r>
              <a:rPr lang="ru-RU" sz="2000" b="1" dirty="0">
                <a:latin typeface="Corbel"/>
                <a:ea typeface="+mn-lt"/>
                <a:cs typeface="+mn-lt"/>
              </a:rPr>
              <a:t>D.</a:t>
            </a:r>
            <a:endParaRPr lang="ru-RU" sz="2000" b="1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I </a:t>
            </a:r>
            <a:r>
              <a:rPr lang="ru-RU" sz="2000" err="1">
                <a:latin typeface="Corbel"/>
                <a:ea typeface="+mn-lt"/>
                <a:cs typeface="+mn-lt"/>
              </a:rPr>
              <a:t>shall</a:t>
            </a:r>
            <a:r>
              <a:rPr lang="ru-RU" sz="2000" dirty="0">
                <a:latin typeface="Corbel"/>
                <a:ea typeface="+mn-lt"/>
                <a:cs typeface="+mn-lt"/>
              </a:rPr>
              <a:t> ... / </a:t>
            </a:r>
            <a:r>
              <a:rPr lang="ru-RU" sz="200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shall</a:t>
            </a:r>
            <a:r>
              <a:rPr lang="ru-RU" sz="2000" dirty="0">
                <a:latin typeface="Corbel"/>
                <a:ea typeface="+mn-lt"/>
                <a:cs typeface="+mn-lt"/>
              </a:rPr>
              <a:t> ...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 err="1">
                <a:latin typeface="Corbel"/>
                <a:ea typeface="+mn-lt"/>
                <a:cs typeface="+mn-lt"/>
              </a:rPr>
              <a:t>Normally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use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shall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only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with</a:t>
            </a:r>
            <a:r>
              <a:rPr lang="ru-RU" sz="2000" dirty="0">
                <a:latin typeface="Corbel"/>
                <a:ea typeface="+mn-lt"/>
                <a:cs typeface="+mn-lt"/>
              </a:rPr>
              <a:t> I </a:t>
            </a:r>
            <a:r>
              <a:rPr lang="ru-RU" sz="20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. You </a:t>
            </a:r>
            <a:r>
              <a:rPr lang="ru-RU" sz="2000" dirty="0" err="1">
                <a:latin typeface="Corbel"/>
                <a:ea typeface="+mn-lt"/>
                <a:cs typeface="+mn-lt"/>
              </a:rPr>
              <a:t>can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say</a:t>
            </a:r>
            <a:r>
              <a:rPr lang="ru-RU" sz="2000" dirty="0">
                <a:latin typeface="Corbel"/>
                <a:ea typeface="+mn-lt"/>
                <a:cs typeface="+mn-lt"/>
              </a:rPr>
              <a:t>: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I </a:t>
            </a:r>
            <a:r>
              <a:rPr lang="ru-RU" sz="2000" err="1">
                <a:latin typeface="Corbel"/>
                <a:ea typeface="+mn-lt"/>
                <a:cs typeface="+mn-lt"/>
              </a:rPr>
              <a:t>shall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or</a:t>
            </a:r>
            <a:r>
              <a:rPr lang="ru-RU" sz="2000" dirty="0">
                <a:latin typeface="Corbel"/>
                <a:ea typeface="+mn-lt"/>
                <a:cs typeface="+mn-lt"/>
              </a:rPr>
              <a:t> I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{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)    </a:t>
            </a:r>
            <a:r>
              <a:rPr lang="ru-RU" sz="200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shall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or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(</a:t>
            </a:r>
            <a:r>
              <a:rPr lang="ru-RU" sz="2000" err="1">
                <a:latin typeface="Corbel"/>
                <a:ea typeface="+mn-lt"/>
                <a:cs typeface="+mn-lt"/>
              </a:rPr>
              <a:t>we'll</a:t>
            </a:r>
            <a:r>
              <a:rPr lang="ru-RU" sz="2000" dirty="0">
                <a:latin typeface="Corbel"/>
                <a:ea typeface="+mn-lt"/>
                <a:cs typeface="+mn-lt"/>
              </a:rPr>
              <a:t>)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000" dirty="0" err="1">
                <a:latin typeface="Corbel"/>
                <a:ea typeface="+mn-lt"/>
                <a:cs typeface="+mn-lt"/>
              </a:rPr>
              <a:t>shall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be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late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this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evening</a:t>
            </a:r>
            <a:r>
              <a:rPr lang="ru-RU" sz="2000" dirty="0">
                <a:latin typeface="Corbel"/>
                <a:ea typeface="+mn-lt"/>
                <a:cs typeface="+mn-lt"/>
              </a:rPr>
              <a:t>. (</a:t>
            </a:r>
            <a:r>
              <a:rPr lang="ru-RU" sz="2000" dirty="0" err="1">
                <a:latin typeface="Corbel"/>
                <a:ea typeface="+mn-lt"/>
                <a:cs typeface="+mn-lt"/>
              </a:rPr>
              <a:t>or</a:t>
            </a:r>
            <a:r>
              <a:rPr lang="ru-RU" sz="2000" dirty="0">
                <a:latin typeface="Corbel"/>
                <a:ea typeface="+mn-lt"/>
                <a:cs typeface="+mn-lt"/>
              </a:rPr>
              <a:t> I </a:t>
            </a:r>
            <a:r>
              <a:rPr lang="ru-RU" sz="2000" dirty="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dirty="0" err="1">
                <a:latin typeface="Corbel"/>
                <a:ea typeface="+mn-lt"/>
                <a:cs typeface="+mn-lt"/>
              </a:rPr>
              <a:t>be</a:t>
            </a:r>
            <a:r>
              <a:rPr lang="ru-RU" sz="2000" dirty="0">
                <a:latin typeface="Corbel"/>
                <a:ea typeface="+mn-lt"/>
                <a:cs typeface="+mn-lt"/>
              </a:rPr>
              <a:t>)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⦁    We </a:t>
            </a:r>
            <a:r>
              <a:rPr lang="ru-RU" sz="2000" err="1">
                <a:latin typeface="Corbel"/>
                <a:ea typeface="+mn-lt"/>
                <a:cs typeface="+mn-lt"/>
              </a:rPr>
              <a:t>shall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probably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go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</a:t>
            </a:r>
            <a:r>
              <a:rPr lang="ru-RU" sz="2000" dirty="0">
                <a:latin typeface="Corbel"/>
                <a:ea typeface="+mn-lt"/>
                <a:cs typeface="+mn-lt"/>
              </a:rPr>
              <a:t> France </a:t>
            </a:r>
            <a:r>
              <a:rPr lang="ru-RU" sz="2000" err="1">
                <a:latin typeface="Corbel"/>
                <a:ea typeface="+mn-lt"/>
                <a:cs typeface="+mn-lt"/>
              </a:rPr>
              <a:t>in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June</a:t>
            </a:r>
            <a:r>
              <a:rPr lang="ru-RU" sz="2000" dirty="0">
                <a:latin typeface="Corbel"/>
                <a:ea typeface="+mn-lt"/>
                <a:cs typeface="+mn-lt"/>
              </a:rPr>
              <a:t>. (</a:t>
            </a:r>
            <a:r>
              <a:rPr lang="ru-RU" sz="2000" err="1">
                <a:latin typeface="Corbel"/>
                <a:ea typeface="+mn-lt"/>
                <a:cs typeface="+mn-lt"/>
              </a:rPr>
              <a:t>or</a:t>
            </a:r>
            <a:r>
              <a:rPr lang="ru-RU" sz="2000" dirty="0">
                <a:latin typeface="Corbel"/>
                <a:ea typeface="+mn-lt"/>
                <a:cs typeface="+mn-lt"/>
              </a:rPr>
              <a:t> We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probably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go</a:t>
            </a:r>
            <a:r>
              <a:rPr lang="ru-RU" sz="2000" dirty="0">
                <a:latin typeface="Corbel"/>
                <a:ea typeface="+mn-lt"/>
                <a:cs typeface="+mn-lt"/>
              </a:rPr>
              <a:t>) 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In </a:t>
            </a:r>
            <a:r>
              <a:rPr lang="ru-RU" sz="2000" err="1">
                <a:latin typeface="Corbel"/>
                <a:ea typeface="+mn-lt"/>
                <a:cs typeface="+mn-lt"/>
              </a:rPr>
              <a:t>spoken</a:t>
            </a:r>
            <a:r>
              <a:rPr lang="ru-RU" sz="2000" dirty="0">
                <a:latin typeface="Corbel"/>
                <a:ea typeface="+mn-lt"/>
                <a:cs typeface="+mn-lt"/>
              </a:rPr>
              <a:t> English </a:t>
            </a:r>
            <a:r>
              <a:rPr lang="ru-RU" sz="2000" err="1">
                <a:latin typeface="Corbel"/>
                <a:ea typeface="+mn-lt"/>
                <a:cs typeface="+mn-lt"/>
              </a:rPr>
              <a:t>we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normally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use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I'll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and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we'll</a:t>
            </a:r>
            <a:r>
              <a:rPr lang="ru-RU" sz="2000" dirty="0">
                <a:latin typeface="Corbel"/>
                <a:ea typeface="+mn-lt"/>
                <a:cs typeface="+mn-lt"/>
              </a:rPr>
              <a:t>: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⦁    </a:t>
            </a:r>
            <a:r>
              <a:rPr lang="ru-RU" sz="2000" err="1">
                <a:latin typeface="Corbel"/>
                <a:ea typeface="+mn-lt"/>
                <a:cs typeface="+mn-lt"/>
              </a:rPr>
              <a:t>We'll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probably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go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</a:t>
            </a:r>
            <a:r>
              <a:rPr lang="ru-RU" sz="2000" dirty="0">
                <a:latin typeface="Corbel"/>
                <a:ea typeface="+mn-lt"/>
                <a:cs typeface="+mn-lt"/>
              </a:rPr>
              <a:t> France.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The </a:t>
            </a:r>
            <a:r>
              <a:rPr lang="ru-RU" sz="2000" err="1">
                <a:latin typeface="Corbel"/>
                <a:ea typeface="+mn-lt"/>
                <a:cs typeface="+mn-lt"/>
              </a:rPr>
              <a:t>negative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of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shall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is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shall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not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or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shan't</a:t>
            </a:r>
            <a:r>
              <a:rPr lang="ru-RU" sz="2000" dirty="0">
                <a:latin typeface="Corbel"/>
                <a:ea typeface="+mn-lt"/>
                <a:cs typeface="+mn-lt"/>
              </a:rPr>
              <a:t>:</a:t>
            </a:r>
            <a:endParaRPr lang="ru-RU" sz="200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000" err="1">
                <a:latin typeface="Corbel"/>
                <a:ea typeface="+mn-lt"/>
                <a:cs typeface="+mn-lt"/>
              </a:rPr>
              <a:t>shan't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be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here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tomorrow</a:t>
            </a:r>
            <a:r>
              <a:rPr lang="ru-RU" sz="2000" dirty="0">
                <a:latin typeface="Corbel"/>
                <a:ea typeface="+mn-lt"/>
                <a:cs typeface="+mn-lt"/>
              </a:rPr>
              <a:t>. (</a:t>
            </a:r>
            <a:r>
              <a:rPr lang="ru-RU" sz="2000" err="1">
                <a:latin typeface="Corbel"/>
                <a:ea typeface="+mn-lt"/>
                <a:cs typeface="+mn-lt"/>
              </a:rPr>
              <a:t>or</a:t>
            </a:r>
            <a:r>
              <a:rPr lang="ru-RU" sz="2000" dirty="0">
                <a:latin typeface="Corbel"/>
                <a:ea typeface="+mn-lt"/>
                <a:cs typeface="+mn-lt"/>
              </a:rPr>
              <a:t> I </a:t>
            </a:r>
            <a:r>
              <a:rPr lang="ru-RU" sz="2000" err="1">
                <a:latin typeface="Corbel"/>
                <a:ea typeface="+mn-lt"/>
                <a:cs typeface="+mn-lt"/>
              </a:rPr>
              <a:t>won't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be</a:t>
            </a:r>
            <a:r>
              <a:rPr lang="ru-RU" sz="2000" dirty="0">
                <a:latin typeface="Corbel"/>
                <a:ea typeface="+mn-lt"/>
                <a:cs typeface="+mn-lt"/>
              </a:rPr>
              <a:t>) </a:t>
            </a:r>
            <a:endParaRPr lang="ru-RU" sz="2000" dirty="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Do </a:t>
            </a:r>
            <a:r>
              <a:rPr lang="ru-RU" sz="2000" err="1">
                <a:latin typeface="Corbel"/>
                <a:ea typeface="+mn-lt"/>
                <a:cs typeface="+mn-lt"/>
              </a:rPr>
              <a:t>not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use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shall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with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he</a:t>
            </a:r>
            <a:r>
              <a:rPr lang="ru-RU" sz="2000" dirty="0">
                <a:latin typeface="Corbel"/>
                <a:ea typeface="+mn-lt"/>
                <a:cs typeface="+mn-lt"/>
              </a:rPr>
              <a:t>/</a:t>
            </a:r>
            <a:r>
              <a:rPr lang="ru-RU" sz="2000" err="1">
                <a:latin typeface="Corbel"/>
                <a:ea typeface="+mn-lt"/>
                <a:cs typeface="+mn-lt"/>
              </a:rPr>
              <a:t>she</a:t>
            </a:r>
            <a:r>
              <a:rPr lang="ru-RU" sz="2000" dirty="0">
                <a:latin typeface="Corbel"/>
                <a:ea typeface="+mn-lt"/>
                <a:cs typeface="+mn-lt"/>
              </a:rPr>
              <a:t>/</a:t>
            </a:r>
            <a:r>
              <a:rPr lang="ru-RU" sz="2000" err="1">
                <a:latin typeface="Corbel"/>
                <a:ea typeface="+mn-lt"/>
                <a:cs typeface="+mn-lt"/>
              </a:rPr>
              <a:t>it</a:t>
            </a:r>
            <a:r>
              <a:rPr lang="ru-RU" sz="2000" dirty="0">
                <a:latin typeface="Corbel"/>
                <a:ea typeface="+mn-lt"/>
                <a:cs typeface="+mn-lt"/>
              </a:rPr>
              <a:t>/</a:t>
            </a:r>
            <a:r>
              <a:rPr lang="ru-RU" sz="2000" err="1">
                <a:latin typeface="Corbel"/>
                <a:ea typeface="+mn-lt"/>
                <a:cs typeface="+mn-lt"/>
              </a:rPr>
              <a:t>you</a:t>
            </a:r>
            <a:r>
              <a:rPr lang="ru-RU" sz="2000" dirty="0">
                <a:latin typeface="Corbel"/>
                <a:ea typeface="+mn-lt"/>
                <a:cs typeface="+mn-lt"/>
              </a:rPr>
              <a:t>/</a:t>
            </a:r>
            <a:r>
              <a:rPr lang="ru-RU" sz="2000" err="1">
                <a:latin typeface="Corbel"/>
                <a:ea typeface="+mn-lt"/>
                <a:cs typeface="+mn-lt"/>
              </a:rPr>
              <a:t>they</a:t>
            </a:r>
            <a:r>
              <a:rPr lang="ru-RU" sz="2000" dirty="0">
                <a:latin typeface="Corbel"/>
                <a:ea typeface="+mn-lt"/>
                <a:cs typeface="+mn-lt"/>
              </a:rPr>
              <a:t>:</a:t>
            </a:r>
            <a:endParaRPr lang="ru-RU" sz="2000" dirty="0">
              <a:latin typeface="Corbel"/>
            </a:endParaRPr>
          </a:p>
          <a:p>
            <a:pPr marL="0" indent="0">
              <a:buNone/>
            </a:pPr>
            <a:r>
              <a:rPr lang="ru-RU" sz="2000" dirty="0">
                <a:latin typeface="Corbel"/>
                <a:ea typeface="+mn-lt"/>
                <a:cs typeface="+mn-lt"/>
              </a:rPr>
              <a:t>⦁    </a:t>
            </a:r>
            <a:r>
              <a:rPr lang="ru-RU" sz="2000" err="1">
                <a:latin typeface="Corbel"/>
                <a:ea typeface="+mn-lt"/>
                <a:cs typeface="+mn-lt"/>
              </a:rPr>
              <a:t>She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will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be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very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angry</a:t>
            </a:r>
            <a:r>
              <a:rPr lang="ru-RU" sz="2000" dirty="0">
                <a:latin typeface="Corbel"/>
                <a:ea typeface="+mn-lt"/>
                <a:cs typeface="+mn-lt"/>
              </a:rPr>
              <a:t>. (</a:t>
            </a:r>
            <a:r>
              <a:rPr lang="ru-RU" sz="2000" err="1">
                <a:latin typeface="Corbel"/>
                <a:ea typeface="+mn-lt"/>
                <a:cs typeface="+mn-lt"/>
              </a:rPr>
              <a:t>not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She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shall</a:t>
            </a:r>
            <a:r>
              <a:rPr lang="ru-RU" sz="2000" dirty="0">
                <a:latin typeface="Corbel"/>
                <a:ea typeface="+mn-lt"/>
                <a:cs typeface="+mn-lt"/>
              </a:rPr>
              <a:t> </a:t>
            </a:r>
            <a:r>
              <a:rPr lang="ru-RU" sz="2000" err="1">
                <a:latin typeface="Corbel"/>
                <a:ea typeface="+mn-lt"/>
                <a:cs typeface="+mn-lt"/>
              </a:rPr>
              <a:t>be</a:t>
            </a:r>
            <a:r>
              <a:rPr lang="ru-RU" sz="2000" dirty="0">
                <a:latin typeface="Corbel"/>
                <a:ea typeface="+mn-lt"/>
                <a:cs typeface="+mn-lt"/>
              </a:rPr>
              <a:t>)</a:t>
            </a:r>
            <a:endParaRPr lang="ru-RU" sz="20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42990320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TF00001246</Template>
  <TotalTime>0</TotalTime>
  <Words>1</Words>
  <Application>Microsoft Office PowerPoint</Application>
  <PresentationFormat>Широкоэкранный</PresentationFormat>
  <Paragraphs>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Посылка</vt:lpstr>
      <vt:lpstr> Практичне заняття 13(2 год.) Topic «Future Indefinite.The Participle.» Grammar revision </vt:lpstr>
      <vt:lpstr>Презентация PowerPoint</vt:lpstr>
      <vt:lpstr> Хід заняття (Procedure)  Read and translate the theory. Part 1. Will / shall 1 </vt:lpstr>
      <vt:lpstr>Презентация PowerPoint</vt:lpstr>
      <vt:lpstr>Презентация PowerPoint</vt:lpstr>
      <vt:lpstr>Презентация PowerPoint</vt:lpstr>
      <vt:lpstr>Part 2. Will / shall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75</cp:revision>
  <dcterms:created xsi:type="dcterms:W3CDTF">2024-08-21T16:34:02Z</dcterms:created>
  <dcterms:modified xsi:type="dcterms:W3CDTF">2024-08-21T16:43:29Z</dcterms:modified>
</cp:coreProperties>
</file>