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handoutMasterIdLst>
    <p:handoutMasterId r:id="rId2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3" r:id="rId16"/>
    <p:sldId id="272" r:id="rId17"/>
    <p:sldId id="275" r:id="rId18"/>
    <p:sldId id="276" r:id="rId19"/>
    <p:sldId id="277" r:id="rId20"/>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88007A-11CD-B1CA-15A2-787B6FECB718}" v="353" dt="2024-08-21T15:54:53.8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4" autoAdjust="0"/>
    <p:restoredTop sz="96623" autoAdjust="0"/>
  </p:normalViewPr>
  <p:slideViewPr>
    <p:cSldViewPr snapToGrid="0">
      <p:cViewPr varScale="1">
        <p:scale>
          <a:sx n="119" d="100"/>
          <a:sy n="119" d="100"/>
        </p:scale>
        <p:origin x="96" y="192"/>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2888007A-11CD-B1CA-15A2-787B6FECB718}"/>
    <pc:docChg chg="addSld delSld modSld">
      <pc:chgData name="Vyacheslav Sukhan" userId="cc93cbb16f1026dd" providerId="Windows Live" clId="Web-{2888007A-11CD-B1CA-15A2-787B6FECB718}" dt="2024-08-21T15:54:53.880" v="311"/>
      <pc:docMkLst>
        <pc:docMk/>
      </pc:docMkLst>
      <pc:sldChg chg="modSp">
        <pc:chgData name="Vyacheslav Sukhan" userId="cc93cbb16f1026dd" providerId="Windows Live" clId="Web-{2888007A-11CD-B1CA-15A2-787B6FECB718}" dt="2024-08-21T15:42:46.886" v="26" actId="20577"/>
        <pc:sldMkLst>
          <pc:docMk/>
          <pc:sldMk cId="128632686" sldId="256"/>
        </pc:sldMkLst>
        <pc:spChg chg="mod">
          <ac:chgData name="Vyacheslav Sukhan" userId="cc93cbb16f1026dd" providerId="Windows Live" clId="Web-{2888007A-11CD-B1CA-15A2-787B6FECB718}" dt="2024-08-21T15:42:08.195" v="9" actId="1076"/>
          <ac:spMkLst>
            <pc:docMk/>
            <pc:sldMk cId="128632686" sldId="256"/>
            <ac:spMk id="2" creationId="{00000000-0000-0000-0000-000000000000}"/>
          </ac:spMkLst>
        </pc:spChg>
        <pc:spChg chg="mod">
          <ac:chgData name="Vyacheslav Sukhan" userId="cc93cbb16f1026dd" providerId="Windows Live" clId="Web-{2888007A-11CD-B1CA-15A2-787B6FECB718}" dt="2024-08-21T15:42:46.886" v="26" actId="20577"/>
          <ac:spMkLst>
            <pc:docMk/>
            <pc:sldMk cId="128632686" sldId="256"/>
            <ac:spMk id="3" creationId="{00000000-0000-0000-0000-000000000000}"/>
          </ac:spMkLst>
        </pc:spChg>
      </pc:sldChg>
      <pc:sldChg chg="modSp">
        <pc:chgData name="Vyacheslav Sukhan" userId="cc93cbb16f1026dd" providerId="Windows Live" clId="Web-{2888007A-11CD-B1CA-15A2-787B6FECB718}" dt="2024-08-21T15:43:31.577" v="41" actId="1076"/>
        <pc:sldMkLst>
          <pc:docMk/>
          <pc:sldMk cId="2355094879" sldId="257"/>
        </pc:sldMkLst>
        <pc:spChg chg="mod">
          <ac:chgData name="Vyacheslav Sukhan" userId="cc93cbb16f1026dd" providerId="Windows Live" clId="Web-{2888007A-11CD-B1CA-15A2-787B6FECB718}" dt="2024-08-21T15:43:31.577" v="41" actId="1076"/>
          <ac:spMkLst>
            <pc:docMk/>
            <pc:sldMk cId="2355094879" sldId="257"/>
            <ac:spMk id="3" creationId="{1F56E369-E566-BB88-FFEE-79772FA63001}"/>
          </ac:spMkLst>
        </pc:spChg>
      </pc:sldChg>
      <pc:sldChg chg="modSp">
        <pc:chgData name="Vyacheslav Sukhan" userId="cc93cbb16f1026dd" providerId="Windows Live" clId="Web-{2888007A-11CD-B1CA-15A2-787B6FECB718}" dt="2024-08-21T15:44:11.564" v="60" actId="20577"/>
        <pc:sldMkLst>
          <pc:docMk/>
          <pc:sldMk cId="3656868972" sldId="258"/>
        </pc:sldMkLst>
        <pc:spChg chg="mod">
          <ac:chgData name="Vyacheslav Sukhan" userId="cc93cbb16f1026dd" providerId="Windows Live" clId="Web-{2888007A-11CD-B1CA-15A2-787B6FECB718}" dt="2024-08-21T15:44:00.157" v="51" actId="20577"/>
          <ac:spMkLst>
            <pc:docMk/>
            <pc:sldMk cId="3656868972" sldId="258"/>
            <ac:spMk id="2" creationId="{2B4F0981-AE01-5A6E-CCB8-D10895CFBFDD}"/>
          </ac:spMkLst>
        </pc:spChg>
        <pc:spChg chg="mod">
          <ac:chgData name="Vyacheslav Sukhan" userId="cc93cbb16f1026dd" providerId="Windows Live" clId="Web-{2888007A-11CD-B1CA-15A2-787B6FECB718}" dt="2024-08-21T15:44:11.564" v="60" actId="20577"/>
          <ac:spMkLst>
            <pc:docMk/>
            <pc:sldMk cId="3656868972" sldId="258"/>
            <ac:spMk id="3" creationId="{B3AD2991-C4B0-5E73-52E3-DE92A7DD14E0}"/>
          </ac:spMkLst>
        </pc:spChg>
      </pc:sldChg>
      <pc:sldChg chg="modSp">
        <pc:chgData name="Vyacheslav Sukhan" userId="cc93cbb16f1026dd" providerId="Windows Live" clId="Web-{2888007A-11CD-B1CA-15A2-787B6FECB718}" dt="2024-08-21T15:44:55.786" v="74" actId="1076"/>
        <pc:sldMkLst>
          <pc:docMk/>
          <pc:sldMk cId="2626835772" sldId="259"/>
        </pc:sldMkLst>
        <pc:spChg chg="mod">
          <ac:chgData name="Vyacheslav Sukhan" userId="cc93cbb16f1026dd" providerId="Windows Live" clId="Web-{2888007A-11CD-B1CA-15A2-787B6FECB718}" dt="2024-08-21T15:44:55.786" v="74" actId="1076"/>
          <ac:spMkLst>
            <pc:docMk/>
            <pc:sldMk cId="2626835772" sldId="259"/>
            <ac:spMk id="3" creationId="{87B27D5F-8EAB-D2D8-99E2-A20CBF78BE86}"/>
          </ac:spMkLst>
        </pc:spChg>
      </pc:sldChg>
      <pc:sldChg chg="modSp">
        <pc:chgData name="Vyacheslav Sukhan" userId="cc93cbb16f1026dd" providerId="Windows Live" clId="Web-{2888007A-11CD-B1CA-15A2-787B6FECB718}" dt="2024-08-21T15:46:09.323" v="108" actId="20577"/>
        <pc:sldMkLst>
          <pc:docMk/>
          <pc:sldMk cId="4028218086" sldId="260"/>
        </pc:sldMkLst>
        <pc:spChg chg="mod">
          <ac:chgData name="Vyacheslav Sukhan" userId="cc93cbb16f1026dd" providerId="Windows Live" clId="Web-{2888007A-11CD-B1CA-15A2-787B6FECB718}" dt="2024-08-21T15:46:09.323" v="108" actId="20577"/>
          <ac:spMkLst>
            <pc:docMk/>
            <pc:sldMk cId="4028218086" sldId="260"/>
            <ac:spMk id="3" creationId="{5347B863-523E-43BF-1B3F-A7CB0C303FA0}"/>
          </ac:spMkLst>
        </pc:spChg>
      </pc:sldChg>
      <pc:sldChg chg="modSp">
        <pc:chgData name="Vyacheslav Sukhan" userId="cc93cbb16f1026dd" providerId="Windows Live" clId="Web-{2888007A-11CD-B1CA-15A2-787B6FECB718}" dt="2024-08-21T15:46:49.795" v="121" actId="1076"/>
        <pc:sldMkLst>
          <pc:docMk/>
          <pc:sldMk cId="526617704" sldId="261"/>
        </pc:sldMkLst>
        <pc:spChg chg="mod">
          <ac:chgData name="Vyacheslav Sukhan" userId="cc93cbb16f1026dd" providerId="Windows Live" clId="Web-{2888007A-11CD-B1CA-15A2-787B6FECB718}" dt="2024-08-21T15:46:49.795" v="121" actId="1076"/>
          <ac:spMkLst>
            <pc:docMk/>
            <pc:sldMk cId="526617704" sldId="261"/>
            <ac:spMk id="3" creationId="{442EDF22-6AE6-3165-CFB8-FBD697074D7A}"/>
          </ac:spMkLst>
        </pc:spChg>
      </pc:sldChg>
      <pc:sldChg chg="modSp">
        <pc:chgData name="Vyacheslav Sukhan" userId="cc93cbb16f1026dd" providerId="Windows Live" clId="Web-{2888007A-11CD-B1CA-15A2-787B6FECB718}" dt="2024-08-21T15:47:09.828" v="133" actId="20577"/>
        <pc:sldMkLst>
          <pc:docMk/>
          <pc:sldMk cId="1644817254" sldId="262"/>
        </pc:sldMkLst>
        <pc:spChg chg="mod">
          <ac:chgData name="Vyacheslav Sukhan" userId="cc93cbb16f1026dd" providerId="Windows Live" clId="Web-{2888007A-11CD-B1CA-15A2-787B6FECB718}" dt="2024-08-21T15:47:09.828" v="133" actId="20577"/>
          <ac:spMkLst>
            <pc:docMk/>
            <pc:sldMk cId="1644817254" sldId="262"/>
            <ac:spMk id="3" creationId="{0DF30D1A-0520-85EB-FA4A-F4444EAE183C}"/>
          </ac:spMkLst>
        </pc:spChg>
      </pc:sldChg>
      <pc:sldChg chg="modSp">
        <pc:chgData name="Vyacheslav Sukhan" userId="cc93cbb16f1026dd" providerId="Windows Live" clId="Web-{2888007A-11CD-B1CA-15A2-787B6FECB718}" dt="2024-08-21T15:47:31.080" v="142" actId="20577"/>
        <pc:sldMkLst>
          <pc:docMk/>
          <pc:sldMk cId="3109315818" sldId="263"/>
        </pc:sldMkLst>
        <pc:spChg chg="mod">
          <ac:chgData name="Vyacheslav Sukhan" userId="cc93cbb16f1026dd" providerId="Windows Live" clId="Web-{2888007A-11CD-B1CA-15A2-787B6FECB718}" dt="2024-08-21T15:47:31.080" v="142" actId="20577"/>
          <ac:spMkLst>
            <pc:docMk/>
            <pc:sldMk cId="3109315818" sldId="263"/>
            <ac:spMk id="3" creationId="{6B717CBD-D3BF-F7FC-09EB-AB64BCA17286}"/>
          </ac:spMkLst>
        </pc:spChg>
      </pc:sldChg>
      <pc:sldChg chg="modSp">
        <pc:chgData name="Vyacheslav Sukhan" userId="cc93cbb16f1026dd" providerId="Windows Live" clId="Web-{2888007A-11CD-B1CA-15A2-787B6FECB718}" dt="2024-08-21T15:48:28.256" v="167" actId="1076"/>
        <pc:sldMkLst>
          <pc:docMk/>
          <pc:sldMk cId="1131574066" sldId="264"/>
        </pc:sldMkLst>
        <pc:spChg chg="mod">
          <ac:chgData name="Vyacheslav Sukhan" userId="cc93cbb16f1026dd" providerId="Windows Live" clId="Web-{2888007A-11CD-B1CA-15A2-787B6FECB718}" dt="2024-08-21T15:48:06.364" v="157" actId="1076"/>
          <ac:spMkLst>
            <pc:docMk/>
            <pc:sldMk cId="1131574066" sldId="264"/>
            <ac:spMk id="2" creationId="{408841B3-BCA1-08B7-DF7C-27848E2EDF2D}"/>
          </ac:spMkLst>
        </pc:spChg>
        <pc:spChg chg="mod">
          <ac:chgData name="Vyacheslav Sukhan" userId="cc93cbb16f1026dd" providerId="Windows Live" clId="Web-{2888007A-11CD-B1CA-15A2-787B6FECB718}" dt="2024-08-21T15:48:28.256" v="167" actId="1076"/>
          <ac:spMkLst>
            <pc:docMk/>
            <pc:sldMk cId="1131574066" sldId="264"/>
            <ac:spMk id="3" creationId="{79140492-9C66-A90F-282D-E1FCD28488B0}"/>
          </ac:spMkLst>
        </pc:spChg>
      </pc:sldChg>
      <pc:sldChg chg="modSp">
        <pc:chgData name="Vyacheslav Sukhan" userId="cc93cbb16f1026dd" providerId="Windows Live" clId="Web-{2888007A-11CD-B1CA-15A2-787B6FECB718}" dt="2024-08-21T15:49:07.790" v="178" actId="14100"/>
        <pc:sldMkLst>
          <pc:docMk/>
          <pc:sldMk cId="2743703940" sldId="265"/>
        </pc:sldMkLst>
        <pc:spChg chg="mod">
          <ac:chgData name="Vyacheslav Sukhan" userId="cc93cbb16f1026dd" providerId="Windows Live" clId="Web-{2888007A-11CD-B1CA-15A2-787B6FECB718}" dt="2024-08-21T15:49:07.790" v="178" actId="14100"/>
          <ac:spMkLst>
            <pc:docMk/>
            <pc:sldMk cId="2743703940" sldId="265"/>
            <ac:spMk id="3" creationId="{1E645AB7-8E64-C831-0FCA-B1776B630824}"/>
          </ac:spMkLst>
        </pc:spChg>
      </pc:sldChg>
      <pc:sldChg chg="modSp">
        <pc:chgData name="Vyacheslav Sukhan" userId="cc93cbb16f1026dd" providerId="Windows Live" clId="Web-{2888007A-11CD-B1CA-15A2-787B6FECB718}" dt="2024-08-21T15:49:54.294" v="190" actId="20577"/>
        <pc:sldMkLst>
          <pc:docMk/>
          <pc:sldMk cId="752679464" sldId="266"/>
        </pc:sldMkLst>
        <pc:spChg chg="mod">
          <ac:chgData name="Vyacheslav Sukhan" userId="cc93cbb16f1026dd" providerId="Windows Live" clId="Web-{2888007A-11CD-B1CA-15A2-787B6FECB718}" dt="2024-08-21T15:49:54.294" v="190" actId="20577"/>
          <ac:spMkLst>
            <pc:docMk/>
            <pc:sldMk cId="752679464" sldId="266"/>
            <ac:spMk id="3" creationId="{FA87A3D9-55F9-E3C2-5A2A-B6733710AAEC}"/>
          </ac:spMkLst>
        </pc:spChg>
      </pc:sldChg>
      <pc:sldChg chg="modSp">
        <pc:chgData name="Vyacheslav Sukhan" userId="cc93cbb16f1026dd" providerId="Windows Live" clId="Web-{2888007A-11CD-B1CA-15A2-787B6FECB718}" dt="2024-08-21T15:50:18.358" v="204" actId="1076"/>
        <pc:sldMkLst>
          <pc:docMk/>
          <pc:sldMk cId="2934747844" sldId="267"/>
        </pc:sldMkLst>
        <pc:spChg chg="mod">
          <ac:chgData name="Vyacheslav Sukhan" userId="cc93cbb16f1026dd" providerId="Windows Live" clId="Web-{2888007A-11CD-B1CA-15A2-787B6FECB718}" dt="2024-08-21T15:50:18.358" v="204" actId="1076"/>
          <ac:spMkLst>
            <pc:docMk/>
            <pc:sldMk cId="2934747844" sldId="267"/>
            <ac:spMk id="3" creationId="{E4F4DAD6-9729-C8A3-69A1-6768FBBE108B}"/>
          </ac:spMkLst>
        </pc:spChg>
      </pc:sldChg>
      <pc:sldChg chg="modSp new">
        <pc:chgData name="Vyacheslav Sukhan" userId="cc93cbb16f1026dd" providerId="Windows Live" clId="Web-{2888007A-11CD-B1CA-15A2-787B6FECB718}" dt="2024-08-21T15:50:57.955" v="220" actId="20577"/>
        <pc:sldMkLst>
          <pc:docMk/>
          <pc:sldMk cId="836865612" sldId="268"/>
        </pc:sldMkLst>
        <pc:spChg chg="mod">
          <ac:chgData name="Vyacheslav Sukhan" userId="cc93cbb16f1026dd" providerId="Windows Live" clId="Web-{2888007A-11CD-B1CA-15A2-787B6FECB718}" dt="2024-08-21T15:50:57.955" v="220" actId="20577"/>
          <ac:spMkLst>
            <pc:docMk/>
            <pc:sldMk cId="836865612" sldId="268"/>
            <ac:spMk id="3" creationId="{72757FCC-5FBD-132E-4427-A0CF4B22D7EF}"/>
          </ac:spMkLst>
        </pc:spChg>
      </pc:sldChg>
      <pc:sldChg chg="modSp new">
        <pc:chgData name="Vyacheslav Sukhan" userId="cc93cbb16f1026dd" providerId="Windows Live" clId="Web-{2888007A-11CD-B1CA-15A2-787B6FECB718}" dt="2024-08-21T15:51:16.363" v="230" actId="20577"/>
        <pc:sldMkLst>
          <pc:docMk/>
          <pc:sldMk cId="2858440985" sldId="269"/>
        </pc:sldMkLst>
        <pc:spChg chg="mod">
          <ac:chgData name="Vyacheslav Sukhan" userId="cc93cbb16f1026dd" providerId="Windows Live" clId="Web-{2888007A-11CD-B1CA-15A2-787B6FECB718}" dt="2024-08-21T15:51:16.363" v="230" actId="20577"/>
          <ac:spMkLst>
            <pc:docMk/>
            <pc:sldMk cId="2858440985" sldId="269"/>
            <ac:spMk id="3" creationId="{7AB1E63D-8475-2136-80BC-1C9AB343594B}"/>
          </ac:spMkLst>
        </pc:spChg>
      </pc:sldChg>
      <pc:sldChg chg="modSp new add del">
        <pc:chgData name="Vyacheslav Sukhan" userId="cc93cbb16f1026dd" providerId="Windows Live" clId="Web-{2888007A-11CD-B1CA-15A2-787B6FECB718}" dt="2024-08-21T15:53:19.372" v="266"/>
        <pc:sldMkLst>
          <pc:docMk/>
          <pc:sldMk cId="686492796" sldId="270"/>
        </pc:sldMkLst>
        <pc:spChg chg="mod">
          <ac:chgData name="Vyacheslav Sukhan" userId="cc93cbb16f1026dd" providerId="Windows Live" clId="Web-{2888007A-11CD-B1CA-15A2-787B6FECB718}" dt="2024-08-21T15:52:40.463" v="252" actId="20577"/>
          <ac:spMkLst>
            <pc:docMk/>
            <pc:sldMk cId="686492796" sldId="270"/>
            <ac:spMk id="3" creationId="{B34E0A7E-72CE-5CE1-4EA9-E854EDD26833}"/>
          </ac:spMkLst>
        </pc:spChg>
      </pc:sldChg>
      <pc:sldChg chg="new del">
        <pc:chgData name="Vyacheslav Sukhan" userId="cc93cbb16f1026dd" providerId="Windows Live" clId="Web-{2888007A-11CD-B1CA-15A2-787B6FECB718}" dt="2024-08-21T15:53:14.044" v="265"/>
        <pc:sldMkLst>
          <pc:docMk/>
          <pc:sldMk cId="2633899307" sldId="271"/>
        </pc:sldMkLst>
      </pc:sldChg>
      <pc:sldChg chg="modSp new">
        <pc:chgData name="Vyacheslav Sukhan" userId="cc93cbb16f1026dd" providerId="Windows Live" clId="Web-{2888007A-11CD-B1CA-15A2-787B6FECB718}" dt="2024-08-21T15:53:40.436" v="276" actId="1076"/>
        <pc:sldMkLst>
          <pc:docMk/>
          <pc:sldMk cId="1760757222" sldId="272"/>
        </pc:sldMkLst>
        <pc:spChg chg="mod">
          <ac:chgData name="Vyacheslav Sukhan" userId="cc93cbb16f1026dd" providerId="Windows Live" clId="Web-{2888007A-11CD-B1CA-15A2-787B6FECB718}" dt="2024-08-21T15:53:40.436" v="276" actId="1076"/>
          <ac:spMkLst>
            <pc:docMk/>
            <pc:sldMk cId="1760757222" sldId="272"/>
            <ac:spMk id="3" creationId="{3E9404DF-4D16-2AA7-F789-3B8823EDC9E3}"/>
          </ac:spMkLst>
        </pc:spChg>
      </pc:sldChg>
      <pc:sldChg chg="modSp add">
        <pc:chgData name="Vyacheslav Sukhan" userId="cc93cbb16f1026dd" providerId="Windows Live" clId="Web-{2888007A-11CD-B1CA-15A2-787B6FECB718}" dt="2024-08-21T15:53:07.387" v="264" actId="1076"/>
        <pc:sldMkLst>
          <pc:docMk/>
          <pc:sldMk cId="1661132654" sldId="273"/>
        </pc:sldMkLst>
        <pc:spChg chg="mod">
          <ac:chgData name="Vyacheslav Sukhan" userId="cc93cbb16f1026dd" providerId="Windows Live" clId="Web-{2888007A-11CD-B1CA-15A2-787B6FECB718}" dt="2024-08-21T15:53:07.387" v="264" actId="1076"/>
          <ac:spMkLst>
            <pc:docMk/>
            <pc:sldMk cId="1661132654" sldId="273"/>
            <ac:spMk id="3" creationId="{B34E0A7E-72CE-5CE1-4EA9-E854EDD26833}"/>
          </ac:spMkLst>
        </pc:spChg>
      </pc:sldChg>
      <pc:sldChg chg="new del">
        <pc:chgData name="Vyacheslav Sukhan" userId="cc93cbb16f1026dd" providerId="Windows Live" clId="Web-{2888007A-11CD-B1CA-15A2-787B6FECB718}" dt="2024-08-21T15:54:53.880" v="311"/>
        <pc:sldMkLst>
          <pc:docMk/>
          <pc:sldMk cId="2662608262" sldId="274"/>
        </pc:sldMkLst>
      </pc:sldChg>
      <pc:sldChg chg="modSp new">
        <pc:chgData name="Vyacheslav Sukhan" userId="cc93cbb16f1026dd" providerId="Windows Live" clId="Web-{2888007A-11CD-B1CA-15A2-787B6FECB718}" dt="2024-08-21T15:54:05.485" v="290" actId="1076"/>
        <pc:sldMkLst>
          <pc:docMk/>
          <pc:sldMk cId="3409570974" sldId="275"/>
        </pc:sldMkLst>
        <pc:spChg chg="mod">
          <ac:chgData name="Vyacheslav Sukhan" userId="cc93cbb16f1026dd" providerId="Windows Live" clId="Web-{2888007A-11CD-B1CA-15A2-787B6FECB718}" dt="2024-08-21T15:54:05.485" v="290" actId="1076"/>
          <ac:spMkLst>
            <pc:docMk/>
            <pc:sldMk cId="3409570974" sldId="275"/>
            <ac:spMk id="3" creationId="{593C592D-2444-FF5C-C995-D9F713C23972}"/>
          </ac:spMkLst>
        </pc:spChg>
      </pc:sldChg>
      <pc:sldChg chg="modSp new">
        <pc:chgData name="Vyacheslav Sukhan" userId="cc93cbb16f1026dd" providerId="Windows Live" clId="Web-{2888007A-11CD-B1CA-15A2-787B6FECB718}" dt="2024-08-21T15:54:28.440" v="299" actId="1076"/>
        <pc:sldMkLst>
          <pc:docMk/>
          <pc:sldMk cId="212270736" sldId="276"/>
        </pc:sldMkLst>
        <pc:spChg chg="mod">
          <ac:chgData name="Vyacheslav Sukhan" userId="cc93cbb16f1026dd" providerId="Windows Live" clId="Web-{2888007A-11CD-B1CA-15A2-787B6FECB718}" dt="2024-08-21T15:54:28.440" v="299" actId="1076"/>
          <ac:spMkLst>
            <pc:docMk/>
            <pc:sldMk cId="212270736" sldId="276"/>
            <ac:spMk id="3" creationId="{3E55BE3F-CA17-8935-3A8D-120EE06CFD04}"/>
          </ac:spMkLst>
        </pc:spChg>
      </pc:sldChg>
      <pc:sldChg chg="modSp new">
        <pc:chgData name="Vyacheslav Sukhan" userId="cc93cbb16f1026dd" providerId="Windows Live" clId="Web-{2888007A-11CD-B1CA-15A2-787B6FECB718}" dt="2024-08-21T15:54:50.301" v="310" actId="20577"/>
        <pc:sldMkLst>
          <pc:docMk/>
          <pc:sldMk cId="2409564570" sldId="277"/>
        </pc:sldMkLst>
        <pc:spChg chg="mod">
          <ac:chgData name="Vyacheslav Sukhan" userId="cc93cbb16f1026dd" providerId="Windows Live" clId="Web-{2888007A-11CD-B1CA-15A2-787B6FECB718}" dt="2024-08-21T15:54:50.301" v="310" actId="20577"/>
          <ac:spMkLst>
            <pc:docMk/>
            <pc:sldMk cId="2409564570" sldId="277"/>
            <ac:spMk id="3" creationId="{8DF40F1E-E8FF-93D8-9876-AD63FC5F60E3}"/>
          </ac:spMkLst>
        </pc:spChg>
      </pc:sldChg>
    </pc:docChg>
  </pc:docChgLst>
  <pc:docChgLst>
    <pc:chgData clId="Web-{2888007A-11CD-B1CA-15A2-787B6FECB718}"/>
    <pc:docChg chg="addSld">
      <pc:chgData name="" userId="" providerId="" clId="Web-{2888007A-11CD-B1CA-15A2-787B6FECB718}" dt="2024-08-21T15:41:30.317" v="10"/>
      <pc:docMkLst>
        <pc:docMk/>
      </pc:docMkLst>
      <pc:sldChg chg="new">
        <pc:chgData name="" userId="" providerId="" clId="Web-{2888007A-11CD-B1CA-15A2-787B6FECB718}" dt="2024-08-21T15:41:25.676" v="0"/>
        <pc:sldMkLst>
          <pc:docMk/>
          <pc:sldMk cId="2355094879" sldId="257"/>
        </pc:sldMkLst>
      </pc:sldChg>
      <pc:sldChg chg="new">
        <pc:chgData name="" userId="" providerId="" clId="Web-{2888007A-11CD-B1CA-15A2-787B6FECB718}" dt="2024-08-21T15:41:26.161" v="1"/>
        <pc:sldMkLst>
          <pc:docMk/>
          <pc:sldMk cId="3656868972" sldId="258"/>
        </pc:sldMkLst>
      </pc:sldChg>
      <pc:sldChg chg="new">
        <pc:chgData name="" userId="" providerId="" clId="Web-{2888007A-11CD-B1CA-15A2-787B6FECB718}" dt="2024-08-21T15:41:26.473" v="2"/>
        <pc:sldMkLst>
          <pc:docMk/>
          <pc:sldMk cId="2626835772" sldId="259"/>
        </pc:sldMkLst>
      </pc:sldChg>
      <pc:sldChg chg="new">
        <pc:chgData name="" userId="" providerId="" clId="Web-{2888007A-11CD-B1CA-15A2-787B6FECB718}" dt="2024-08-21T15:41:27.004" v="3"/>
        <pc:sldMkLst>
          <pc:docMk/>
          <pc:sldMk cId="4028218086" sldId="260"/>
        </pc:sldMkLst>
      </pc:sldChg>
      <pc:sldChg chg="new">
        <pc:chgData name="" userId="" providerId="" clId="Web-{2888007A-11CD-B1CA-15A2-787B6FECB718}" dt="2024-08-21T15:41:27.395" v="4"/>
        <pc:sldMkLst>
          <pc:docMk/>
          <pc:sldMk cId="526617704" sldId="261"/>
        </pc:sldMkLst>
      </pc:sldChg>
      <pc:sldChg chg="new">
        <pc:chgData name="" userId="" providerId="" clId="Web-{2888007A-11CD-B1CA-15A2-787B6FECB718}" dt="2024-08-21T15:41:27.723" v="5"/>
        <pc:sldMkLst>
          <pc:docMk/>
          <pc:sldMk cId="1644817254" sldId="262"/>
        </pc:sldMkLst>
      </pc:sldChg>
      <pc:sldChg chg="new">
        <pc:chgData name="" userId="" providerId="" clId="Web-{2888007A-11CD-B1CA-15A2-787B6FECB718}" dt="2024-08-21T15:41:28.176" v="6"/>
        <pc:sldMkLst>
          <pc:docMk/>
          <pc:sldMk cId="3109315818" sldId="263"/>
        </pc:sldMkLst>
      </pc:sldChg>
      <pc:sldChg chg="new">
        <pc:chgData name="" userId="" providerId="" clId="Web-{2888007A-11CD-B1CA-15A2-787B6FECB718}" dt="2024-08-21T15:41:28.692" v="7"/>
        <pc:sldMkLst>
          <pc:docMk/>
          <pc:sldMk cId="1131574066" sldId="264"/>
        </pc:sldMkLst>
      </pc:sldChg>
      <pc:sldChg chg="new">
        <pc:chgData name="" userId="" providerId="" clId="Web-{2888007A-11CD-B1CA-15A2-787B6FECB718}" dt="2024-08-21T15:41:29.145" v="8"/>
        <pc:sldMkLst>
          <pc:docMk/>
          <pc:sldMk cId="2743703940" sldId="265"/>
        </pc:sldMkLst>
      </pc:sldChg>
      <pc:sldChg chg="new">
        <pc:chgData name="" userId="" providerId="" clId="Web-{2888007A-11CD-B1CA-15A2-787B6FECB718}" dt="2024-08-21T15:41:29.755" v="9"/>
        <pc:sldMkLst>
          <pc:docMk/>
          <pc:sldMk cId="752679464" sldId="266"/>
        </pc:sldMkLst>
      </pc:sldChg>
      <pc:sldChg chg="new">
        <pc:chgData name="" userId="" providerId="" clId="Web-{2888007A-11CD-B1CA-15A2-787B6FECB718}" dt="2024-08-21T15:41:30.317" v="10"/>
        <pc:sldMkLst>
          <pc:docMk/>
          <pc:sldMk cId="2934747844" sldId="2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E9C2A2FF-5025-48E4-9C4D-2B334BADC9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CBD7646E-A183-4F77-9E81-D59F6AC0440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1B9EB86-C859-4FB1-AF63-0E02C15A7576}" type="datetime1">
              <a:rPr lang="ru-RU" smtClean="0"/>
              <a:t>21.08.2024</a:t>
            </a:fld>
            <a:endParaRPr lang="ru-RU"/>
          </a:p>
        </p:txBody>
      </p:sp>
      <p:sp>
        <p:nvSpPr>
          <p:cNvPr id="4" name="Нижний колонтитул 3">
            <a:extLst>
              <a:ext uri="{FF2B5EF4-FFF2-40B4-BE49-F238E27FC236}">
                <a16:creationId xmlns:a16="http://schemas.microsoft.com/office/drawing/2014/main" id="{1B43DCFF-DC6B-4B1E-9C88-18928305E42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3198BB6B-A520-49F3-A444-185722FE3F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3DE9D3-74F5-4D6E-98B9-D3AD70AA1C1F}" type="slidenum">
              <a:rPr lang="ru-RU" smtClean="0"/>
              <a:t>‹#›</a:t>
            </a:fld>
            <a:endParaRPr lang="ru-RU"/>
          </a:p>
        </p:txBody>
      </p:sp>
    </p:spTree>
    <p:extLst>
      <p:ext uri="{BB962C8B-B14F-4D97-AF65-F5344CB8AC3E}">
        <p14:creationId xmlns:p14="http://schemas.microsoft.com/office/powerpoint/2010/main" val="35915940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134A9D-EE97-41FF-B9EC-7ED6ECF996EA}" type="datetime1">
              <a:rPr lang="ru-RU" smtClean="0"/>
              <a:pPr/>
              <a:t>21.08.2024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8328CA-7EEA-495E-BA4A-0D20ACEAEA96}" type="slidenum">
              <a:rPr lang="ru-RU" noProof="0" smtClean="0"/>
              <a:t>‹#›</a:t>
            </a:fld>
            <a:endParaRPr lang="ru-RU" noProof="0"/>
          </a:p>
        </p:txBody>
      </p:sp>
    </p:spTree>
    <p:extLst>
      <p:ext uri="{BB962C8B-B14F-4D97-AF65-F5344CB8AC3E}">
        <p14:creationId xmlns:p14="http://schemas.microsoft.com/office/powerpoint/2010/main" val="25249713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538328CA-7EEA-495E-BA4A-0D20ACEAEA96}" type="slidenum">
              <a:rPr lang="ru-RU" smtClean="0"/>
              <a:t>1</a:t>
            </a:fld>
            <a:endParaRPr lang="ru-RU"/>
          </a:p>
        </p:txBody>
      </p:sp>
    </p:spTree>
    <p:extLst>
      <p:ext uri="{BB962C8B-B14F-4D97-AF65-F5344CB8AC3E}">
        <p14:creationId xmlns:p14="http://schemas.microsoft.com/office/powerpoint/2010/main" val="2537417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17779" y="802298"/>
            <a:ext cx="8637073" cy="2541431"/>
          </a:xfrm>
        </p:spPr>
        <p:txBody>
          <a:bodyPr bIns="0" rtlCol="0" anchor="b">
            <a:normAutofit/>
          </a:bodyPr>
          <a:lstStyle>
            <a:lvl1pPr algn="l">
              <a:defRPr sz="6600"/>
            </a:lvl1pPr>
          </a:lstStyle>
          <a:p>
            <a:pPr rtl="0"/>
            <a:r>
              <a:rPr lang="ru-RU" noProof="0"/>
              <a:t>Образец заголовка</a:t>
            </a:r>
          </a:p>
        </p:txBody>
      </p:sp>
      <p:sp>
        <p:nvSpPr>
          <p:cNvPr id="3" name="Подзаголовок 2"/>
          <p:cNvSpPr>
            <a:spLocks noGrp="1"/>
          </p:cNvSpPr>
          <p:nvPr>
            <p:ph type="subTitle" idx="1"/>
          </p:nvPr>
        </p:nvSpPr>
        <p:spPr>
          <a:xfrm>
            <a:off x="2417780" y="3531204"/>
            <a:ext cx="8637072" cy="977621"/>
          </a:xfrm>
        </p:spPr>
        <p:txBody>
          <a:bodyPr tIns="91440" bIns="91440" rtlCol="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4" name="Дата 3"/>
          <p:cNvSpPr>
            <a:spLocks noGrp="1"/>
          </p:cNvSpPr>
          <p:nvPr>
            <p:ph type="dt" sz="half" idx="10"/>
          </p:nvPr>
        </p:nvSpPr>
        <p:spPr/>
        <p:txBody>
          <a:bodyPr rtlCol="0"/>
          <a:lstStyle/>
          <a:p>
            <a:pPr rtl="0"/>
            <a:fld id="{1295683D-25CA-47CF-9528-214A6D646B22}" type="datetime1">
              <a:rPr lang="ru-RU" noProof="0" smtClean="0"/>
              <a:t>21.08.2024</a:t>
            </a:fld>
            <a:endParaRPr lang="ru-RU" noProof="0"/>
          </a:p>
        </p:txBody>
      </p:sp>
      <p:sp>
        <p:nvSpPr>
          <p:cNvPr id="5" name="Нижний колонтитул 4"/>
          <p:cNvSpPr>
            <a:spLocks noGrp="1"/>
          </p:cNvSpPr>
          <p:nvPr>
            <p:ph type="ftr" sz="quarter" idx="11"/>
          </p:nvPr>
        </p:nvSpPr>
        <p:spPr>
          <a:xfrm>
            <a:off x="2416500" y="329307"/>
            <a:ext cx="4973915" cy="309201"/>
          </a:xfrm>
        </p:spPr>
        <p:txBody>
          <a:bodyPr rtlCol="0"/>
          <a:lstStyle/>
          <a:p>
            <a:pPr rtl="0"/>
            <a:endParaRPr lang="ru-RU" noProof="0"/>
          </a:p>
        </p:txBody>
      </p:sp>
      <p:sp>
        <p:nvSpPr>
          <p:cNvPr id="6" name="Номер слайда 5"/>
          <p:cNvSpPr>
            <a:spLocks noGrp="1"/>
          </p:cNvSpPr>
          <p:nvPr>
            <p:ph type="sldNum" sz="quarter" idx="12"/>
          </p:nvPr>
        </p:nvSpPr>
        <p:spPr>
          <a:xfrm>
            <a:off x="1437664" y="798973"/>
            <a:ext cx="811019" cy="503578"/>
          </a:xfrm>
        </p:spPr>
        <p:txBody>
          <a:bodyPr rtlCol="0"/>
          <a:lstStyle/>
          <a:p>
            <a:pPr rtl="0"/>
            <a:fld id="{6D22F896-40B5-4ADD-8801-0D06FADFA095}" type="slidenum">
              <a:rPr lang="ru-RU" noProof="0" smtClean="0"/>
              <a:t>‹#›</a:t>
            </a:fld>
            <a:endParaRPr lang="ru-RU" noProof="0"/>
          </a:p>
        </p:txBody>
      </p:sp>
      <p:cxnSp>
        <p:nvCxnSpPr>
          <p:cNvPr id="15" name="Прямая соединительная линия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E9C3DE7C-7463-4A17-9C2A-D132964EE75B}"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26" name="Прямая соединительная линия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439111" y="798973"/>
            <a:ext cx="1615742" cy="4659889"/>
          </a:xfrm>
        </p:spPr>
        <p:txBody>
          <a:bodyPr vert="eaVert" rtlCol="0"/>
          <a:lstStyle>
            <a:lvl1pPr algn="l">
              <a:defRPr/>
            </a:lvl1pPr>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1444672" y="798973"/>
            <a:ext cx="7828830" cy="4659889"/>
          </a:xfrm>
        </p:spPr>
        <p:txBody>
          <a:bodyPr vert="eaVert"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FD575F41-3052-4ED6-A3BC-5E5FC45FD1B0}"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15" name="Прямая соединительная линия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nchor="t"/>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E98A3FCB-6D68-41A9-A7A7-08AC449CCC11}"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33" name="Прямая соединительная линия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4239" y="1756130"/>
            <a:ext cx="8643154" cy="1887950"/>
          </a:xfrm>
        </p:spPr>
        <p:txBody>
          <a:bodyPr rtlCol="0" anchor="b">
            <a:normAutofit/>
          </a:bodyPr>
          <a:lstStyle>
            <a:lvl1pPr algn="l">
              <a:defRPr sz="3600"/>
            </a:lvl1pPr>
          </a:lstStyle>
          <a:p>
            <a:pPr rtl="0"/>
            <a:r>
              <a:rPr lang="ru-RU" noProof="0"/>
              <a:t>Образец заголовка</a:t>
            </a:r>
          </a:p>
        </p:txBody>
      </p:sp>
      <p:sp>
        <p:nvSpPr>
          <p:cNvPr id="3" name="Текст 2"/>
          <p:cNvSpPr>
            <a:spLocks noGrp="1"/>
          </p:cNvSpPr>
          <p:nvPr>
            <p:ph type="body" idx="1" hasCustomPrompt="1"/>
          </p:nvPr>
        </p:nvSpPr>
        <p:spPr>
          <a:xfrm>
            <a:off x="1454239" y="3806195"/>
            <a:ext cx="8630446" cy="1012929"/>
          </a:xfrm>
        </p:spPr>
        <p:txBody>
          <a:bodyPr tIns="91440" rtlCol="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pPr rtl="0"/>
            <a:fld id="{901E0E52-468F-4C80-A381-C7755E7546F6}"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15" name="Прямая соединительная линия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9217" y="804889"/>
            <a:ext cx="9605635" cy="1059305"/>
          </a:xfrm>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447331" y="2010878"/>
            <a:ext cx="4645152" cy="3448595"/>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413771" y="2017343"/>
            <a:ext cx="4645152" cy="3441520"/>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Дата 4"/>
          <p:cNvSpPr>
            <a:spLocks noGrp="1"/>
          </p:cNvSpPr>
          <p:nvPr>
            <p:ph type="dt" sz="half" idx="10"/>
          </p:nvPr>
        </p:nvSpPr>
        <p:spPr/>
        <p:txBody>
          <a:bodyPr rtlCol="0"/>
          <a:lstStyle/>
          <a:p>
            <a:pPr rtl="0"/>
            <a:fld id="{84790698-EC44-4BFE-8721-20F9C4E2E326}" type="datetime1">
              <a:rPr lang="ru-RU" noProof="0" smtClean="0"/>
              <a:t>21.08.2024</a:t>
            </a:fld>
            <a:endParaRPr lang="ru-RU" noProof="0"/>
          </a:p>
        </p:txBody>
      </p:sp>
      <p:sp>
        <p:nvSpPr>
          <p:cNvPr id="6" name="Нижний колонтитул 5"/>
          <p:cNvSpPr>
            <a:spLocks noGrp="1"/>
          </p:cNvSpPr>
          <p:nvPr>
            <p:ph type="ftr" sz="quarter" idx="11"/>
          </p:nvPr>
        </p:nvSpPr>
        <p:spPr/>
        <p:txBody>
          <a:bodyPr rtlCol="0"/>
          <a:lstStyle/>
          <a:p>
            <a:pPr rtl="0"/>
            <a:endParaRPr lang="ru-RU" noProof="0"/>
          </a:p>
        </p:txBody>
      </p:sp>
      <p:sp>
        <p:nvSpPr>
          <p:cNvPr id="7" name="Номер слайда 6"/>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35" name="Прямая соединительная линия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7191" y="804163"/>
            <a:ext cx="9607661" cy="1056319"/>
          </a:xfrm>
        </p:spPr>
        <p:txBody>
          <a:bodyPr rtlCol="0"/>
          <a:lstStyle/>
          <a:p>
            <a:pPr rtl="0"/>
            <a:r>
              <a:rPr lang="ru-RU" noProof="0"/>
              <a:t>Образец заголовка</a:t>
            </a:r>
          </a:p>
        </p:txBody>
      </p:sp>
      <p:sp>
        <p:nvSpPr>
          <p:cNvPr id="3" name="Текст 2"/>
          <p:cNvSpPr>
            <a:spLocks noGrp="1"/>
          </p:cNvSpPr>
          <p:nvPr>
            <p:ph type="body" idx="1" hasCustomPrompt="1"/>
          </p:nvPr>
        </p:nvSpPr>
        <p:spPr>
          <a:xfrm>
            <a:off x="1447191" y="2019549"/>
            <a:ext cx="4645152" cy="801943"/>
          </a:xfrm>
        </p:spPr>
        <p:txBody>
          <a:bodyPr rtlCol="0"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447191" y="2824269"/>
            <a:ext cx="4645152" cy="2644457"/>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Текст 4"/>
          <p:cNvSpPr>
            <a:spLocks noGrp="1"/>
          </p:cNvSpPr>
          <p:nvPr>
            <p:ph type="body" sz="quarter" idx="3" hasCustomPrompt="1"/>
          </p:nvPr>
        </p:nvSpPr>
        <p:spPr>
          <a:xfrm>
            <a:off x="6412362" y="2023003"/>
            <a:ext cx="4645152" cy="802237"/>
          </a:xfrm>
        </p:spPr>
        <p:txBody>
          <a:bodyPr rtlCol="0"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6" name="Объект 5"/>
          <p:cNvSpPr>
            <a:spLocks noGrp="1"/>
          </p:cNvSpPr>
          <p:nvPr>
            <p:ph sz="quarter" idx="4" hasCustomPrompt="1"/>
          </p:nvPr>
        </p:nvSpPr>
        <p:spPr>
          <a:xfrm>
            <a:off x="6412362" y="2821491"/>
            <a:ext cx="4645152" cy="2637371"/>
          </a:xfrm>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82C41034-8135-4CE2-A588-B5A58CB55718}"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29" name="Прямая соединительная линия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FA744385-2D61-4B16-9C1C-2CD247B34CCC}" type="datetime1">
              <a:rPr lang="ru-RU" noProof="0" smtClean="0"/>
              <a:t>21.08.2024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25" name="Прямая соединительная линия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6D235844-E049-4F5C-BC5D-72F1BC4C10FE}" type="datetime1">
              <a:rPr lang="ru-RU" noProof="0" smtClean="0"/>
              <a:t>21.08.2024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4671" y="798973"/>
            <a:ext cx="3273099" cy="2247117"/>
          </a:xfrm>
        </p:spPr>
        <p:txBody>
          <a:bodyPr rtlCol="0" anchor="b">
            <a:normAutofit/>
          </a:bodyPr>
          <a:lstStyle>
            <a:lvl1pPr algn="l">
              <a:defRPr sz="2400"/>
            </a:lvl1pPr>
          </a:lstStyle>
          <a:p>
            <a:pPr rtl="0"/>
            <a:r>
              <a:rPr lang="ru-RU" noProof="0"/>
              <a:t>Образец заголовка</a:t>
            </a:r>
          </a:p>
        </p:txBody>
      </p:sp>
      <p:sp>
        <p:nvSpPr>
          <p:cNvPr id="3" name="Объект 2"/>
          <p:cNvSpPr>
            <a:spLocks noGrp="1"/>
          </p:cNvSpPr>
          <p:nvPr>
            <p:ph idx="1" hasCustomPrompt="1"/>
          </p:nvPr>
        </p:nvSpPr>
        <p:spPr>
          <a:xfrm>
            <a:off x="5043714" y="798974"/>
            <a:ext cx="6012470" cy="4658826"/>
          </a:xfrm>
        </p:spPr>
        <p:txBody>
          <a:bodyPr rtlCol="0" anchor="ct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444671" y="3205491"/>
            <a:ext cx="3275013" cy="2248181"/>
          </a:xfrm>
        </p:spPr>
        <p:txBody>
          <a:bodyPr rtlCol="0"/>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pPr rtl="0"/>
            <a:fld id="{18A0323F-7CE6-4552-B9BB-73FCE78A90FC}" type="datetime1">
              <a:rPr lang="ru-RU" noProof="0" smtClean="0"/>
              <a:t>21.08.2024</a:t>
            </a:fld>
            <a:endParaRPr lang="ru-RU" noProof="0"/>
          </a:p>
        </p:txBody>
      </p:sp>
      <p:sp>
        <p:nvSpPr>
          <p:cNvPr id="6" name="Нижний колонтитул 5"/>
          <p:cNvSpPr>
            <a:spLocks noGrp="1"/>
          </p:cNvSpPr>
          <p:nvPr>
            <p:ph type="ftr" sz="quarter" idx="11"/>
          </p:nvPr>
        </p:nvSpPr>
        <p:spPr/>
        <p:txBody>
          <a:bodyPr rtlCol="0"/>
          <a:lstStyle/>
          <a:p>
            <a:pPr rtl="0"/>
            <a:endParaRPr lang="ru-RU" noProof="0"/>
          </a:p>
        </p:txBody>
      </p:sp>
      <p:sp>
        <p:nvSpPr>
          <p:cNvPr id="7" name="Номер слайда 6"/>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17" name="Прямая соединительная линия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Группа 7"/>
          <p:cNvGrpSpPr/>
          <p:nvPr/>
        </p:nvGrpSpPr>
        <p:grpSpPr>
          <a:xfrm>
            <a:off x="7477387" y="482170"/>
            <a:ext cx="4074533" cy="5149101"/>
            <a:chOff x="7477387" y="482170"/>
            <a:chExt cx="4074533" cy="5149101"/>
          </a:xfrm>
        </p:grpSpPr>
        <p:sp>
          <p:nvSpPr>
            <p:cNvPr id="18" name="Прямоугольник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Прямоугольник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Заголовок 1"/>
          <p:cNvSpPr>
            <a:spLocks noGrp="1"/>
          </p:cNvSpPr>
          <p:nvPr>
            <p:ph type="title"/>
          </p:nvPr>
        </p:nvSpPr>
        <p:spPr>
          <a:xfrm>
            <a:off x="1451206" y="1129513"/>
            <a:ext cx="5532328" cy="1830584"/>
          </a:xfrm>
        </p:spPr>
        <p:txBody>
          <a:bodyPr rtlCol="0" anchor="b">
            <a:normAutofit/>
          </a:bodyPr>
          <a:lstStyle>
            <a:lvl1pPr>
              <a:defRPr sz="3200"/>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8124389" y="1122542"/>
            <a:ext cx="2791171" cy="3866327"/>
          </a:xfrm>
          <a:solidFill>
            <a:schemeClr val="bg1">
              <a:lumMod val="85000"/>
            </a:schemeClr>
          </a:solidFill>
          <a:ln w="9525" cap="sq">
            <a:noFill/>
            <a:miter lim="800000"/>
          </a:ln>
          <a:effectLst/>
        </p:spPr>
        <p:txBody>
          <a:bodyPr rtlCol="0"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450329" y="3145992"/>
            <a:ext cx="5524404" cy="2003742"/>
          </a:xfrm>
        </p:spPr>
        <p:txBody>
          <a:bodyPr rtlCol="0">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5" name="Дата 4"/>
          <p:cNvSpPr>
            <a:spLocks noGrp="1"/>
          </p:cNvSpPr>
          <p:nvPr>
            <p:ph type="dt" sz="half" idx="10"/>
          </p:nvPr>
        </p:nvSpPr>
        <p:spPr>
          <a:xfrm>
            <a:off x="1447382" y="5469856"/>
            <a:ext cx="5527351" cy="320123"/>
          </a:xfrm>
        </p:spPr>
        <p:txBody>
          <a:bodyPr rtlCol="0"/>
          <a:lstStyle>
            <a:lvl1pPr algn="l">
              <a:defRPr/>
            </a:lvl1pPr>
          </a:lstStyle>
          <a:p>
            <a:pPr rtl="0"/>
            <a:fld id="{10B927D1-65A6-4363-9CD0-918D847EF647}" type="datetime1">
              <a:rPr lang="ru-RU" noProof="0" smtClean="0"/>
              <a:t>21.08.2024</a:t>
            </a:fld>
            <a:endParaRPr lang="ru-RU" noProof="0"/>
          </a:p>
        </p:txBody>
      </p:sp>
      <p:sp>
        <p:nvSpPr>
          <p:cNvPr id="6" name="Нижний колонтитул 5"/>
          <p:cNvSpPr>
            <a:spLocks noGrp="1"/>
          </p:cNvSpPr>
          <p:nvPr>
            <p:ph type="ftr" sz="quarter" idx="11"/>
          </p:nvPr>
        </p:nvSpPr>
        <p:spPr>
          <a:xfrm>
            <a:off x="1447382" y="318640"/>
            <a:ext cx="5541004" cy="320931"/>
          </a:xfrm>
        </p:spPr>
        <p:txBody>
          <a:bodyPr rtlCol="0"/>
          <a:lstStyle/>
          <a:p>
            <a:pPr rtl="0"/>
            <a:endParaRPr lang="ru-RU" noProof="0"/>
          </a:p>
        </p:txBody>
      </p:sp>
      <p:sp>
        <p:nvSpPr>
          <p:cNvPr id="7" name="Номер слайда 6"/>
          <p:cNvSpPr>
            <a:spLocks noGrp="1"/>
          </p:cNvSpPr>
          <p:nvPr>
            <p:ph type="sldNum" sz="quarter" idx="12"/>
          </p:nvPr>
        </p:nvSpPr>
        <p:spPr/>
        <p:txBody>
          <a:bodyPr rtlCol="0"/>
          <a:lstStyle/>
          <a:p>
            <a:pPr rtl="0"/>
            <a:fld id="{6D22F896-40B5-4ADD-8801-0D06FADFA095}" type="slidenum">
              <a:rPr lang="ru-RU" noProof="0" smtClean="0"/>
              <a:t>‹#›</a:t>
            </a:fld>
            <a:endParaRPr lang="ru-RU" noProof="0"/>
          </a:p>
        </p:txBody>
      </p:sp>
      <p:cxnSp>
        <p:nvCxnSpPr>
          <p:cNvPr id="31" name="Прямая соединительная линия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Прямоугольник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Рисунок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Заголовок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pPr rtl="0"/>
            <a:r>
              <a:rPr lang="ru-RU" noProof="0"/>
              <a:t>Образец заголовка</a:t>
            </a:r>
          </a:p>
        </p:txBody>
      </p:sp>
      <p:sp>
        <p:nvSpPr>
          <p:cNvPr id="3" name="Текст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latin typeface="Calibri" panose="020F0502020204030204" pitchFamily="34" charset="0"/>
                <a:cs typeface="Calibri" panose="020F0502020204030204" pitchFamily="34" charset="0"/>
              </a:defRPr>
            </a:lvl1pPr>
          </a:lstStyle>
          <a:p>
            <a:fld id="{491063CF-F8EE-4081-AADE-51E6B2C1B81F}" type="datetime1">
              <a:rPr lang="ru-RU" noProof="0" smtClean="0"/>
              <a:t>21.08.2024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latin typeface="Calibri" panose="020F0502020204030204" pitchFamily="34" charset="0"/>
                <a:cs typeface="Calibri" panose="020F0502020204030204" pitchFamily="34" charset="0"/>
              </a:defRPr>
            </a:lvl1pPr>
          </a:lstStyle>
          <a:p>
            <a:fld id="{6D22F896-40B5-4ADD-8801-0D06FADFA095}" type="slidenum">
              <a:rPr lang="ru-RU" noProof="0" smtClean="0"/>
              <a:pPr/>
              <a:t>‹#›</a:t>
            </a:fld>
            <a:endParaRPr lang="ru-RU" noProof="0">
              <a:latin typeface="Calibri" panose="020F0502020204030204" pitchFamily="34" charset="0"/>
              <a:cs typeface="Calibri" panose="020F0502020204030204" pitchFamily="34" charset="0"/>
            </a:endParaRPr>
          </a:p>
        </p:txBody>
      </p:sp>
      <p:cxnSp>
        <p:nvCxnSpPr>
          <p:cNvPr id="10" name="Прямая соединительная линия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200" b="0" i="0" kern="1200" cap="all">
          <a:solidFill>
            <a:schemeClr val="tx1"/>
          </a:solidFill>
          <a:effectLst/>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2739" y="467018"/>
            <a:ext cx="10862113" cy="3181511"/>
          </a:xfrm>
        </p:spPr>
        <p:txBody>
          <a:bodyPr rtlCol="0">
            <a:normAutofit/>
          </a:bodyPr>
          <a:lstStyle/>
          <a:p>
            <a:r>
              <a:rPr lang="ru-RU" sz="4400" err="1">
                <a:latin typeface="Calibri"/>
                <a:ea typeface="Calibri"/>
                <a:cs typeface="Calibri"/>
              </a:rPr>
              <a:t>Атестація</a:t>
            </a:r>
            <a:r>
              <a:rPr lang="ru-RU" sz="4400" dirty="0">
                <a:latin typeface="Calibri"/>
                <a:ea typeface="Calibri"/>
                <a:cs typeface="Calibri"/>
              </a:rPr>
              <a:t> 2 (14 год.)</a:t>
            </a:r>
          </a:p>
          <a:p>
            <a:r>
              <a:rPr lang="ru-RU" sz="4400" err="1">
                <a:latin typeface="Calibri"/>
                <a:ea typeface="Calibri"/>
                <a:cs typeface="Calibri"/>
              </a:rPr>
              <a:t>Практичне</a:t>
            </a:r>
            <a:r>
              <a:rPr lang="ru-RU" sz="4400" dirty="0">
                <a:latin typeface="Calibri"/>
                <a:ea typeface="Calibri"/>
                <a:cs typeface="Calibri"/>
              </a:rPr>
              <a:t> </a:t>
            </a:r>
            <a:r>
              <a:rPr lang="ru-RU" sz="4400" err="1">
                <a:latin typeface="Calibri"/>
                <a:ea typeface="Calibri"/>
                <a:cs typeface="Calibri"/>
              </a:rPr>
              <a:t>заняття</a:t>
            </a:r>
            <a:r>
              <a:rPr lang="ru-RU" sz="4400" dirty="0">
                <a:latin typeface="Calibri"/>
                <a:ea typeface="Calibri"/>
                <a:cs typeface="Calibri"/>
              </a:rPr>
              <a:t> 8(2 год.)</a:t>
            </a:r>
          </a:p>
          <a:p>
            <a:r>
              <a:rPr lang="ru-RU" sz="4400" err="1">
                <a:latin typeface="Calibri"/>
                <a:ea typeface="Calibri"/>
                <a:cs typeface="Calibri"/>
              </a:rPr>
              <a:t>Topic</a:t>
            </a:r>
            <a:r>
              <a:rPr lang="ru-RU" sz="4400" dirty="0">
                <a:latin typeface="Calibri"/>
                <a:ea typeface="Calibri"/>
                <a:cs typeface="Calibri"/>
              </a:rPr>
              <a:t> «</a:t>
            </a:r>
            <a:r>
              <a:rPr lang="ru-RU" sz="4400" err="1">
                <a:latin typeface="Calibri"/>
                <a:ea typeface="Calibri"/>
                <a:cs typeface="Calibri"/>
              </a:rPr>
              <a:t>Present</a:t>
            </a:r>
            <a:r>
              <a:rPr lang="ru-RU" sz="4400" dirty="0">
                <a:latin typeface="Calibri"/>
                <a:ea typeface="Calibri"/>
                <a:cs typeface="Calibri"/>
              </a:rPr>
              <a:t> Simple </a:t>
            </a:r>
            <a:r>
              <a:rPr lang="ru-RU" sz="4400" err="1">
                <a:latin typeface="Calibri"/>
                <a:ea typeface="Calibri"/>
                <a:cs typeface="Calibri"/>
              </a:rPr>
              <a:t>and</a:t>
            </a:r>
            <a:r>
              <a:rPr lang="ru-RU" sz="4400" dirty="0">
                <a:latin typeface="Calibri"/>
                <a:ea typeface="Calibri"/>
                <a:cs typeface="Calibri"/>
              </a:rPr>
              <a:t> </a:t>
            </a:r>
            <a:r>
              <a:rPr lang="ru-RU" sz="4400" err="1">
                <a:latin typeface="Calibri"/>
                <a:ea typeface="Calibri"/>
                <a:cs typeface="Calibri"/>
              </a:rPr>
              <a:t>its</a:t>
            </a:r>
            <a:r>
              <a:rPr lang="ru-RU" sz="4400" dirty="0">
                <a:latin typeface="Calibri"/>
                <a:ea typeface="Calibri"/>
                <a:cs typeface="Calibri"/>
              </a:rPr>
              <a:t> </a:t>
            </a:r>
            <a:r>
              <a:rPr lang="ru-RU" sz="4400" err="1">
                <a:latin typeface="Calibri"/>
                <a:ea typeface="Calibri"/>
                <a:cs typeface="Calibri"/>
              </a:rPr>
              <a:t>usage</a:t>
            </a:r>
            <a:r>
              <a:rPr lang="ru-RU" sz="4400" dirty="0">
                <a:latin typeface="Calibri"/>
                <a:ea typeface="Calibri"/>
                <a:cs typeface="Calibri"/>
              </a:rPr>
              <a:t>.» </a:t>
            </a:r>
            <a:r>
              <a:rPr lang="ru-RU" sz="4400" err="1">
                <a:latin typeface="Calibri"/>
                <a:ea typeface="Calibri"/>
                <a:cs typeface="Calibri"/>
              </a:rPr>
              <a:t>Grammar</a:t>
            </a:r>
            <a:r>
              <a:rPr lang="ru-RU" sz="4400" dirty="0">
                <a:latin typeface="Calibri"/>
                <a:ea typeface="Calibri"/>
                <a:cs typeface="Calibri"/>
              </a:rPr>
              <a:t> </a:t>
            </a:r>
            <a:r>
              <a:rPr lang="ru-RU" sz="4400" err="1">
                <a:latin typeface="Calibri"/>
                <a:ea typeface="Calibri"/>
                <a:cs typeface="Calibri"/>
              </a:rPr>
              <a:t>revision</a:t>
            </a:r>
            <a:endParaRPr lang="ru-RU" sz="4400" dirty="0" err="1">
              <a:latin typeface="Calibri"/>
              <a:ea typeface="Calibri"/>
              <a:cs typeface="Calibri"/>
            </a:endParaRPr>
          </a:p>
          <a:p>
            <a:endParaRPr lang="ru-RU" sz="7200" dirty="0">
              <a:ea typeface="Calibri"/>
            </a:endParaRPr>
          </a:p>
        </p:txBody>
      </p:sp>
      <p:sp>
        <p:nvSpPr>
          <p:cNvPr id="3" name="Подзаголовок 2"/>
          <p:cNvSpPr>
            <a:spLocks noGrp="1"/>
          </p:cNvSpPr>
          <p:nvPr>
            <p:ph type="subTitle" idx="1"/>
          </p:nvPr>
        </p:nvSpPr>
        <p:spPr>
          <a:xfrm>
            <a:off x="192740" y="2596484"/>
            <a:ext cx="11004352" cy="3344901"/>
          </a:xfrm>
        </p:spPr>
        <p:txBody>
          <a:bodyPr vert="horz" lIns="91440" tIns="91440" rIns="91440" bIns="91440" rtlCol="0" anchor="t">
            <a:noAutofit/>
          </a:bodyPr>
          <a:lstStyle/>
          <a:p>
            <a:r>
              <a:rPr lang="ru-RU" err="1">
                <a:latin typeface="Calibri"/>
                <a:ea typeface="Calibri"/>
                <a:cs typeface="Calibri"/>
              </a:rPr>
              <a:t>Objectives</a:t>
            </a:r>
            <a:r>
              <a:rPr lang="ru-RU" dirty="0">
                <a:latin typeface="Calibri"/>
                <a:ea typeface="Calibri"/>
                <a:cs typeface="Calibri"/>
              </a:rPr>
              <a:t>:     </a:t>
            </a:r>
          </a:p>
          <a:p>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learn</a:t>
            </a:r>
            <a:r>
              <a:rPr lang="ru-RU" dirty="0">
                <a:latin typeface="Calibri"/>
                <a:ea typeface="Calibri"/>
                <a:cs typeface="Calibri"/>
              </a:rPr>
              <a:t> </a:t>
            </a:r>
            <a:r>
              <a:rPr lang="ru-RU" err="1">
                <a:latin typeface="Calibri"/>
                <a:ea typeface="Calibri"/>
                <a:cs typeface="Calibri"/>
              </a:rPr>
              <a:t>new</a:t>
            </a:r>
            <a:r>
              <a:rPr lang="ru-RU" dirty="0">
                <a:latin typeface="Calibri"/>
                <a:ea typeface="Calibri"/>
                <a:cs typeface="Calibri"/>
              </a:rPr>
              <a:t> </a:t>
            </a:r>
            <a:r>
              <a:rPr lang="ru-RU" err="1">
                <a:latin typeface="Calibri"/>
                <a:ea typeface="Calibri"/>
                <a:cs typeface="Calibri"/>
              </a:rPr>
              <a:t>vocabulary</a:t>
            </a:r>
            <a:r>
              <a:rPr lang="ru-RU">
                <a:latin typeface="Calibri"/>
                <a:ea typeface="Calibri"/>
                <a:cs typeface="Calibri"/>
              </a:rPr>
              <a:t>;</a:t>
            </a:r>
          </a:p>
          <a:p>
            <a:r>
              <a:rPr lang="ru-RU" dirty="0">
                <a:latin typeface="Calibri"/>
                <a:ea typeface="Calibri"/>
                <a:cs typeface="Calibri"/>
              </a:rPr>
              <a:t>-  </a:t>
            </a:r>
            <a:r>
              <a:rPr lang="ru-RU" dirty="0" err="1">
                <a:latin typeface="Calibri"/>
                <a:ea typeface="Calibri"/>
                <a:cs typeface="Calibri"/>
              </a:rPr>
              <a:t>to</a:t>
            </a:r>
            <a:r>
              <a:rPr lang="ru-RU" dirty="0">
                <a:latin typeface="Calibri"/>
                <a:ea typeface="Calibri"/>
                <a:cs typeface="Calibri"/>
              </a:rPr>
              <a:t> </a:t>
            </a:r>
            <a:r>
              <a:rPr lang="ru-RU" dirty="0" err="1">
                <a:latin typeface="Calibri"/>
                <a:ea typeface="Calibri"/>
                <a:cs typeface="Calibri"/>
              </a:rPr>
              <a:t>practice</a:t>
            </a:r>
            <a:r>
              <a:rPr lang="ru-RU" dirty="0">
                <a:latin typeface="Calibri"/>
                <a:ea typeface="Calibri"/>
                <a:cs typeface="Calibri"/>
              </a:rPr>
              <a:t> </a:t>
            </a:r>
            <a:r>
              <a:rPr lang="ru-RU" dirty="0" err="1">
                <a:latin typeface="Calibri"/>
                <a:ea typeface="Calibri"/>
                <a:cs typeface="Calibri"/>
              </a:rPr>
              <a:t>grammar</a:t>
            </a:r>
            <a:r>
              <a:rPr lang="ru-RU" dirty="0">
                <a:latin typeface="Calibri"/>
                <a:ea typeface="Calibri"/>
                <a:cs typeface="Calibri"/>
              </a:rPr>
              <a:t> </a:t>
            </a:r>
            <a:r>
              <a:rPr lang="ru-RU" dirty="0" err="1">
                <a:latin typeface="Calibri"/>
                <a:ea typeface="Calibri"/>
                <a:cs typeface="Calibri"/>
              </a:rPr>
              <a:t>structures</a:t>
            </a:r>
            <a:r>
              <a:rPr lang="ru-RU" dirty="0">
                <a:latin typeface="Calibri"/>
                <a:ea typeface="Calibri"/>
                <a:cs typeface="Calibri"/>
              </a:rPr>
              <a:t>;</a:t>
            </a:r>
            <a:endParaRPr lang="ru-RU"/>
          </a:p>
          <a:p>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enable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talk</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write</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topic</a:t>
            </a:r>
            <a:r>
              <a:rPr lang="ru-RU" dirty="0">
                <a:latin typeface="Calibri"/>
                <a:ea typeface="Calibri"/>
                <a:cs typeface="Calibri"/>
              </a:rPr>
              <a:t>;</a:t>
            </a:r>
          </a:p>
          <a:p>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instil</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idea</a:t>
            </a:r>
            <a:r>
              <a:rPr lang="ru-RU" dirty="0">
                <a:latin typeface="Calibri"/>
                <a:ea typeface="Calibri"/>
                <a:cs typeface="Calibri"/>
              </a:rPr>
              <a:t> </a:t>
            </a:r>
            <a:r>
              <a:rPr lang="ru-RU" err="1">
                <a:latin typeface="Calibri"/>
                <a:ea typeface="Calibri"/>
                <a:cs typeface="Calibri"/>
              </a:rPr>
              <a:t>that</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a:t>
            </a:r>
            <a:r>
              <a:rPr lang="ru-RU" err="1">
                <a:latin typeface="Calibri"/>
                <a:ea typeface="Calibri"/>
                <a:cs typeface="Calibri"/>
              </a:rPr>
              <a:t>languages</a:t>
            </a:r>
            <a:r>
              <a:rPr lang="ru-RU" dirty="0">
                <a:latin typeface="Calibri"/>
                <a:ea typeface="Calibri"/>
                <a:cs typeface="Calibri"/>
              </a:rPr>
              <a:t> </a:t>
            </a:r>
            <a:r>
              <a:rPr lang="ru-RU" err="1">
                <a:latin typeface="Calibri"/>
                <a:ea typeface="Calibri"/>
                <a:cs typeface="Calibri"/>
              </a:rPr>
              <a:t>is</a:t>
            </a:r>
            <a:r>
              <a:rPr lang="ru-RU" dirty="0">
                <a:latin typeface="Calibri"/>
                <a:ea typeface="Calibri"/>
                <a:cs typeface="Calibri"/>
              </a:rPr>
              <a:t> </a:t>
            </a:r>
            <a:r>
              <a:rPr lang="ru-RU" err="1">
                <a:latin typeface="Calibri"/>
                <a:ea typeface="Calibri"/>
                <a:cs typeface="Calibri"/>
              </a:rPr>
              <a:t>necessary</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essential</a:t>
            </a:r>
            <a:r>
              <a:rPr lang="ru-RU" dirty="0">
                <a:latin typeface="Calibri"/>
                <a:ea typeface="Calibri"/>
                <a:cs typeface="Calibri"/>
              </a:rPr>
              <a:t>;</a:t>
            </a:r>
          </a:p>
          <a:p>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encourage</a:t>
            </a:r>
            <a:r>
              <a:rPr lang="ru-RU" dirty="0">
                <a:latin typeface="Calibri"/>
                <a:ea typeface="Calibri"/>
                <a:cs typeface="Calibri"/>
              </a:rPr>
              <a:t> </a:t>
            </a:r>
            <a:r>
              <a:rPr lang="ru-RU" err="1">
                <a:latin typeface="Calibri"/>
                <a:ea typeface="Calibri"/>
                <a:cs typeface="Calibri"/>
              </a:rPr>
              <a:t>st’s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go</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learning</a:t>
            </a:r>
            <a:r>
              <a:rPr lang="ru-RU" dirty="0">
                <a:latin typeface="Calibri"/>
                <a:ea typeface="Calibri"/>
                <a:cs typeface="Calibri"/>
              </a:rPr>
              <a:t> English </a:t>
            </a:r>
            <a:r>
              <a:rPr lang="ru-RU" err="1">
                <a:latin typeface="Calibri"/>
                <a:ea typeface="Calibri"/>
                <a:cs typeface="Calibri"/>
              </a:rPr>
              <a:t>at</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next</a:t>
            </a:r>
            <a:r>
              <a:rPr lang="ru-RU" dirty="0">
                <a:latin typeface="Calibri"/>
                <a:ea typeface="Calibri"/>
                <a:cs typeface="Calibri"/>
              </a:rPr>
              <a:t> </a:t>
            </a:r>
            <a:r>
              <a:rPr lang="ru-RU" err="1">
                <a:latin typeface="Calibri"/>
                <a:ea typeface="Calibri"/>
                <a:cs typeface="Calibri"/>
              </a:rPr>
              <a:t>level</a:t>
            </a:r>
            <a:r>
              <a:rPr lang="ru-RU" dirty="0">
                <a:latin typeface="Calibri"/>
                <a:ea typeface="Calibri"/>
                <a:cs typeface="Calibri"/>
              </a:rPr>
              <a:t>;</a:t>
            </a:r>
          </a:p>
          <a:p>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lay</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foundations</a:t>
            </a:r>
            <a:r>
              <a:rPr lang="ru-RU" dirty="0">
                <a:latin typeface="Calibri"/>
                <a:ea typeface="Calibri"/>
                <a:cs typeface="Calibri"/>
              </a:rPr>
              <a:t> </a:t>
            </a:r>
            <a:r>
              <a:rPr lang="ru-RU" err="1">
                <a:latin typeface="Calibri"/>
                <a:ea typeface="Calibri"/>
                <a:cs typeface="Calibri"/>
              </a:rPr>
              <a:t>for</a:t>
            </a:r>
            <a:r>
              <a:rPr lang="ru-RU" dirty="0">
                <a:latin typeface="Calibri"/>
                <a:ea typeface="Calibri"/>
                <a:cs typeface="Calibri"/>
              </a:rPr>
              <a:t> </a:t>
            </a:r>
            <a:r>
              <a:rPr lang="ru-RU" err="1">
                <a:latin typeface="Calibri"/>
                <a:ea typeface="Calibri"/>
                <a:cs typeface="Calibri"/>
              </a:rPr>
              <a:t>future</a:t>
            </a:r>
            <a:r>
              <a:rPr lang="ru-RU" dirty="0">
                <a:latin typeface="Calibri"/>
                <a:ea typeface="Calibri"/>
                <a:cs typeface="Calibri"/>
              </a:rPr>
              <a:t> </a:t>
            </a:r>
            <a:r>
              <a:rPr lang="ru-RU" err="1">
                <a:latin typeface="Calibri"/>
                <a:ea typeface="Calibri"/>
                <a:cs typeface="Calibri"/>
              </a:rPr>
              <a:t>study</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terms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structures</a:t>
            </a:r>
            <a:r>
              <a:rPr lang="ru-RU" dirty="0">
                <a:latin typeface="Calibri"/>
                <a:ea typeface="Calibri"/>
                <a:cs typeface="Calibri"/>
              </a:rPr>
              <a:t>, </a:t>
            </a:r>
            <a:r>
              <a:rPr lang="ru-RU" err="1">
                <a:latin typeface="Calibri"/>
                <a:ea typeface="Calibri"/>
                <a:cs typeface="Calibri"/>
              </a:rPr>
              <a:t>lexis</a:t>
            </a:r>
            <a:r>
              <a:rPr lang="ru-RU" dirty="0">
                <a:latin typeface="Calibri"/>
                <a:ea typeface="Calibri"/>
                <a:cs typeface="Calibri"/>
              </a:rPr>
              <a:t>, </a:t>
            </a:r>
            <a:r>
              <a:rPr lang="ru-RU" err="1">
                <a:latin typeface="Calibri"/>
                <a:ea typeface="Calibri"/>
                <a:cs typeface="Calibri"/>
              </a:rPr>
              <a:t>language</a:t>
            </a:r>
            <a:r>
              <a:rPr lang="ru-RU" dirty="0">
                <a:latin typeface="Calibri"/>
                <a:ea typeface="Calibri"/>
                <a:cs typeface="Calibri"/>
              </a:rPr>
              <a:t> </a:t>
            </a:r>
            <a:r>
              <a:rPr lang="ru-RU" err="1">
                <a:latin typeface="Calibri"/>
                <a:ea typeface="Calibri"/>
                <a:cs typeface="Calibri"/>
              </a:rPr>
              <a:t>functions</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basic</a:t>
            </a:r>
            <a:r>
              <a:rPr lang="ru-RU" dirty="0">
                <a:latin typeface="Calibri"/>
                <a:ea typeface="Calibri"/>
                <a:cs typeface="Calibri"/>
              </a:rPr>
              <a:t> </a:t>
            </a:r>
            <a:r>
              <a:rPr lang="ru-RU" err="1">
                <a:latin typeface="Calibri"/>
                <a:ea typeface="Calibri"/>
                <a:cs typeface="Calibri"/>
              </a:rPr>
              <a:t>study</a:t>
            </a:r>
            <a:endParaRPr lang="ru-RU" sz="2400" err="1">
              <a:latin typeface="Calibri"/>
              <a:ea typeface="Calibri"/>
              <a:cs typeface="Calibri"/>
            </a:endParaRPr>
          </a:p>
          <a:p>
            <a:endParaRPr lang="ru-RU" dirty="0">
              <a:ea typeface="Calibri"/>
            </a:endParaRPr>
          </a:p>
        </p:txBody>
      </p:sp>
    </p:spTree>
    <p:extLst>
      <p:ext uri="{BB962C8B-B14F-4D97-AF65-F5344CB8AC3E}">
        <p14:creationId xmlns:p14="http://schemas.microsoft.com/office/powerpoint/2010/main" val="128632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6C0992-448D-780D-A21E-48E74B8120B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E645AB7-8E64-C831-0FCA-B1776B630824}"/>
              </a:ext>
            </a:extLst>
          </p:cNvPr>
          <p:cNvSpPr>
            <a:spLocks noGrp="1"/>
          </p:cNvSpPr>
          <p:nvPr>
            <p:ph idx="1"/>
          </p:nvPr>
        </p:nvSpPr>
        <p:spPr>
          <a:xfrm>
            <a:off x="-3147" y="110733"/>
            <a:ext cx="11970091" cy="6117611"/>
          </a:xfrm>
        </p:spPr>
        <p:txBody>
          <a:bodyPr vert="horz" lIns="91440" tIns="45720" rIns="91440" bIns="45720" rtlCol="0" anchor="t">
            <a:noAutofit/>
          </a:bodyPr>
          <a:lstStyle/>
          <a:p>
            <a:pPr marL="0" indent="0">
              <a:buNone/>
            </a:pPr>
            <a:r>
              <a:rPr lang="ru-RU" sz="2200" err="1">
                <a:latin typeface="Calibri"/>
                <a:ea typeface="Calibri"/>
                <a:cs typeface="Calibri"/>
              </a:rPr>
              <a:t>Our</a:t>
            </a:r>
            <a:r>
              <a:rPr lang="ru-RU" sz="2200" dirty="0">
                <a:latin typeface="Calibri"/>
                <a:ea typeface="Calibri"/>
                <a:cs typeface="Calibri"/>
              </a:rPr>
              <a:t> </a:t>
            </a:r>
            <a:r>
              <a:rPr lang="ru-RU" sz="2200" err="1">
                <a:latin typeface="Calibri"/>
                <a:ea typeface="Calibri"/>
                <a:cs typeface="Calibri"/>
              </a:rPr>
              <a:t>family</a:t>
            </a:r>
            <a:r>
              <a:rPr lang="ru-RU" sz="2200" dirty="0">
                <a:latin typeface="Calibri"/>
                <a:ea typeface="Calibri"/>
                <a:cs typeface="Calibri"/>
              </a:rPr>
              <a:t> </a:t>
            </a:r>
            <a:r>
              <a:rPr lang="ru-RU" sz="2200" err="1">
                <a:latin typeface="Calibri"/>
                <a:ea typeface="Calibri"/>
                <a:cs typeface="Calibri"/>
              </a:rPr>
              <a:t>live</a:t>
            </a:r>
            <a:r>
              <a:rPr lang="ru-RU" sz="2200" dirty="0">
                <a:latin typeface="Calibri"/>
                <a:ea typeface="Calibri"/>
                <a:cs typeface="Calibri"/>
              </a:rPr>
              <a:t> in a new flat in one of the largest newly built residential areas. We moved into our flat seven years ago. It is a three-room flat on the fifth floor of an eight-storeyed building. It consists of a living room, a study, a bedroom, a kitchen, a bathroom, two closets and a lavatory. There are two balconies in our flat: the first one is in the living room, and the second- in the bedroom. Our flat has all modern conveniences: central heating, running cold and hot water, electricity, telephone and gas. Besides, there is a lift and a garbage disposal in our building. The layout is very good, I must admit. The rooms are light, though not very large. In my opinion, it's quite a modern-looking flat. The windows face the park in front of the buidling and the view is really wonderful.</a:t>
            </a:r>
            <a:endParaRPr lang="ru-RU" sz="2200">
              <a:ea typeface="Calibri" panose="020F0502020204030204" pitchFamily="34" charset="0"/>
              <a:cs typeface="Calibri"/>
            </a:endParaRPr>
          </a:p>
          <a:p>
            <a:pPr marL="0" indent="0">
              <a:buNone/>
            </a:pPr>
            <a:r>
              <a:rPr lang="ru-RU" sz="2200" err="1">
                <a:latin typeface="Calibri"/>
                <a:ea typeface="Calibri"/>
                <a:cs typeface="Calibri"/>
              </a:rPr>
              <a:t>Our</a:t>
            </a:r>
            <a:r>
              <a:rPr lang="ru-RU" sz="2200" dirty="0">
                <a:latin typeface="Calibri"/>
                <a:ea typeface="Calibri"/>
                <a:cs typeface="Calibri"/>
              </a:rPr>
              <a:t> </a:t>
            </a:r>
            <a:r>
              <a:rPr lang="ru-RU" sz="2200" err="1">
                <a:latin typeface="Calibri"/>
                <a:ea typeface="Calibri"/>
                <a:cs typeface="Calibri"/>
              </a:rPr>
              <a:t>living-room</a:t>
            </a:r>
            <a:r>
              <a:rPr lang="ru-RU" sz="2200" dirty="0">
                <a:latin typeface="Calibri"/>
                <a:ea typeface="Calibri"/>
                <a:cs typeface="Calibri"/>
              </a:rPr>
              <a:t> </a:t>
            </a:r>
            <a:r>
              <a:rPr lang="ru-RU" sz="2200" err="1">
                <a:latin typeface="Calibri"/>
                <a:ea typeface="Calibri"/>
                <a:cs typeface="Calibri"/>
              </a:rPr>
              <a:t>is</a:t>
            </a:r>
            <a:r>
              <a:rPr lang="ru-RU" sz="2200" dirty="0">
                <a:latin typeface="Calibri"/>
                <a:ea typeface="Calibri"/>
                <a:cs typeface="Calibri"/>
              </a:rPr>
              <a:t> quite a big room of about 19 square metres. It is the largest room in our flat. As my parents don't like much furniture in the house, so in the living room there are two comfortable armchairs and a sofa, coffee-table and a nice thick carpet on the floor. Opposite the window there is a wall unit, but it doesn't take much space in the room. Of course there is a colour TV set, a stereo cassette-recorder and a record-player in the living-room. A nice chandelier is hanging from the ceiling and there is a standard lamp to the left of the sofa. During the day, the light comes in through the window, but at night when it gets dark, we switch on the light and draw the curtains across the windows. We like to receive our guests in this room.</a:t>
            </a:r>
            <a:endParaRPr lang="ru-RU" sz="2200">
              <a:latin typeface="Calibri"/>
              <a:ea typeface="Calibri"/>
              <a:cs typeface="Calibri"/>
            </a:endParaRPr>
          </a:p>
          <a:p>
            <a:endParaRPr lang="ru-RU" dirty="0">
              <a:ea typeface="Calibri"/>
            </a:endParaRPr>
          </a:p>
        </p:txBody>
      </p:sp>
    </p:spTree>
    <p:extLst>
      <p:ext uri="{BB962C8B-B14F-4D97-AF65-F5344CB8AC3E}">
        <p14:creationId xmlns:p14="http://schemas.microsoft.com/office/powerpoint/2010/main" val="2743703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B2B77D-A826-580B-0C64-2CF4F4474A0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FA87A3D9-55F9-E3C2-5A2A-B6733710AAEC}"/>
              </a:ext>
            </a:extLst>
          </p:cNvPr>
          <p:cNvSpPr>
            <a:spLocks noGrp="1"/>
          </p:cNvSpPr>
          <p:nvPr>
            <p:ph idx="1"/>
          </p:nvPr>
        </p:nvSpPr>
        <p:spPr>
          <a:xfrm>
            <a:off x="227761" y="133823"/>
            <a:ext cx="11796911" cy="5932885"/>
          </a:xfrm>
        </p:spPr>
        <p:txBody>
          <a:bodyPr vert="horz" lIns="91440" tIns="45720" rIns="91440" bIns="45720" rtlCol="0" anchor="t">
            <a:noAutofit/>
          </a:bodyPr>
          <a:lstStyle/>
          <a:p>
            <a:pPr marL="0" indent="0">
              <a:buNone/>
            </a:pPr>
            <a:r>
              <a:rPr lang="ru-RU" sz="2800" dirty="0">
                <a:latin typeface="Calibri"/>
                <a:ea typeface="Calibri"/>
                <a:cs typeface="Calibri"/>
              </a:rPr>
              <a:t>And </a:t>
            </a:r>
            <a:r>
              <a:rPr lang="ru-RU" sz="2800" err="1">
                <a:latin typeface="Calibri"/>
                <a:ea typeface="Calibri"/>
                <a:cs typeface="Calibri"/>
              </a:rPr>
              <a:t>now</a:t>
            </a:r>
            <a:r>
              <a:rPr lang="ru-RU" sz="2800" dirty="0">
                <a:latin typeface="Calibri"/>
                <a:ea typeface="Calibri"/>
                <a:cs typeface="Calibri"/>
              </a:rPr>
              <a:t> I </a:t>
            </a:r>
            <a:r>
              <a:rPr lang="ru-RU" sz="2800" err="1">
                <a:latin typeface="Calibri"/>
                <a:ea typeface="Calibri"/>
                <a:cs typeface="Calibri"/>
              </a:rPr>
              <a:t>would</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describe</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study</a:t>
            </a:r>
            <a:r>
              <a:rPr lang="ru-RU" sz="2800" dirty="0">
                <a:latin typeface="Calibri"/>
                <a:ea typeface="Calibri"/>
                <a:cs typeface="Calibri"/>
              </a:rPr>
              <a:t>. </a:t>
            </a:r>
            <a:r>
              <a:rPr lang="ru-RU" sz="2800" err="1">
                <a:latin typeface="Calibri"/>
                <a:ea typeface="Calibri"/>
                <a:cs typeface="Calibri"/>
              </a:rPr>
              <a:t>At</a:t>
            </a:r>
            <a:r>
              <a:rPr lang="ru-RU" sz="2800" dirty="0">
                <a:latin typeface="Calibri"/>
                <a:ea typeface="Calibri"/>
                <a:cs typeface="Calibri"/>
              </a:rPr>
              <a:t> </a:t>
            </a:r>
            <a:r>
              <a:rPr lang="ru-RU" sz="2800" err="1">
                <a:latin typeface="Calibri"/>
                <a:ea typeface="Calibri"/>
                <a:cs typeface="Calibri"/>
              </a:rPr>
              <a:t>first</a:t>
            </a:r>
            <a:r>
              <a:rPr lang="ru-RU" sz="2800" dirty="0">
                <a:latin typeface="Calibri"/>
                <a:ea typeface="Calibri"/>
                <a:cs typeface="Calibri"/>
              </a:rPr>
              <a:t> </a:t>
            </a:r>
            <a:r>
              <a:rPr lang="ru-RU" sz="2800" err="1">
                <a:latin typeface="Calibri"/>
                <a:ea typeface="Calibri"/>
                <a:cs typeface="Calibri"/>
              </a:rPr>
              <a:t>it</a:t>
            </a:r>
            <a:r>
              <a:rPr lang="ru-RU" sz="2800" dirty="0">
                <a:latin typeface="Calibri"/>
                <a:ea typeface="Calibri"/>
                <a:cs typeface="Calibri"/>
              </a:rPr>
              <a:t> </a:t>
            </a:r>
            <a:r>
              <a:rPr lang="ru-RU" sz="2800" err="1">
                <a:latin typeface="Calibri"/>
                <a:ea typeface="Calibri"/>
                <a:cs typeface="Calibri"/>
              </a:rPr>
              <a:t>was</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daddy's</a:t>
            </a:r>
            <a:r>
              <a:rPr lang="ru-RU" sz="2800" dirty="0">
                <a:latin typeface="Calibri"/>
                <a:ea typeface="Calibri"/>
                <a:cs typeface="Calibri"/>
              </a:rPr>
              <a:t> </a:t>
            </a:r>
            <a:r>
              <a:rPr lang="ru-RU" sz="2800" err="1">
                <a:latin typeface="Calibri"/>
                <a:ea typeface="Calibri"/>
                <a:cs typeface="Calibri"/>
              </a:rPr>
              <a:t>room</a:t>
            </a:r>
            <a:r>
              <a:rPr lang="ru-RU" sz="2800" dirty="0">
                <a:latin typeface="Calibri"/>
                <a:ea typeface="Calibri"/>
                <a:cs typeface="Calibri"/>
              </a:rPr>
              <a:t>, </a:t>
            </a:r>
            <a:r>
              <a:rPr lang="ru-RU" sz="2800" err="1">
                <a:latin typeface="Calibri"/>
                <a:ea typeface="Calibri"/>
                <a:cs typeface="Calibri"/>
              </a:rPr>
              <a:t>but</a:t>
            </a:r>
            <a:r>
              <a:rPr lang="ru-RU" sz="2800" dirty="0">
                <a:latin typeface="Calibri"/>
                <a:ea typeface="Calibri"/>
                <a:cs typeface="Calibri"/>
              </a:rPr>
              <a:t> </a:t>
            </a:r>
            <a:r>
              <a:rPr lang="ru-RU" sz="2800" err="1">
                <a:latin typeface="Calibri"/>
                <a:ea typeface="Calibri"/>
                <a:cs typeface="Calibri"/>
              </a:rPr>
              <a:t>as</a:t>
            </a:r>
            <a:r>
              <a:rPr lang="ru-RU" sz="2800" dirty="0">
                <a:latin typeface="Calibri"/>
                <a:ea typeface="Calibri"/>
                <a:cs typeface="Calibri"/>
              </a:rPr>
              <a:t> I </a:t>
            </a:r>
            <a:r>
              <a:rPr lang="ru-RU" sz="2800" err="1">
                <a:latin typeface="Calibri"/>
                <a:ea typeface="Calibri"/>
                <a:cs typeface="Calibri"/>
              </a:rPr>
              <a:t>grew</a:t>
            </a:r>
            <a:r>
              <a:rPr lang="ru-RU" sz="2800" dirty="0">
                <a:latin typeface="Calibri"/>
                <a:ea typeface="Calibri"/>
                <a:cs typeface="Calibri"/>
              </a:rPr>
              <a:t> </a:t>
            </a:r>
            <a:r>
              <a:rPr lang="ru-RU" sz="2800" err="1">
                <a:latin typeface="Calibri"/>
                <a:ea typeface="Calibri"/>
                <a:cs typeface="Calibri"/>
              </a:rPr>
              <a:t>older</a:t>
            </a:r>
            <a:r>
              <a:rPr lang="ru-RU" sz="2800" dirty="0">
                <a:latin typeface="Calibri"/>
                <a:ea typeface="Calibri"/>
                <a:cs typeface="Calibri"/>
              </a:rPr>
              <a:t>, </a:t>
            </a:r>
            <a:r>
              <a:rPr lang="ru-RU" sz="2800" err="1">
                <a:latin typeface="Calibri"/>
                <a:ea typeface="Calibri"/>
                <a:cs typeface="Calibri"/>
              </a:rPr>
              <a:t>it</a:t>
            </a:r>
            <a:r>
              <a:rPr lang="ru-RU" sz="2800" dirty="0">
                <a:latin typeface="Calibri"/>
                <a:ea typeface="Calibri"/>
                <a:cs typeface="Calibri"/>
              </a:rPr>
              <a:t> </a:t>
            </a:r>
            <a:r>
              <a:rPr lang="ru-RU" sz="2800" err="1">
                <a:latin typeface="Calibri"/>
                <a:ea typeface="Calibri"/>
                <a:cs typeface="Calibri"/>
              </a:rPr>
              <a:t>has</a:t>
            </a:r>
            <a:r>
              <a:rPr lang="ru-RU" sz="2800" dirty="0">
                <a:latin typeface="Calibri"/>
                <a:ea typeface="Calibri"/>
                <a:cs typeface="Calibri"/>
              </a:rPr>
              <a:t> </a:t>
            </a:r>
            <a:r>
              <a:rPr lang="ru-RU" sz="2800" err="1">
                <a:latin typeface="Calibri"/>
                <a:ea typeface="Calibri"/>
                <a:cs typeface="Calibri"/>
              </a:rPr>
              <a:t>become</a:t>
            </a:r>
            <a:r>
              <a:rPr lang="ru-RU" sz="2800" dirty="0">
                <a:latin typeface="Calibri"/>
                <a:ea typeface="Calibri"/>
                <a:cs typeface="Calibri"/>
              </a:rPr>
              <a:t> </a:t>
            </a:r>
            <a:r>
              <a:rPr lang="ru-RU" sz="2800" err="1">
                <a:latin typeface="Calibri"/>
                <a:ea typeface="Calibri"/>
                <a:cs typeface="Calibri"/>
              </a:rPr>
              <a:t>mine</a:t>
            </a:r>
            <a:r>
              <a:rPr lang="ru-RU" sz="2800" dirty="0">
                <a:latin typeface="Calibri"/>
                <a:ea typeface="Calibri"/>
                <a:cs typeface="Calibri"/>
              </a:rPr>
              <a:t>. To </a:t>
            </a:r>
            <a:r>
              <a:rPr lang="ru-RU" sz="2800" err="1">
                <a:latin typeface="Calibri"/>
                <a:ea typeface="Calibri"/>
                <a:cs typeface="Calibri"/>
              </a:rPr>
              <a:t>tell</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truth</a:t>
            </a:r>
            <a:r>
              <a:rPr lang="ru-RU" sz="2800" dirty="0">
                <a:latin typeface="Calibri"/>
                <a:ea typeface="Calibri"/>
                <a:cs typeface="Calibri"/>
              </a:rPr>
              <a:t>, I </a:t>
            </a:r>
            <a:r>
              <a:rPr lang="ru-RU" sz="2800" err="1">
                <a:latin typeface="Calibri"/>
                <a:ea typeface="Calibri"/>
                <a:cs typeface="Calibri"/>
              </a:rPr>
              <a:t>am</a:t>
            </a:r>
            <a:r>
              <a:rPr lang="ru-RU" sz="2800" dirty="0">
                <a:latin typeface="Calibri"/>
                <a:ea typeface="Calibri"/>
                <a:cs typeface="Calibri"/>
              </a:rPr>
              <a:t> </a:t>
            </a:r>
            <a:r>
              <a:rPr lang="ru-RU" sz="2800" err="1">
                <a:latin typeface="Calibri"/>
                <a:ea typeface="Calibri"/>
                <a:cs typeface="Calibri"/>
              </a:rPr>
              <a:t>very</a:t>
            </a:r>
            <a:r>
              <a:rPr lang="ru-RU" sz="2800" dirty="0">
                <a:latin typeface="Calibri"/>
                <a:ea typeface="Calibri"/>
                <a:cs typeface="Calibri"/>
              </a:rPr>
              <a:t> </a:t>
            </a:r>
            <a:r>
              <a:rPr lang="ru-RU" sz="2800" err="1">
                <a:latin typeface="Calibri"/>
                <a:ea typeface="Calibri"/>
                <a:cs typeface="Calibri"/>
              </a:rPr>
              <a:t>happy</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have</a:t>
            </a:r>
            <a:r>
              <a:rPr lang="ru-RU" sz="2800" dirty="0">
                <a:latin typeface="Calibri"/>
                <a:ea typeface="Calibri"/>
                <a:cs typeface="Calibri"/>
              </a:rPr>
              <a:t> a </a:t>
            </a:r>
            <a:r>
              <a:rPr lang="ru-RU" sz="2800" err="1">
                <a:latin typeface="Calibri"/>
                <a:ea typeface="Calibri"/>
                <a:cs typeface="Calibri"/>
              </a:rPr>
              <a:t>room</a:t>
            </a:r>
            <a:r>
              <a:rPr lang="ru-RU" sz="2800" dirty="0">
                <a:latin typeface="Calibri"/>
                <a:ea typeface="Calibri"/>
                <a:cs typeface="Calibri"/>
              </a:rPr>
              <a:t> </a:t>
            </a:r>
            <a:r>
              <a:rPr lang="ru-RU" sz="2800" err="1">
                <a:latin typeface="Calibri"/>
                <a:ea typeface="Calibri"/>
                <a:cs typeface="Calibri"/>
              </a:rPr>
              <a:t>for</a:t>
            </a:r>
            <a:r>
              <a:rPr lang="ru-RU" sz="2800" dirty="0">
                <a:latin typeface="Calibri"/>
                <a:ea typeface="Calibri"/>
                <a:cs typeface="Calibri"/>
              </a:rPr>
              <a:t> </a:t>
            </a:r>
            <a:r>
              <a:rPr lang="ru-RU" sz="2800" err="1">
                <a:latin typeface="Calibri"/>
                <a:ea typeface="Calibri"/>
                <a:cs typeface="Calibri"/>
              </a:rPr>
              <a:t>myself</a:t>
            </a:r>
            <a:r>
              <a:rPr lang="ru-RU" sz="2800" dirty="0">
                <a:latin typeface="Calibri"/>
                <a:ea typeface="Calibri"/>
                <a:cs typeface="Calibri"/>
              </a:rPr>
              <a:t>, </a:t>
            </a:r>
            <a:r>
              <a:rPr lang="ru-RU" sz="2800" err="1">
                <a:latin typeface="Calibri"/>
                <a:ea typeface="Calibri"/>
                <a:cs typeface="Calibri"/>
              </a:rPr>
              <a:t>that's</a:t>
            </a:r>
            <a:r>
              <a:rPr lang="ru-RU" sz="2800" dirty="0">
                <a:latin typeface="Calibri"/>
                <a:ea typeface="Calibri"/>
                <a:cs typeface="Calibri"/>
              </a:rPr>
              <a:t> </a:t>
            </a:r>
            <a:r>
              <a:rPr lang="ru-RU" sz="2800" err="1">
                <a:latin typeface="Calibri"/>
                <a:ea typeface="Calibri"/>
                <a:cs typeface="Calibri"/>
              </a:rPr>
              <a:t>why</a:t>
            </a:r>
            <a:r>
              <a:rPr lang="ru-RU" sz="2800" dirty="0">
                <a:latin typeface="Calibri"/>
                <a:ea typeface="Calibri"/>
                <a:cs typeface="Calibri"/>
              </a:rPr>
              <a:t> I </a:t>
            </a:r>
            <a:r>
              <a:rPr lang="ru-RU" sz="2800" err="1">
                <a:latin typeface="Calibri"/>
                <a:ea typeface="Calibri"/>
                <a:cs typeface="Calibri"/>
              </a:rPr>
              <a:t>always</a:t>
            </a:r>
            <a:r>
              <a:rPr lang="ru-RU" sz="2800" dirty="0">
                <a:latin typeface="Calibri"/>
                <a:ea typeface="Calibri"/>
                <a:cs typeface="Calibri"/>
              </a:rPr>
              <a:t> </a:t>
            </a:r>
            <a:r>
              <a:rPr lang="ru-RU" sz="2800" err="1">
                <a:latin typeface="Calibri"/>
                <a:ea typeface="Calibri"/>
                <a:cs typeface="Calibri"/>
              </a:rPr>
              <a:t>try</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keep</a:t>
            </a:r>
            <a:r>
              <a:rPr lang="ru-RU" sz="2800" dirty="0">
                <a:latin typeface="Calibri"/>
                <a:ea typeface="Calibri"/>
                <a:cs typeface="Calibri"/>
              </a:rPr>
              <a:t> </a:t>
            </a:r>
            <a:r>
              <a:rPr lang="ru-RU" sz="2800" err="1">
                <a:latin typeface="Calibri"/>
                <a:ea typeface="Calibri"/>
                <a:cs typeface="Calibri"/>
              </a:rPr>
              <a:t>it</a:t>
            </a:r>
            <a:r>
              <a:rPr lang="ru-RU" sz="2800" dirty="0">
                <a:latin typeface="Calibri"/>
                <a:ea typeface="Calibri"/>
                <a:cs typeface="Calibri"/>
              </a:rPr>
              <a:t> </a:t>
            </a:r>
            <a:r>
              <a:rPr lang="ru-RU" sz="2800" err="1">
                <a:latin typeface="Calibri"/>
                <a:ea typeface="Calibri"/>
                <a:cs typeface="Calibri"/>
              </a:rPr>
              <a:t>tidy</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cosy</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 </a:t>
            </a:r>
            <a:r>
              <a:rPr lang="ru-RU" sz="2800" err="1">
                <a:latin typeface="Calibri"/>
                <a:ea typeface="Calibri"/>
                <a:cs typeface="Calibri"/>
              </a:rPr>
              <a:t>sofa</a:t>
            </a:r>
            <a:r>
              <a:rPr lang="ru-RU" sz="2800" dirty="0">
                <a:latin typeface="Calibri"/>
                <a:ea typeface="Calibri"/>
                <a:cs typeface="Calibri"/>
              </a:rPr>
              <a:t>, a </a:t>
            </a:r>
            <a:r>
              <a:rPr lang="ru-RU" sz="2800" err="1">
                <a:latin typeface="Calibri"/>
                <a:ea typeface="Calibri"/>
                <a:cs typeface="Calibri"/>
              </a:rPr>
              <a:t>writing</a:t>
            </a:r>
            <a:r>
              <a:rPr lang="ru-RU" sz="2800" dirty="0">
                <a:latin typeface="Calibri"/>
                <a:ea typeface="Calibri"/>
                <a:cs typeface="Calibri"/>
              </a:rPr>
              <a:t> </a:t>
            </a:r>
            <a:r>
              <a:rPr lang="ru-RU" sz="2800" err="1">
                <a:latin typeface="Calibri"/>
                <a:ea typeface="Calibri"/>
                <a:cs typeface="Calibri"/>
              </a:rPr>
              <a:t>table</a:t>
            </a:r>
            <a:r>
              <a:rPr lang="ru-RU" sz="2800" dirty="0">
                <a:latin typeface="Calibri"/>
                <a:ea typeface="Calibri"/>
                <a:cs typeface="Calibri"/>
              </a:rPr>
              <a:t>, a </a:t>
            </a:r>
            <a:r>
              <a:rPr lang="ru-RU" sz="2800" err="1">
                <a:latin typeface="Calibri"/>
                <a:ea typeface="Calibri"/>
                <a:cs typeface="Calibri"/>
              </a:rPr>
              <a:t>bookcase</a:t>
            </a:r>
            <a:r>
              <a:rPr lang="ru-RU" sz="2800" dirty="0">
                <a:latin typeface="Calibri"/>
                <a:ea typeface="Calibri"/>
                <a:cs typeface="Calibri"/>
              </a:rPr>
              <a:t>, a </a:t>
            </a:r>
            <a:r>
              <a:rPr lang="ru-RU" sz="2800" err="1">
                <a:latin typeface="Calibri"/>
                <a:ea typeface="Calibri"/>
                <a:cs typeface="Calibri"/>
              </a:rPr>
              <a:t>wardrobe</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room</a:t>
            </a:r>
            <a:r>
              <a:rPr lang="ru-RU" sz="2800" dirty="0">
                <a:latin typeface="Calibri"/>
                <a:ea typeface="Calibri"/>
                <a:cs typeface="Calibri"/>
              </a:rPr>
              <a:t>. On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wall</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 </a:t>
            </a:r>
            <a:r>
              <a:rPr lang="ru-RU" sz="2800" err="1">
                <a:latin typeface="Calibri"/>
                <a:ea typeface="Calibri"/>
                <a:cs typeface="Calibri"/>
              </a:rPr>
              <a:t>are</a:t>
            </a:r>
            <a:r>
              <a:rPr lang="ru-RU" sz="2800" dirty="0">
                <a:latin typeface="Calibri"/>
                <a:ea typeface="Calibri"/>
                <a:cs typeface="Calibri"/>
              </a:rPr>
              <a:t> </a:t>
            </a:r>
            <a:r>
              <a:rPr lang="ru-RU" sz="2800" err="1">
                <a:latin typeface="Calibri"/>
                <a:ea typeface="Calibri"/>
                <a:cs typeface="Calibri"/>
              </a:rPr>
              <a:t>some</a:t>
            </a:r>
            <a:r>
              <a:rPr lang="ru-RU" sz="2800" dirty="0">
                <a:latin typeface="Calibri"/>
                <a:ea typeface="Calibri"/>
                <a:cs typeface="Calibri"/>
              </a:rPr>
              <a:t> </a:t>
            </a:r>
            <a:r>
              <a:rPr lang="ru-RU" sz="2800" err="1">
                <a:latin typeface="Calibri"/>
                <a:ea typeface="Calibri"/>
                <a:cs typeface="Calibri"/>
              </a:rPr>
              <a:t>shelves</a:t>
            </a:r>
            <a:r>
              <a:rPr lang="ru-RU" sz="2800" dirty="0">
                <a:latin typeface="Calibri"/>
                <a:ea typeface="Calibri"/>
                <a:cs typeface="Calibri"/>
              </a:rPr>
              <a:t> </a:t>
            </a:r>
            <a:r>
              <a:rPr lang="ru-RU" sz="2800" err="1">
                <a:latin typeface="Calibri"/>
                <a:ea typeface="Calibri"/>
                <a:cs typeface="Calibri"/>
              </a:rPr>
              <a:t>full</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English, </a:t>
            </a:r>
            <a:r>
              <a:rPr lang="ru-RU" sz="2800" err="1">
                <a:latin typeface="Calibri"/>
                <a:ea typeface="Calibri"/>
                <a:cs typeface="Calibri"/>
              </a:rPr>
              <a:t>Ukrainian</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Russian </a:t>
            </a:r>
            <a:r>
              <a:rPr lang="ru-RU" sz="2800" err="1">
                <a:latin typeface="Calibri"/>
                <a:ea typeface="Calibri"/>
                <a:cs typeface="Calibri"/>
              </a:rPr>
              <a:t>books</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 </a:t>
            </a:r>
            <a:r>
              <a:rPr lang="ru-RU" sz="2800" err="1">
                <a:latin typeface="Calibri"/>
                <a:ea typeface="Calibri"/>
                <a:cs typeface="Calibri"/>
              </a:rPr>
              <a:t>radio</a:t>
            </a:r>
            <a:r>
              <a:rPr lang="ru-RU" sz="2800" dirty="0">
                <a:latin typeface="Calibri"/>
                <a:ea typeface="Calibri"/>
                <a:cs typeface="Calibri"/>
              </a:rPr>
              <a:t> </a:t>
            </a:r>
            <a:r>
              <a:rPr lang="ru-RU" sz="2800" err="1">
                <a:latin typeface="Calibri"/>
                <a:ea typeface="Calibri"/>
                <a:cs typeface="Calibri"/>
              </a:rPr>
              <a:t>set</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shelf</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I </a:t>
            </a:r>
            <a:r>
              <a:rPr lang="ru-RU" sz="2800" err="1">
                <a:latin typeface="Calibri"/>
                <a:ea typeface="Calibri"/>
                <a:cs typeface="Calibri"/>
              </a:rPr>
              <a:t>must</a:t>
            </a:r>
            <a:r>
              <a:rPr lang="ru-RU" sz="2800" dirty="0">
                <a:latin typeface="Calibri"/>
                <a:ea typeface="Calibri"/>
                <a:cs typeface="Calibri"/>
              </a:rPr>
              <a:t> </a:t>
            </a:r>
            <a:r>
              <a:rPr lang="ru-RU" sz="2800" err="1">
                <a:latin typeface="Calibri"/>
                <a:ea typeface="Calibri"/>
                <a:cs typeface="Calibri"/>
              </a:rPr>
              <a:t>confess</a:t>
            </a:r>
            <a:r>
              <a:rPr lang="ru-RU" sz="2800" dirty="0">
                <a:latin typeface="Calibri"/>
                <a:ea typeface="Calibri"/>
                <a:cs typeface="Calibri"/>
              </a:rPr>
              <a:t>. I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listen</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wireless</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evening</a:t>
            </a:r>
            <a:r>
              <a:rPr lang="ru-RU" sz="2800" dirty="0">
                <a:latin typeface="Calibri"/>
                <a:ea typeface="Calibri"/>
                <a:cs typeface="Calibri"/>
              </a:rPr>
              <a:t>. The </a:t>
            </a:r>
            <a:r>
              <a:rPr lang="ru-RU" sz="2800" err="1">
                <a:latin typeface="Calibri"/>
                <a:ea typeface="Calibri"/>
                <a:cs typeface="Calibri"/>
              </a:rPr>
              <a:t>dressing-table</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next</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sofa</a:t>
            </a:r>
            <a:r>
              <a:rPr lang="ru-RU" sz="2800" dirty="0">
                <a:latin typeface="Calibri"/>
                <a:ea typeface="Calibri"/>
                <a:cs typeface="Calibri"/>
              </a:rPr>
              <a:t>. In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chest</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drawers</a:t>
            </a:r>
            <a:r>
              <a:rPr lang="ru-RU" sz="2800" dirty="0">
                <a:latin typeface="Calibri"/>
                <a:ea typeface="Calibri"/>
                <a:cs typeface="Calibri"/>
              </a:rPr>
              <a:t> I </a:t>
            </a:r>
            <a:r>
              <a:rPr lang="ru-RU" sz="2800" err="1">
                <a:latin typeface="Calibri"/>
                <a:ea typeface="Calibri"/>
                <a:cs typeface="Calibri"/>
              </a:rPr>
              <a:t>keep</a:t>
            </a:r>
            <a:r>
              <a:rPr lang="ru-RU" sz="2800" dirty="0">
                <a:latin typeface="Calibri"/>
                <a:ea typeface="Calibri"/>
                <a:cs typeface="Calibri"/>
              </a:rPr>
              <a:t> </a:t>
            </a:r>
            <a:r>
              <a:rPr lang="ru-RU" sz="2800" err="1">
                <a:latin typeface="Calibri"/>
                <a:ea typeface="Calibri"/>
                <a:cs typeface="Calibri"/>
              </a:rPr>
              <a:t>clean</a:t>
            </a:r>
            <a:r>
              <a:rPr lang="ru-RU" sz="2800" dirty="0">
                <a:latin typeface="Calibri"/>
                <a:ea typeface="Calibri"/>
                <a:cs typeface="Calibri"/>
              </a:rPr>
              <a:t> </a:t>
            </a:r>
            <a:r>
              <a:rPr lang="ru-RU" sz="2800" err="1">
                <a:latin typeface="Calibri"/>
                <a:ea typeface="Calibri"/>
                <a:cs typeface="Calibri"/>
              </a:rPr>
              <a:t>linen</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handkerchiefs</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wardrobe</a:t>
            </a:r>
            <a:r>
              <a:rPr lang="ru-RU" sz="2800" dirty="0">
                <a:latin typeface="Calibri"/>
                <a:ea typeface="Calibri"/>
                <a:cs typeface="Calibri"/>
              </a:rPr>
              <a:t> I </a:t>
            </a:r>
            <a:r>
              <a:rPr lang="ru-RU" sz="2800" err="1">
                <a:latin typeface="Calibri"/>
                <a:ea typeface="Calibri"/>
                <a:cs typeface="Calibri"/>
              </a:rPr>
              <a:t>keep</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clothes</a:t>
            </a:r>
            <a:r>
              <a:rPr lang="ru-RU" sz="2800" dirty="0">
                <a:latin typeface="Calibri"/>
                <a:ea typeface="Calibri"/>
                <a:cs typeface="Calibri"/>
              </a:rPr>
              <a:t>, </a:t>
            </a:r>
            <a:r>
              <a:rPr lang="ru-RU" sz="2800" err="1">
                <a:latin typeface="Calibri"/>
                <a:ea typeface="Calibri"/>
                <a:cs typeface="Calibri"/>
              </a:rPr>
              <a:t>which</a:t>
            </a:r>
            <a:r>
              <a:rPr lang="ru-RU" sz="2800" dirty="0">
                <a:latin typeface="Calibri"/>
                <a:ea typeface="Calibri"/>
                <a:cs typeface="Calibri"/>
              </a:rPr>
              <a:t> I </a:t>
            </a:r>
            <a:r>
              <a:rPr lang="ru-RU" sz="2800" err="1">
                <a:latin typeface="Calibri"/>
                <a:ea typeface="Calibri"/>
                <a:cs typeface="Calibri"/>
              </a:rPr>
              <a:t>hang</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coat-hangers</a:t>
            </a:r>
            <a:r>
              <a:rPr lang="ru-RU" sz="2800" dirty="0">
                <a:latin typeface="Calibri"/>
                <a:ea typeface="Calibri"/>
                <a:cs typeface="Calibri"/>
              </a:rPr>
              <a:t>. I </a:t>
            </a:r>
            <a:r>
              <a:rPr lang="ru-RU" sz="2800" err="1">
                <a:latin typeface="Calibri"/>
                <a:ea typeface="Calibri"/>
                <a:cs typeface="Calibri"/>
              </a:rPr>
              <a:t>have</a:t>
            </a:r>
            <a:r>
              <a:rPr lang="ru-RU" sz="2800" dirty="0">
                <a:latin typeface="Calibri"/>
                <a:ea typeface="Calibri"/>
                <a:cs typeface="Calibri"/>
              </a:rPr>
              <a:t> </a:t>
            </a:r>
            <a:r>
              <a:rPr lang="ru-RU" sz="2800" err="1">
                <a:latin typeface="Calibri"/>
                <a:ea typeface="Calibri"/>
                <a:cs typeface="Calibri"/>
              </a:rPr>
              <a:t>two</a:t>
            </a:r>
            <a:r>
              <a:rPr lang="ru-RU" sz="2800" dirty="0">
                <a:latin typeface="Calibri"/>
                <a:ea typeface="Calibri"/>
                <a:cs typeface="Calibri"/>
              </a:rPr>
              <a:t> </a:t>
            </a:r>
            <a:r>
              <a:rPr lang="ru-RU" sz="2800" err="1">
                <a:latin typeface="Calibri"/>
                <a:ea typeface="Calibri"/>
                <a:cs typeface="Calibri"/>
              </a:rPr>
              <a:t>water-colours</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wall</a:t>
            </a:r>
            <a:r>
              <a:rPr lang="ru-RU" sz="2800" dirty="0">
                <a:latin typeface="Calibri"/>
                <a:ea typeface="Calibri"/>
                <a:cs typeface="Calibri"/>
              </a:rPr>
              <a:t> </a:t>
            </a:r>
            <a:r>
              <a:rPr lang="ru-RU" sz="2800" err="1">
                <a:latin typeface="Calibri"/>
                <a:ea typeface="Calibri"/>
                <a:cs typeface="Calibri"/>
              </a:rPr>
              <a:t>above</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sofa</a:t>
            </a:r>
            <a:r>
              <a:rPr lang="ru-RU" sz="2800" dirty="0">
                <a:latin typeface="Calibri"/>
                <a:ea typeface="Calibri"/>
                <a:cs typeface="Calibri"/>
              </a:rPr>
              <a:t>. </a:t>
            </a:r>
            <a:r>
              <a:rPr lang="ru-RU" sz="2800" err="1">
                <a:latin typeface="Calibri"/>
                <a:ea typeface="Calibri"/>
                <a:cs typeface="Calibri"/>
              </a:rPr>
              <a:t>They</a:t>
            </a:r>
            <a:r>
              <a:rPr lang="ru-RU" sz="2800" dirty="0">
                <a:latin typeface="Calibri"/>
                <a:ea typeface="Calibri"/>
                <a:cs typeface="Calibri"/>
              </a:rPr>
              <a:t> </a:t>
            </a:r>
            <a:r>
              <a:rPr lang="ru-RU" sz="2800" err="1">
                <a:latin typeface="Calibri"/>
                <a:ea typeface="Calibri"/>
                <a:cs typeface="Calibri"/>
              </a:rPr>
              <a:t>are</a:t>
            </a:r>
            <a:r>
              <a:rPr lang="ru-RU" sz="2800" dirty="0">
                <a:latin typeface="Calibri"/>
                <a:ea typeface="Calibri"/>
                <a:cs typeface="Calibri"/>
              </a:rPr>
              <a:t> </a:t>
            </a:r>
            <a:r>
              <a:rPr lang="ru-RU" sz="2800" err="1">
                <a:latin typeface="Calibri"/>
                <a:ea typeface="Calibri"/>
                <a:cs typeface="Calibri"/>
              </a:rPr>
              <a:t>nice</a:t>
            </a:r>
            <a:r>
              <a:rPr lang="ru-RU" sz="2800" dirty="0">
                <a:latin typeface="Calibri"/>
                <a:ea typeface="Calibri"/>
                <a:cs typeface="Calibri"/>
              </a:rPr>
              <a:t> </a:t>
            </a:r>
            <a:r>
              <a:rPr lang="ru-RU" sz="2800" err="1">
                <a:latin typeface="Calibri"/>
                <a:ea typeface="Calibri"/>
                <a:cs typeface="Calibri"/>
              </a:rPr>
              <a:t>copies</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favourite</a:t>
            </a:r>
            <a:r>
              <a:rPr lang="ru-RU" sz="2800" dirty="0">
                <a:latin typeface="Calibri"/>
                <a:ea typeface="Calibri"/>
                <a:cs typeface="Calibri"/>
              </a:rPr>
              <a:t> </a:t>
            </a:r>
            <a:r>
              <a:rPr lang="ru-RU" sz="2800" err="1">
                <a:latin typeface="Calibri"/>
                <a:ea typeface="Calibri"/>
                <a:cs typeface="Calibri"/>
              </a:rPr>
              <a:t>paintings</a:t>
            </a:r>
            <a:r>
              <a:rPr lang="ru-RU" sz="2800" dirty="0">
                <a:latin typeface="Calibri"/>
                <a:ea typeface="Calibri"/>
                <a:cs typeface="Calibri"/>
              </a:rPr>
              <a:t> </a:t>
            </a:r>
            <a:r>
              <a:rPr lang="ru-RU" sz="2800" err="1">
                <a:latin typeface="Calibri"/>
                <a:ea typeface="Calibri"/>
                <a:cs typeface="Calibri"/>
              </a:rPr>
              <a:t>by</a:t>
            </a:r>
            <a:r>
              <a:rPr lang="ru-RU" sz="2800" dirty="0">
                <a:latin typeface="Calibri"/>
                <a:ea typeface="Calibri"/>
                <a:cs typeface="Calibri"/>
              </a:rPr>
              <a:t> </a:t>
            </a:r>
            <a:r>
              <a:rPr lang="ru-RU" sz="2800" err="1">
                <a:latin typeface="Calibri"/>
                <a:ea typeface="Calibri"/>
                <a:cs typeface="Calibri"/>
              </a:rPr>
              <a:t>Serov</a:t>
            </a:r>
            <a:r>
              <a:rPr lang="ru-RU" sz="2800" dirty="0">
                <a:latin typeface="Calibri"/>
                <a:ea typeface="Calibri"/>
                <a:cs typeface="Calibri"/>
              </a:rPr>
              <a:t>. </a:t>
            </a:r>
            <a:endParaRPr lang="ru-RU" sz="2800">
              <a:ea typeface="Calibri" panose="020F0502020204030204" pitchFamily="34" charset="0"/>
              <a:cs typeface="Calibri"/>
            </a:endParaRPr>
          </a:p>
          <a:p>
            <a:endParaRPr lang="ru-RU" dirty="0">
              <a:ea typeface="Calibri"/>
            </a:endParaRPr>
          </a:p>
        </p:txBody>
      </p:sp>
    </p:spTree>
    <p:extLst>
      <p:ext uri="{BB962C8B-B14F-4D97-AF65-F5344CB8AC3E}">
        <p14:creationId xmlns:p14="http://schemas.microsoft.com/office/powerpoint/2010/main" val="752679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7E712A-819D-DCF1-DD2F-2A362BCCEE66}"/>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E4F4DAD6-9729-C8A3-69A1-6768FBBE108B}"/>
              </a:ext>
            </a:extLst>
          </p:cNvPr>
          <p:cNvSpPr>
            <a:spLocks noGrp="1"/>
          </p:cNvSpPr>
          <p:nvPr>
            <p:ph idx="1"/>
          </p:nvPr>
        </p:nvSpPr>
        <p:spPr>
          <a:xfrm>
            <a:off x="344139" y="664452"/>
            <a:ext cx="11513355" cy="5919493"/>
          </a:xfrm>
        </p:spPr>
        <p:txBody>
          <a:bodyPr>
            <a:normAutofit/>
          </a:bodyPr>
          <a:lstStyle/>
          <a:p>
            <a:pPr marL="0" indent="0">
              <a:buNone/>
            </a:pP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bedroom</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smallest</a:t>
            </a:r>
            <a:r>
              <a:rPr lang="ru-RU" sz="2800" dirty="0">
                <a:latin typeface="Calibri"/>
                <a:ea typeface="Calibri"/>
                <a:cs typeface="Calibri"/>
              </a:rPr>
              <a:t> </a:t>
            </a:r>
            <a:r>
              <a:rPr lang="ru-RU" sz="2800" err="1">
                <a:latin typeface="Calibri"/>
                <a:ea typeface="Calibri"/>
                <a:cs typeface="Calibri"/>
              </a:rPr>
              <a:t>room</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flat</a:t>
            </a:r>
            <a:r>
              <a:rPr lang="ru-RU" sz="2800" dirty="0">
                <a:latin typeface="Calibri"/>
                <a:ea typeface="Calibri"/>
                <a:cs typeface="Calibri"/>
              </a:rPr>
              <a:t>. </a:t>
            </a:r>
            <a:r>
              <a:rPr lang="ru-RU" sz="2800" err="1">
                <a:latin typeface="Calibri"/>
                <a:ea typeface="Calibri"/>
                <a:cs typeface="Calibri"/>
              </a:rPr>
              <a:t>At</a:t>
            </a:r>
            <a:r>
              <a:rPr lang="ru-RU" sz="2800" dirty="0">
                <a:latin typeface="Calibri"/>
                <a:ea typeface="Calibri"/>
                <a:cs typeface="Calibri"/>
              </a:rPr>
              <a:t> </a:t>
            </a:r>
            <a:r>
              <a:rPr lang="ru-RU" sz="2800" err="1">
                <a:latin typeface="Calibri"/>
                <a:ea typeface="Calibri"/>
                <a:cs typeface="Calibri"/>
              </a:rPr>
              <a:t>night</a:t>
            </a:r>
            <a:r>
              <a:rPr lang="ru-RU" sz="2800" dirty="0">
                <a:latin typeface="Calibri"/>
                <a:ea typeface="Calibri"/>
                <a:cs typeface="Calibri"/>
              </a:rPr>
              <a:t> </a:t>
            </a:r>
            <a:r>
              <a:rPr lang="ru-RU" sz="2800" err="1">
                <a:latin typeface="Calibri"/>
                <a:ea typeface="Calibri"/>
                <a:cs typeface="Calibri"/>
              </a:rPr>
              <a:t>when</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parents</a:t>
            </a:r>
            <a:r>
              <a:rPr lang="ru-RU" sz="2800" dirty="0">
                <a:latin typeface="Calibri"/>
                <a:ea typeface="Calibri"/>
                <a:cs typeface="Calibri"/>
              </a:rPr>
              <a:t> </a:t>
            </a:r>
            <a:r>
              <a:rPr lang="ru-RU" sz="2800" err="1">
                <a:latin typeface="Calibri"/>
                <a:ea typeface="Calibri"/>
                <a:cs typeface="Calibri"/>
              </a:rPr>
              <a:t>feel</a:t>
            </a:r>
            <a:r>
              <a:rPr lang="ru-RU" sz="2800" dirty="0">
                <a:latin typeface="Calibri"/>
                <a:ea typeface="Calibri"/>
                <a:cs typeface="Calibri"/>
              </a:rPr>
              <a:t> </a:t>
            </a:r>
            <a:r>
              <a:rPr lang="ru-RU" sz="2800" err="1">
                <a:latin typeface="Calibri"/>
                <a:ea typeface="Calibri"/>
                <a:cs typeface="Calibri"/>
              </a:rPr>
              <a:t>tired</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sleepy</a:t>
            </a:r>
            <a:r>
              <a:rPr lang="ru-RU" sz="2800" dirty="0">
                <a:latin typeface="Calibri"/>
                <a:ea typeface="Calibri"/>
                <a:cs typeface="Calibri"/>
              </a:rPr>
              <a:t>, </a:t>
            </a:r>
            <a:r>
              <a:rPr lang="ru-RU" sz="2800" err="1">
                <a:latin typeface="Calibri"/>
                <a:ea typeface="Calibri"/>
                <a:cs typeface="Calibri"/>
              </a:rPr>
              <a:t>they</a:t>
            </a:r>
            <a:r>
              <a:rPr lang="ru-RU" sz="2800" dirty="0">
                <a:latin typeface="Calibri"/>
                <a:ea typeface="Calibri"/>
                <a:cs typeface="Calibri"/>
              </a:rPr>
              <a:t> </a:t>
            </a:r>
            <a:r>
              <a:rPr lang="ru-RU" sz="2800" err="1">
                <a:latin typeface="Calibri"/>
                <a:ea typeface="Calibri"/>
                <a:cs typeface="Calibri"/>
              </a:rPr>
              <a:t>share</a:t>
            </a:r>
            <a:r>
              <a:rPr lang="ru-RU" sz="2800" dirty="0">
                <a:latin typeface="Calibri"/>
                <a:ea typeface="Calibri"/>
                <a:cs typeface="Calibri"/>
              </a:rPr>
              <a:t> </a:t>
            </a:r>
            <a:r>
              <a:rPr lang="ru-RU" sz="2800" err="1">
                <a:latin typeface="Calibri"/>
                <a:ea typeface="Calibri"/>
                <a:cs typeface="Calibri"/>
              </a:rPr>
              <a:t>this</a:t>
            </a:r>
            <a:r>
              <a:rPr lang="ru-RU" sz="2800" dirty="0">
                <a:latin typeface="Calibri"/>
                <a:ea typeface="Calibri"/>
                <a:cs typeface="Calibri"/>
              </a:rPr>
              <a:t> </a:t>
            </a:r>
            <a:r>
              <a:rPr lang="ru-RU" sz="2800" err="1">
                <a:latin typeface="Calibri"/>
                <a:ea typeface="Calibri"/>
                <a:cs typeface="Calibri"/>
              </a:rPr>
              <a:t>room</a:t>
            </a:r>
            <a:r>
              <a:rPr lang="ru-RU" sz="2800" dirty="0">
                <a:latin typeface="Calibri"/>
                <a:ea typeface="Calibri"/>
                <a:cs typeface="Calibri"/>
              </a:rPr>
              <a:t>.</a:t>
            </a:r>
            <a:endParaRPr lang="ru-RU" sz="2800">
              <a:latin typeface="Calibri"/>
              <a:ea typeface="Calibri" panose="020F0502020204030204" pitchFamily="34" charset="0"/>
              <a:cs typeface="Calibri"/>
            </a:endParaRPr>
          </a:p>
          <a:p>
            <a:pPr marL="0" indent="0">
              <a:buNone/>
            </a:pPr>
            <a:r>
              <a:rPr lang="ru-RU" sz="2800" err="1">
                <a:latin typeface="Calibri"/>
                <a:ea typeface="Calibri"/>
                <a:cs typeface="Calibri"/>
              </a:rPr>
              <a:t>But</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most</a:t>
            </a:r>
            <a:r>
              <a:rPr lang="ru-RU" sz="2800" dirty="0">
                <a:latin typeface="Calibri"/>
                <a:ea typeface="Calibri"/>
                <a:cs typeface="Calibri"/>
              </a:rPr>
              <a:t> </a:t>
            </a:r>
            <a:r>
              <a:rPr lang="ru-RU" sz="2800" err="1">
                <a:latin typeface="Calibri"/>
                <a:ea typeface="Calibri"/>
                <a:cs typeface="Calibri"/>
              </a:rPr>
              <a:t>popular</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favourite</a:t>
            </a:r>
            <a:r>
              <a:rPr lang="ru-RU" sz="2800" dirty="0">
                <a:latin typeface="Calibri"/>
                <a:ea typeface="Calibri"/>
                <a:cs typeface="Calibri"/>
              </a:rPr>
              <a:t> </a:t>
            </a:r>
            <a:r>
              <a:rPr lang="ru-RU" sz="2800" err="1">
                <a:latin typeface="Calibri"/>
                <a:ea typeface="Calibri"/>
                <a:cs typeface="Calibri"/>
              </a:rPr>
              <a:t>place</a:t>
            </a:r>
            <a:r>
              <a:rPr lang="ru-RU" sz="2800" dirty="0">
                <a:latin typeface="Calibri"/>
                <a:ea typeface="Calibri"/>
                <a:cs typeface="Calibri"/>
              </a:rPr>
              <a:t> </a:t>
            </a:r>
            <a:r>
              <a:rPr lang="ru-RU" sz="2800" err="1">
                <a:latin typeface="Calibri"/>
                <a:ea typeface="Calibri"/>
                <a:cs typeface="Calibri"/>
              </a:rPr>
              <a:t>with</a:t>
            </a:r>
            <a:r>
              <a:rPr lang="ru-RU" sz="2800" dirty="0">
                <a:latin typeface="Calibri"/>
                <a:ea typeface="Calibri"/>
                <a:cs typeface="Calibri"/>
              </a:rPr>
              <a:t> </a:t>
            </a:r>
            <a:r>
              <a:rPr lang="ru-RU" sz="2800" err="1">
                <a:latin typeface="Calibri"/>
                <a:ea typeface="Calibri"/>
                <a:cs typeface="Calibri"/>
              </a:rPr>
              <a:t>all</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us</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kitchen</a:t>
            </a:r>
            <a:r>
              <a:rPr lang="ru-RU" sz="2800" dirty="0">
                <a:latin typeface="Calibri"/>
                <a:ea typeface="Calibri"/>
                <a:cs typeface="Calibri"/>
              </a:rPr>
              <a:t>, </a:t>
            </a:r>
            <a:r>
              <a:rPr lang="ru-RU" sz="2800" err="1">
                <a:latin typeface="Calibri"/>
                <a:ea typeface="Calibri"/>
                <a:cs typeface="Calibri"/>
              </a:rPr>
              <a:t>as</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spend</a:t>
            </a:r>
            <a:r>
              <a:rPr lang="ru-RU" sz="2800" dirty="0">
                <a:latin typeface="Calibri"/>
                <a:ea typeface="Calibri"/>
                <a:cs typeface="Calibri"/>
              </a:rPr>
              <a:t> </a:t>
            </a:r>
            <a:r>
              <a:rPr lang="ru-RU" sz="2800" err="1">
                <a:latin typeface="Calibri"/>
                <a:ea typeface="Calibri"/>
                <a:cs typeface="Calibri"/>
              </a:rPr>
              <a:t>most</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time</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 We </a:t>
            </a:r>
            <a:r>
              <a:rPr lang="ru-RU" sz="2800" err="1">
                <a:latin typeface="Calibri"/>
                <a:ea typeface="Calibri"/>
                <a:cs typeface="Calibri"/>
              </a:rPr>
              <a:t>all</a:t>
            </a:r>
            <a:r>
              <a:rPr lang="ru-RU" sz="2800" dirty="0">
                <a:latin typeface="Calibri"/>
                <a:ea typeface="Calibri"/>
                <a:cs typeface="Calibri"/>
              </a:rPr>
              <a:t> </a:t>
            </a:r>
            <a:r>
              <a:rPr lang="ru-RU" sz="2800" err="1">
                <a:latin typeface="Calibri"/>
                <a:ea typeface="Calibri"/>
                <a:cs typeface="Calibri"/>
              </a:rPr>
              <a:t>are</a:t>
            </a:r>
            <a:r>
              <a:rPr lang="ru-RU" sz="2800" dirty="0">
                <a:latin typeface="Calibri"/>
                <a:ea typeface="Calibri"/>
                <a:cs typeface="Calibri"/>
              </a:rPr>
              <a:t> </a:t>
            </a:r>
            <a:r>
              <a:rPr lang="ru-RU" sz="2800" err="1">
                <a:latin typeface="Calibri"/>
                <a:ea typeface="Calibri"/>
                <a:cs typeface="Calibri"/>
              </a:rPr>
              <a:t>not</a:t>
            </a:r>
            <a:r>
              <a:rPr lang="ru-RU" sz="2800" dirty="0">
                <a:latin typeface="Calibri"/>
                <a:ea typeface="Calibri"/>
                <a:cs typeface="Calibri"/>
              </a:rPr>
              <a:t> </a:t>
            </a:r>
            <a:r>
              <a:rPr lang="ru-RU" sz="2800" err="1">
                <a:latin typeface="Calibri"/>
                <a:ea typeface="Calibri"/>
                <a:cs typeface="Calibri"/>
              </a:rPr>
              <a:t>big-eaters</a:t>
            </a:r>
            <a:r>
              <a:rPr lang="ru-RU" sz="2800" dirty="0">
                <a:latin typeface="Calibri"/>
                <a:ea typeface="Calibri"/>
                <a:cs typeface="Calibri"/>
              </a:rPr>
              <a:t>, </a:t>
            </a:r>
            <a:r>
              <a:rPr lang="ru-RU" sz="2800" err="1">
                <a:latin typeface="Calibri"/>
                <a:ea typeface="Calibri"/>
                <a:cs typeface="Calibri"/>
              </a:rPr>
              <a:t>but</a:t>
            </a:r>
            <a:r>
              <a:rPr lang="ru-RU" sz="2800" dirty="0">
                <a:latin typeface="Calibri"/>
                <a:ea typeface="Calibri"/>
                <a:cs typeface="Calibri"/>
              </a:rPr>
              <a:t> </a:t>
            </a:r>
            <a:r>
              <a:rPr lang="ru-RU" sz="2800" err="1">
                <a:latin typeface="Calibri"/>
                <a:ea typeface="Calibri"/>
                <a:cs typeface="Calibri"/>
              </a:rPr>
              <a:t>use</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kitchen</a:t>
            </a:r>
            <a:r>
              <a:rPr lang="ru-RU" sz="2800" dirty="0">
                <a:latin typeface="Calibri"/>
                <a:ea typeface="Calibri"/>
                <a:cs typeface="Calibri"/>
              </a:rPr>
              <a:t> </a:t>
            </a:r>
            <a:r>
              <a:rPr lang="ru-RU" sz="2800" err="1">
                <a:latin typeface="Calibri"/>
                <a:ea typeface="Calibri"/>
                <a:cs typeface="Calibri"/>
              </a:rPr>
              <a:t>as</a:t>
            </a:r>
            <a:r>
              <a:rPr lang="ru-RU" sz="2800" dirty="0">
                <a:latin typeface="Calibri"/>
                <a:ea typeface="Calibri"/>
                <a:cs typeface="Calibri"/>
              </a:rPr>
              <a:t> a </a:t>
            </a:r>
            <a:r>
              <a:rPr lang="ru-RU" sz="2800" err="1">
                <a:latin typeface="Calibri"/>
                <a:ea typeface="Calibri"/>
                <a:cs typeface="Calibri"/>
              </a:rPr>
              <a:t>place</a:t>
            </a:r>
            <a:r>
              <a:rPr lang="ru-RU" sz="2800" dirty="0">
                <a:latin typeface="Calibri"/>
                <a:ea typeface="Calibri"/>
                <a:cs typeface="Calibri"/>
              </a:rPr>
              <a:t> </a:t>
            </a:r>
            <a:r>
              <a:rPr lang="ru-RU" sz="2800" err="1">
                <a:latin typeface="Calibri"/>
                <a:ea typeface="Calibri"/>
                <a:cs typeface="Calibri"/>
              </a:rPr>
              <a:t>where</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can</a:t>
            </a:r>
            <a:r>
              <a:rPr lang="ru-RU" sz="2800" dirty="0">
                <a:latin typeface="Calibri"/>
                <a:ea typeface="Calibri"/>
                <a:cs typeface="Calibri"/>
              </a:rPr>
              <a:t> </a:t>
            </a:r>
            <a:r>
              <a:rPr lang="ru-RU" sz="2800" err="1">
                <a:latin typeface="Calibri"/>
                <a:ea typeface="Calibri"/>
                <a:cs typeface="Calibri"/>
              </a:rPr>
              <a:t>have</a:t>
            </a:r>
            <a:r>
              <a:rPr lang="ru-RU" sz="2800" dirty="0">
                <a:latin typeface="Calibri"/>
                <a:ea typeface="Calibri"/>
                <a:cs typeface="Calibri"/>
              </a:rPr>
              <a:t> a </a:t>
            </a:r>
            <a:r>
              <a:rPr lang="ru-RU" sz="2800" err="1">
                <a:latin typeface="Calibri"/>
                <a:ea typeface="Calibri"/>
                <a:cs typeface="Calibri"/>
              </a:rPr>
              <a:t>chat</a:t>
            </a:r>
            <a:r>
              <a:rPr lang="ru-RU" sz="2800" dirty="0">
                <a:latin typeface="Calibri"/>
                <a:ea typeface="Calibri"/>
                <a:cs typeface="Calibri"/>
              </a:rPr>
              <a:t> </a:t>
            </a:r>
            <a:r>
              <a:rPr lang="ru-RU" sz="2800" err="1">
                <a:latin typeface="Calibri"/>
                <a:ea typeface="Calibri"/>
                <a:cs typeface="Calibri"/>
              </a:rPr>
              <a:t>about</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problems</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life</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In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kitchen</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 </a:t>
            </a:r>
            <a:r>
              <a:rPr lang="ru-RU" sz="2800" err="1">
                <a:latin typeface="Calibri"/>
                <a:ea typeface="Calibri"/>
                <a:cs typeface="Calibri"/>
              </a:rPr>
              <a:t>are</a:t>
            </a:r>
            <a:r>
              <a:rPr lang="ru-RU" sz="2800" dirty="0">
                <a:latin typeface="Calibri"/>
                <a:ea typeface="Calibri"/>
                <a:cs typeface="Calibri"/>
              </a:rPr>
              <a:t> </a:t>
            </a:r>
            <a:r>
              <a:rPr lang="ru-RU" sz="2800" err="1">
                <a:latin typeface="Calibri"/>
                <a:ea typeface="Calibri"/>
                <a:cs typeface="Calibri"/>
              </a:rPr>
              <a:t>some</a:t>
            </a:r>
            <a:r>
              <a:rPr lang="ru-RU" sz="2800" dirty="0">
                <a:latin typeface="Calibri"/>
                <a:ea typeface="Calibri"/>
                <a:cs typeface="Calibri"/>
              </a:rPr>
              <a:t> </a:t>
            </a:r>
            <a:r>
              <a:rPr lang="ru-RU" sz="2800" err="1">
                <a:latin typeface="Calibri"/>
                <a:ea typeface="Calibri"/>
                <a:cs typeface="Calibri"/>
              </a:rPr>
              <a:t>stools</a:t>
            </a:r>
            <a:r>
              <a:rPr lang="ru-RU" sz="2800" dirty="0">
                <a:latin typeface="Calibri"/>
                <a:ea typeface="Calibri"/>
                <a:cs typeface="Calibri"/>
              </a:rPr>
              <a:t>, a </a:t>
            </a:r>
            <a:r>
              <a:rPr lang="ru-RU" sz="2800" err="1">
                <a:latin typeface="Calibri"/>
                <a:ea typeface="Calibri"/>
                <a:cs typeface="Calibri"/>
              </a:rPr>
              <a:t>table</a:t>
            </a:r>
            <a:r>
              <a:rPr lang="ru-RU" sz="2800" dirty="0">
                <a:latin typeface="Calibri"/>
                <a:ea typeface="Calibri"/>
                <a:cs typeface="Calibri"/>
              </a:rPr>
              <a:t>, a </a:t>
            </a:r>
            <a:r>
              <a:rPr lang="ru-RU" sz="2800" err="1">
                <a:latin typeface="Calibri"/>
                <a:ea typeface="Calibri"/>
                <a:cs typeface="Calibri"/>
              </a:rPr>
              <a:t>cupboard</a:t>
            </a:r>
            <a:r>
              <a:rPr lang="ru-RU" sz="2800" dirty="0">
                <a:latin typeface="Calibri"/>
                <a:ea typeface="Calibri"/>
                <a:cs typeface="Calibri"/>
              </a:rPr>
              <a:t>, a </a:t>
            </a:r>
            <a:r>
              <a:rPr lang="ru-RU" sz="2800" err="1">
                <a:latin typeface="Calibri"/>
                <a:ea typeface="Calibri"/>
                <a:cs typeface="Calibri"/>
              </a:rPr>
              <a:t>sink</a:t>
            </a:r>
            <a:r>
              <a:rPr lang="ru-RU" sz="2800" dirty="0">
                <a:latin typeface="Calibri"/>
                <a:ea typeface="Calibri"/>
                <a:cs typeface="Calibri"/>
              </a:rPr>
              <a:t> </a:t>
            </a:r>
            <a:r>
              <a:rPr lang="ru-RU" sz="2800" err="1">
                <a:latin typeface="Calibri"/>
                <a:ea typeface="Calibri"/>
                <a:cs typeface="Calibri"/>
              </a:rPr>
              <a:t>with</a:t>
            </a:r>
            <a:r>
              <a:rPr lang="ru-RU" sz="2800" dirty="0">
                <a:latin typeface="Calibri"/>
                <a:ea typeface="Calibri"/>
                <a:cs typeface="Calibri"/>
              </a:rPr>
              <a:t> </a:t>
            </a:r>
            <a:r>
              <a:rPr lang="ru-RU" sz="2800" err="1">
                <a:latin typeface="Calibri"/>
                <a:ea typeface="Calibri"/>
                <a:cs typeface="Calibri"/>
              </a:rPr>
              <a:t>water</a:t>
            </a:r>
            <a:r>
              <a:rPr lang="ru-RU" sz="2800" dirty="0">
                <a:latin typeface="Calibri"/>
                <a:ea typeface="Calibri"/>
                <a:cs typeface="Calibri"/>
              </a:rPr>
              <a:t> </a:t>
            </a:r>
            <a:r>
              <a:rPr lang="ru-RU" sz="2800" err="1">
                <a:latin typeface="Calibri"/>
                <a:ea typeface="Calibri"/>
                <a:cs typeface="Calibri"/>
              </a:rPr>
              <a:t>taps</a:t>
            </a:r>
            <a:r>
              <a:rPr lang="ru-RU" sz="2800" dirty="0">
                <a:latin typeface="Calibri"/>
                <a:ea typeface="Calibri"/>
                <a:cs typeface="Calibri"/>
              </a:rPr>
              <a:t>, a </a:t>
            </a:r>
            <a:r>
              <a:rPr lang="ru-RU" sz="2800" err="1">
                <a:latin typeface="Calibri"/>
                <a:ea typeface="Calibri"/>
                <a:cs typeface="Calibri"/>
              </a:rPr>
              <a:t>fridge</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 </a:t>
            </a:r>
            <a:r>
              <a:rPr lang="ru-RU" sz="2800" err="1">
                <a:latin typeface="Calibri"/>
                <a:ea typeface="Calibri"/>
                <a:cs typeface="Calibri"/>
              </a:rPr>
              <a:t>gas</a:t>
            </a:r>
            <a:r>
              <a:rPr lang="ru-RU" sz="2800" dirty="0">
                <a:latin typeface="Calibri"/>
                <a:ea typeface="Calibri"/>
                <a:cs typeface="Calibri"/>
              </a:rPr>
              <a:t> </a:t>
            </a:r>
            <a:r>
              <a:rPr lang="ru-RU" sz="2800" err="1">
                <a:latin typeface="Calibri"/>
                <a:ea typeface="Calibri"/>
                <a:cs typeface="Calibri"/>
              </a:rPr>
              <a:t>cooker</a:t>
            </a:r>
            <a:r>
              <a:rPr lang="ru-RU" sz="2800" dirty="0">
                <a:latin typeface="Calibri"/>
                <a:ea typeface="Calibri"/>
                <a:cs typeface="Calibri"/>
              </a:rPr>
              <a:t>. Of </a:t>
            </a:r>
            <a:r>
              <a:rPr lang="ru-RU" sz="2800" err="1">
                <a:latin typeface="Calibri"/>
                <a:ea typeface="Calibri"/>
                <a:cs typeface="Calibri"/>
              </a:rPr>
              <a:t>course</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usually</a:t>
            </a:r>
            <a:r>
              <a:rPr lang="ru-RU" sz="2800" dirty="0">
                <a:latin typeface="Calibri"/>
                <a:ea typeface="Calibri"/>
                <a:cs typeface="Calibri"/>
              </a:rPr>
              <a:t> </a:t>
            </a:r>
            <a:r>
              <a:rPr lang="ru-RU" sz="2800" err="1">
                <a:latin typeface="Calibri"/>
                <a:ea typeface="Calibri"/>
                <a:cs typeface="Calibri"/>
              </a:rPr>
              <a:t>have</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meals</a:t>
            </a:r>
            <a:r>
              <a:rPr lang="ru-RU" sz="2800" dirty="0">
                <a:latin typeface="Calibri"/>
                <a:ea typeface="Calibri"/>
                <a:cs typeface="Calibri"/>
              </a:rPr>
              <a:t> </a:t>
            </a:r>
            <a:r>
              <a:rPr lang="ru-RU" sz="2800" err="1">
                <a:latin typeface="Calibri"/>
                <a:ea typeface="Calibri"/>
                <a:cs typeface="Calibri"/>
              </a:rPr>
              <a:t>there</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We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flat</a:t>
            </a:r>
            <a:r>
              <a:rPr lang="ru-RU" sz="2800" dirty="0">
                <a:latin typeface="Calibri"/>
                <a:ea typeface="Calibri"/>
                <a:cs typeface="Calibri"/>
              </a:rPr>
              <a:t> </a:t>
            </a:r>
            <a:r>
              <a:rPr lang="ru-RU" sz="2800" err="1">
                <a:latin typeface="Calibri"/>
                <a:ea typeface="Calibri"/>
                <a:cs typeface="Calibri"/>
              </a:rPr>
              <a:t>very</a:t>
            </a:r>
            <a:r>
              <a:rPr lang="ru-RU" sz="2800" dirty="0">
                <a:latin typeface="Calibri"/>
                <a:ea typeface="Calibri"/>
                <a:cs typeface="Calibri"/>
              </a:rPr>
              <a:t> </a:t>
            </a:r>
            <a:r>
              <a:rPr lang="ru-RU" sz="2800" err="1">
                <a:latin typeface="Calibri"/>
                <a:ea typeface="Calibri"/>
                <a:cs typeface="Calibri"/>
              </a:rPr>
              <a:t>much</a:t>
            </a:r>
            <a:r>
              <a:rPr lang="ru-RU" sz="2800" dirty="0">
                <a:latin typeface="Calibri"/>
                <a:ea typeface="Calibri"/>
                <a:cs typeface="Calibri"/>
              </a:rPr>
              <a:t>. It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important</a:t>
            </a:r>
            <a:r>
              <a:rPr lang="ru-RU" sz="2800" dirty="0">
                <a:latin typeface="Calibri"/>
                <a:ea typeface="Calibri"/>
                <a:cs typeface="Calibri"/>
              </a:rPr>
              <a:t> </a:t>
            </a:r>
            <a:r>
              <a:rPr lang="ru-RU" sz="2800" err="1">
                <a:latin typeface="Calibri"/>
                <a:ea typeface="Calibri"/>
                <a:cs typeface="Calibri"/>
              </a:rPr>
              <a:t>that</a:t>
            </a:r>
            <a:r>
              <a:rPr lang="ru-RU" sz="2800" dirty="0">
                <a:latin typeface="Calibri"/>
                <a:ea typeface="Calibri"/>
                <a:cs typeface="Calibri"/>
              </a:rPr>
              <a:t> </a:t>
            </a:r>
            <a:r>
              <a:rPr lang="ru-RU" sz="2800" err="1">
                <a:latin typeface="Calibri"/>
                <a:ea typeface="Calibri"/>
                <a:cs typeface="Calibri"/>
              </a:rPr>
              <a:t>our</a:t>
            </a:r>
            <a:r>
              <a:rPr lang="ru-RU" sz="2800" dirty="0">
                <a:latin typeface="Calibri"/>
                <a:ea typeface="Calibri"/>
                <a:cs typeface="Calibri"/>
              </a:rPr>
              <a:t> </a:t>
            </a:r>
            <a:r>
              <a:rPr lang="ru-RU" sz="2800" err="1">
                <a:latin typeface="Calibri"/>
                <a:ea typeface="Calibri"/>
                <a:cs typeface="Calibri"/>
              </a:rPr>
              <a:t>house</a:t>
            </a:r>
            <a:r>
              <a:rPr lang="ru-RU" sz="2800" dirty="0">
                <a:latin typeface="Calibri"/>
                <a:ea typeface="Calibri"/>
                <a:cs typeface="Calibri"/>
              </a:rPr>
              <a: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rather</a:t>
            </a:r>
            <a:r>
              <a:rPr lang="ru-RU" sz="2800" dirty="0">
                <a:latin typeface="Calibri"/>
                <a:ea typeface="Calibri"/>
                <a:cs typeface="Calibri"/>
              </a:rPr>
              <a:t> </a:t>
            </a:r>
            <a:r>
              <a:rPr lang="ru-RU" sz="2800" err="1">
                <a:latin typeface="Calibri"/>
                <a:ea typeface="Calibri"/>
                <a:cs typeface="Calibri"/>
              </a:rPr>
              <a:t>close</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underground</a:t>
            </a:r>
            <a:r>
              <a:rPr lang="ru-RU" sz="2800" dirty="0">
                <a:latin typeface="Calibri"/>
                <a:ea typeface="Calibri"/>
                <a:cs typeface="Calibri"/>
              </a:rPr>
              <a:t> </a:t>
            </a:r>
            <a:r>
              <a:rPr lang="ru-RU" sz="2800" err="1">
                <a:latin typeface="Calibri"/>
                <a:ea typeface="Calibri"/>
                <a:cs typeface="Calibri"/>
              </a:rPr>
              <a:t>station</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can</a:t>
            </a:r>
            <a:r>
              <a:rPr lang="ru-RU" sz="2800" dirty="0">
                <a:latin typeface="Calibri"/>
                <a:ea typeface="Calibri"/>
                <a:cs typeface="Calibri"/>
              </a:rPr>
              <a:t> </a:t>
            </a:r>
            <a:r>
              <a:rPr lang="ru-RU" sz="2800" err="1">
                <a:latin typeface="Calibri"/>
                <a:ea typeface="Calibri"/>
                <a:cs typeface="Calibri"/>
              </a:rPr>
              <a:t>easily</a:t>
            </a:r>
            <a:r>
              <a:rPr lang="ru-RU" sz="2800" dirty="0">
                <a:latin typeface="Calibri"/>
                <a:ea typeface="Calibri"/>
                <a:cs typeface="Calibri"/>
              </a:rPr>
              <a:t> </a:t>
            </a:r>
            <a:r>
              <a:rPr lang="ru-RU" sz="2800" err="1">
                <a:latin typeface="Calibri"/>
                <a:ea typeface="Calibri"/>
                <a:cs typeface="Calibri"/>
              </a:rPr>
              <a:t>get</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any</a:t>
            </a:r>
            <a:r>
              <a:rPr lang="ru-RU" sz="2800" dirty="0">
                <a:latin typeface="Calibri"/>
                <a:ea typeface="Calibri"/>
                <a:cs typeface="Calibri"/>
              </a:rPr>
              <a:t> </a:t>
            </a:r>
            <a:r>
              <a:rPr lang="ru-RU" sz="2800" err="1">
                <a:latin typeface="Calibri"/>
                <a:ea typeface="Calibri"/>
                <a:cs typeface="Calibri"/>
              </a:rPr>
              <a:t>place</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a:t>
            </a:r>
            <a:endParaRPr lang="ru-RU" sz="2800">
              <a:latin typeface="Calibri"/>
              <a:ea typeface="Calibri"/>
              <a:cs typeface="Calibri"/>
            </a:endParaRPr>
          </a:p>
          <a:p>
            <a:endParaRPr lang="ru-RU" dirty="0">
              <a:ea typeface="Calibri"/>
            </a:endParaRPr>
          </a:p>
        </p:txBody>
      </p:sp>
    </p:spTree>
    <p:extLst>
      <p:ext uri="{BB962C8B-B14F-4D97-AF65-F5344CB8AC3E}">
        <p14:creationId xmlns:p14="http://schemas.microsoft.com/office/powerpoint/2010/main" val="2934747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8B38A2-8337-0F2B-A255-E3C638CDD4E1}"/>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72757FCC-5FBD-132E-4427-A0CF4B22D7EF}"/>
              </a:ext>
            </a:extLst>
          </p:cNvPr>
          <p:cNvSpPr>
            <a:spLocks noGrp="1"/>
          </p:cNvSpPr>
          <p:nvPr>
            <p:ph idx="1"/>
          </p:nvPr>
        </p:nvSpPr>
        <p:spPr>
          <a:xfrm>
            <a:off x="123852" y="6823"/>
            <a:ext cx="11923911" cy="6059885"/>
          </a:xfrm>
        </p:spPr>
        <p:txBody>
          <a:bodyPr vert="horz" lIns="91440" tIns="45720" rIns="91440" bIns="45720" rtlCol="0" anchor="t">
            <a:noAutofit/>
          </a:bodyPr>
          <a:lstStyle/>
          <a:p>
            <a:pPr marL="0" indent="0">
              <a:buNone/>
            </a:pPr>
            <a:r>
              <a:rPr lang="ru-RU" sz="2600" b="1" dirty="0">
                <a:latin typeface="Calibri"/>
                <a:ea typeface="Calibri"/>
                <a:cs typeface="Calibri"/>
              </a:rPr>
              <a:t>Text 1. </a:t>
            </a:r>
            <a:r>
              <a:rPr lang="ru-RU" sz="2600" b="1" err="1">
                <a:latin typeface="Calibri"/>
                <a:ea typeface="Calibri"/>
                <a:cs typeface="Calibri"/>
              </a:rPr>
              <a:t>Houses</a:t>
            </a:r>
            <a:r>
              <a:rPr lang="ru-RU" sz="2600" b="1" dirty="0">
                <a:latin typeface="Calibri"/>
                <a:ea typeface="Calibri"/>
                <a:cs typeface="Calibri"/>
              </a:rPr>
              <a:t> </a:t>
            </a:r>
            <a:r>
              <a:rPr lang="ru-RU" sz="2600" b="1" err="1">
                <a:latin typeface="Calibri"/>
                <a:ea typeface="Calibri"/>
                <a:cs typeface="Calibri"/>
              </a:rPr>
              <a:t>in</a:t>
            </a:r>
            <a:r>
              <a:rPr lang="ru-RU" sz="2600" b="1" dirty="0">
                <a:latin typeface="Calibri"/>
                <a:ea typeface="Calibri"/>
                <a:cs typeface="Calibri"/>
              </a:rPr>
              <a:t> </a:t>
            </a:r>
            <a:r>
              <a:rPr lang="ru-RU" sz="2600" b="1" err="1">
                <a:latin typeface="Calibri"/>
                <a:ea typeface="Calibri"/>
                <a:cs typeface="Calibri"/>
              </a:rPr>
              <a:t>Britain</a:t>
            </a:r>
            <a:endParaRPr lang="ru-RU" sz="2600" b="1">
              <a:ea typeface="Calibri" panose="020F0502020204030204" pitchFamily="34" charset="0"/>
              <a:cs typeface="Calibri"/>
            </a:endParaRPr>
          </a:p>
          <a:p>
            <a:pPr marL="0" indent="0">
              <a:buNone/>
            </a:pPr>
            <a:r>
              <a:rPr lang="ru-RU" sz="2600" err="1">
                <a:latin typeface="Calibri"/>
                <a:ea typeface="Calibri"/>
                <a:cs typeface="Calibri"/>
              </a:rPr>
              <a:t>Towns</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cities</a:t>
            </a:r>
            <a:r>
              <a:rPr lang="ru-RU" sz="2600" dirty="0">
                <a:latin typeface="Calibri"/>
                <a:ea typeface="Calibri"/>
                <a:cs typeface="Calibri"/>
              </a:rPr>
              <a:t> </a:t>
            </a:r>
            <a:r>
              <a:rPr lang="ru-RU" sz="2600" err="1">
                <a:latin typeface="Calibri"/>
                <a:ea typeface="Calibri"/>
                <a:cs typeface="Calibri"/>
              </a:rPr>
              <a:t>in</a:t>
            </a:r>
            <a:r>
              <a:rPr lang="ru-RU" sz="2600" dirty="0">
                <a:latin typeface="Calibri"/>
                <a:ea typeface="Calibri"/>
                <a:cs typeface="Calibri"/>
              </a:rPr>
              <a:t> </a:t>
            </a:r>
            <a:r>
              <a:rPr lang="ru-RU" sz="2600" err="1">
                <a:latin typeface="Calibri"/>
                <a:ea typeface="Calibri"/>
                <a:cs typeface="Calibri"/>
              </a:rPr>
              <a:t>Britain</a:t>
            </a:r>
            <a:r>
              <a:rPr lang="ru-RU" sz="2600" dirty="0">
                <a:latin typeface="Calibri"/>
                <a:ea typeface="Calibri"/>
                <a:cs typeface="Calibri"/>
              </a:rPr>
              <a:t> </a:t>
            </a:r>
            <a:r>
              <a:rPr lang="ru-RU" sz="2600" err="1">
                <a:latin typeface="Calibri"/>
                <a:ea typeface="Calibri"/>
                <a:cs typeface="Calibri"/>
              </a:rPr>
              <a:t>have</a:t>
            </a:r>
            <a:r>
              <a:rPr lang="ru-RU" sz="2600" dirty="0">
                <a:latin typeface="Calibri"/>
                <a:ea typeface="Calibri"/>
                <a:cs typeface="Calibri"/>
              </a:rPr>
              <a:t> </a:t>
            </a:r>
            <a:r>
              <a:rPr lang="ru-RU" sz="2600" err="1">
                <a:latin typeface="Calibri"/>
                <a:ea typeface="Calibri"/>
                <a:cs typeface="Calibri"/>
              </a:rPr>
              <a:t>grown</a:t>
            </a:r>
            <a:r>
              <a:rPr lang="ru-RU" sz="2600" dirty="0">
                <a:latin typeface="Calibri"/>
                <a:ea typeface="Calibri"/>
                <a:cs typeface="Calibri"/>
              </a:rPr>
              <a:t> a </a:t>
            </a:r>
            <a:r>
              <a:rPr lang="ru-RU" sz="2600" err="1">
                <a:latin typeface="Calibri"/>
                <a:ea typeface="Calibri"/>
                <a:cs typeface="Calibri"/>
              </a:rPr>
              <a:t>lot</a:t>
            </a:r>
            <a:r>
              <a:rPr lang="ru-RU" sz="2600" dirty="0">
                <a:latin typeface="Calibri"/>
                <a:ea typeface="Calibri"/>
                <a:cs typeface="Calibri"/>
              </a:rPr>
              <a:t> </a:t>
            </a:r>
            <a:r>
              <a:rPr lang="ru-RU" sz="2600" err="1">
                <a:latin typeface="Calibri"/>
                <a:ea typeface="Calibri"/>
                <a:cs typeface="Calibri"/>
              </a:rPr>
              <a:t>in</a:t>
            </a:r>
            <a:r>
              <a:rPr lang="ru-RU" sz="2600" dirty="0">
                <a:latin typeface="Calibri"/>
                <a:ea typeface="Calibri"/>
                <a:cs typeface="Calibri"/>
              </a:rPr>
              <a:t> </a:t>
            </a:r>
            <a:r>
              <a:rPr lang="ru-RU" sz="2600" err="1">
                <a:latin typeface="Calibri"/>
                <a:ea typeface="Calibri"/>
                <a:cs typeface="Calibri"/>
              </a:rPr>
              <a:t>size</a:t>
            </a:r>
            <a:r>
              <a:rPr lang="ru-RU" sz="2600" dirty="0">
                <a:latin typeface="Calibri"/>
                <a:ea typeface="Calibri"/>
                <a:cs typeface="Calibri"/>
              </a:rPr>
              <a:t> </a:t>
            </a:r>
            <a:r>
              <a:rPr lang="ru-RU" sz="2600" err="1">
                <a:latin typeface="Calibri"/>
                <a:ea typeface="Calibri"/>
                <a:cs typeface="Calibri"/>
              </a:rPr>
              <a:t>over</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last</a:t>
            </a:r>
            <a:r>
              <a:rPr lang="ru-RU" sz="2600" dirty="0">
                <a:latin typeface="Calibri"/>
                <a:ea typeface="Calibri"/>
                <a:cs typeface="Calibri"/>
              </a:rPr>
              <a:t> </a:t>
            </a:r>
            <a:r>
              <a:rPr lang="ru-RU" sz="2600" err="1">
                <a:latin typeface="Calibri"/>
                <a:ea typeface="Calibri"/>
                <a:cs typeface="Calibri"/>
              </a:rPr>
              <a:t>two</a:t>
            </a:r>
            <a:r>
              <a:rPr lang="ru-RU" sz="2600" dirty="0">
                <a:latin typeface="Calibri"/>
                <a:ea typeface="Calibri"/>
                <a:cs typeface="Calibri"/>
              </a:rPr>
              <a:t> </a:t>
            </a:r>
            <a:r>
              <a:rPr lang="ru-RU" sz="2600" err="1">
                <a:latin typeface="Calibri"/>
                <a:ea typeface="Calibri"/>
                <a:cs typeface="Calibri"/>
              </a:rPr>
              <a:t>centuries</a:t>
            </a:r>
            <a:r>
              <a:rPr lang="ru-RU" sz="2600" dirty="0">
                <a:latin typeface="Calibri"/>
                <a:ea typeface="Calibri"/>
                <a:cs typeface="Calibri"/>
              </a:rPr>
              <a:t>. The </a:t>
            </a:r>
            <a:r>
              <a:rPr lang="ru-RU" sz="2600" err="1">
                <a:latin typeface="Calibri"/>
                <a:ea typeface="Calibri"/>
                <a:cs typeface="Calibri"/>
              </a:rPr>
              <a:t>oldest</a:t>
            </a:r>
            <a:r>
              <a:rPr lang="ru-RU" sz="2600" dirty="0">
                <a:latin typeface="Calibri"/>
                <a:ea typeface="Calibri"/>
                <a:cs typeface="Calibri"/>
              </a:rPr>
              <a:t> </a:t>
            </a:r>
            <a:r>
              <a:rPr lang="ru-RU" sz="2600" err="1">
                <a:latin typeface="Calibri"/>
                <a:ea typeface="Calibri"/>
                <a:cs typeface="Calibri"/>
              </a:rPr>
              <a:t>houses</a:t>
            </a:r>
            <a:r>
              <a:rPr lang="ru-RU" sz="2600" dirty="0">
                <a:latin typeface="Calibri"/>
                <a:ea typeface="Calibri"/>
                <a:cs typeface="Calibri"/>
              </a:rPr>
              <a:t> </a:t>
            </a:r>
            <a:r>
              <a:rPr lang="ru-RU" sz="2600" err="1">
                <a:latin typeface="Calibri"/>
                <a:ea typeface="Calibri"/>
                <a:cs typeface="Calibri"/>
              </a:rPr>
              <a:t>are</a:t>
            </a:r>
            <a:r>
              <a:rPr lang="ru-RU" sz="2600" dirty="0">
                <a:latin typeface="Calibri"/>
                <a:ea typeface="Calibri"/>
                <a:cs typeface="Calibri"/>
              </a:rPr>
              <a:t> </a:t>
            </a:r>
            <a:r>
              <a:rPr lang="ru-RU" sz="2600" err="1">
                <a:latin typeface="Calibri"/>
                <a:ea typeface="Calibri"/>
                <a:cs typeface="Calibri"/>
              </a:rPr>
              <a:t>usually</a:t>
            </a:r>
            <a:r>
              <a:rPr lang="ru-RU" sz="2600" dirty="0">
                <a:latin typeface="Calibri"/>
                <a:ea typeface="Calibri"/>
                <a:cs typeface="Calibri"/>
              </a:rPr>
              <a:t> </a:t>
            </a:r>
            <a:r>
              <a:rPr lang="ru-RU" sz="2600" err="1">
                <a:latin typeface="Calibri"/>
                <a:ea typeface="Calibri"/>
                <a:cs typeface="Calibri"/>
              </a:rPr>
              <a:t>those</a:t>
            </a:r>
            <a:r>
              <a:rPr lang="ru-RU" sz="2600" dirty="0">
                <a:latin typeface="Calibri"/>
                <a:ea typeface="Calibri"/>
                <a:cs typeface="Calibri"/>
              </a:rPr>
              <a:t> </a:t>
            </a:r>
            <a:r>
              <a:rPr lang="ru-RU" sz="2600" err="1">
                <a:latin typeface="Calibri"/>
                <a:ea typeface="Calibri"/>
                <a:cs typeface="Calibri"/>
              </a:rPr>
              <a:t>closest</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town</a:t>
            </a:r>
            <a:r>
              <a:rPr lang="ru-RU" sz="2600" dirty="0">
                <a:latin typeface="Calibri"/>
                <a:ea typeface="Calibri"/>
                <a:cs typeface="Calibri"/>
              </a:rPr>
              <a:t> </a:t>
            </a:r>
            <a:r>
              <a:rPr lang="ru-RU" sz="2600" err="1">
                <a:latin typeface="Calibri"/>
                <a:ea typeface="Calibri"/>
                <a:cs typeface="Calibri"/>
              </a:rPr>
              <a:t>centre</a:t>
            </a:r>
            <a:r>
              <a:rPr lang="ru-RU" sz="2600" dirty="0">
                <a:latin typeface="Calibri"/>
                <a:ea typeface="Calibri"/>
                <a:cs typeface="Calibri"/>
              </a:rPr>
              <a:t>. </a:t>
            </a:r>
            <a:r>
              <a:rPr lang="ru-RU" sz="2600" err="1">
                <a:latin typeface="Calibri"/>
                <a:ea typeface="Calibri"/>
                <a:cs typeface="Calibri"/>
              </a:rPr>
              <a:t>Many</a:t>
            </a:r>
            <a:r>
              <a:rPr lang="ru-RU" sz="2600" dirty="0">
                <a:latin typeface="Calibri"/>
                <a:ea typeface="Calibri"/>
                <a:cs typeface="Calibri"/>
              </a:rPr>
              <a:t> </a:t>
            </a:r>
            <a:r>
              <a:rPr lang="ru-RU" sz="2600" err="1">
                <a:latin typeface="Calibri"/>
                <a:ea typeface="Calibri"/>
                <a:cs typeface="Calibri"/>
              </a:rPr>
              <a:t>people</a:t>
            </a:r>
            <a:r>
              <a:rPr lang="ru-RU" sz="2600" dirty="0">
                <a:latin typeface="Calibri"/>
                <a:ea typeface="Calibri"/>
                <a:cs typeface="Calibri"/>
              </a:rPr>
              <a:t> </a:t>
            </a:r>
            <a:r>
              <a:rPr lang="ru-RU" sz="2600" err="1">
                <a:latin typeface="Calibri"/>
                <a:ea typeface="Calibri"/>
                <a:cs typeface="Calibri"/>
              </a:rPr>
              <a:t>live</a:t>
            </a:r>
            <a:r>
              <a:rPr lang="ru-RU" sz="2600" dirty="0">
                <a:latin typeface="Calibri"/>
                <a:ea typeface="Calibri"/>
                <a:cs typeface="Calibri"/>
              </a:rPr>
              <a:t> </a:t>
            </a:r>
            <a:r>
              <a:rPr lang="ru-RU" sz="2600" err="1">
                <a:latin typeface="Calibri"/>
                <a:ea typeface="Calibri"/>
                <a:cs typeface="Calibri"/>
              </a:rPr>
              <a:t>in</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suburbs</a:t>
            </a:r>
            <a:r>
              <a:rPr lang="ru-RU" sz="2600" dirty="0">
                <a:latin typeface="Calibri"/>
                <a:ea typeface="Calibri"/>
                <a:cs typeface="Calibri"/>
              </a:rPr>
              <a:t>, </a:t>
            </a:r>
            <a:r>
              <a:rPr lang="ru-RU" sz="2600" err="1">
                <a:latin typeface="Calibri"/>
                <a:ea typeface="Calibri"/>
                <a:cs typeface="Calibri"/>
              </a:rPr>
              <a:t>areas</a:t>
            </a:r>
            <a:r>
              <a:rPr lang="ru-RU" sz="2600" dirty="0">
                <a:latin typeface="Calibri"/>
                <a:ea typeface="Calibri"/>
                <a:cs typeface="Calibri"/>
              </a:rPr>
              <a:t> </a:t>
            </a:r>
            <a:r>
              <a:rPr lang="ru-RU" sz="2600" err="1">
                <a:latin typeface="Calibri"/>
                <a:ea typeface="Calibri"/>
                <a:cs typeface="Calibri"/>
              </a:rPr>
              <a:t>on</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edge</a:t>
            </a:r>
            <a:r>
              <a:rPr lang="ru-RU" sz="2600" dirty="0">
                <a:latin typeface="Calibri"/>
                <a:ea typeface="Calibri"/>
                <a:cs typeface="Calibri"/>
              </a:rPr>
              <a:t> </a:t>
            </a:r>
            <a:r>
              <a:rPr lang="ru-RU" sz="2600" err="1">
                <a:latin typeface="Calibri"/>
                <a:ea typeface="Calibri"/>
                <a:cs typeface="Calibri"/>
              </a:rPr>
              <a:t>of</a:t>
            </a:r>
            <a:r>
              <a:rPr lang="ru-RU" sz="2600" dirty="0">
                <a:latin typeface="Calibri"/>
                <a:ea typeface="Calibri"/>
                <a:cs typeface="Calibri"/>
              </a:rPr>
              <a:t> a </a:t>
            </a:r>
            <a:r>
              <a:rPr lang="ru-RU" sz="2600" err="1">
                <a:latin typeface="Calibri"/>
                <a:ea typeface="Calibri"/>
                <a:cs typeface="Calibri"/>
              </a:rPr>
              <a:t>town</a:t>
            </a:r>
            <a:r>
              <a:rPr lang="ru-RU" sz="2600" dirty="0">
                <a:latin typeface="Calibri"/>
                <a:ea typeface="Calibri"/>
                <a:cs typeface="Calibri"/>
              </a:rPr>
              <a:t>.</a:t>
            </a:r>
          </a:p>
          <a:p>
            <a:pPr marL="0" indent="0">
              <a:buNone/>
            </a:pPr>
            <a:r>
              <a:rPr lang="ru-RU" sz="2600" err="1">
                <a:latin typeface="Calibri"/>
                <a:ea typeface="Calibri"/>
                <a:cs typeface="Calibri"/>
              </a:rPr>
              <a:t>Some</a:t>
            </a:r>
            <a:r>
              <a:rPr lang="ru-RU" sz="2600" dirty="0">
                <a:latin typeface="Calibri"/>
                <a:ea typeface="Calibri"/>
                <a:cs typeface="Calibri"/>
              </a:rPr>
              <a:t> </a:t>
            </a:r>
            <a:r>
              <a:rPr lang="ru-RU" sz="2600" err="1">
                <a:latin typeface="Calibri"/>
                <a:ea typeface="Calibri"/>
                <a:cs typeface="Calibri"/>
              </a:rPr>
              <a:t>people</a:t>
            </a:r>
            <a:r>
              <a:rPr lang="ru-RU" sz="2600" dirty="0">
                <a:latin typeface="Calibri"/>
                <a:ea typeface="Calibri"/>
                <a:cs typeface="Calibri"/>
              </a:rPr>
              <a:t> </a:t>
            </a:r>
            <a:r>
              <a:rPr lang="ru-RU" sz="2600" err="1">
                <a:latin typeface="Calibri"/>
                <a:ea typeface="Calibri"/>
                <a:cs typeface="Calibri"/>
              </a:rPr>
              <a:t>prefer</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live</a:t>
            </a:r>
            <a:r>
              <a:rPr lang="ru-RU" sz="2600" dirty="0">
                <a:latin typeface="Calibri"/>
                <a:ea typeface="Calibri"/>
                <a:cs typeface="Calibri"/>
              </a:rPr>
              <a:t> </a:t>
            </a:r>
            <a:r>
              <a:rPr lang="ru-RU" sz="2600" err="1">
                <a:latin typeface="Calibri"/>
                <a:ea typeface="Calibri"/>
                <a:cs typeface="Calibri"/>
              </a:rPr>
              <a:t>in</a:t>
            </a:r>
            <a:r>
              <a:rPr lang="ru-RU" sz="2600" dirty="0">
                <a:latin typeface="Calibri"/>
                <a:ea typeface="Calibri"/>
                <a:cs typeface="Calibri"/>
              </a:rPr>
              <a:t> a </a:t>
            </a:r>
            <a:r>
              <a:rPr lang="ru-RU" sz="2600" err="1">
                <a:latin typeface="Calibri"/>
                <a:ea typeface="Calibri"/>
                <a:cs typeface="Calibri"/>
              </a:rPr>
              <a:t>village</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travel</a:t>
            </a:r>
            <a:r>
              <a:rPr lang="ru-RU" sz="2600" dirty="0">
                <a:latin typeface="Calibri"/>
                <a:ea typeface="Calibri"/>
                <a:cs typeface="Calibri"/>
              </a:rPr>
              <a:t> </a:t>
            </a:r>
            <a:r>
              <a:rPr lang="ru-RU" sz="2600" err="1">
                <a:latin typeface="Calibri"/>
                <a:ea typeface="Calibri"/>
                <a:cs typeface="Calibri"/>
              </a:rPr>
              <a:t>into</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nearby</a:t>
            </a:r>
            <a:r>
              <a:rPr lang="ru-RU" sz="2600" dirty="0">
                <a:latin typeface="Calibri"/>
                <a:ea typeface="Calibri"/>
                <a:cs typeface="Calibri"/>
              </a:rPr>
              <a:t> </a:t>
            </a:r>
            <a:r>
              <a:rPr lang="ru-RU" sz="2600" err="1">
                <a:latin typeface="Calibri"/>
                <a:ea typeface="Calibri"/>
                <a:cs typeface="Calibri"/>
              </a:rPr>
              <a:t>town</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work</a:t>
            </a:r>
            <a:r>
              <a:rPr lang="ru-RU" sz="2600" dirty="0">
                <a:latin typeface="Calibri"/>
                <a:ea typeface="Calibri"/>
                <a:cs typeface="Calibri"/>
              </a:rPr>
              <a:t>. </a:t>
            </a:r>
            <a:r>
              <a:rPr lang="ru-RU" sz="2600" err="1">
                <a:latin typeface="Calibri"/>
                <a:ea typeface="Calibri"/>
                <a:cs typeface="Calibri"/>
              </a:rPr>
              <a:t>Villages</a:t>
            </a:r>
            <a:r>
              <a:rPr lang="ru-RU" sz="2600" dirty="0">
                <a:latin typeface="Calibri"/>
                <a:ea typeface="Calibri"/>
                <a:cs typeface="Calibri"/>
              </a:rPr>
              <a:t> </a:t>
            </a:r>
            <a:r>
              <a:rPr lang="ru-RU" sz="2600" err="1">
                <a:latin typeface="Calibri"/>
                <a:ea typeface="Calibri"/>
                <a:cs typeface="Calibri"/>
              </a:rPr>
              <a:t>are</a:t>
            </a:r>
            <a:r>
              <a:rPr lang="ru-RU" sz="2600" dirty="0">
                <a:latin typeface="Calibri"/>
                <a:ea typeface="Calibri"/>
                <a:cs typeface="Calibri"/>
              </a:rPr>
              <a:t> </a:t>
            </a:r>
            <a:r>
              <a:rPr lang="ru-RU" sz="2600" err="1">
                <a:latin typeface="Calibri"/>
                <a:ea typeface="Calibri"/>
                <a:cs typeface="Calibri"/>
              </a:rPr>
              <a:t>considered</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be</a:t>
            </a:r>
            <a:r>
              <a:rPr lang="ru-RU" sz="2600" dirty="0">
                <a:latin typeface="Calibri"/>
                <a:ea typeface="Calibri"/>
                <a:cs typeface="Calibri"/>
              </a:rPr>
              <a:t> </a:t>
            </a:r>
            <a:r>
              <a:rPr lang="ru-RU" sz="2600" err="1">
                <a:latin typeface="Calibri"/>
                <a:ea typeface="Calibri"/>
                <a:cs typeface="Calibri"/>
              </a:rPr>
              <a:t>pleasant</a:t>
            </a:r>
            <a:r>
              <a:rPr lang="ru-RU" sz="2600" dirty="0">
                <a:latin typeface="Calibri"/>
                <a:ea typeface="Calibri"/>
                <a:cs typeface="Calibri"/>
              </a:rPr>
              <a:t> </a:t>
            </a:r>
            <a:r>
              <a:rPr lang="ru-RU" sz="2600" err="1">
                <a:latin typeface="Calibri"/>
                <a:ea typeface="Calibri"/>
                <a:cs typeface="Calibri"/>
              </a:rPr>
              <a:t>places</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live</a:t>
            </a:r>
            <a:r>
              <a:rPr lang="ru-RU" sz="2600" dirty="0">
                <a:latin typeface="Calibri"/>
                <a:ea typeface="Calibri"/>
                <a:cs typeface="Calibri"/>
              </a:rPr>
              <a:t>, </a:t>
            </a:r>
            <a:r>
              <a:rPr lang="ru-RU" sz="2600" err="1">
                <a:latin typeface="Calibri"/>
                <a:ea typeface="Calibri"/>
                <a:cs typeface="Calibri"/>
              </a:rPr>
              <a:t>as</a:t>
            </a:r>
            <a:r>
              <a:rPr lang="ru-RU" sz="2600" dirty="0">
                <a:latin typeface="Calibri"/>
                <a:ea typeface="Calibri"/>
                <a:cs typeface="Calibri"/>
              </a:rPr>
              <a:t> </a:t>
            </a:r>
            <a:r>
              <a:rPr lang="ru-RU" sz="2600" err="1">
                <a:latin typeface="Calibri"/>
                <a:ea typeface="Calibri"/>
                <a:cs typeface="Calibri"/>
              </a:rPr>
              <a:t>they</a:t>
            </a:r>
            <a:r>
              <a:rPr lang="ru-RU" sz="2600" dirty="0">
                <a:latin typeface="Calibri"/>
                <a:ea typeface="Calibri"/>
                <a:cs typeface="Calibri"/>
              </a:rPr>
              <a:t> </a:t>
            </a:r>
            <a:r>
              <a:rPr lang="ru-RU" sz="2600" err="1">
                <a:latin typeface="Calibri"/>
                <a:ea typeface="Calibri"/>
                <a:cs typeface="Calibri"/>
              </a:rPr>
              <a:t>are</a:t>
            </a:r>
            <a:r>
              <a:rPr lang="ru-RU" sz="2600" dirty="0">
                <a:latin typeface="Calibri"/>
                <a:ea typeface="Calibri"/>
                <a:cs typeface="Calibri"/>
              </a:rPr>
              <a:t> </a:t>
            </a:r>
            <a:r>
              <a:rPr lang="ru-RU" sz="2600" err="1">
                <a:latin typeface="Calibri"/>
                <a:ea typeface="Calibri"/>
                <a:cs typeface="Calibri"/>
              </a:rPr>
              <a:t>quieter</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less</a:t>
            </a:r>
            <a:r>
              <a:rPr lang="ru-RU" sz="2600" dirty="0">
                <a:latin typeface="Calibri"/>
                <a:ea typeface="Calibri"/>
                <a:cs typeface="Calibri"/>
              </a:rPr>
              <a:t> </a:t>
            </a:r>
            <a:r>
              <a:rPr lang="ru-RU" sz="2600" err="1">
                <a:latin typeface="Calibri"/>
                <a:ea typeface="Calibri"/>
                <a:cs typeface="Calibri"/>
              </a:rPr>
              <a:t>polluted</a:t>
            </a:r>
            <a:r>
              <a:rPr lang="ru-RU" sz="2600" dirty="0">
                <a:latin typeface="Calibri"/>
                <a:ea typeface="Calibri"/>
                <a:cs typeface="Calibri"/>
              </a:rPr>
              <a:t> </a:t>
            </a:r>
            <a:r>
              <a:rPr lang="ru-RU" sz="2600" err="1">
                <a:latin typeface="Calibri"/>
                <a:ea typeface="Calibri"/>
                <a:cs typeface="Calibri"/>
              </a:rPr>
              <a:t>than</a:t>
            </a:r>
            <a:r>
              <a:rPr lang="ru-RU" sz="2600" dirty="0">
                <a:latin typeface="Calibri"/>
                <a:ea typeface="Calibri"/>
                <a:cs typeface="Calibri"/>
              </a:rPr>
              <a:t> </a:t>
            </a:r>
            <a:r>
              <a:rPr lang="ru-RU" sz="2600" err="1">
                <a:latin typeface="Calibri"/>
                <a:ea typeface="Calibri"/>
                <a:cs typeface="Calibri"/>
              </a:rPr>
              <a:t>towns</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are</a:t>
            </a:r>
            <a:r>
              <a:rPr lang="ru-RU" sz="2600" dirty="0">
                <a:latin typeface="Calibri"/>
                <a:ea typeface="Calibri"/>
                <a:cs typeface="Calibri"/>
              </a:rPr>
              <a:t> </a:t>
            </a:r>
            <a:r>
              <a:rPr lang="ru-RU" sz="2600" err="1">
                <a:latin typeface="Calibri"/>
                <a:ea typeface="Calibri"/>
                <a:cs typeface="Calibri"/>
              </a:rPr>
              <a:t>closer</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the</a:t>
            </a:r>
            <a:r>
              <a:rPr lang="ru-RU" sz="2600" dirty="0">
                <a:latin typeface="Calibri"/>
                <a:ea typeface="Calibri"/>
                <a:cs typeface="Calibri"/>
              </a:rPr>
              <a:t> </a:t>
            </a:r>
            <a:r>
              <a:rPr lang="ru-RU" sz="2600" err="1">
                <a:latin typeface="Calibri"/>
                <a:ea typeface="Calibri"/>
                <a:cs typeface="Calibri"/>
              </a:rPr>
              <a:t>countryside</a:t>
            </a:r>
            <a:r>
              <a:rPr lang="ru-RU" sz="2600" dirty="0">
                <a:latin typeface="Calibri"/>
                <a:ea typeface="Calibri"/>
                <a:cs typeface="Calibri"/>
              </a:rPr>
              <a:t>. </a:t>
            </a:r>
            <a:r>
              <a:rPr lang="ru-RU" sz="2600" err="1">
                <a:latin typeface="Calibri"/>
                <a:ea typeface="Calibri"/>
                <a:cs typeface="Calibri"/>
              </a:rPr>
              <a:t>They</a:t>
            </a:r>
            <a:r>
              <a:rPr lang="ru-RU" sz="2600" dirty="0">
                <a:latin typeface="Calibri"/>
                <a:ea typeface="Calibri"/>
                <a:cs typeface="Calibri"/>
              </a:rPr>
              <a:t> </a:t>
            </a:r>
            <a:r>
              <a:rPr lang="ru-RU" sz="2600" err="1">
                <a:latin typeface="Calibri"/>
                <a:ea typeface="Calibri"/>
                <a:cs typeface="Calibri"/>
              </a:rPr>
              <a:t>usually</a:t>
            </a:r>
            <a:r>
              <a:rPr lang="ru-RU" sz="2600" dirty="0">
                <a:latin typeface="Calibri"/>
                <a:ea typeface="Calibri"/>
                <a:cs typeface="Calibri"/>
              </a:rPr>
              <a:t> </a:t>
            </a:r>
            <a:r>
              <a:rPr lang="ru-RU" sz="2600" err="1">
                <a:latin typeface="Calibri"/>
                <a:ea typeface="Calibri"/>
                <a:cs typeface="Calibri"/>
              </a:rPr>
              <a:t>contain</a:t>
            </a:r>
            <a:r>
              <a:rPr lang="ru-RU" sz="2600" dirty="0">
                <a:latin typeface="Calibri"/>
                <a:ea typeface="Calibri"/>
                <a:cs typeface="Calibri"/>
              </a:rPr>
              <a:t> a </a:t>
            </a:r>
            <a:r>
              <a:rPr lang="ru-RU" sz="2600" err="1">
                <a:latin typeface="Calibri"/>
                <a:ea typeface="Calibri"/>
                <a:cs typeface="Calibri"/>
              </a:rPr>
              <a:t>range</a:t>
            </a:r>
            <a:r>
              <a:rPr lang="ru-RU" sz="2600" dirty="0">
                <a:latin typeface="Calibri"/>
                <a:ea typeface="Calibri"/>
                <a:cs typeface="Calibri"/>
              </a:rPr>
              <a:t> </a:t>
            </a:r>
            <a:r>
              <a:rPr lang="ru-RU" sz="2600" err="1">
                <a:latin typeface="Calibri"/>
                <a:ea typeface="Calibri"/>
                <a:cs typeface="Calibri"/>
              </a:rPr>
              <a:t>of</a:t>
            </a:r>
            <a:r>
              <a:rPr lang="ru-RU" sz="2600" dirty="0">
                <a:latin typeface="Calibri"/>
                <a:ea typeface="Calibri"/>
                <a:cs typeface="Calibri"/>
              </a:rPr>
              <a:t> </a:t>
            </a:r>
            <a:r>
              <a:rPr lang="ru-RU" sz="2600" err="1">
                <a:latin typeface="Calibri"/>
                <a:ea typeface="Calibri"/>
                <a:cs typeface="Calibri"/>
              </a:rPr>
              <a:t>houses</a:t>
            </a:r>
            <a:r>
              <a:rPr lang="ru-RU" sz="2600" dirty="0">
                <a:latin typeface="Calibri"/>
                <a:ea typeface="Calibri"/>
                <a:cs typeface="Calibri"/>
              </a:rPr>
              <a:t>, </a:t>
            </a:r>
            <a:r>
              <a:rPr lang="ru-RU" sz="2600" err="1">
                <a:latin typeface="Calibri"/>
                <a:ea typeface="Calibri"/>
                <a:cs typeface="Calibri"/>
              </a:rPr>
              <a:t>including</a:t>
            </a:r>
            <a:r>
              <a:rPr lang="ru-RU" sz="2600" dirty="0">
                <a:latin typeface="Calibri"/>
                <a:ea typeface="Calibri"/>
                <a:cs typeface="Calibri"/>
              </a:rPr>
              <a:t> </a:t>
            </a:r>
            <a:r>
              <a:rPr lang="ru-RU" sz="2600" err="1">
                <a:latin typeface="Calibri"/>
                <a:ea typeface="Calibri"/>
                <a:cs typeface="Calibri"/>
              </a:rPr>
              <a:t>old</a:t>
            </a:r>
            <a:r>
              <a:rPr lang="ru-RU" sz="2600" dirty="0">
                <a:latin typeface="Calibri"/>
                <a:ea typeface="Calibri"/>
                <a:cs typeface="Calibri"/>
              </a:rPr>
              <a:t> </a:t>
            </a:r>
            <a:r>
              <a:rPr lang="ru-RU" sz="2600" err="1">
                <a:latin typeface="Calibri"/>
                <a:ea typeface="Calibri"/>
                <a:cs typeface="Calibri"/>
              </a:rPr>
              <a:t>cottages</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new</a:t>
            </a:r>
            <a:r>
              <a:rPr lang="ru-RU" sz="2600" dirty="0">
                <a:latin typeface="Calibri"/>
                <a:ea typeface="Calibri"/>
                <a:cs typeface="Calibri"/>
              </a:rPr>
              <a:t> </a:t>
            </a:r>
            <a:r>
              <a:rPr lang="ru-RU" sz="2600" err="1">
                <a:latin typeface="Calibri"/>
                <a:ea typeface="Calibri"/>
                <a:cs typeface="Calibri"/>
              </a:rPr>
              <a:t>houses</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bungalows</a:t>
            </a:r>
            <a:r>
              <a:rPr lang="ru-RU" sz="2600" dirty="0">
                <a:latin typeface="Calibri"/>
                <a:ea typeface="Calibri"/>
                <a:cs typeface="Calibri"/>
              </a:rPr>
              <a:t>.</a:t>
            </a:r>
          </a:p>
          <a:p>
            <a:pPr marL="0" indent="0">
              <a:buNone/>
            </a:pPr>
            <a:r>
              <a:rPr lang="ru-RU" sz="2600" err="1">
                <a:latin typeface="Calibri"/>
                <a:ea typeface="Calibri"/>
                <a:cs typeface="Calibri"/>
              </a:rPr>
              <a:t>Many</a:t>
            </a:r>
            <a:r>
              <a:rPr lang="ru-RU" sz="2600" dirty="0">
                <a:latin typeface="Calibri"/>
                <a:ea typeface="Calibri"/>
                <a:cs typeface="Calibri"/>
              </a:rPr>
              <a:t> British </a:t>
            </a:r>
            <a:r>
              <a:rPr lang="ru-RU" sz="2600" err="1">
                <a:latin typeface="Calibri"/>
                <a:ea typeface="Calibri"/>
                <a:cs typeface="Calibri"/>
              </a:rPr>
              <a:t>people</a:t>
            </a:r>
            <a:r>
              <a:rPr lang="ru-RU" sz="2600" dirty="0">
                <a:latin typeface="Calibri"/>
                <a:ea typeface="Calibri"/>
                <a:cs typeface="Calibri"/>
              </a:rPr>
              <a:t> </a:t>
            </a:r>
            <a:r>
              <a:rPr lang="ru-RU" sz="2600" err="1">
                <a:latin typeface="Calibri"/>
                <a:ea typeface="Calibri"/>
                <a:cs typeface="Calibri"/>
              </a:rPr>
              <a:t>prefer</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buy</a:t>
            </a:r>
            <a:r>
              <a:rPr lang="ru-RU" sz="2600" dirty="0">
                <a:latin typeface="Calibri"/>
                <a:ea typeface="Calibri"/>
                <a:cs typeface="Calibri"/>
              </a:rPr>
              <a:t> a </a:t>
            </a:r>
            <a:r>
              <a:rPr lang="ru-RU" sz="2600" err="1">
                <a:latin typeface="Calibri"/>
                <a:ea typeface="Calibri"/>
                <a:cs typeface="Calibri"/>
              </a:rPr>
              <a:t>house</a:t>
            </a:r>
            <a:r>
              <a:rPr lang="ru-RU" sz="2600" dirty="0">
                <a:latin typeface="Calibri"/>
                <a:ea typeface="Calibri"/>
                <a:cs typeface="Calibri"/>
              </a:rPr>
              <a:t> </a:t>
            </a:r>
            <a:r>
              <a:rPr lang="ru-RU" sz="2600" err="1">
                <a:latin typeface="Calibri"/>
                <a:ea typeface="Calibri"/>
                <a:cs typeface="Calibri"/>
              </a:rPr>
              <a:t>rather</a:t>
            </a:r>
            <a:r>
              <a:rPr lang="ru-RU" sz="2600" dirty="0">
                <a:latin typeface="Calibri"/>
                <a:ea typeface="Calibri"/>
                <a:cs typeface="Calibri"/>
              </a:rPr>
              <a:t> </a:t>
            </a:r>
            <a:r>
              <a:rPr lang="ru-RU" sz="2600" err="1">
                <a:latin typeface="Calibri"/>
                <a:ea typeface="Calibri"/>
                <a:cs typeface="Calibri"/>
              </a:rPr>
              <a:t>than</a:t>
            </a:r>
            <a:r>
              <a:rPr lang="ru-RU" sz="2600" dirty="0">
                <a:latin typeface="Calibri"/>
                <a:ea typeface="Calibri"/>
                <a:cs typeface="Calibri"/>
              </a:rPr>
              <a:t> </a:t>
            </a:r>
            <a:r>
              <a:rPr lang="ru-RU" sz="2600" err="1">
                <a:latin typeface="Calibri"/>
                <a:ea typeface="Calibri"/>
                <a:cs typeface="Calibri"/>
              </a:rPr>
              <a:t>renting</a:t>
            </a:r>
            <a:r>
              <a:rPr lang="ru-RU" sz="2600" dirty="0">
                <a:latin typeface="Calibri"/>
                <a:ea typeface="Calibri"/>
                <a:cs typeface="Calibri"/>
              </a:rPr>
              <a:t> </a:t>
            </a:r>
            <a:r>
              <a:rPr lang="ru-RU" sz="2600" err="1">
                <a:latin typeface="Calibri"/>
                <a:ea typeface="Calibri"/>
                <a:cs typeface="Calibri"/>
              </a:rPr>
              <a:t>one</a:t>
            </a:r>
            <a:r>
              <a:rPr lang="ru-RU" sz="2600" dirty="0">
                <a:latin typeface="Calibri"/>
                <a:ea typeface="Calibri"/>
                <a:cs typeface="Calibri"/>
              </a:rPr>
              <a:t>, </a:t>
            </a:r>
            <a:r>
              <a:rPr lang="ru-RU" sz="2600" err="1">
                <a:latin typeface="Calibri"/>
                <a:ea typeface="Calibri"/>
                <a:cs typeface="Calibri"/>
              </a:rPr>
              <a:t>because</a:t>
            </a:r>
            <a:r>
              <a:rPr lang="ru-RU" sz="2600" dirty="0">
                <a:latin typeface="Calibri"/>
                <a:ea typeface="Calibri"/>
                <a:cs typeface="Calibri"/>
              </a:rPr>
              <a:t> </a:t>
            </a:r>
            <a:r>
              <a:rPr lang="ru-RU" sz="2600" err="1">
                <a:latin typeface="Calibri"/>
                <a:ea typeface="Calibri"/>
                <a:cs typeface="Calibri"/>
              </a:rPr>
              <a:t>they</a:t>
            </a:r>
            <a:r>
              <a:rPr lang="ru-RU" sz="2600" dirty="0">
                <a:latin typeface="Calibri"/>
                <a:ea typeface="Calibri"/>
                <a:cs typeface="Calibri"/>
              </a:rPr>
              <a:t> </a:t>
            </a:r>
            <a:r>
              <a:rPr lang="ru-RU" sz="2600" err="1">
                <a:latin typeface="Calibri"/>
                <a:ea typeface="Calibri"/>
                <a:cs typeface="Calibri"/>
              </a:rPr>
              <a:t>can</a:t>
            </a:r>
            <a:r>
              <a:rPr lang="ru-RU" sz="2600" dirty="0">
                <a:latin typeface="Calibri"/>
                <a:ea typeface="Calibri"/>
                <a:cs typeface="Calibri"/>
              </a:rPr>
              <a:t> </a:t>
            </a:r>
            <a:r>
              <a:rPr lang="ru-RU" sz="2600" err="1">
                <a:latin typeface="Calibri"/>
                <a:ea typeface="Calibri"/>
                <a:cs typeface="Calibri"/>
              </a:rPr>
              <a:t>decorate</a:t>
            </a:r>
            <a:r>
              <a:rPr lang="ru-RU" sz="2600" dirty="0">
                <a:latin typeface="Calibri"/>
                <a:ea typeface="Calibri"/>
                <a:cs typeface="Calibri"/>
              </a:rPr>
              <a:t> </a:t>
            </a:r>
            <a:r>
              <a:rPr lang="ru-RU" sz="2600" err="1">
                <a:latin typeface="Calibri"/>
                <a:ea typeface="Calibri"/>
                <a:cs typeface="Calibri"/>
              </a:rPr>
              <a:t>or</a:t>
            </a:r>
            <a:r>
              <a:rPr lang="ru-RU" sz="2600" dirty="0">
                <a:latin typeface="Calibri"/>
                <a:ea typeface="Calibri"/>
                <a:cs typeface="Calibri"/>
              </a:rPr>
              <a:t> </a:t>
            </a:r>
            <a:r>
              <a:rPr lang="ru-RU" sz="2600" err="1">
                <a:latin typeface="Calibri"/>
                <a:ea typeface="Calibri"/>
                <a:cs typeface="Calibri"/>
              </a:rPr>
              <a:t>alter</a:t>
            </a:r>
            <a:r>
              <a:rPr lang="ru-RU" sz="2600" dirty="0">
                <a:latin typeface="Calibri"/>
                <a:ea typeface="Calibri"/>
                <a:cs typeface="Calibri"/>
              </a:rPr>
              <a:t> </a:t>
            </a:r>
            <a:r>
              <a:rPr lang="ru-RU" sz="2600" err="1">
                <a:latin typeface="Calibri"/>
                <a:ea typeface="Calibri"/>
                <a:cs typeface="Calibri"/>
              </a:rPr>
              <a:t>it</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suit</a:t>
            </a:r>
            <a:r>
              <a:rPr lang="ru-RU" sz="2600" dirty="0">
                <a:latin typeface="Calibri"/>
                <a:ea typeface="Calibri"/>
                <a:cs typeface="Calibri"/>
              </a:rPr>
              <a:t> </a:t>
            </a:r>
            <a:r>
              <a:rPr lang="ru-RU" sz="2600" err="1">
                <a:latin typeface="Calibri"/>
                <a:ea typeface="Calibri"/>
                <a:cs typeface="Calibri"/>
              </a:rPr>
              <a:t>their</a:t>
            </a:r>
            <a:r>
              <a:rPr lang="ru-RU" sz="2600" dirty="0">
                <a:latin typeface="Calibri"/>
                <a:ea typeface="Calibri"/>
                <a:cs typeface="Calibri"/>
              </a:rPr>
              <a:t> </a:t>
            </a:r>
            <a:r>
              <a:rPr lang="ru-RU" sz="2600" err="1">
                <a:latin typeface="Calibri"/>
                <a:ea typeface="Calibri"/>
                <a:cs typeface="Calibri"/>
              </a:rPr>
              <a:t>own</a:t>
            </a:r>
            <a:r>
              <a:rPr lang="ru-RU" sz="2600" dirty="0">
                <a:latin typeface="Calibri"/>
                <a:ea typeface="Calibri"/>
                <a:cs typeface="Calibri"/>
              </a:rPr>
              <a:t> </a:t>
            </a:r>
            <a:r>
              <a:rPr lang="ru-RU" sz="2600" err="1">
                <a:latin typeface="Calibri"/>
                <a:ea typeface="Calibri"/>
                <a:cs typeface="Calibri"/>
              </a:rPr>
              <a:t>taste</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because</a:t>
            </a:r>
            <a:r>
              <a:rPr lang="ru-RU" sz="2600" dirty="0">
                <a:latin typeface="Calibri"/>
                <a:ea typeface="Calibri"/>
                <a:cs typeface="Calibri"/>
              </a:rPr>
              <a:t> </a:t>
            </a:r>
            <a:r>
              <a:rPr lang="ru-RU" sz="2600" err="1">
                <a:latin typeface="Calibri"/>
                <a:ea typeface="Calibri"/>
                <a:cs typeface="Calibri"/>
              </a:rPr>
              <a:t>they</a:t>
            </a:r>
            <a:r>
              <a:rPr lang="ru-RU" sz="2600" dirty="0">
                <a:latin typeface="Calibri"/>
                <a:ea typeface="Calibri"/>
                <a:cs typeface="Calibri"/>
              </a:rPr>
              <a:t> </a:t>
            </a:r>
            <a:r>
              <a:rPr lang="ru-RU" sz="2600" err="1">
                <a:latin typeface="Calibri"/>
                <a:ea typeface="Calibri"/>
                <a:cs typeface="Calibri"/>
              </a:rPr>
              <a:t>believe</a:t>
            </a:r>
            <a:r>
              <a:rPr lang="ru-RU" sz="2600" dirty="0">
                <a:latin typeface="Calibri"/>
                <a:ea typeface="Calibri"/>
                <a:cs typeface="Calibri"/>
              </a:rPr>
              <a:t> </a:t>
            </a:r>
            <a:r>
              <a:rPr lang="ru-RU" sz="2600" err="1">
                <a:latin typeface="Calibri"/>
                <a:ea typeface="Calibri"/>
                <a:cs typeface="Calibri"/>
              </a:rPr>
              <a:t>they</a:t>
            </a:r>
            <a:r>
              <a:rPr lang="ru-RU" sz="2600" dirty="0">
                <a:latin typeface="Calibri"/>
                <a:ea typeface="Calibri"/>
                <a:cs typeface="Calibri"/>
              </a:rPr>
              <a:t> </a:t>
            </a:r>
            <a:r>
              <a:rPr lang="ru-RU" sz="2600" err="1">
                <a:latin typeface="Calibri"/>
                <a:ea typeface="Calibri"/>
                <a:cs typeface="Calibri"/>
              </a:rPr>
              <a:t>will</a:t>
            </a:r>
            <a:r>
              <a:rPr lang="ru-RU" sz="2600" dirty="0">
                <a:latin typeface="Calibri"/>
                <a:ea typeface="Calibri"/>
                <a:cs typeface="Calibri"/>
              </a:rPr>
              <a:t> </a:t>
            </a:r>
            <a:r>
              <a:rPr lang="ru-RU" sz="2600" err="1">
                <a:latin typeface="Calibri"/>
                <a:ea typeface="Calibri"/>
                <a:cs typeface="Calibri"/>
              </a:rPr>
              <a:t>have</a:t>
            </a:r>
            <a:r>
              <a:rPr lang="ru-RU" sz="2600" dirty="0">
                <a:latin typeface="Calibri"/>
                <a:ea typeface="Calibri"/>
                <a:cs typeface="Calibri"/>
              </a:rPr>
              <a:t> </a:t>
            </a:r>
            <a:r>
              <a:rPr lang="ru-RU" sz="2600" err="1">
                <a:latin typeface="Calibri"/>
                <a:ea typeface="Calibri"/>
                <a:cs typeface="Calibri"/>
              </a:rPr>
              <a:t>more</a:t>
            </a:r>
            <a:r>
              <a:rPr lang="ru-RU" sz="2600" dirty="0">
                <a:latin typeface="Calibri"/>
                <a:ea typeface="Calibri"/>
                <a:cs typeface="Calibri"/>
              </a:rPr>
              <a:t> </a:t>
            </a:r>
            <a:r>
              <a:rPr lang="ru-RU" sz="2600" err="1">
                <a:latin typeface="Calibri"/>
                <a:ea typeface="Calibri"/>
                <a:cs typeface="Calibri"/>
              </a:rPr>
              <a:t>privacy</a:t>
            </a:r>
            <a:r>
              <a:rPr lang="ru-RU" sz="2600" dirty="0">
                <a:latin typeface="Calibri"/>
                <a:ea typeface="Calibri"/>
                <a:cs typeface="Calibri"/>
              </a:rPr>
              <a:t>. Young </a:t>
            </a:r>
            <a:r>
              <a:rPr lang="ru-RU" sz="2600" err="1">
                <a:latin typeface="Calibri"/>
                <a:ea typeface="Calibri"/>
                <a:cs typeface="Calibri"/>
              </a:rPr>
              <a:t>people</a:t>
            </a:r>
            <a:r>
              <a:rPr lang="ru-RU" sz="2600" dirty="0">
                <a:latin typeface="Calibri"/>
                <a:ea typeface="Calibri"/>
                <a:cs typeface="Calibri"/>
              </a:rPr>
              <a:t> </a:t>
            </a:r>
            <a:r>
              <a:rPr lang="ru-RU" sz="2600" err="1">
                <a:latin typeface="Calibri"/>
                <a:ea typeface="Calibri"/>
                <a:cs typeface="Calibri"/>
              </a:rPr>
              <a:t>and</a:t>
            </a:r>
            <a:r>
              <a:rPr lang="ru-RU" sz="2600" dirty="0">
                <a:latin typeface="Calibri"/>
                <a:ea typeface="Calibri"/>
                <a:cs typeface="Calibri"/>
              </a:rPr>
              <a:t> </a:t>
            </a:r>
            <a:r>
              <a:rPr lang="ru-RU" sz="2600" err="1">
                <a:latin typeface="Calibri"/>
                <a:ea typeface="Calibri"/>
                <a:cs typeface="Calibri"/>
              </a:rPr>
              <a:t>those</a:t>
            </a:r>
            <a:r>
              <a:rPr lang="ru-RU" sz="2600" dirty="0">
                <a:latin typeface="Calibri"/>
                <a:ea typeface="Calibri"/>
                <a:cs typeface="Calibri"/>
              </a:rPr>
              <a:t> </a:t>
            </a:r>
            <a:r>
              <a:rPr lang="ru-RU" sz="2600" err="1">
                <a:latin typeface="Calibri"/>
                <a:ea typeface="Calibri"/>
                <a:cs typeface="Calibri"/>
              </a:rPr>
              <a:t>who</a:t>
            </a:r>
            <a:r>
              <a:rPr lang="ru-RU" sz="2600" dirty="0">
                <a:latin typeface="Calibri"/>
                <a:ea typeface="Calibri"/>
                <a:cs typeface="Calibri"/>
              </a:rPr>
              <a:t> </a:t>
            </a:r>
            <a:r>
              <a:rPr lang="ru-RU" sz="2600" err="1">
                <a:latin typeface="Calibri"/>
                <a:ea typeface="Calibri"/>
                <a:cs typeface="Calibri"/>
              </a:rPr>
              <a:t>cannot</a:t>
            </a:r>
            <a:r>
              <a:rPr lang="ru-RU" sz="2600" dirty="0">
                <a:latin typeface="Calibri"/>
                <a:ea typeface="Calibri"/>
                <a:cs typeface="Calibri"/>
              </a:rPr>
              <a:t> </a:t>
            </a:r>
            <a:r>
              <a:rPr lang="ru-RU" sz="2600" err="1">
                <a:latin typeface="Calibri"/>
                <a:ea typeface="Calibri"/>
                <a:cs typeface="Calibri"/>
              </a:rPr>
              <a:t>afford</a:t>
            </a:r>
            <a:r>
              <a:rPr lang="ru-RU" sz="2600" dirty="0">
                <a:latin typeface="Calibri"/>
                <a:ea typeface="Calibri"/>
                <a:cs typeface="Calibri"/>
              </a:rPr>
              <a:t> </a:t>
            </a:r>
            <a:r>
              <a:rPr lang="ru-RU" sz="2600" err="1">
                <a:latin typeface="Calibri"/>
                <a:ea typeface="Calibri"/>
                <a:cs typeface="Calibri"/>
              </a:rPr>
              <a:t>to</a:t>
            </a:r>
            <a:r>
              <a:rPr lang="ru-RU" sz="2600" dirty="0">
                <a:latin typeface="Calibri"/>
                <a:ea typeface="Calibri"/>
                <a:cs typeface="Calibri"/>
              </a:rPr>
              <a:t> </a:t>
            </a:r>
            <a:r>
              <a:rPr lang="ru-RU" sz="2600" err="1">
                <a:latin typeface="Calibri"/>
                <a:ea typeface="Calibri"/>
                <a:cs typeface="Calibri"/>
              </a:rPr>
              <a:t>buy</a:t>
            </a:r>
            <a:r>
              <a:rPr lang="ru-RU" sz="2600" dirty="0">
                <a:latin typeface="Calibri"/>
                <a:ea typeface="Calibri"/>
                <a:cs typeface="Calibri"/>
              </a:rPr>
              <a:t> a </a:t>
            </a:r>
            <a:r>
              <a:rPr lang="ru-RU" sz="2600" err="1">
                <a:latin typeface="Calibri"/>
                <a:ea typeface="Calibri"/>
                <a:cs typeface="Calibri"/>
              </a:rPr>
              <a:t>house</a:t>
            </a:r>
            <a:r>
              <a:rPr lang="ru-RU" sz="2600" dirty="0">
                <a:latin typeface="Calibri"/>
                <a:ea typeface="Calibri"/>
                <a:cs typeface="Calibri"/>
              </a:rPr>
              <a:t> </a:t>
            </a:r>
            <a:r>
              <a:rPr lang="ru-RU" sz="2600" err="1">
                <a:latin typeface="Calibri"/>
                <a:ea typeface="Calibri"/>
                <a:cs typeface="Calibri"/>
              </a:rPr>
              <a:t>live</a:t>
            </a:r>
            <a:r>
              <a:rPr lang="ru-RU" sz="2600" dirty="0">
                <a:latin typeface="Calibri"/>
                <a:ea typeface="Calibri"/>
                <a:cs typeface="Calibri"/>
              </a:rPr>
              <a:t> </a:t>
            </a:r>
            <a:r>
              <a:rPr lang="ru-RU" sz="2600" err="1">
                <a:latin typeface="Calibri"/>
                <a:ea typeface="Calibri"/>
                <a:cs typeface="Calibri"/>
              </a:rPr>
              <a:t>in</a:t>
            </a:r>
            <a:r>
              <a:rPr lang="ru-RU" sz="2600" dirty="0">
                <a:latin typeface="Calibri"/>
                <a:ea typeface="Calibri"/>
                <a:cs typeface="Calibri"/>
              </a:rPr>
              <a:t> </a:t>
            </a:r>
            <a:r>
              <a:rPr lang="ru-RU" sz="2600" err="1">
                <a:latin typeface="Calibri"/>
                <a:ea typeface="Calibri"/>
                <a:cs typeface="Calibri"/>
              </a:rPr>
              <a:t>rented</a:t>
            </a:r>
            <a:r>
              <a:rPr lang="ru-RU" sz="2600" dirty="0">
                <a:latin typeface="Calibri"/>
                <a:ea typeface="Calibri"/>
                <a:cs typeface="Calibri"/>
              </a:rPr>
              <a:t> </a:t>
            </a:r>
            <a:r>
              <a:rPr lang="ru-RU" sz="2600" err="1">
                <a:latin typeface="Calibri"/>
                <a:ea typeface="Calibri"/>
                <a:cs typeface="Calibri"/>
              </a:rPr>
              <a:t>accommodation</a:t>
            </a:r>
            <a:r>
              <a:rPr lang="ru-RU" sz="2600" dirty="0">
                <a:latin typeface="Calibri"/>
                <a:ea typeface="Calibri"/>
                <a:cs typeface="Calibri"/>
              </a:rPr>
              <a:t>.</a:t>
            </a:r>
          </a:p>
          <a:p>
            <a:endParaRPr lang="ru-RU" dirty="0">
              <a:ea typeface="Calibri"/>
            </a:endParaRPr>
          </a:p>
        </p:txBody>
      </p:sp>
    </p:spTree>
    <p:extLst>
      <p:ext uri="{BB962C8B-B14F-4D97-AF65-F5344CB8AC3E}">
        <p14:creationId xmlns:p14="http://schemas.microsoft.com/office/powerpoint/2010/main" val="836865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FF1187-32EB-65B8-070C-BDA88A97CCD3}"/>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7AB1E63D-8475-2136-80BC-1C9AB343594B}"/>
              </a:ext>
            </a:extLst>
          </p:cNvPr>
          <p:cNvSpPr>
            <a:spLocks noGrp="1"/>
          </p:cNvSpPr>
          <p:nvPr>
            <p:ph idx="1"/>
          </p:nvPr>
        </p:nvSpPr>
        <p:spPr>
          <a:xfrm>
            <a:off x="170034" y="110732"/>
            <a:ext cx="11900820" cy="5944431"/>
          </a:xfrm>
        </p:spPr>
        <p:txBody>
          <a:bodyPr vert="horz" lIns="91440" tIns="45720" rIns="91440" bIns="45720" rtlCol="0" anchor="t">
            <a:noAutofit/>
          </a:bodyPr>
          <a:lstStyle/>
          <a:p>
            <a:pPr marL="0" indent="0">
              <a:buNone/>
            </a:pPr>
            <a:r>
              <a:rPr lang="ru-RU" sz="2400" dirty="0">
                <a:latin typeface="Calibri"/>
                <a:ea typeface="Calibri"/>
                <a:cs typeface="Calibri"/>
              </a:rPr>
              <a:t>The </a:t>
            </a:r>
            <a:r>
              <a:rPr lang="ru-RU" sz="2400" err="1">
                <a:latin typeface="Calibri"/>
                <a:ea typeface="Calibri"/>
                <a:cs typeface="Calibri"/>
              </a:rPr>
              <a:t>largest</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most</a:t>
            </a:r>
            <a:r>
              <a:rPr lang="ru-RU" sz="2400" dirty="0">
                <a:latin typeface="Calibri"/>
                <a:ea typeface="Calibri"/>
                <a:cs typeface="Calibri"/>
              </a:rPr>
              <a:t> </a:t>
            </a:r>
            <a:r>
              <a:rPr lang="ru-RU" sz="2400" err="1">
                <a:latin typeface="Calibri"/>
                <a:ea typeface="Calibri"/>
                <a:cs typeface="Calibri"/>
              </a:rPr>
              <a:t>expensive</a:t>
            </a:r>
            <a:r>
              <a:rPr lang="ru-RU" sz="2400" dirty="0">
                <a:latin typeface="Calibri"/>
                <a:ea typeface="Calibri"/>
                <a:cs typeface="Calibri"/>
              </a:rPr>
              <a:t> </a:t>
            </a:r>
            <a:r>
              <a:rPr lang="ru-RU" sz="2400" err="1">
                <a:latin typeface="Calibri"/>
                <a:ea typeface="Calibri"/>
                <a:cs typeface="Calibri"/>
              </a:rPr>
              <a:t>type</a:t>
            </a:r>
            <a:r>
              <a:rPr lang="ru-RU" sz="2400" dirty="0">
                <a:latin typeface="Calibri"/>
                <a:ea typeface="Calibri"/>
                <a:cs typeface="Calibri"/>
              </a:rPr>
              <a:t> </a:t>
            </a:r>
            <a:r>
              <a:rPr lang="ru-RU" sz="2400" err="1">
                <a:latin typeface="Calibri"/>
                <a:ea typeface="Calibri"/>
                <a:cs typeface="Calibri"/>
              </a:rPr>
              <a:t>of</a:t>
            </a:r>
            <a:r>
              <a:rPr lang="ru-RU" sz="2400" dirty="0">
                <a:latin typeface="Calibri"/>
                <a:ea typeface="Calibri"/>
                <a:cs typeface="Calibri"/>
              </a:rPr>
              <a:t> </a:t>
            </a:r>
            <a:r>
              <a:rPr lang="ru-RU" sz="2400" err="1">
                <a:latin typeface="Calibri"/>
                <a:ea typeface="Calibri"/>
                <a:cs typeface="Calibri"/>
              </a:rPr>
              <a:t>house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 </a:t>
            </a:r>
            <a:r>
              <a:rPr lang="ru-RU" sz="2400" err="1">
                <a:latin typeface="Calibri"/>
                <a:ea typeface="Calibri"/>
                <a:cs typeface="Calibri"/>
              </a:rPr>
              <a:t>detached</a:t>
            </a:r>
            <a:r>
              <a:rPr lang="ru-RU" sz="2400" dirty="0">
                <a:latin typeface="Calibri"/>
                <a:ea typeface="Calibri"/>
                <a:cs typeface="Calibri"/>
              </a:rPr>
              <a:t> </a:t>
            </a:r>
            <a:r>
              <a:rPr lang="ru-RU" sz="2400" err="1">
                <a:latin typeface="Calibri"/>
                <a:ea typeface="Calibri"/>
                <a:cs typeface="Calibri"/>
              </a:rPr>
              <a:t>house</a:t>
            </a:r>
            <a:r>
              <a:rPr lang="ru-RU" sz="2400" dirty="0">
                <a:latin typeface="Calibri"/>
                <a:ea typeface="Calibri"/>
                <a:cs typeface="Calibri"/>
              </a:rPr>
              <a:t>, </a:t>
            </a:r>
            <a:r>
              <a:rPr lang="ru-RU" sz="2400" err="1">
                <a:latin typeface="Calibri"/>
                <a:ea typeface="Calibri"/>
                <a:cs typeface="Calibri"/>
              </a:rPr>
              <a:t>which</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not</a:t>
            </a:r>
            <a:r>
              <a:rPr lang="ru-RU" sz="2400" dirty="0">
                <a:latin typeface="Calibri"/>
                <a:ea typeface="Calibri"/>
                <a:cs typeface="Calibri"/>
              </a:rPr>
              <a:t> </a:t>
            </a:r>
            <a:r>
              <a:rPr lang="ru-RU" sz="2400" err="1">
                <a:latin typeface="Calibri"/>
                <a:ea typeface="Calibri"/>
                <a:cs typeface="Calibri"/>
              </a:rPr>
              <a:t>joined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other</a:t>
            </a:r>
            <a:r>
              <a:rPr lang="ru-RU" sz="2400" dirty="0">
                <a:latin typeface="Calibri"/>
                <a:ea typeface="Calibri"/>
                <a:cs typeface="Calibri"/>
              </a:rPr>
              <a:t> </a:t>
            </a:r>
            <a:r>
              <a:rPr lang="ru-RU" sz="2400" err="1">
                <a:latin typeface="Calibri"/>
                <a:ea typeface="Calibri"/>
                <a:cs typeface="Calibri"/>
              </a:rPr>
              <a:t>houses</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has</a:t>
            </a:r>
            <a:r>
              <a:rPr lang="ru-RU" sz="2400" dirty="0">
                <a:latin typeface="Calibri"/>
                <a:ea typeface="Calibri"/>
                <a:cs typeface="Calibri"/>
              </a:rPr>
              <a:t> a </a:t>
            </a:r>
            <a:r>
              <a:rPr lang="ru-RU" sz="2400" err="1">
                <a:latin typeface="Calibri"/>
                <a:ea typeface="Calibri"/>
                <a:cs typeface="Calibri"/>
              </a:rPr>
              <a:t>garden</a:t>
            </a:r>
            <a:r>
              <a:rPr lang="ru-RU" sz="2400" dirty="0">
                <a:latin typeface="Calibri"/>
                <a:ea typeface="Calibri"/>
                <a:cs typeface="Calibri"/>
              </a:rPr>
              <a:t> </a:t>
            </a:r>
            <a:r>
              <a:rPr lang="ru-RU" sz="2400" err="1">
                <a:latin typeface="Calibri"/>
                <a:ea typeface="Calibri"/>
                <a:cs typeface="Calibri"/>
              </a:rPr>
              <a:t>all</a:t>
            </a:r>
            <a:r>
              <a:rPr lang="ru-RU" sz="2400" dirty="0">
                <a:latin typeface="Calibri"/>
                <a:ea typeface="Calibri"/>
                <a:cs typeface="Calibri"/>
              </a:rPr>
              <a:t> </a:t>
            </a:r>
            <a:r>
              <a:rPr lang="ru-RU" sz="2400" err="1">
                <a:latin typeface="Calibri"/>
                <a:ea typeface="Calibri"/>
                <a:cs typeface="Calibri"/>
              </a:rPr>
              <a:t>round</a:t>
            </a:r>
            <a:r>
              <a:rPr lang="ru-RU" sz="2400" dirty="0">
                <a:latin typeface="Calibri"/>
                <a:ea typeface="Calibri"/>
                <a:cs typeface="Calibri"/>
              </a:rPr>
              <a:t> </a:t>
            </a:r>
            <a:r>
              <a:rPr lang="ru-RU" sz="2400" err="1">
                <a:latin typeface="Calibri"/>
                <a:ea typeface="Calibri"/>
                <a:cs typeface="Calibri"/>
              </a:rPr>
              <a:t>it</a:t>
            </a:r>
            <a:r>
              <a:rPr lang="ru-RU" sz="2400" dirty="0">
                <a:latin typeface="Calibri"/>
                <a:ea typeface="Calibri"/>
                <a:cs typeface="Calibri"/>
              </a:rPr>
              <a:t>. </a:t>
            </a:r>
            <a:r>
              <a:rPr lang="ru-RU" sz="2400" err="1">
                <a:latin typeface="Calibri"/>
                <a:ea typeface="Calibri"/>
                <a:cs typeface="Calibri"/>
              </a:rPr>
              <a:t>Detached</a:t>
            </a:r>
            <a:r>
              <a:rPr lang="ru-RU" sz="2400" dirty="0">
                <a:latin typeface="Calibri"/>
                <a:ea typeface="Calibri"/>
                <a:cs typeface="Calibri"/>
              </a:rPr>
              <a:t> </a:t>
            </a:r>
            <a:r>
              <a:rPr lang="ru-RU" sz="2400" err="1">
                <a:latin typeface="Calibri"/>
                <a:ea typeface="Calibri"/>
                <a:cs typeface="Calibri"/>
              </a:rPr>
              <a:t>houses</a:t>
            </a:r>
            <a:r>
              <a:rPr lang="ru-RU" sz="2400" dirty="0">
                <a:latin typeface="Calibri"/>
                <a:ea typeface="Calibri"/>
                <a:cs typeface="Calibri"/>
              </a:rPr>
              <a:t> </a:t>
            </a:r>
            <a:r>
              <a:rPr lang="ru-RU" sz="2400" err="1">
                <a:latin typeface="Calibri"/>
                <a:ea typeface="Calibri"/>
                <a:cs typeface="Calibri"/>
              </a:rPr>
              <a:t>have</a:t>
            </a:r>
            <a:r>
              <a:rPr lang="ru-RU" sz="2400" dirty="0">
                <a:latin typeface="Calibri"/>
                <a:ea typeface="Calibri"/>
                <a:cs typeface="Calibri"/>
              </a:rPr>
              <a:t> </a:t>
            </a:r>
            <a:r>
              <a:rPr lang="ru-RU" sz="2400" err="1">
                <a:latin typeface="Calibri"/>
                <a:ea typeface="Calibri"/>
                <a:cs typeface="Calibri"/>
              </a:rPr>
              <a:t>at</a:t>
            </a:r>
            <a:r>
              <a:rPr lang="ru-RU" sz="2400" dirty="0">
                <a:latin typeface="Calibri"/>
                <a:ea typeface="Calibri"/>
                <a:cs typeface="Calibri"/>
              </a:rPr>
              <a:t> </a:t>
            </a:r>
            <a:r>
              <a:rPr lang="ru-RU" sz="2400" err="1">
                <a:latin typeface="Calibri"/>
                <a:ea typeface="Calibri"/>
                <a:cs typeface="Calibri"/>
              </a:rPr>
              <a:t>least</a:t>
            </a:r>
            <a:r>
              <a:rPr lang="ru-RU" sz="2400" dirty="0">
                <a:latin typeface="Calibri"/>
                <a:ea typeface="Calibri"/>
                <a:cs typeface="Calibri"/>
              </a:rPr>
              <a:t> </a:t>
            </a:r>
            <a:r>
              <a:rPr lang="ru-RU" sz="2400" err="1">
                <a:latin typeface="Calibri"/>
                <a:ea typeface="Calibri"/>
                <a:cs typeface="Calibri"/>
              </a:rPr>
              <a:t>three</a:t>
            </a:r>
            <a:r>
              <a:rPr lang="ru-RU" sz="2400" dirty="0">
                <a:latin typeface="Calibri"/>
                <a:ea typeface="Calibri"/>
                <a:cs typeface="Calibri"/>
              </a:rPr>
              <a:t> </a:t>
            </a:r>
            <a:r>
              <a:rPr lang="ru-RU" sz="2400" err="1">
                <a:latin typeface="Calibri"/>
                <a:ea typeface="Calibri"/>
                <a:cs typeface="Calibri"/>
              </a:rPr>
              <a:t>bedrooms</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one</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two</a:t>
            </a:r>
            <a:r>
              <a:rPr lang="ru-RU" sz="2400" dirty="0">
                <a:latin typeface="Calibri"/>
                <a:ea typeface="Calibri"/>
                <a:cs typeface="Calibri"/>
              </a:rPr>
              <a:t> </a:t>
            </a:r>
            <a:r>
              <a:rPr lang="ru-RU" sz="2400" err="1">
                <a:latin typeface="Calibri"/>
                <a:ea typeface="Calibri"/>
                <a:cs typeface="Calibri"/>
              </a:rPr>
              <a:t>bathrooms</a:t>
            </a:r>
            <a:r>
              <a:rPr lang="ru-RU" sz="2400" dirty="0">
                <a:latin typeface="Calibri"/>
                <a:ea typeface="Calibri"/>
                <a:cs typeface="Calibri"/>
              </a:rPr>
              <a:t> </a:t>
            </a:r>
            <a:r>
              <a:rPr lang="ru-RU" sz="2400" err="1">
                <a:latin typeface="Calibri"/>
                <a:ea typeface="Calibri"/>
                <a:cs typeface="Calibri"/>
              </a:rPr>
              <a:t>upstairs</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one</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more</a:t>
            </a:r>
            <a:r>
              <a:rPr lang="ru-RU" sz="2400" dirty="0">
                <a:latin typeface="Calibri"/>
                <a:ea typeface="Calibri"/>
                <a:cs typeface="Calibri"/>
              </a:rPr>
              <a:t> </a:t>
            </a:r>
            <a:r>
              <a:rPr lang="ru-RU" sz="2400" err="1">
                <a:latin typeface="Calibri"/>
                <a:ea typeface="Calibri"/>
                <a:cs typeface="Calibri"/>
              </a:rPr>
              <a:t>living</a:t>
            </a:r>
            <a:r>
              <a:rPr lang="ru-RU" sz="2400" dirty="0">
                <a:latin typeface="Calibri"/>
                <a:ea typeface="Calibri"/>
                <a:cs typeface="Calibri"/>
              </a:rPr>
              <a:t> </a:t>
            </a:r>
            <a:r>
              <a:rPr lang="ru-RU" sz="2400" err="1">
                <a:latin typeface="Calibri"/>
                <a:ea typeface="Calibri"/>
                <a:cs typeface="Calibri"/>
              </a:rPr>
              <a:t>rooms</a:t>
            </a:r>
            <a:r>
              <a:rPr lang="ru-RU" sz="2400" dirty="0">
                <a:latin typeface="Calibri"/>
                <a:ea typeface="Calibri"/>
                <a:cs typeface="Calibri"/>
              </a:rPr>
              <a:t> </a:t>
            </a:r>
            <a:r>
              <a:rPr lang="ru-RU" sz="2400" err="1">
                <a:latin typeface="Calibri"/>
                <a:ea typeface="Calibri"/>
                <a:cs typeface="Calibri"/>
              </a:rPr>
              <a:t>plus</a:t>
            </a:r>
            <a:r>
              <a:rPr lang="ru-RU" sz="2400" dirty="0">
                <a:latin typeface="Calibri"/>
                <a:ea typeface="Calibri"/>
                <a:cs typeface="Calibri"/>
              </a:rPr>
              <a:t> a </a:t>
            </a:r>
            <a:r>
              <a:rPr lang="ru-RU" sz="2400" err="1">
                <a:latin typeface="Calibri"/>
                <a:ea typeface="Calibri"/>
                <a:cs typeface="Calibri"/>
              </a:rPr>
              <a:t>separate</a:t>
            </a:r>
            <a:r>
              <a:rPr lang="ru-RU" sz="2400" dirty="0">
                <a:latin typeface="Calibri"/>
                <a:ea typeface="Calibri"/>
                <a:cs typeface="Calibri"/>
              </a:rPr>
              <a:t> </a:t>
            </a:r>
            <a:r>
              <a:rPr lang="ru-RU" sz="2400" err="1">
                <a:latin typeface="Calibri"/>
                <a:ea typeface="Calibri"/>
                <a:cs typeface="Calibri"/>
              </a:rPr>
              <a:t>dining</a:t>
            </a:r>
            <a:r>
              <a:rPr lang="ru-RU" sz="2400" dirty="0">
                <a:latin typeface="Calibri"/>
                <a:ea typeface="Calibri"/>
                <a:cs typeface="Calibri"/>
              </a:rPr>
              <a:t> </a:t>
            </a:r>
            <a:r>
              <a:rPr lang="ru-RU" sz="2400" err="1">
                <a:latin typeface="Calibri"/>
                <a:ea typeface="Calibri"/>
                <a:cs typeface="Calibri"/>
              </a:rPr>
              <a:t>room</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kitchen</a:t>
            </a:r>
            <a:r>
              <a:rPr lang="ru-RU" sz="2400" dirty="0">
                <a:latin typeface="Calibri"/>
                <a:ea typeface="Calibri"/>
                <a:cs typeface="Calibri"/>
              </a:rPr>
              <a:t> </a:t>
            </a:r>
            <a:r>
              <a:rPr lang="ru-RU" sz="2400" err="1">
                <a:latin typeface="Calibri"/>
                <a:ea typeface="Calibri"/>
                <a:cs typeface="Calibri"/>
              </a:rPr>
              <a:t>downstairs</a:t>
            </a:r>
            <a:r>
              <a:rPr lang="ru-RU" sz="2400" dirty="0">
                <a:latin typeface="Calibri"/>
                <a:ea typeface="Calibri"/>
                <a:cs typeface="Calibri"/>
              </a:rPr>
              <a:t>.</a:t>
            </a:r>
            <a:endParaRPr lang="ru-RU" sz="2400">
              <a:ea typeface="Calibri" panose="020F0502020204030204" pitchFamily="34" charset="0"/>
              <a:cs typeface="Calibri"/>
            </a:endParaRPr>
          </a:p>
          <a:p>
            <a:pPr marL="0" indent="0">
              <a:buNone/>
            </a:pPr>
            <a:r>
              <a:rPr lang="ru-RU" sz="2400" err="1">
                <a:latin typeface="Calibri"/>
                <a:ea typeface="Calibri"/>
                <a:cs typeface="Calibri"/>
              </a:rPr>
              <a:t>Semi-detached</a:t>
            </a:r>
            <a:r>
              <a:rPr lang="ru-RU" sz="2400" dirty="0">
                <a:latin typeface="Calibri"/>
                <a:ea typeface="Calibri"/>
                <a:cs typeface="Calibri"/>
              </a:rPr>
              <a:t> </a:t>
            </a:r>
            <a:r>
              <a:rPr lang="ru-RU" sz="2400" err="1">
                <a:latin typeface="Calibri"/>
                <a:ea typeface="Calibri"/>
                <a:cs typeface="Calibri"/>
              </a:rPr>
              <a:t>houses</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semis</a:t>
            </a:r>
            <a:r>
              <a:rPr lang="ru-RU" sz="2400" dirty="0">
                <a:latin typeface="Calibri"/>
                <a:ea typeface="Calibri"/>
                <a:cs typeface="Calibri"/>
              </a:rPr>
              <a:t>, </a:t>
            </a:r>
            <a:r>
              <a:rPr lang="ru-RU" sz="2400" err="1">
                <a:latin typeface="Calibri"/>
                <a:ea typeface="Calibri"/>
                <a:cs typeface="Calibri"/>
              </a:rPr>
              <a:t>are</a:t>
            </a:r>
            <a:r>
              <a:rPr lang="ru-RU" sz="2400" dirty="0">
                <a:latin typeface="Calibri"/>
                <a:ea typeface="Calibri"/>
                <a:cs typeface="Calibri"/>
              </a:rPr>
              <a:t> </a:t>
            </a:r>
            <a:r>
              <a:rPr lang="ru-RU" sz="2400" err="1">
                <a:latin typeface="Calibri"/>
                <a:ea typeface="Calibri"/>
                <a:cs typeface="Calibri"/>
              </a:rPr>
              <a:t>extremely</a:t>
            </a:r>
            <a:r>
              <a:rPr lang="ru-RU" sz="2400" dirty="0">
                <a:latin typeface="Calibri"/>
                <a:ea typeface="Calibri"/>
                <a:cs typeface="Calibri"/>
              </a:rPr>
              <a:t> </a:t>
            </a:r>
            <a:r>
              <a:rPr lang="ru-RU" sz="2400" err="1">
                <a:latin typeface="Calibri"/>
                <a:ea typeface="Calibri"/>
                <a:cs typeface="Calibri"/>
              </a:rPr>
              <a:t>common</a:t>
            </a:r>
            <a:r>
              <a:rPr lang="ru-RU" sz="2400" dirty="0">
                <a:latin typeface="Calibri"/>
                <a:ea typeface="Calibri"/>
                <a:cs typeface="Calibri"/>
              </a:rPr>
              <a:t>. </a:t>
            </a:r>
            <a:r>
              <a:rPr lang="ru-RU" sz="2400" err="1">
                <a:latin typeface="Calibri"/>
                <a:ea typeface="Calibri"/>
                <a:cs typeface="Calibri"/>
              </a:rPr>
              <a:t>They</a:t>
            </a:r>
            <a:r>
              <a:rPr lang="ru-RU" sz="2400" dirty="0">
                <a:latin typeface="Calibri"/>
                <a:ea typeface="Calibri"/>
                <a:cs typeface="Calibri"/>
              </a:rPr>
              <a:t> </a:t>
            </a:r>
            <a:r>
              <a:rPr lang="ru-RU" sz="2400" err="1">
                <a:latin typeface="Calibri"/>
                <a:ea typeface="Calibri"/>
                <a:cs typeface="Calibri"/>
              </a:rPr>
              <a:t>are</a:t>
            </a:r>
            <a:r>
              <a:rPr lang="ru-RU" sz="2400" dirty="0">
                <a:latin typeface="Calibri"/>
                <a:ea typeface="Calibri"/>
                <a:cs typeface="Calibri"/>
              </a:rPr>
              <a:t> </a:t>
            </a:r>
            <a:r>
              <a:rPr lang="ru-RU" sz="2400" err="1">
                <a:latin typeface="Calibri"/>
                <a:ea typeface="Calibri"/>
                <a:cs typeface="Calibri"/>
              </a:rPr>
              <a:t>built</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pairs</a:t>
            </a:r>
            <a:r>
              <a:rPr lang="ru-RU" sz="2400" dirty="0">
                <a:latin typeface="Calibri"/>
                <a:ea typeface="Calibri"/>
                <a:cs typeface="Calibri"/>
              </a:rPr>
              <a:t> </a:t>
            </a:r>
            <a:r>
              <a:rPr lang="ru-RU" sz="2400" err="1">
                <a:latin typeface="Calibri"/>
                <a:ea typeface="Calibri"/>
                <a:cs typeface="Calibri"/>
              </a:rPr>
              <a:t>with</a:t>
            </a:r>
            <a:r>
              <a:rPr lang="ru-RU" sz="2400" dirty="0">
                <a:latin typeface="Calibri"/>
                <a:ea typeface="Calibri"/>
                <a:cs typeface="Calibri"/>
              </a:rPr>
              <a:t> </a:t>
            </a:r>
            <a:r>
              <a:rPr lang="ru-RU" sz="2400" err="1">
                <a:latin typeface="Calibri"/>
                <a:ea typeface="Calibri"/>
                <a:cs typeface="Calibri"/>
              </a:rPr>
              <a:t>one</a:t>
            </a:r>
            <a:r>
              <a:rPr lang="ru-RU" sz="2400" dirty="0">
                <a:latin typeface="Calibri"/>
                <a:ea typeface="Calibri"/>
                <a:cs typeface="Calibri"/>
              </a:rPr>
              <a:t> </a:t>
            </a:r>
            <a:r>
              <a:rPr lang="ru-RU" sz="2400" err="1">
                <a:latin typeface="Calibri"/>
                <a:ea typeface="Calibri"/>
                <a:cs typeface="Calibri"/>
              </a:rPr>
              <a:t>house</a:t>
            </a:r>
            <a:r>
              <a:rPr lang="ru-RU" sz="2400" dirty="0">
                <a:latin typeface="Calibri"/>
                <a:ea typeface="Calibri"/>
                <a:cs typeface="Calibri"/>
              </a:rPr>
              <a:t> </a:t>
            </a:r>
            <a:r>
              <a:rPr lang="ru-RU" sz="2400" err="1">
                <a:latin typeface="Calibri"/>
                <a:ea typeface="Calibri"/>
                <a:cs typeface="Calibri"/>
              </a:rPr>
              <a:t>joined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other</a:t>
            </a:r>
            <a:r>
              <a:rPr lang="ru-RU" sz="2400" dirty="0">
                <a:latin typeface="Calibri"/>
                <a:ea typeface="Calibri"/>
                <a:cs typeface="Calibri"/>
              </a:rPr>
              <a:t> </a:t>
            </a:r>
            <a:r>
              <a:rPr lang="ru-RU" sz="2400" err="1">
                <a:latin typeface="Calibri"/>
                <a:ea typeface="Calibri"/>
                <a:cs typeface="Calibri"/>
              </a:rPr>
              <a:t>along</a:t>
            </a:r>
            <a:r>
              <a:rPr lang="ru-RU" sz="2400" dirty="0">
                <a:latin typeface="Calibri"/>
                <a:ea typeface="Calibri"/>
                <a:cs typeface="Calibri"/>
              </a:rPr>
              <a:t> </a:t>
            </a:r>
            <a:r>
              <a:rPr lang="ru-RU" sz="2400" err="1">
                <a:latin typeface="Calibri"/>
                <a:ea typeface="Calibri"/>
                <a:cs typeface="Calibri"/>
              </a:rPr>
              <a:t>one</a:t>
            </a:r>
            <a:r>
              <a:rPr lang="ru-RU" sz="2400" dirty="0">
                <a:latin typeface="Calibri"/>
                <a:ea typeface="Calibri"/>
                <a:cs typeface="Calibri"/>
              </a:rPr>
              <a:t> </a:t>
            </a:r>
            <a:r>
              <a:rPr lang="ru-RU" sz="2400" err="1">
                <a:latin typeface="Calibri"/>
                <a:ea typeface="Calibri"/>
                <a:cs typeface="Calibri"/>
              </a:rPr>
              <a:t>side</a:t>
            </a:r>
            <a:r>
              <a:rPr lang="ru-RU" sz="2400" dirty="0">
                <a:latin typeface="Calibri"/>
                <a:ea typeface="Calibri"/>
                <a:cs typeface="Calibri"/>
              </a:rPr>
              <a:t>. </a:t>
            </a:r>
            <a:r>
              <a:rPr lang="ru-RU" sz="2400" err="1">
                <a:latin typeface="Calibri"/>
                <a:ea typeface="Calibri"/>
                <a:cs typeface="Calibri"/>
              </a:rPr>
              <a:t>These</a:t>
            </a:r>
            <a:r>
              <a:rPr lang="ru-RU" sz="2400" dirty="0">
                <a:latin typeface="Calibri"/>
                <a:ea typeface="Calibri"/>
                <a:cs typeface="Calibri"/>
              </a:rPr>
              <a:t> </a:t>
            </a:r>
            <a:r>
              <a:rPr lang="ru-RU" sz="2400" err="1">
                <a:latin typeface="Calibri"/>
                <a:ea typeface="Calibri"/>
                <a:cs typeface="Calibri"/>
              </a:rPr>
              <a:t>houses</a:t>
            </a:r>
            <a:r>
              <a:rPr lang="ru-RU" sz="2400" dirty="0">
                <a:latin typeface="Calibri"/>
                <a:ea typeface="Calibri"/>
                <a:cs typeface="Calibri"/>
              </a:rPr>
              <a:t> </a:t>
            </a:r>
            <a:r>
              <a:rPr lang="ru-RU" sz="2400" err="1">
                <a:latin typeface="Calibri"/>
                <a:ea typeface="Calibri"/>
                <a:cs typeface="Calibri"/>
              </a:rPr>
              <a:t>usually</a:t>
            </a:r>
            <a:r>
              <a:rPr lang="ru-RU" sz="2400" dirty="0">
                <a:latin typeface="Calibri"/>
                <a:ea typeface="Calibri"/>
                <a:cs typeface="Calibri"/>
              </a:rPr>
              <a:t> </a:t>
            </a:r>
            <a:r>
              <a:rPr lang="ru-RU" sz="2400" err="1">
                <a:latin typeface="Calibri"/>
                <a:ea typeface="Calibri"/>
                <a:cs typeface="Calibri"/>
              </a:rPr>
              <a:t>have</a:t>
            </a:r>
            <a:r>
              <a:rPr lang="ru-RU" sz="2400" dirty="0">
                <a:latin typeface="Calibri"/>
                <a:ea typeface="Calibri"/>
                <a:cs typeface="Calibri"/>
              </a:rPr>
              <a:t> </a:t>
            </a:r>
            <a:r>
              <a:rPr lang="ru-RU" sz="2400" err="1">
                <a:latin typeface="Calibri"/>
                <a:ea typeface="Calibri"/>
                <a:cs typeface="Calibri"/>
              </a:rPr>
              <a:t>two</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three</a:t>
            </a:r>
            <a:r>
              <a:rPr lang="ru-RU" sz="2400" dirty="0">
                <a:latin typeface="Calibri"/>
                <a:ea typeface="Calibri"/>
                <a:cs typeface="Calibri"/>
              </a:rPr>
              <a:t> </a:t>
            </a:r>
            <a:r>
              <a:rPr lang="ru-RU" sz="2400" err="1">
                <a:latin typeface="Calibri"/>
                <a:ea typeface="Calibri"/>
                <a:cs typeface="Calibri"/>
              </a:rPr>
              <a:t>bedrooms</a:t>
            </a:r>
            <a:r>
              <a:rPr lang="ru-RU" sz="2400" dirty="0">
                <a:latin typeface="Calibri"/>
                <a:ea typeface="Calibri"/>
                <a:cs typeface="Calibri"/>
              </a:rPr>
              <a:t>. </a:t>
            </a:r>
            <a:r>
              <a:rPr lang="ru-RU" sz="2400" err="1">
                <a:latin typeface="Calibri"/>
                <a:ea typeface="Calibri"/>
                <a:cs typeface="Calibri"/>
              </a:rPr>
              <a:t>There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 </a:t>
            </a:r>
            <a:r>
              <a:rPr lang="ru-RU" sz="2400" err="1">
                <a:latin typeface="Calibri"/>
                <a:ea typeface="Calibri"/>
                <a:cs typeface="Calibri"/>
              </a:rPr>
              <a:t>separate</a:t>
            </a:r>
            <a:r>
              <a:rPr lang="ru-RU" sz="2400" dirty="0">
                <a:latin typeface="Calibri"/>
                <a:ea typeface="Calibri"/>
                <a:cs typeface="Calibri"/>
              </a:rPr>
              <a:t> </a:t>
            </a:r>
            <a:r>
              <a:rPr lang="ru-RU" sz="2400" err="1">
                <a:latin typeface="Calibri"/>
                <a:ea typeface="Calibri"/>
                <a:cs typeface="Calibri"/>
              </a:rPr>
              <a:t>garden</a:t>
            </a:r>
            <a:r>
              <a:rPr lang="ru-RU" sz="2400" dirty="0">
                <a:latin typeface="Calibri"/>
                <a:ea typeface="Calibri"/>
                <a:cs typeface="Calibri"/>
              </a:rPr>
              <a:t> </a:t>
            </a:r>
            <a:r>
              <a:rPr lang="ru-RU" sz="2400" err="1">
                <a:latin typeface="Calibri"/>
                <a:ea typeface="Calibri"/>
                <a:cs typeface="Calibri"/>
              </a:rPr>
              <a:t>at</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front</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back</a:t>
            </a:r>
            <a:r>
              <a:rPr lang="ru-RU" sz="2400" dirty="0">
                <a:latin typeface="Calibri"/>
                <a:ea typeface="Calibri"/>
                <a:cs typeface="Calibri"/>
              </a:rPr>
              <a:t> </a:t>
            </a:r>
            <a:r>
              <a:rPr lang="ru-RU" sz="2400" err="1">
                <a:latin typeface="Calibri"/>
                <a:ea typeface="Calibri"/>
                <a:cs typeface="Calibri"/>
              </a:rPr>
              <a:t>for</a:t>
            </a:r>
            <a:r>
              <a:rPr lang="ru-RU" sz="2400" dirty="0">
                <a:latin typeface="Calibri"/>
                <a:ea typeface="Calibri"/>
                <a:cs typeface="Calibri"/>
              </a:rPr>
              <a:t> </a:t>
            </a:r>
            <a:r>
              <a:rPr lang="ru-RU" sz="2400" err="1">
                <a:latin typeface="Calibri"/>
                <a:ea typeface="Calibri"/>
                <a:cs typeface="Calibri"/>
              </a:rPr>
              <a:t>each</a:t>
            </a:r>
            <a:r>
              <a:rPr lang="ru-RU" sz="2400" dirty="0">
                <a:latin typeface="Calibri"/>
                <a:ea typeface="Calibri"/>
                <a:cs typeface="Calibri"/>
              </a:rPr>
              <a:t> </a:t>
            </a:r>
            <a:r>
              <a:rPr lang="ru-RU" sz="2400" err="1">
                <a:latin typeface="Calibri"/>
                <a:ea typeface="Calibri"/>
                <a:cs typeface="Calibri"/>
              </a:rPr>
              <a:t>house</a:t>
            </a:r>
            <a:r>
              <a:rPr lang="ru-RU" sz="2400" dirty="0">
                <a:latin typeface="Calibri"/>
                <a:ea typeface="Calibri"/>
                <a:cs typeface="Calibri"/>
              </a:rPr>
              <a:t>.</a:t>
            </a:r>
            <a:endParaRPr lang="ru-RU" sz="2400">
              <a:latin typeface="Calibri"/>
              <a:ea typeface="Calibri"/>
              <a:cs typeface="Calibri"/>
            </a:endParaRPr>
          </a:p>
          <a:p>
            <a:pPr marL="0" indent="0">
              <a:buNone/>
            </a:pPr>
            <a:r>
              <a:rPr lang="ru-RU" sz="2400" err="1">
                <a:latin typeface="Calibri"/>
                <a:ea typeface="Calibri"/>
                <a:cs typeface="Calibri"/>
              </a:rPr>
              <a:t>Bungalows</a:t>
            </a:r>
            <a:r>
              <a:rPr lang="ru-RU" sz="2400" dirty="0">
                <a:latin typeface="Calibri"/>
                <a:ea typeface="Calibri"/>
                <a:cs typeface="Calibri"/>
              </a:rPr>
              <a:t> </a:t>
            </a:r>
            <a:r>
              <a:rPr lang="ru-RU" sz="2400" err="1">
                <a:latin typeface="Calibri"/>
                <a:ea typeface="Calibri"/>
                <a:cs typeface="Calibri"/>
              </a:rPr>
              <a:t>have</a:t>
            </a:r>
            <a:r>
              <a:rPr lang="ru-RU" sz="2400" dirty="0">
                <a:latin typeface="Calibri"/>
                <a:ea typeface="Calibri"/>
                <a:cs typeface="Calibri"/>
              </a:rPr>
              <a:t> </a:t>
            </a:r>
            <a:r>
              <a:rPr lang="ru-RU" sz="2400" err="1">
                <a:latin typeface="Calibri"/>
                <a:ea typeface="Calibri"/>
                <a:cs typeface="Calibri"/>
              </a:rPr>
              <a:t>only</a:t>
            </a:r>
            <a:r>
              <a:rPr lang="ru-RU" sz="2400" dirty="0">
                <a:latin typeface="Calibri"/>
                <a:ea typeface="Calibri"/>
                <a:cs typeface="Calibri"/>
              </a:rPr>
              <a:t> </a:t>
            </a:r>
            <a:r>
              <a:rPr lang="ru-RU" sz="2400" err="1">
                <a:latin typeface="Calibri"/>
                <a:ea typeface="Calibri"/>
                <a:cs typeface="Calibri"/>
              </a:rPr>
              <a:t>one</a:t>
            </a:r>
            <a:r>
              <a:rPr lang="ru-RU" sz="2400" dirty="0">
                <a:latin typeface="Calibri"/>
                <a:ea typeface="Calibri"/>
                <a:cs typeface="Calibri"/>
              </a:rPr>
              <a:t> </a:t>
            </a:r>
            <a:r>
              <a:rPr lang="ru-RU" sz="2400" err="1">
                <a:latin typeface="Calibri"/>
                <a:ea typeface="Calibri"/>
                <a:cs typeface="Calibri"/>
              </a:rPr>
              <a:t>storey</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this</a:t>
            </a:r>
            <a:r>
              <a:rPr lang="ru-RU" sz="2400" dirty="0">
                <a:latin typeface="Calibri"/>
                <a:ea typeface="Calibri"/>
                <a:cs typeface="Calibri"/>
              </a:rPr>
              <a:t> </a:t>
            </a:r>
            <a:r>
              <a:rPr lang="ru-RU" sz="2400" err="1">
                <a:latin typeface="Calibri"/>
                <a:ea typeface="Calibri"/>
                <a:cs typeface="Calibri"/>
              </a:rPr>
              <a:t>makes</a:t>
            </a:r>
            <a:r>
              <a:rPr lang="ru-RU" sz="2400" dirty="0">
                <a:latin typeface="Calibri"/>
                <a:ea typeface="Calibri"/>
                <a:cs typeface="Calibri"/>
              </a:rPr>
              <a:t> </a:t>
            </a:r>
            <a:r>
              <a:rPr lang="ru-RU" sz="2400" err="1">
                <a:latin typeface="Calibri"/>
                <a:ea typeface="Calibri"/>
                <a:cs typeface="Calibri"/>
              </a:rPr>
              <a:t>them</a:t>
            </a:r>
            <a:r>
              <a:rPr lang="ru-RU" sz="2400" dirty="0">
                <a:latin typeface="Calibri"/>
                <a:ea typeface="Calibri"/>
                <a:cs typeface="Calibri"/>
              </a:rPr>
              <a:t> </a:t>
            </a:r>
            <a:r>
              <a:rPr lang="ru-RU" sz="2400" err="1">
                <a:latin typeface="Calibri"/>
                <a:ea typeface="Calibri"/>
                <a:cs typeface="Calibri"/>
              </a:rPr>
              <a:t>especially</a:t>
            </a:r>
            <a:r>
              <a:rPr lang="ru-RU" sz="2400" dirty="0">
                <a:latin typeface="Calibri"/>
                <a:ea typeface="Calibri"/>
                <a:cs typeface="Calibri"/>
              </a:rPr>
              <a:t> </a:t>
            </a:r>
            <a:r>
              <a:rPr lang="ru-RU" sz="2400" err="1">
                <a:latin typeface="Calibri"/>
                <a:ea typeface="Calibri"/>
                <a:cs typeface="Calibri"/>
              </a:rPr>
              <a:t>popular</a:t>
            </a:r>
            <a:r>
              <a:rPr lang="ru-RU" sz="2400" dirty="0">
                <a:latin typeface="Calibri"/>
                <a:ea typeface="Calibri"/>
                <a:cs typeface="Calibri"/>
              </a:rPr>
              <a:t> </a:t>
            </a:r>
            <a:r>
              <a:rPr lang="ru-RU" sz="2400" err="1">
                <a:latin typeface="Calibri"/>
                <a:ea typeface="Calibri"/>
                <a:cs typeface="Calibri"/>
              </a:rPr>
              <a:t>with</a:t>
            </a:r>
            <a:r>
              <a:rPr lang="ru-RU" sz="2400" dirty="0">
                <a:latin typeface="Calibri"/>
                <a:ea typeface="Calibri"/>
                <a:cs typeface="Calibri"/>
              </a:rPr>
              <a:t> </a:t>
            </a:r>
            <a:r>
              <a:rPr lang="ru-RU" sz="2400" err="1">
                <a:latin typeface="Calibri"/>
                <a:ea typeface="Calibri"/>
                <a:cs typeface="Calibri"/>
              </a:rPr>
              <a:t>older</a:t>
            </a:r>
            <a:r>
              <a:rPr lang="ru-RU" sz="2400" dirty="0">
                <a:latin typeface="Calibri"/>
                <a:ea typeface="Calibri"/>
                <a:cs typeface="Calibri"/>
              </a:rPr>
              <a:t> </a:t>
            </a:r>
            <a:r>
              <a:rPr lang="ru-RU" sz="2400" err="1">
                <a:latin typeface="Calibri"/>
                <a:ea typeface="Calibri"/>
                <a:cs typeface="Calibri"/>
              </a:rPr>
              <a:t>people</a:t>
            </a:r>
            <a:r>
              <a:rPr lang="ru-RU" sz="2400" dirty="0">
                <a:latin typeface="Calibri"/>
                <a:ea typeface="Calibri"/>
                <a:cs typeface="Calibri"/>
              </a:rPr>
              <a:t>. </a:t>
            </a:r>
            <a:r>
              <a:rPr lang="ru-RU" sz="2400" err="1">
                <a:latin typeface="Calibri"/>
                <a:ea typeface="Calibri"/>
                <a:cs typeface="Calibri"/>
              </a:rPr>
              <a:t>They</a:t>
            </a:r>
            <a:r>
              <a:rPr lang="ru-RU" sz="2400" dirty="0">
                <a:latin typeface="Calibri"/>
                <a:ea typeface="Calibri"/>
                <a:cs typeface="Calibri"/>
              </a:rPr>
              <a:t> </a:t>
            </a:r>
            <a:r>
              <a:rPr lang="ru-RU" sz="2400" err="1">
                <a:latin typeface="Calibri"/>
                <a:ea typeface="Calibri"/>
                <a:cs typeface="Calibri"/>
              </a:rPr>
              <a:t>are</a:t>
            </a:r>
            <a:r>
              <a:rPr lang="ru-RU" sz="2400" dirty="0">
                <a:latin typeface="Calibri"/>
                <a:ea typeface="Calibri"/>
                <a:cs typeface="Calibri"/>
              </a:rPr>
              <a:t> </a:t>
            </a:r>
            <a:r>
              <a:rPr lang="ru-RU" sz="2400" err="1">
                <a:latin typeface="Calibri"/>
                <a:ea typeface="Calibri"/>
                <a:cs typeface="Calibri"/>
              </a:rPr>
              <a:t>mostly</a:t>
            </a:r>
            <a:r>
              <a:rPr lang="ru-RU" sz="2400" dirty="0">
                <a:latin typeface="Calibri"/>
                <a:ea typeface="Calibri"/>
                <a:cs typeface="Calibri"/>
              </a:rPr>
              <a:t> </a:t>
            </a:r>
            <a:r>
              <a:rPr lang="ru-RU" sz="2400" err="1">
                <a:latin typeface="Calibri"/>
                <a:ea typeface="Calibri"/>
                <a:cs typeface="Calibri"/>
              </a:rPr>
              <a:t>found</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villages</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on</a:t>
            </a:r>
            <a:r>
              <a:rPr lang="ru-RU" sz="2400" dirty="0">
                <a:latin typeface="Calibri"/>
                <a:ea typeface="Calibri"/>
                <a:cs typeface="Calibri"/>
              </a:rPr>
              <a:t> </a:t>
            </a:r>
            <a:r>
              <a:rPr lang="ru-RU" sz="2400" err="1">
                <a:latin typeface="Calibri"/>
                <a:ea typeface="Calibri"/>
                <a:cs typeface="Calibri"/>
              </a:rPr>
              <a:t>housing</a:t>
            </a:r>
            <a:r>
              <a:rPr lang="ru-RU" sz="2400" dirty="0">
                <a:latin typeface="Calibri"/>
                <a:ea typeface="Calibri"/>
                <a:cs typeface="Calibri"/>
              </a:rPr>
              <a:t> </a:t>
            </a:r>
            <a:r>
              <a:rPr lang="ru-RU" sz="2400" err="1">
                <a:latin typeface="Calibri"/>
                <a:ea typeface="Calibri"/>
                <a:cs typeface="Calibri"/>
              </a:rPr>
              <a:t>estates</a:t>
            </a:r>
            <a:r>
              <a:rPr lang="ru-RU" sz="2400" dirty="0">
                <a:latin typeface="Calibri"/>
                <a:ea typeface="Calibri"/>
                <a:cs typeface="Calibri"/>
              </a:rPr>
              <a:t>.</a:t>
            </a:r>
            <a:endParaRPr lang="ru-RU" sz="2400">
              <a:latin typeface="Calibri"/>
              <a:ea typeface="Calibri"/>
              <a:cs typeface="Calibri"/>
            </a:endParaRPr>
          </a:p>
          <a:p>
            <a:pPr marL="0" indent="0">
              <a:buNone/>
            </a:pPr>
            <a:r>
              <a:rPr lang="ru-RU" sz="2400" dirty="0">
                <a:latin typeface="Calibri"/>
                <a:ea typeface="Calibri"/>
                <a:cs typeface="Calibri"/>
              </a:rPr>
              <a:t>High-</a:t>
            </a:r>
            <a:r>
              <a:rPr lang="ru-RU" sz="2400" err="1">
                <a:latin typeface="Calibri"/>
                <a:ea typeface="Calibri"/>
                <a:cs typeface="Calibri"/>
              </a:rPr>
              <a:t>rise</a:t>
            </a:r>
            <a:r>
              <a:rPr lang="ru-RU" sz="2400" dirty="0">
                <a:latin typeface="Calibri"/>
                <a:ea typeface="Calibri"/>
                <a:cs typeface="Calibri"/>
              </a:rPr>
              <a:t> </a:t>
            </a:r>
            <a:r>
              <a:rPr lang="ru-RU" sz="2400" err="1">
                <a:latin typeface="Calibri"/>
                <a:ea typeface="Calibri"/>
                <a:cs typeface="Calibri"/>
              </a:rPr>
              <a:t>blocks</a:t>
            </a:r>
            <a:r>
              <a:rPr lang="ru-RU" sz="2400" dirty="0">
                <a:latin typeface="Calibri"/>
                <a:ea typeface="Calibri"/>
                <a:cs typeface="Calibri"/>
              </a:rPr>
              <a:t> </a:t>
            </a:r>
            <a:r>
              <a:rPr lang="ru-RU" sz="2400" err="1">
                <a:latin typeface="Calibri"/>
                <a:ea typeface="Calibri"/>
                <a:cs typeface="Calibri"/>
              </a:rPr>
              <a:t>of</a:t>
            </a:r>
            <a:r>
              <a:rPr lang="ru-RU" sz="2400" dirty="0">
                <a:latin typeface="Calibri"/>
                <a:ea typeface="Calibri"/>
                <a:cs typeface="Calibri"/>
              </a:rPr>
              <a:t> </a:t>
            </a:r>
            <a:r>
              <a:rPr lang="ru-RU" sz="2400" err="1">
                <a:latin typeface="Calibri"/>
                <a:ea typeface="Calibri"/>
                <a:cs typeface="Calibri"/>
              </a:rPr>
              <a:t>flats</a:t>
            </a:r>
            <a:r>
              <a:rPr lang="ru-RU" sz="2400" dirty="0">
                <a:latin typeface="Calibri"/>
                <a:ea typeface="Calibri"/>
                <a:cs typeface="Calibri"/>
              </a:rPr>
              <a:t>, </a:t>
            </a:r>
            <a:r>
              <a:rPr lang="ru-RU" sz="2400" err="1">
                <a:latin typeface="Calibri"/>
                <a:ea typeface="Calibri"/>
                <a:cs typeface="Calibri"/>
              </a:rPr>
              <a:t>sometimes</a:t>
            </a:r>
            <a:r>
              <a:rPr lang="ru-RU" sz="2400" dirty="0">
                <a:latin typeface="Calibri"/>
                <a:ea typeface="Calibri"/>
                <a:cs typeface="Calibri"/>
              </a:rPr>
              <a:t> </a:t>
            </a:r>
            <a:r>
              <a:rPr lang="ru-RU" sz="2400" err="1">
                <a:latin typeface="Calibri"/>
                <a:ea typeface="Calibri"/>
                <a:cs typeface="Calibri"/>
              </a:rPr>
              <a:t>over</a:t>
            </a:r>
            <a:r>
              <a:rPr lang="ru-RU" sz="2400" dirty="0">
                <a:latin typeface="Calibri"/>
                <a:ea typeface="Calibri"/>
                <a:cs typeface="Calibri"/>
              </a:rPr>
              <a:t> 20 </a:t>
            </a:r>
            <a:r>
              <a:rPr lang="ru-RU" sz="2400" err="1">
                <a:latin typeface="Calibri"/>
                <a:ea typeface="Calibri"/>
                <a:cs typeface="Calibri"/>
              </a:rPr>
              <a:t>storeys</a:t>
            </a:r>
            <a:r>
              <a:rPr lang="ru-RU" sz="2400" dirty="0">
                <a:latin typeface="Calibri"/>
                <a:ea typeface="Calibri"/>
                <a:cs typeface="Calibri"/>
              </a:rPr>
              <a:t> </a:t>
            </a:r>
            <a:r>
              <a:rPr lang="ru-RU" sz="2400" err="1">
                <a:latin typeface="Calibri"/>
                <a:ea typeface="Calibri"/>
                <a:cs typeface="Calibri"/>
              </a:rPr>
              <a:t>high</a:t>
            </a:r>
            <a:r>
              <a:rPr lang="ru-RU" sz="2400" dirty="0">
                <a:latin typeface="Calibri"/>
                <a:ea typeface="Calibri"/>
                <a:cs typeface="Calibri"/>
              </a:rPr>
              <a:t> </a:t>
            </a:r>
            <a:r>
              <a:rPr lang="ru-RU" sz="2400" err="1">
                <a:latin typeface="Calibri"/>
                <a:ea typeface="Calibri"/>
                <a:cs typeface="Calibri"/>
              </a:rPr>
              <a:t>with</a:t>
            </a:r>
            <a:r>
              <a:rPr lang="ru-RU" sz="2400" dirty="0">
                <a:latin typeface="Calibri"/>
                <a:ea typeface="Calibri"/>
                <a:cs typeface="Calibri"/>
              </a:rPr>
              <a:t> </a:t>
            </a:r>
            <a:r>
              <a:rPr lang="ru-RU" sz="2400" err="1">
                <a:latin typeface="Calibri"/>
                <a:ea typeface="Calibri"/>
                <a:cs typeface="Calibri"/>
              </a:rPr>
              <a:t>several</a:t>
            </a:r>
            <a:r>
              <a:rPr lang="ru-RU" sz="2400" dirty="0">
                <a:latin typeface="Calibri"/>
                <a:ea typeface="Calibri"/>
                <a:cs typeface="Calibri"/>
              </a:rPr>
              <a:t> </a:t>
            </a:r>
            <a:r>
              <a:rPr lang="ru-RU" sz="2400" err="1">
                <a:latin typeface="Calibri"/>
                <a:ea typeface="Calibri"/>
                <a:cs typeface="Calibri"/>
              </a:rPr>
              <a:t>flats</a:t>
            </a:r>
            <a:r>
              <a:rPr lang="ru-RU" sz="2400" dirty="0">
                <a:latin typeface="Calibri"/>
                <a:ea typeface="Calibri"/>
                <a:cs typeface="Calibri"/>
              </a:rPr>
              <a:t> </a:t>
            </a:r>
            <a:r>
              <a:rPr lang="ru-RU" sz="2400" err="1">
                <a:latin typeface="Calibri"/>
                <a:ea typeface="Calibri"/>
                <a:cs typeface="Calibri"/>
              </a:rPr>
              <a:t>on</a:t>
            </a:r>
            <a:r>
              <a:rPr lang="ru-RU" sz="2400" dirty="0">
                <a:latin typeface="Calibri"/>
                <a:ea typeface="Calibri"/>
                <a:cs typeface="Calibri"/>
              </a:rPr>
              <a:t> </a:t>
            </a:r>
            <a:r>
              <a:rPr lang="ru-RU" sz="2400" err="1">
                <a:latin typeface="Calibri"/>
                <a:ea typeface="Calibri"/>
                <a:cs typeface="Calibri"/>
              </a:rPr>
              <a:t>each</a:t>
            </a:r>
            <a:r>
              <a:rPr lang="ru-RU" sz="2400" dirty="0">
                <a:latin typeface="Calibri"/>
                <a:ea typeface="Calibri"/>
                <a:cs typeface="Calibri"/>
              </a:rPr>
              <a:t> </a:t>
            </a:r>
            <a:r>
              <a:rPr lang="ru-RU" sz="2400" err="1">
                <a:latin typeface="Calibri"/>
                <a:ea typeface="Calibri"/>
                <a:cs typeface="Calibri"/>
              </a:rPr>
              <a:t>floor</a:t>
            </a:r>
            <a:r>
              <a:rPr lang="ru-RU" sz="2400" dirty="0">
                <a:latin typeface="Calibri"/>
                <a:ea typeface="Calibri"/>
                <a:cs typeface="Calibri"/>
              </a:rPr>
              <a:t>, </a:t>
            </a:r>
            <a:r>
              <a:rPr lang="ru-RU" sz="2400" err="1">
                <a:latin typeface="Calibri"/>
                <a:ea typeface="Calibri"/>
                <a:cs typeface="Calibri"/>
              </a:rPr>
              <a:t>were</a:t>
            </a:r>
            <a:r>
              <a:rPr lang="ru-RU" sz="2400" dirty="0">
                <a:latin typeface="Calibri"/>
                <a:ea typeface="Calibri"/>
                <a:cs typeface="Calibri"/>
              </a:rPr>
              <a:t> </a:t>
            </a:r>
            <a:r>
              <a:rPr lang="ru-RU" sz="2400" err="1">
                <a:latin typeface="Calibri"/>
                <a:ea typeface="Calibri"/>
                <a:cs typeface="Calibri"/>
              </a:rPr>
              <a:t>built</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many</a:t>
            </a:r>
            <a:r>
              <a:rPr lang="ru-RU" sz="2400" dirty="0">
                <a:latin typeface="Calibri"/>
                <a:ea typeface="Calibri"/>
                <a:cs typeface="Calibri"/>
              </a:rPr>
              <a:t> </a:t>
            </a:r>
            <a:r>
              <a:rPr lang="ru-RU" sz="2400" err="1">
                <a:latin typeface="Calibri"/>
                <a:ea typeface="Calibri"/>
                <a:cs typeface="Calibri"/>
              </a:rPr>
              <a:t>towns</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mid</a:t>
            </a:r>
            <a:r>
              <a:rPr lang="ru-RU" sz="2400" dirty="0">
                <a:latin typeface="Calibri"/>
                <a:ea typeface="Calibri"/>
                <a:cs typeface="Calibri"/>
              </a:rPr>
              <a:t> 20th </a:t>
            </a:r>
            <a:r>
              <a:rPr lang="ru-RU" sz="2400" err="1">
                <a:latin typeface="Calibri"/>
                <a:ea typeface="Calibri"/>
                <a:cs typeface="Calibri"/>
              </a:rPr>
              <a:t>century</a:t>
            </a:r>
            <a:r>
              <a:rPr lang="ru-RU" sz="2400" dirty="0">
                <a:latin typeface="Calibri"/>
                <a:ea typeface="Calibri"/>
                <a:cs typeface="Calibri"/>
              </a:rPr>
              <a:t>. </a:t>
            </a:r>
            <a:r>
              <a:rPr lang="ru-RU" sz="2400" err="1">
                <a:latin typeface="Calibri"/>
                <a:ea typeface="Calibri"/>
                <a:cs typeface="Calibri"/>
              </a:rPr>
              <a:t>Many</a:t>
            </a:r>
            <a:r>
              <a:rPr lang="ru-RU" sz="2400" dirty="0">
                <a:latin typeface="Calibri"/>
                <a:ea typeface="Calibri"/>
                <a:cs typeface="Calibri"/>
              </a:rPr>
              <a:t> </a:t>
            </a:r>
            <a:r>
              <a:rPr lang="ru-RU" sz="2400" err="1">
                <a:latin typeface="Calibri"/>
                <a:ea typeface="Calibri"/>
                <a:cs typeface="Calibri"/>
              </a:rPr>
              <a:t>have</a:t>
            </a:r>
            <a:r>
              <a:rPr lang="ru-RU" sz="2400" dirty="0">
                <a:latin typeface="Calibri"/>
                <a:ea typeface="Calibri"/>
                <a:cs typeface="Calibri"/>
              </a:rPr>
              <a:t> </a:t>
            </a:r>
            <a:r>
              <a:rPr lang="ru-RU" sz="2400" err="1">
                <a:latin typeface="Calibri"/>
                <a:ea typeface="Calibri"/>
                <a:cs typeface="Calibri"/>
              </a:rPr>
              <a:t>since</a:t>
            </a:r>
            <a:r>
              <a:rPr lang="ru-RU" sz="2400" dirty="0">
                <a:latin typeface="Calibri"/>
                <a:ea typeface="Calibri"/>
                <a:cs typeface="Calibri"/>
              </a:rPr>
              <a:t> </a:t>
            </a:r>
            <a:r>
              <a:rPr lang="ru-RU" sz="2400" err="1">
                <a:latin typeface="Calibri"/>
                <a:ea typeface="Calibri"/>
                <a:cs typeface="Calibri"/>
              </a:rPr>
              <a:t>been</a:t>
            </a:r>
            <a:r>
              <a:rPr lang="ru-RU" sz="2400" dirty="0">
                <a:latin typeface="Calibri"/>
                <a:ea typeface="Calibri"/>
                <a:cs typeface="Calibri"/>
              </a:rPr>
              <a:t> </a:t>
            </a:r>
            <a:r>
              <a:rPr lang="ru-RU" sz="2400" err="1">
                <a:latin typeface="Calibri"/>
                <a:ea typeface="Calibri"/>
                <a:cs typeface="Calibri"/>
              </a:rPr>
              <a:t>pulled</a:t>
            </a:r>
            <a:r>
              <a:rPr lang="ru-RU" sz="2400" dirty="0">
                <a:latin typeface="Calibri"/>
                <a:ea typeface="Calibri"/>
                <a:cs typeface="Calibri"/>
              </a:rPr>
              <a:t> </a:t>
            </a:r>
            <a:r>
              <a:rPr lang="ru-RU" sz="2400" err="1">
                <a:latin typeface="Calibri"/>
                <a:ea typeface="Calibri"/>
                <a:cs typeface="Calibri"/>
              </a:rPr>
              <a:t>down</a:t>
            </a:r>
            <a:r>
              <a:rPr lang="ru-RU" sz="2400" dirty="0">
                <a:latin typeface="Calibri"/>
                <a:ea typeface="Calibri"/>
                <a:cs typeface="Calibri"/>
              </a:rPr>
              <a:t> </a:t>
            </a:r>
            <a:r>
              <a:rPr lang="ru-RU" sz="2400" err="1">
                <a:latin typeface="Calibri"/>
                <a:ea typeface="Calibri"/>
                <a:cs typeface="Calibri"/>
              </a:rPr>
              <a:t>because</a:t>
            </a:r>
            <a:r>
              <a:rPr lang="ru-RU" sz="2400" dirty="0">
                <a:latin typeface="Calibri"/>
                <a:ea typeface="Calibri"/>
                <a:cs typeface="Calibri"/>
              </a:rPr>
              <a:t> </a:t>
            </a:r>
            <a:r>
              <a:rPr lang="ru-RU" sz="2400" err="1">
                <a:latin typeface="Calibri"/>
                <a:ea typeface="Calibri"/>
                <a:cs typeface="Calibri"/>
              </a:rPr>
              <a:t>they</a:t>
            </a:r>
            <a:r>
              <a:rPr lang="ru-RU" sz="2400" dirty="0">
                <a:latin typeface="Calibri"/>
                <a:ea typeface="Calibri"/>
                <a:cs typeface="Calibri"/>
              </a:rPr>
              <a:t> </a:t>
            </a:r>
            <a:r>
              <a:rPr lang="ru-RU" sz="2400" err="1">
                <a:latin typeface="Calibri"/>
                <a:ea typeface="Calibri"/>
                <a:cs typeface="Calibri"/>
              </a:rPr>
              <a:t>needed</a:t>
            </a:r>
            <a:r>
              <a:rPr lang="ru-RU" sz="2400" dirty="0">
                <a:latin typeface="Calibri"/>
                <a:ea typeface="Calibri"/>
                <a:cs typeface="Calibri"/>
              </a:rPr>
              <a:t> a </a:t>
            </a:r>
            <a:r>
              <a:rPr lang="ru-RU" sz="2400" err="1">
                <a:latin typeface="Calibri"/>
                <a:ea typeface="Calibri"/>
                <a:cs typeface="Calibri"/>
              </a:rPr>
              <a:t>lot</a:t>
            </a:r>
            <a:r>
              <a:rPr lang="ru-RU" sz="2400" dirty="0">
                <a:latin typeface="Calibri"/>
                <a:ea typeface="Calibri"/>
                <a:cs typeface="Calibri"/>
              </a:rPr>
              <a:t> </a:t>
            </a:r>
            <a:r>
              <a:rPr lang="ru-RU" sz="2400" err="1">
                <a:latin typeface="Calibri"/>
                <a:ea typeface="Calibri"/>
                <a:cs typeface="Calibri"/>
              </a:rPr>
              <a:t>of</a:t>
            </a:r>
            <a:r>
              <a:rPr lang="ru-RU" sz="2400" dirty="0">
                <a:latin typeface="Calibri"/>
                <a:ea typeface="Calibri"/>
                <a:cs typeface="Calibri"/>
              </a:rPr>
              <a:t> </a:t>
            </a:r>
            <a:r>
              <a:rPr lang="ru-RU" sz="2400" err="1">
                <a:latin typeface="Calibri"/>
                <a:ea typeface="Calibri"/>
                <a:cs typeface="Calibri"/>
              </a:rPr>
              <a:t>repairs</a:t>
            </a:r>
            <a:r>
              <a:rPr lang="ru-RU" sz="2400" dirty="0">
                <a:latin typeface="Calibri"/>
                <a:ea typeface="Calibri"/>
                <a:cs typeface="Calibri"/>
              </a:rPr>
              <a:t> </a:t>
            </a:r>
            <a:r>
              <a:rPr lang="ru-RU" sz="2400" err="1">
                <a:latin typeface="Calibri"/>
                <a:ea typeface="Calibri"/>
                <a:cs typeface="Calibri"/>
              </a:rPr>
              <a:t>and</a:t>
            </a:r>
            <a:r>
              <a:rPr lang="ru-RU" sz="2400" dirty="0">
                <a:latin typeface="Calibri"/>
                <a:ea typeface="Calibri"/>
                <a:cs typeface="Calibri"/>
              </a:rPr>
              <a:t> </a:t>
            </a:r>
            <a:r>
              <a:rPr lang="ru-RU" sz="2400" err="1">
                <a:latin typeface="Calibri"/>
                <a:ea typeface="Calibri"/>
                <a:cs typeface="Calibri"/>
              </a:rPr>
              <a:t>because</a:t>
            </a:r>
            <a:r>
              <a:rPr lang="ru-RU" sz="2400" dirty="0">
                <a:latin typeface="Calibri"/>
                <a:ea typeface="Calibri"/>
                <a:cs typeface="Calibri"/>
              </a:rPr>
              <a:t> </a:t>
            </a:r>
            <a:r>
              <a:rPr lang="ru-RU" sz="2400" err="1">
                <a:latin typeface="Calibri"/>
                <a:ea typeface="Calibri"/>
                <a:cs typeface="Calibri"/>
              </a:rPr>
              <a:t>people</a:t>
            </a:r>
            <a:r>
              <a:rPr lang="ru-RU" sz="2400" dirty="0">
                <a:latin typeface="Calibri"/>
                <a:ea typeface="Calibri"/>
                <a:cs typeface="Calibri"/>
              </a:rPr>
              <a:t> </a:t>
            </a:r>
            <a:r>
              <a:rPr lang="ru-RU" sz="2400" err="1">
                <a:latin typeface="Calibri"/>
                <a:ea typeface="Calibri"/>
                <a:cs typeface="Calibri"/>
              </a:rPr>
              <a:t>did</a:t>
            </a:r>
            <a:r>
              <a:rPr lang="ru-RU" sz="2400" dirty="0">
                <a:latin typeface="Calibri"/>
                <a:ea typeface="Calibri"/>
                <a:cs typeface="Calibri"/>
              </a:rPr>
              <a:t> </a:t>
            </a:r>
            <a:r>
              <a:rPr lang="ru-RU" sz="2400" err="1">
                <a:latin typeface="Calibri"/>
                <a:ea typeface="Calibri"/>
                <a:cs typeface="Calibri"/>
              </a:rPr>
              <a:t>not</a:t>
            </a:r>
            <a:r>
              <a:rPr lang="ru-RU" sz="2400" dirty="0">
                <a:latin typeface="Calibri"/>
                <a:ea typeface="Calibri"/>
                <a:cs typeface="Calibri"/>
              </a:rPr>
              <a:t> </a:t>
            </a:r>
            <a:r>
              <a:rPr lang="ru-RU" sz="2400" err="1">
                <a:latin typeface="Calibri"/>
                <a:ea typeface="Calibri"/>
                <a:cs typeface="Calibri"/>
              </a:rPr>
              <a:t>like</a:t>
            </a:r>
            <a:r>
              <a:rPr lang="ru-RU" sz="2400" dirty="0">
                <a:latin typeface="Calibri"/>
                <a:ea typeface="Calibri"/>
                <a:cs typeface="Calibri"/>
              </a:rPr>
              <a:t> </a:t>
            </a:r>
            <a:r>
              <a:rPr lang="ru-RU" sz="2400" err="1">
                <a:latin typeface="Calibri"/>
                <a:ea typeface="Calibri"/>
                <a:cs typeface="Calibri"/>
              </a:rPr>
              <a:t>living</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them</a:t>
            </a:r>
            <a:r>
              <a:rPr lang="ru-RU" sz="2400" dirty="0">
                <a:latin typeface="Calibri"/>
                <a:ea typeface="Calibri"/>
                <a:cs typeface="Calibri"/>
              </a:rPr>
              <a:t>.</a:t>
            </a:r>
          </a:p>
          <a:p>
            <a:endParaRPr lang="ru-RU" dirty="0">
              <a:ea typeface="Calibri"/>
            </a:endParaRPr>
          </a:p>
        </p:txBody>
      </p:sp>
    </p:spTree>
    <p:extLst>
      <p:ext uri="{BB962C8B-B14F-4D97-AF65-F5344CB8AC3E}">
        <p14:creationId xmlns:p14="http://schemas.microsoft.com/office/powerpoint/2010/main" val="2858440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427399-43DA-1AEC-8B82-2E2F2B3CDEA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B34E0A7E-72CE-5CE1-4EA9-E854EDD26833}"/>
              </a:ext>
            </a:extLst>
          </p:cNvPr>
          <p:cNvSpPr>
            <a:spLocks noGrp="1"/>
          </p:cNvSpPr>
          <p:nvPr>
            <p:ph idx="1"/>
          </p:nvPr>
        </p:nvSpPr>
        <p:spPr>
          <a:xfrm>
            <a:off x="242539" y="146292"/>
            <a:ext cx="12021355" cy="6234453"/>
          </a:xfrm>
        </p:spPr>
        <p:txBody>
          <a:bodyPr vert="horz" lIns="91440" tIns="45720" rIns="91440" bIns="45720" rtlCol="0" anchor="t">
            <a:noAutofit/>
          </a:bodyPr>
          <a:lstStyle/>
          <a:p>
            <a:pPr>
              <a:buNone/>
            </a:pPr>
            <a:r>
              <a:rPr lang="ru-RU" sz="2400" b="1" dirty="0">
                <a:latin typeface="Calibri"/>
                <a:ea typeface="Calibri"/>
                <a:cs typeface="Calibri"/>
              </a:rPr>
              <a:t>6) </a:t>
            </a:r>
            <a:r>
              <a:rPr lang="ru-RU" sz="2400" b="1" err="1">
                <a:latin typeface="Calibri"/>
                <a:ea typeface="Calibri"/>
                <a:cs typeface="Calibri"/>
              </a:rPr>
              <a:t>Complete</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sentences</a:t>
            </a:r>
            <a:r>
              <a:rPr lang="ru-RU" sz="2400" b="1" dirty="0">
                <a:latin typeface="Calibri"/>
                <a:ea typeface="Calibri"/>
                <a:cs typeface="Calibri"/>
              </a:rPr>
              <a:t> </a:t>
            </a:r>
            <a:r>
              <a:rPr lang="ru-RU" sz="2400" b="1" err="1">
                <a:latin typeface="Calibri"/>
                <a:ea typeface="Calibri"/>
                <a:cs typeface="Calibri"/>
              </a:rPr>
              <a:t>using</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correct</a:t>
            </a:r>
            <a:r>
              <a:rPr lang="ru-RU" sz="2400" b="1" dirty="0">
                <a:latin typeface="Calibri"/>
                <a:ea typeface="Calibri"/>
                <a:cs typeface="Calibri"/>
              </a:rPr>
              <a:t> </a:t>
            </a:r>
            <a:r>
              <a:rPr lang="ru-RU" sz="2400" b="1" err="1">
                <a:latin typeface="Calibri"/>
                <a:ea typeface="Calibri"/>
                <a:cs typeface="Calibri"/>
              </a:rPr>
              <a:t>form</a:t>
            </a:r>
            <a:r>
              <a:rPr lang="ru-RU" sz="2400" b="1" dirty="0">
                <a:latin typeface="Calibri"/>
                <a:ea typeface="Calibri"/>
                <a:cs typeface="Calibri"/>
              </a:rPr>
              <a:t> </a:t>
            </a:r>
            <a:r>
              <a:rPr lang="ru-RU" sz="2400" b="1" err="1">
                <a:latin typeface="Calibri"/>
                <a:ea typeface="Calibri"/>
                <a:cs typeface="Calibri"/>
              </a:rPr>
              <a:t>of</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verb</a:t>
            </a:r>
            <a:r>
              <a:rPr lang="ru-RU" sz="2400" b="1" dirty="0">
                <a:latin typeface="Calibri"/>
                <a:ea typeface="Calibri"/>
                <a:cs typeface="Calibri"/>
              </a:rPr>
              <a:t>.</a:t>
            </a:r>
            <a:endParaRPr lang="ru-RU" sz="2400" b="1">
              <a:latin typeface="Calibri"/>
              <a:ea typeface="Calibri"/>
            </a:endParaRPr>
          </a:p>
          <a:p>
            <a:pPr>
              <a:buNone/>
            </a:pPr>
            <a:r>
              <a:rPr lang="ru-RU" sz="2400" dirty="0">
                <a:latin typeface="Calibri"/>
                <a:ea typeface="Calibri"/>
                <a:cs typeface="Calibri"/>
              </a:rPr>
              <a:t>⦁    I </a:t>
            </a:r>
            <a:r>
              <a:rPr lang="ru-RU" sz="2400" err="1">
                <a:latin typeface="Calibri"/>
                <a:ea typeface="Calibri"/>
                <a:cs typeface="Calibri"/>
              </a:rPr>
              <a:t>tried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contact</a:t>
            </a:r>
            <a:r>
              <a:rPr lang="ru-RU" sz="2400" dirty="0">
                <a:latin typeface="Calibri"/>
                <a:ea typeface="Calibri"/>
                <a:cs typeface="Calibri"/>
              </a:rPr>
              <a:t> </a:t>
            </a:r>
            <a:r>
              <a:rPr lang="ru-RU" sz="2400" err="1">
                <a:latin typeface="Calibri"/>
                <a:ea typeface="Calibri"/>
                <a:cs typeface="Calibri"/>
              </a:rPr>
              <a:t>Tom</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I </a:t>
            </a:r>
            <a:r>
              <a:rPr lang="ru-RU" sz="2400" err="1">
                <a:latin typeface="Calibri"/>
                <a:ea typeface="Calibri"/>
                <a:cs typeface="Calibri"/>
              </a:rPr>
              <a:t>called</a:t>
            </a:r>
            <a:r>
              <a:rPr lang="ru-RU" sz="2400" dirty="0">
                <a:latin typeface="Calibri"/>
                <a:ea typeface="Calibri"/>
                <a:cs typeface="Calibri"/>
              </a:rPr>
              <a:t> </a:t>
            </a:r>
            <a:r>
              <a:rPr lang="ru-RU" sz="2400" err="1">
                <a:latin typeface="Calibri"/>
                <a:ea typeface="Calibri"/>
                <a:cs typeface="Calibri"/>
              </a:rPr>
              <a:t>his</a:t>
            </a:r>
            <a:r>
              <a:rPr lang="ru-RU" sz="2400" dirty="0">
                <a:latin typeface="Calibri"/>
                <a:ea typeface="Calibri"/>
                <a:cs typeface="Calibri"/>
              </a:rPr>
              <a:t> </a:t>
            </a:r>
            <a:r>
              <a:rPr lang="ru-RU" sz="2400" err="1">
                <a:latin typeface="Calibri"/>
                <a:ea typeface="Calibri"/>
                <a:cs typeface="Calibri"/>
              </a:rPr>
              <a:t>office</a:t>
            </a:r>
            <a:r>
              <a:rPr lang="ru-RU" sz="2400" dirty="0">
                <a:latin typeface="Calibri"/>
                <a:ea typeface="Calibri"/>
                <a:cs typeface="Calibri"/>
              </a:rPr>
              <a:t> </a:t>
            </a:r>
            <a:r>
              <a:rPr lang="ru-RU" sz="2400" err="1">
                <a:latin typeface="Calibri"/>
                <a:ea typeface="Calibri"/>
                <a:cs typeface="Calibri"/>
              </a:rPr>
              <a:t>but</a:t>
            </a:r>
            <a:r>
              <a:rPr lang="ru-RU" sz="2400" dirty="0">
                <a:latin typeface="Calibri"/>
                <a:ea typeface="Calibri"/>
                <a:cs typeface="Calibri"/>
              </a:rPr>
              <a:t> I </a:t>
            </a:r>
            <a:r>
              <a:rPr lang="ru-RU" sz="2400" err="1">
                <a:latin typeface="Calibri"/>
                <a:ea typeface="Calibri"/>
                <a:cs typeface="Calibri"/>
              </a:rPr>
              <a:t>was</a:t>
            </a:r>
            <a:r>
              <a:rPr lang="ru-RU" sz="2400" dirty="0">
                <a:latin typeface="Calibri"/>
                <a:ea typeface="Calibri"/>
                <a:cs typeface="Calibri"/>
              </a:rPr>
              <a:t> </a:t>
            </a:r>
            <a:r>
              <a:rPr lang="ru-RU" sz="2400" err="1">
                <a:latin typeface="Calibri"/>
                <a:ea typeface="Calibri"/>
                <a:cs typeface="Calibri"/>
              </a:rPr>
              <a:t>told</a:t>
            </a:r>
            <a:r>
              <a:rPr lang="ru-RU" sz="2400" dirty="0">
                <a:latin typeface="Calibri"/>
                <a:ea typeface="Calibri"/>
                <a:cs typeface="Calibri"/>
              </a:rPr>
              <a:t> (</a:t>
            </a:r>
            <a:r>
              <a:rPr lang="ru-RU" sz="2400" err="1">
                <a:latin typeface="Calibri"/>
                <a:ea typeface="Calibri"/>
                <a:cs typeface="Calibri"/>
              </a:rPr>
              <a:t>tell</a:t>
            </a:r>
            <a:r>
              <a:rPr lang="ru-RU" sz="2400" dirty="0">
                <a:latin typeface="Calibri"/>
                <a:ea typeface="Calibri"/>
                <a:cs typeface="Calibri"/>
              </a:rPr>
              <a:t>) </a:t>
            </a:r>
            <a:r>
              <a:rPr lang="ru-RU" sz="2400" err="1">
                <a:latin typeface="Calibri"/>
                <a:ea typeface="Calibri"/>
                <a:cs typeface="Calibri"/>
              </a:rPr>
              <a:t>that</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was</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 </a:t>
            </a:r>
            <a:r>
              <a:rPr lang="ru-RU" sz="2400" err="1">
                <a:latin typeface="Calibri"/>
                <a:ea typeface="Calibri"/>
                <a:cs typeface="Calibri"/>
              </a:rPr>
              <a:t>meeting</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    </a:t>
            </a:r>
            <a:r>
              <a:rPr lang="ru-RU" sz="2400" err="1">
                <a:latin typeface="Calibri"/>
                <a:ea typeface="Calibri"/>
                <a:cs typeface="Calibri"/>
              </a:rPr>
              <a:t>Amy</a:t>
            </a:r>
            <a:r>
              <a:rPr lang="ru-RU" sz="2400" dirty="0">
                <a:latin typeface="Calibri"/>
                <a:ea typeface="Calibri"/>
                <a:cs typeface="Calibri"/>
              </a:rPr>
              <a:t> </a:t>
            </a:r>
            <a:r>
              <a:rPr lang="ru-RU" sz="2400" err="1">
                <a:latin typeface="Calibri"/>
                <a:ea typeface="Calibri"/>
                <a:cs typeface="Calibri"/>
              </a:rPr>
              <a:t>retired</a:t>
            </a:r>
            <a:r>
              <a:rPr lang="ru-RU" sz="2400" dirty="0">
                <a:latin typeface="Calibri"/>
                <a:ea typeface="Calibri"/>
                <a:cs typeface="Calibri"/>
              </a:rPr>
              <a:t> </a:t>
            </a:r>
            <a:r>
              <a:rPr lang="ru-RU" sz="2400" err="1">
                <a:latin typeface="Calibri"/>
                <a:ea typeface="Calibri"/>
                <a:cs typeface="Calibri"/>
              </a:rPr>
              <a:t>from</a:t>
            </a:r>
            <a:r>
              <a:rPr lang="ru-RU" sz="2400" dirty="0">
                <a:latin typeface="Calibri"/>
                <a:ea typeface="Calibri"/>
                <a:cs typeface="Calibri"/>
              </a:rPr>
              <a:t> </a:t>
            </a:r>
            <a:r>
              <a:rPr lang="ru-RU" sz="2400" err="1">
                <a:latin typeface="Calibri"/>
                <a:ea typeface="Calibri"/>
                <a:cs typeface="Calibri"/>
              </a:rPr>
              <a:t>her</a:t>
            </a:r>
            <a:r>
              <a:rPr lang="ru-RU" sz="2400" dirty="0">
                <a:latin typeface="Calibri"/>
                <a:ea typeface="Calibri"/>
                <a:cs typeface="Calibri"/>
              </a:rPr>
              <a:t> </a:t>
            </a:r>
            <a:r>
              <a:rPr lang="ru-RU" sz="2400" err="1">
                <a:latin typeface="Calibri"/>
                <a:ea typeface="Calibri"/>
                <a:cs typeface="Calibri"/>
              </a:rPr>
              <a:t>job</a:t>
            </a:r>
            <a:r>
              <a:rPr lang="ru-RU" sz="2400" dirty="0">
                <a:latin typeface="Calibri"/>
                <a:ea typeface="Calibri"/>
                <a:cs typeface="Calibri"/>
              </a:rPr>
              <a:t> </a:t>
            </a:r>
            <a:r>
              <a:rPr lang="ru-RU" sz="2400" err="1">
                <a:latin typeface="Calibri"/>
                <a:ea typeface="Calibri"/>
                <a:cs typeface="Calibri"/>
              </a:rPr>
              <a:t>recently</a:t>
            </a:r>
            <a:r>
              <a:rPr lang="ru-RU" sz="2400" dirty="0">
                <a:latin typeface="Calibri"/>
                <a:ea typeface="Calibri"/>
                <a:cs typeface="Calibri"/>
              </a:rPr>
              <a:t>.</a:t>
            </a:r>
            <a:endParaRPr lang="ru-RU" sz="2400">
              <a:latin typeface="Calibri"/>
              <a:ea typeface="Calibri"/>
            </a:endParaRPr>
          </a:p>
          <a:p>
            <a:pPr>
              <a:buNone/>
            </a:pPr>
            <a:r>
              <a:rPr lang="ru-RU" sz="2400" err="1">
                <a:latin typeface="Calibri"/>
                <a:ea typeface="Calibri"/>
                <a:cs typeface="Calibri"/>
              </a:rPr>
              <a:t>She</a:t>
            </a:r>
            <a:r>
              <a:rPr lang="ru-RU" sz="2400" dirty="0">
                <a:latin typeface="Calibri"/>
                <a:ea typeface="Calibri"/>
                <a:cs typeface="Calibri"/>
              </a:rPr>
              <a:t>    (</a:t>
            </a:r>
            <a:r>
              <a:rPr lang="ru-RU" sz="2400" err="1">
                <a:latin typeface="Calibri"/>
                <a:ea typeface="Calibri"/>
                <a:cs typeface="Calibri"/>
              </a:rPr>
              <a:t>give</a:t>
            </a:r>
            <a:r>
              <a:rPr lang="ru-RU" sz="2400" dirty="0">
                <a:latin typeface="Calibri"/>
                <a:ea typeface="Calibri"/>
                <a:cs typeface="Calibri"/>
              </a:rPr>
              <a:t>) a </a:t>
            </a:r>
            <a:r>
              <a:rPr lang="ru-RU" sz="2400" err="1">
                <a:latin typeface="Calibri"/>
                <a:ea typeface="Calibri"/>
                <a:cs typeface="Calibri"/>
              </a:rPr>
              <a:t>present</a:t>
            </a:r>
            <a:r>
              <a:rPr lang="ru-RU" sz="2400" dirty="0">
                <a:latin typeface="Calibri"/>
                <a:ea typeface="Calibri"/>
                <a:cs typeface="Calibri"/>
              </a:rPr>
              <a:t> </a:t>
            </a:r>
            <a:r>
              <a:rPr lang="ru-RU" sz="2400" err="1">
                <a:latin typeface="Calibri"/>
                <a:ea typeface="Calibri"/>
                <a:cs typeface="Calibri"/>
              </a:rPr>
              <a:t>by</a:t>
            </a:r>
            <a:r>
              <a:rPr lang="ru-RU" sz="2400" dirty="0">
                <a:latin typeface="Calibri"/>
                <a:ea typeface="Calibri"/>
                <a:cs typeface="Calibri"/>
              </a:rPr>
              <a:t> </a:t>
            </a:r>
            <a:r>
              <a:rPr lang="ru-RU" sz="2400" err="1">
                <a:latin typeface="Calibri"/>
                <a:ea typeface="Calibri"/>
                <a:cs typeface="Calibri"/>
              </a:rPr>
              <a:t>her</a:t>
            </a:r>
            <a:r>
              <a:rPr lang="ru-RU" sz="2400" dirty="0">
                <a:latin typeface="Calibri"/>
                <a:ea typeface="Calibri"/>
                <a:cs typeface="Calibri"/>
              </a:rPr>
              <a:t> </a:t>
            </a:r>
            <a:r>
              <a:rPr lang="ru-RU" sz="2400" err="1">
                <a:latin typeface="Calibri"/>
                <a:ea typeface="Calibri"/>
                <a:cs typeface="Calibri"/>
              </a:rPr>
              <a:t>colleagues</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    I </a:t>
            </a:r>
            <a:r>
              <a:rPr lang="ru-RU" sz="2400" err="1">
                <a:latin typeface="Calibri"/>
                <a:ea typeface="Calibri"/>
                <a:cs typeface="Calibri"/>
              </a:rPr>
              <a:t>didn’t</a:t>
            </a:r>
            <a:r>
              <a:rPr lang="ru-RU" sz="2400" dirty="0">
                <a:latin typeface="Calibri"/>
                <a:ea typeface="Calibri"/>
                <a:cs typeface="Calibri"/>
              </a:rPr>
              <a:t> </a:t>
            </a:r>
            <a:r>
              <a:rPr lang="ru-RU" sz="2400" err="1">
                <a:latin typeface="Calibri"/>
                <a:ea typeface="Calibri"/>
                <a:cs typeface="Calibri"/>
              </a:rPr>
              <a:t>know</a:t>
            </a:r>
            <a:r>
              <a:rPr lang="ru-RU" sz="2400" dirty="0">
                <a:latin typeface="Calibri"/>
                <a:ea typeface="Calibri"/>
                <a:cs typeface="Calibri"/>
              </a:rPr>
              <a:t> </a:t>
            </a:r>
            <a:r>
              <a:rPr lang="ru-RU" sz="2400" err="1">
                <a:latin typeface="Calibri"/>
                <a:ea typeface="Calibri"/>
                <a:cs typeface="Calibri"/>
              </a:rPr>
              <a:t>there</a:t>
            </a:r>
            <a:r>
              <a:rPr lang="ru-RU" sz="2400" dirty="0">
                <a:latin typeface="Calibri"/>
                <a:ea typeface="Calibri"/>
                <a:cs typeface="Calibri"/>
              </a:rPr>
              <a:t> </a:t>
            </a:r>
            <a:r>
              <a:rPr lang="ru-RU" sz="2400" err="1">
                <a:latin typeface="Calibri"/>
                <a:ea typeface="Calibri"/>
                <a:cs typeface="Calibri"/>
              </a:rPr>
              <a:t>was</a:t>
            </a:r>
            <a:r>
              <a:rPr lang="ru-RU" sz="2400" dirty="0">
                <a:latin typeface="Calibri"/>
                <a:ea typeface="Calibri"/>
                <a:cs typeface="Calibri"/>
              </a:rPr>
              <a:t> a </a:t>
            </a:r>
            <a:r>
              <a:rPr lang="ru-RU" sz="2400" err="1">
                <a:latin typeface="Calibri"/>
                <a:ea typeface="Calibri"/>
                <a:cs typeface="Calibri"/>
              </a:rPr>
              <a:t>meeting</a:t>
            </a:r>
            <a:r>
              <a:rPr lang="ru-RU" sz="2400" dirty="0">
                <a:latin typeface="Calibri"/>
                <a:ea typeface="Calibri"/>
                <a:cs typeface="Calibri"/>
              </a:rPr>
              <a:t> </a:t>
            </a:r>
            <a:r>
              <a:rPr lang="ru-RU" sz="2400" err="1">
                <a:latin typeface="Calibri"/>
                <a:ea typeface="Calibri"/>
                <a:cs typeface="Calibri"/>
              </a:rPr>
              <a:t>yesterday</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I    (</a:t>
            </a:r>
            <a:r>
              <a:rPr lang="ru-RU" sz="2400" err="1">
                <a:latin typeface="Calibri"/>
                <a:ea typeface="Calibri"/>
                <a:cs typeface="Calibri"/>
              </a:rPr>
              <a:t>not</a:t>
            </a:r>
            <a:r>
              <a:rPr lang="ru-RU" sz="2400" dirty="0">
                <a:latin typeface="Calibri"/>
                <a:ea typeface="Calibri"/>
                <a:cs typeface="Calibri"/>
              </a:rPr>
              <a:t> / </a:t>
            </a:r>
            <a:r>
              <a:rPr lang="ru-RU" sz="2400" err="1">
                <a:latin typeface="Calibri"/>
                <a:ea typeface="Calibri"/>
                <a:cs typeface="Calibri"/>
              </a:rPr>
              <a:t>tell</a:t>
            </a:r>
            <a:r>
              <a:rPr lang="ru-RU" sz="2400" dirty="0">
                <a:latin typeface="Calibri"/>
                <a:ea typeface="Calibri"/>
                <a:cs typeface="Calibri"/>
              </a:rPr>
              <a:t>) </a:t>
            </a:r>
            <a:r>
              <a:rPr lang="ru-RU" sz="2400" err="1">
                <a:latin typeface="Calibri"/>
                <a:ea typeface="Calibri"/>
                <a:cs typeface="Calibri"/>
              </a:rPr>
              <a:t>about</a:t>
            </a:r>
            <a:r>
              <a:rPr lang="ru-RU" sz="2400" dirty="0">
                <a:latin typeface="Calibri"/>
                <a:ea typeface="Calibri"/>
                <a:cs typeface="Calibri"/>
              </a:rPr>
              <a:t> </a:t>
            </a:r>
            <a:r>
              <a:rPr lang="ru-RU" sz="2400" err="1">
                <a:latin typeface="Calibri"/>
                <a:ea typeface="Calibri"/>
                <a:cs typeface="Calibri"/>
              </a:rPr>
              <a:t>it</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    </a:t>
            </a:r>
            <a:r>
              <a:rPr lang="ru-RU" sz="2400" err="1">
                <a:latin typeface="Calibri"/>
                <a:ea typeface="Calibri"/>
                <a:cs typeface="Calibri"/>
              </a:rPr>
              <a:t>Sarah’s</a:t>
            </a:r>
            <a:r>
              <a:rPr lang="ru-RU" sz="2400" dirty="0">
                <a:latin typeface="Calibri"/>
                <a:ea typeface="Calibri"/>
                <a:cs typeface="Calibri"/>
              </a:rPr>
              <a:t> </a:t>
            </a:r>
            <a:r>
              <a:rPr lang="ru-RU" sz="2400" err="1">
                <a:latin typeface="Calibri"/>
                <a:ea typeface="Calibri"/>
                <a:cs typeface="Calibri"/>
              </a:rPr>
              <a:t>salary</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very</a:t>
            </a:r>
            <a:r>
              <a:rPr lang="ru-RU" sz="2400" dirty="0">
                <a:latin typeface="Calibri"/>
                <a:ea typeface="Calibri"/>
                <a:cs typeface="Calibri"/>
              </a:rPr>
              <a:t> </a:t>
            </a:r>
            <a:r>
              <a:rPr lang="ru-RU" sz="2400" err="1">
                <a:latin typeface="Calibri"/>
                <a:ea typeface="Calibri"/>
                <a:cs typeface="Calibri"/>
              </a:rPr>
              <a:t>low</a:t>
            </a:r>
            <a:r>
              <a:rPr lang="ru-RU" sz="2400" dirty="0">
                <a:latin typeface="Calibri"/>
                <a:ea typeface="Calibri"/>
                <a:cs typeface="Calibri"/>
              </a:rPr>
              <a:t>.</a:t>
            </a:r>
            <a:endParaRPr lang="ru-RU" sz="2400">
              <a:latin typeface="Calibri"/>
              <a:ea typeface="Calibri"/>
            </a:endParaRPr>
          </a:p>
          <a:p>
            <a:pPr>
              <a:buNone/>
            </a:pPr>
            <a:r>
              <a:rPr lang="ru-RU" sz="2400" dirty="0">
                <a:latin typeface="Calibri"/>
                <a:ea typeface="Calibri"/>
                <a:cs typeface="Calibri"/>
              </a:rPr>
              <a:t>I </a:t>
            </a:r>
            <a:r>
              <a:rPr lang="ru-RU" sz="2400" dirty="0" err="1">
                <a:latin typeface="Calibri"/>
                <a:ea typeface="Calibri"/>
                <a:cs typeface="Calibri"/>
              </a:rPr>
              <a:t>don’t</a:t>
            </a:r>
            <a:r>
              <a:rPr lang="ru-RU" sz="2400" dirty="0">
                <a:latin typeface="Calibri"/>
                <a:ea typeface="Calibri"/>
                <a:cs typeface="Calibri"/>
              </a:rPr>
              <a:t> </a:t>
            </a:r>
            <a:r>
              <a:rPr lang="ru-RU" sz="2400" dirty="0" err="1">
                <a:latin typeface="Calibri"/>
                <a:ea typeface="Calibri"/>
                <a:cs typeface="Calibri"/>
              </a:rPr>
              <a:t>understand</a:t>
            </a:r>
            <a:r>
              <a:rPr lang="ru-RU" sz="2400" dirty="0">
                <a:latin typeface="Calibri"/>
                <a:ea typeface="Calibri"/>
                <a:cs typeface="Calibri"/>
              </a:rPr>
              <a:t> </a:t>
            </a:r>
            <a:r>
              <a:rPr lang="ru-RU" sz="2400" dirty="0" err="1">
                <a:latin typeface="Calibri"/>
                <a:ea typeface="Calibri"/>
                <a:cs typeface="Calibri"/>
              </a:rPr>
              <a:t>why</a:t>
            </a:r>
            <a:r>
              <a:rPr lang="ru-RU" sz="2400" dirty="0">
                <a:latin typeface="Calibri"/>
                <a:ea typeface="Calibri"/>
                <a:cs typeface="Calibri"/>
              </a:rPr>
              <a:t> </a:t>
            </a:r>
            <a:r>
              <a:rPr lang="ru-RU" sz="2400" dirty="0" err="1">
                <a:latin typeface="Calibri"/>
                <a:ea typeface="Calibri"/>
                <a:cs typeface="Calibri"/>
              </a:rPr>
              <a:t>she</a:t>
            </a:r>
            <a:r>
              <a:rPr lang="ru-RU" sz="2400" dirty="0">
                <a:latin typeface="Calibri"/>
                <a:ea typeface="Calibri"/>
                <a:cs typeface="Calibri"/>
              </a:rPr>
              <a:t>    (</a:t>
            </a:r>
            <a:r>
              <a:rPr lang="ru-RU" sz="2400" dirty="0" err="1">
                <a:latin typeface="Calibri"/>
                <a:ea typeface="Calibri"/>
                <a:cs typeface="Calibri"/>
              </a:rPr>
              <a:t>pay</a:t>
            </a:r>
            <a:r>
              <a:rPr lang="ru-RU" sz="2400" dirty="0">
                <a:latin typeface="Calibri"/>
                <a:ea typeface="Calibri"/>
                <a:cs typeface="Calibri"/>
              </a:rPr>
              <a:t>) </a:t>
            </a:r>
            <a:r>
              <a:rPr lang="ru-RU" sz="2400" dirty="0" err="1">
                <a:latin typeface="Calibri"/>
                <a:ea typeface="Calibri"/>
                <a:cs typeface="Calibri"/>
              </a:rPr>
              <a:t>so</a:t>
            </a:r>
            <a:r>
              <a:rPr lang="ru-RU" sz="2400" dirty="0">
                <a:latin typeface="Calibri"/>
                <a:ea typeface="Calibri"/>
                <a:cs typeface="Calibri"/>
              </a:rPr>
              <a:t> </a:t>
            </a:r>
            <a:r>
              <a:rPr lang="ru-RU" sz="2400" dirty="0" err="1">
                <a:latin typeface="Calibri"/>
                <a:ea typeface="Calibri"/>
                <a:cs typeface="Calibri"/>
              </a:rPr>
              <a:t>little</a:t>
            </a:r>
            <a:r>
              <a:rPr lang="ru-RU" sz="2400" dirty="0">
                <a:latin typeface="Calibri"/>
                <a:ea typeface="Calibri"/>
                <a:cs typeface="Calibri"/>
              </a:rPr>
              <a:t>.</a:t>
            </a:r>
            <a:endParaRPr lang="ru-RU" sz="2400" dirty="0">
              <a:latin typeface="Calibri"/>
              <a:ea typeface="Calibri"/>
            </a:endParaRPr>
          </a:p>
          <a:p>
            <a:endParaRPr lang="ru-RU" dirty="0">
              <a:ea typeface="Calibri" panose="020F0502020204030204" pitchFamily="34" charset="0"/>
            </a:endParaRPr>
          </a:p>
        </p:txBody>
      </p:sp>
    </p:spTree>
    <p:extLst>
      <p:ext uri="{BB962C8B-B14F-4D97-AF65-F5344CB8AC3E}">
        <p14:creationId xmlns:p14="http://schemas.microsoft.com/office/powerpoint/2010/main" val="1661132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31E29C-9ACE-5039-C530-BCB7F10FBA3D}"/>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E9404DF-4D16-2AA7-F789-3B8823EDC9E3}"/>
              </a:ext>
            </a:extLst>
          </p:cNvPr>
          <p:cNvSpPr>
            <a:spLocks noGrp="1"/>
          </p:cNvSpPr>
          <p:nvPr>
            <p:ph idx="1"/>
          </p:nvPr>
        </p:nvSpPr>
        <p:spPr>
          <a:xfrm>
            <a:off x="285489" y="514823"/>
            <a:ext cx="11219637" cy="5828976"/>
          </a:xfrm>
        </p:spPr>
        <p:txBody>
          <a:bodyPr/>
          <a:lstStyle/>
          <a:p>
            <a:pPr marL="0" indent="0">
              <a:buNone/>
            </a:pPr>
            <a:r>
              <a:rPr lang="ru-RU" sz="2800" dirty="0">
                <a:latin typeface="Calibri"/>
                <a:ea typeface="Calibri"/>
                <a:cs typeface="Calibri"/>
              </a:rPr>
              <a:t>You </a:t>
            </a:r>
            <a:r>
              <a:rPr lang="ru-RU" sz="2800" dirty="0" err="1">
                <a:latin typeface="Calibri"/>
                <a:ea typeface="Calibri"/>
                <a:cs typeface="Calibri"/>
              </a:rPr>
              <a:t>will</a:t>
            </a:r>
            <a:r>
              <a:rPr lang="ru-RU" sz="2800" dirty="0">
                <a:latin typeface="Calibri"/>
                <a:ea typeface="Calibri"/>
                <a:cs typeface="Calibri"/>
              </a:rPr>
              <a:t> </a:t>
            </a:r>
            <a:r>
              <a:rPr lang="ru-RU" sz="2800" dirty="0" err="1">
                <a:latin typeface="Calibri"/>
                <a:ea typeface="Calibri"/>
                <a:cs typeface="Calibri"/>
              </a:rPr>
              <a:t>need</a:t>
            </a:r>
            <a:r>
              <a:rPr lang="ru-RU" sz="2800" dirty="0">
                <a:latin typeface="Calibri"/>
                <a:ea typeface="Calibri"/>
                <a:cs typeface="Calibri"/>
              </a:rPr>
              <a:t> </a:t>
            </a:r>
            <a:r>
              <a:rPr lang="ru-RU" sz="2800" dirty="0" err="1">
                <a:latin typeface="Calibri"/>
                <a:ea typeface="Calibri"/>
                <a:cs typeface="Calibri"/>
              </a:rPr>
              <a:t>to</a:t>
            </a:r>
            <a:r>
              <a:rPr lang="ru-RU" sz="2800" dirty="0">
                <a:latin typeface="Calibri"/>
                <a:ea typeface="Calibri"/>
                <a:cs typeface="Calibri"/>
              </a:rPr>
              <a:t> </a:t>
            </a:r>
            <a:r>
              <a:rPr lang="ru-RU" sz="2800" dirty="0" err="1">
                <a:latin typeface="Calibri"/>
                <a:ea typeface="Calibri"/>
                <a:cs typeface="Calibri"/>
              </a:rPr>
              <a:t>use</a:t>
            </a:r>
            <a:r>
              <a:rPr lang="ru-RU" sz="2800" dirty="0">
                <a:latin typeface="Calibri"/>
                <a:ea typeface="Calibri"/>
                <a:cs typeface="Calibri"/>
              </a:rPr>
              <a:t> </a:t>
            </a:r>
            <a:r>
              <a:rPr lang="ru-RU" sz="2800" dirty="0" err="1">
                <a:latin typeface="Calibri"/>
                <a:ea typeface="Calibri"/>
                <a:cs typeface="Calibri"/>
              </a:rPr>
              <a:t>this</a:t>
            </a:r>
            <a:r>
              <a:rPr lang="ru-RU" sz="2800" dirty="0">
                <a:latin typeface="Calibri"/>
                <a:ea typeface="Calibri"/>
                <a:cs typeface="Calibri"/>
              </a:rPr>
              <a:t> </a:t>
            </a:r>
            <a:r>
              <a:rPr lang="ru-RU" sz="2800" dirty="0" err="1">
                <a:latin typeface="Calibri"/>
                <a:ea typeface="Calibri"/>
                <a:cs typeface="Calibri"/>
              </a:rPr>
              <a:t>machine</a:t>
            </a:r>
            <a:r>
              <a:rPr lang="ru-RU" sz="2800" dirty="0">
                <a:latin typeface="Calibri"/>
                <a:ea typeface="Calibri"/>
                <a:cs typeface="Calibri"/>
              </a:rPr>
              <a:t>.</a:t>
            </a:r>
            <a:endParaRPr lang="ru-RU" sz="2800" dirty="0">
              <a:ea typeface="Calibri"/>
            </a:endParaRPr>
          </a:p>
          <a:p>
            <a:pPr marL="0" indent="0">
              <a:buNone/>
            </a:pPr>
            <a:r>
              <a:rPr lang="ru-RU" sz="2800" dirty="0" err="1">
                <a:latin typeface="Calibri"/>
                <a:ea typeface="Calibri"/>
                <a:cs typeface="Calibri"/>
              </a:rPr>
              <a:t>Have</a:t>
            </a:r>
            <a:r>
              <a:rPr lang="ru-RU" sz="2800" dirty="0">
                <a:latin typeface="Calibri"/>
                <a:ea typeface="Calibri"/>
                <a:cs typeface="Calibri"/>
              </a:rPr>
              <a:t> </a:t>
            </a:r>
            <a:r>
              <a:rPr lang="ru-RU" sz="2800" dirty="0" err="1">
                <a:latin typeface="Calibri"/>
                <a:ea typeface="Calibri"/>
                <a:cs typeface="Calibri"/>
              </a:rPr>
              <a:t>you</a:t>
            </a:r>
            <a:r>
              <a:rPr lang="ru-RU" sz="2800" dirty="0">
                <a:latin typeface="Calibri"/>
                <a:ea typeface="Calibri"/>
                <a:cs typeface="Calibri"/>
              </a:rPr>
              <a:t>    (</a:t>
            </a:r>
            <a:r>
              <a:rPr lang="ru-RU" sz="2800" dirty="0" err="1">
                <a:latin typeface="Calibri"/>
                <a:ea typeface="Calibri"/>
                <a:cs typeface="Calibri"/>
              </a:rPr>
              <a:t>show</a:t>
            </a:r>
            <a:r>
              <a:rPr lang="ru-RU" sz="2800" dirty="0">
                <a:latin typeface="Calibri"/>
                <a:ea typeface="Calibri"/>
                <a:cs typeface="Calibri"/>
              </a:rPr>
              <a:t>) </a:t>
            </a:r>
            <a:r>
              <a:rPr lang="ru-RU" sz="2800" dirty="0" err="1">
                <a:latin typeface="Calibri"/>
                <a:ea typeface="Calibri"/>
                <a:cs typeface="Calibri"/>
              </a:rPr>
              <a:t>how</a:t>
            </a:r>
            <a:r>
              <a:rPr lang="ru-RU" sz="2800" dirty="0">
                <a:latin typeface="Calibri"/>
                <a:ea typeface="Calibri"/>
                <a:cs typeface="Calibri"/>
              </a:rPr>
              <a:t> </a:t>
            </a:r>
            <a:r>
              <a:rPr lang="ru-RU" sz="2800" dirty="0" err="1">
                <a:latin typeface="Calibri"/>
                <a:ea typeface="Calibri"/>
                <a:cs typeface="Calibri"/>
              </a:rPr>
              <a:t>it</a:t>
            </a:r>
            <a:r>
              <a:rPr lang="ru-RU" sz="2800" dirty="0">
                <a:latin typeface="Calibri"/>
                <a:ea typeface="Calibri"/>
                <a:cs typeface="Calibri"/>
              </a:rPr>
              <a:t> </a:t>
            </a:r>
            <a:r>
              <a:rPr lang="ru-RU" sz="2800" dirty="0" err="1">
                <a:latin typeface="Calibri"/>
                <a:ea typeface="Calibri"/>
                <a:cs typeface="Calibri"/>
              </a:rPr>
              <a:t>works</a:t>
            </a:r>
            <a:r>
              <a:rPr lang="ru-RU" sz="2800" dirty="0">
                <a:latin typeface="Calibri"/>
                <a:ea typeface="Calibri"/>
                <a:cs typeface="Calibri"/>
              </a:rPr>
              <a:t>?</a:t>
            </a:r>
          </a:p>
          <a:p>
            <a:pPr marL="0" indent="0">
              <a:buNone/>
            </a:pPr>
            <a:r>
              <a:rPr lang="ru-RU" sz="2800" dirty="0">
                <a:latin typeface="Calibri"/>
                <a:ea typeface="Calibri"/>
                <a:cs typeface="Calibri"/>
              </a:rPr>
              <a:t>⦁    I </a:t>
            </a:r>
            <a:r>
              <a:rPr lang="ru-RU" sz="2800" dirty="0" err="1">
                <a:latin typeface="Calibri"/>
                <a:ea typeface="Calibri"/>
                <a:cs typeface="Calibri"/>
              </a:rPr>
              <a:t>had</a:t>
            </a:r>
            <a:r>
              <a:rPr lang="ru-RU" sz="2800" dirty="0">
                <a:latin typeface="Calibri"/>
                <a:ea typeface="Calibri"/>
                <a:cs typeface="Calibri"/>
              </a:rPr>
              <a:t> </a:t>
            </a:r>
            <a:r>
              <a:rPr lang="ru-RU" sz="2800" dirty="0" err="1">
                <a:latin typeface="Calibri"/>
                <a:ea typeface="Calibri"/>
                <a:cs typeface="Calibri"/>
              </a:rPr>
              <a:t>an</a:t>
            </a:r>
            <a:r>
              <a:rPr lang="ru-RU" sz="2800" dirty="0">
                <a:latin typeface="Calibri"/>
                <a:ea typeface="Calibri"/>
                <a:cs typeface="Calibri"/>
              </a:rPr>
              <a:t> </a:t>
            </a:r>
            <a:r>
              <a:rPr lang="ru-RU" sz="2800" dirty="0" err="1">
                <a:latin typeface="Calibri"/>
                <a:ea typeface="Calibri"/>
                <a:cs typeface="Calibri"/>
              </a:rPr>
              <a:t>interview</a:t>
            </a:r>
            <a:r>
              <a:rPr lang="ru-RU" sz="2800" dirty="0">
                <a:latin typeface="Calibri"/>
                <a:ea typeface="Calibri"/>
                <a:cs typeface="Calibri"/>
              </a:rPr>
              <a:t> </a:t>
            </a:r>
            <a:r>
              <a:rPr lang="ru-RU" sz="2800" dirty="0" err="1">
                <a:latin typeface="Calibri"/>
                <a:ea typeface="Calibri"/>
                <a:cs typeface="Calibri"/>
              </a:rPr>
              <a:t>for</a:t>
            </a:r>
            <a:r>
              <a:rPr lang="ru-RU" sz="2800" dirty="0">
                <a:latin typeface="Calibri"/>
                <a:ea typeface="Calibri"/>
                <a:cs typeface="Calibri"/>
              </a:rPr>
              <a:t> a </a:t>
            </a:r>
            <a:r>
              <a:rPr lang="ru-RU" sz="2800" dirty="0" err="1">
                <a:latin typeface="Calibri"/>
                <a:ea typeface="Calibri"/>
                <a:cs typeface="Calibri"/>
              </a:rPr>
              <a:t>job</a:t>
            </a:r>
            <a:r>
              <a:rPr lang="ru-RU" sz="2800" dirty="0">
                <a:latin typeface="Calibri"/>
                <a:ea typeface="Calibri"/>
                <a:cs typeface="Calibri"/>
              </a:rPr>
              <a:t> </a:t>
            </a:r>
            <a:r>
              <a:rPr lang="ru-RU" sz="2800" dirty="0" err="1">
                <a:latin typeface="Calibri"/>
                <a:ea typeface="Calibri"/>
                <a:cs typeface="Calibri"/>
              </a:rPr>
              <a:t>recently</a:t>
            </a:r>
            <a:r>
              <a:rPr lang="ru-RU" sz="2800" dirty="0">
                <a:latin typeface="Calibri"/>
                <a:ea typeface="Calibri"/>
                <a:cs typeface="Calibri"/>
              </a:rPr>
              <a:t>. It </a:t>
            </a:r>
            <a:r>
              <a:rPr lang="ru-RU" sz="2800" dirty="0" err="1">
                <a:latin typeface="Calibri"/>
                <a:ea typeface="Calibri"/>
                <a:cs typeface="Calibri"/>
              </a:rPr>
              <a:t>wasn’t</a:t>
            </a:r>
            <a:r>
              <a:rPr lang="ru-RU" sz="2800" dirty="0">
                <a:latin typeface="Calibri"/>
                <a:ea typeface="Calibri"/>
                <a:cs typeface="Calibri"/>
              </a:rPr>
              <a:t> </a:t>
            </a:r>
            <a:r>
              <a:rPr lang="ru-RU" sz="2800" dirty="0" err="1">
                <a:latin typeface="Calibri"/>
                <a:ea typeface="Calibri"/>
                <a:cs typeface="Calibri"/>
              </a:rPr>
              <a:t>easy</a:t>
            </a:r>
            <a:r>
              <a:rPr lang="ru-RU" sz="2800" dirty="0">
                <a:latin typeface="Calibri"/>
                <a:ea typeface="Calibri"/>
                <a:cs typeface="Calibri"/>
              </a:rPr>
              <a:t>.</a:t>
            </a:r>
          </a:p>
          <a:p>
            <a:pPr marL="0" indent="0">
              <a:buNone/>
            </a:pPr>
            <a:r>
              <a:rPr lang="ru-RU" sz="2800" dirty="0">
                <a:latin typeface="Calibri"/>
                <a:ea typeface="Calibri"/>
                <a:cs typeface="Calibri"/>
              </a:rPr>
              <a:t>I    (</a:t>
            </a:r>
            <a:r>
              <a:rPr lang="ru-RU" sz="2800" dirty="0" err="1">
                <a:latin typeface="Calibri"/>
                <a:ea typeface="Calibri"/>
                <a:cs typeface="Calibri"/>
              </a:rPr>
              <a:t>ask</a:t>
            </a:r>
            <a:r>
              <a:rPr lang="ru-RU" sz="2800" dirty="0">
                <a:latin typeface="Calibri"/>
                <a:ea typeface="Calibri"/>
                <a:cs typeface="Calibri"/>
              </a:rPr>
              <a:t>) </a:t>
            </a:r>
            <a:r>
              <a:rPr lang="ru-RU" sz="2800" dirty="0" err="1">
                <a:latin typeface="Calibri"/>
                <a:ea typeface="Calibri"/>
                <a:cs typeface="Calibri"/>
              </a:rPr>
              <a:t>some</a:t>
            </a:r>
            <a:r>
              <a:rPr lang="ru-RU" sz="2800" dirty="0">
                <a:latin typeface="Calibri"/>
                <a:ea typeface="Calibri"/>
                <a:cs typeface="Calibri"/>
              </a:rPr>
              <a:t> </a:t>
            </a:r>
            <a:r>
              <a:rPr lang="ru-RU" sz="2800" dirty="0" err="1">
                <a:latin typeface="Calibri"/>
                <a:ea typeface="Calibri"/>
                <a:cs typeface="Calibri"/>
              </a:rPr>
              <a:t>questions</a:t>
            </a:r>
            <a:r>
              <a:rPr lang="ru-RU" sz="2800" dirty="0">
                <a:latin typeface="Calibri"/>
                <a:ea typeface="Calibri"/>
                <a:cs typeface="Calibri"/>
              </a:rPr>
              <a:t> </a:t>
            </a:r>
            <a:r>
              <a:rPr lang="ru-RU" sz="2800" dirty="0" err="1">
                <a:latin typeface="Calibri"/>
                <a:ea typeface="Calibri"/>
                <a:cs typeface="Calibri"/>
              </a:rPr>
              <a:t>that</a:t>
            </a:r>
            <a:r>
              <a:rPr lang="ru-RU" sz="2800" dirty="0">
                <a:latin typeface="Calibri"/>
                <a:ea typeface="Calibri"/>
                <a:cs typeface="Calibri"/>
              </a:rPr>
              <a:t> </a:t>
            </a:r>
            <a:r>
              <a:rPr lang="ru-RU" sz="2800" dirty="0" err="1">
                <a:latin typeface="Calibri"/>
                <a:ea typeface="Calibri"/>
                <a:cs typeface="Calibri"/>
              </a:rPr>
              <a:t>were</a:t>
            </a:r>
            <a:r>
              <a:rPr lang="ru-RU" sz="2800" dirty="0">
                <a:latin typeface="Calibri"/>
                <a:ea typeface="Calibri"/>
                <a:cs typeface="Calibri"/>
              </a:rPr>
              <a:t> </a:t>
            </a:r>
            <a:r>
              <a:rPr lang="ru-RU" sz="2800" dirty="0" err="1">
                <a:latin typeface="Calibri"/>
                <a:ea typeface="Calibri"/>
                <a:cs typeface="Calibri"/>
              </a:rPr>
              <a:t>very</a:t>
            </a:r>
            <a:r>
              <a:rPr lang="ru-RU" sz="2800" dirty="0">
                <a:latin typeface="Calibri"/>
                <a:ea typeface="Calibri"/>
                <a:cs typeface="Calibri"/>
              </a:rPr>
              <a:t> </a:t>
            </a:r>
            <a:r>
              <a:rPr lang="ru-RU" sz="2800" dirty="0" err="1">
                <a:latin typeface="Calibri"/>
                <a:ea typeface="Calibri"/>
                <a:cs typeface="Calibri"/>
              </a:rPr>
              <a:t>hard</a:t>
            </a:r>
            <a:r>
              <a:rPr lang="ru-RU" sz="2800" dirty="0">
                <a:latin typeface="Calibri"/>
                <a:ea typeface="Calibri"/>
                <a:cs typeface="Calibri"/>
              </a:rPr>
              <a:t> </a:t>
            </a:r>
            <a:r>
              <a:rPr lang="ru-RU" sz="2800" dirty="0" err="1">
                <a:latin typeface="Calibri"/>
                <a:ea typeface="Calibri"/>
                <a:cs typeface="Calibri"/>
              </a:rPr>
              <a:t>for</a:t>
            </a:r>
            <a:r>
              <a:rPr lang="ru-RU" sz="2800" dirty="0">
                <a:latin typeface="Calibri"/>
                <a:ea typeface="Calibri"/>
                <a:cs typeface="Calibri"/>
              </a:rPr>
              <a:t> </a:t>
            </a:r>
            <a:r>
              <a:rPr lang="ru-RU" sz="2800" dirty="0" err="1">
                <a:latin typeface="Calibri"/>
                <a:ea typeface="Calibri"/>
                <a:cs typeface="Calibri"/>
              </a:rPr>
              <a:t>me</a:t>
            </a:r>
            <a:r>
              <a:rPr lang="ru-RU" sz="2800" dirty="0">
                <a:latin typeface="Calibri"/>
                <a:ea typeface="Calibri"/>
                <a:cs typeface="Calibri"/>
              </a:rPr>
              <a:t> </a:t>
            </a:r>
            <a:r>
              <a:rPr lang="ru-RU" sz="2800" dirty="0" err="1">
                <a:latin typeface="Calibri"/>
                <a:ea typeface="Calibri"/>
                <a:cs typeface="Calibri"/>
              </a:rPr>
              <a:t>to</a:t>
            </a:r>
            <a:r>
              <a:rPr lang="ru-RU" sz="2800" dirty="0">
                <a:latin typeface="Calibri"/>
                <a:ea typeface="Calibri"/>
                <a:cs typeface="Calibri"/>
              </a:rPr>
              <a:t> </a:t>
            </a:r>
            <a:r>
              <a:rPr lang="ru-RU" sz="2800" dirty="0" err="1">
                <a:latin typeface="Calibri"/>
                <a:ea typeface="Calibri"/>
                <a:cs typeface="Calibri"/>
              </a:rPr>
              <a:t>answer</a:t>
            </a:r>
            <a:r>
              <a:rPr lang="ru-RU" sz="2800" dirty="0">
                <a:latin typeface="Calibri"/>
                <a:ea typeface="Calibri"/>
                <a:cs typeface="Calibri"/>
              </a:rPr>
              <a:t>.</a:t>
            </a:r>
          </a:p>
          <a:p>
            <a:pPr marL="0" indent="0">
              <a:buNone/>
            </a:pPr>
            <a:r>
              <a:rPr lang="ru-RU" sz="2800" dirty="0">
                <a:latin typeface="Calibri"/>
                <a:ea typeface="Calibri"/>
                <a:cs typeface="Calibri"/>
              </a:rPr>
              <a:t>⦁    </a:t>
            </a:r>
            <a:r>
              <a:rPr lang="ru-RU" sz="2800" err="1">
                <a:latin typeface="Calibri"/>
                <a:ea typeface="Calibri"/>
                <a:cs typeface="Calibri"/>
              </a:rPr>
              <a:t>They</a:t>
            </a:r>
            <a:r>
              <a:rPr lang="ru-RU" sz="2800" dirty="0">
                <a:latin typeface="Calibri"/>
                <a:ea typeface="Calibri"/>
                <a:cs typeface="Calibri"/>
              </a:rPr>
              <a:t> </a:t>
            </a:r>
            <a:r>
              <a:rPr lang="ru-RU" sz="2800" err="1">
                <a:latin typeface="Calibri"/>
                <a:ea typeface="Calibri"/>
                <a:cs typeface="Calibri"/>
              </a:rPr>
              <a:t>didn’t</a:t>
            </a:r>
            <a:r>
              <a:rPr lang="ru-RU" sz="2800" dirty="0">
                <a:latin typeface="Calibri"/>
                <a:ea typeface="Calibri"/>
                <a:cs typeface="Calibri"/>
              </a:rPr>
              <a:t> </a:t>
            </a:r>
            <a:r>
              <a:rPr lang="ru-RU" sz="2800" err="1">
                <a:latin typeface="Calibri"/>
                <a:ea typeface="Calibri"/>
                <a:cs typeface="Calibri"/>
              </a:rPr>
              <a:t>tell</a:t>
            </a:r>
            <a:r>
              <a:rPr lang="ru-RU" sz="2800" dirty="0">
                <a:latin typeface="Calibri"/>
                <a:ea typeface="Calibri"/>
                <a:cs typeface="Calibri"/>
              </a:rPr>
              <a:t> </a:t>
            </a:r>
            <a:r>
              <a:rPr lang="ru-RU" sz="2800" err="1">
                <a:latin typeface="Calibri"/>
                <a:ea typeface="Calibri"/>
                <a:cs typeface="Calibri"/>
              </a:rPr>
              <a:t>us</a:t>
            </a:r>
            <a:r>
              <a:rPr lang="ru-RU" sz="2800" dirty="0">
                <a:latin typeface="Calibri"/>
                <a:ea typeface="Calibri"/>
                <a:cs typeface="Calibri"/>
              </a:rPr>
              <a:t> </a:t>
            </a:r>
            <a:r>
              <a:rPr lang="ru-RU" sz="2800" err="1">
                <a:latin typeface="Calibri"/>
                <a:ea typeface="Calibri"/>
                <a:cs typeface="Calibri"/>
              </a:rPr>
              <a:t>much</a:t>
            </a:r>
            <a:r>
              <a:rPr lang="ru-RU" sz="2800" dirty="0">
                <a:latin typeface="Calibri"/>
                <a:ea typeface="Calibri"/>
                <a:cs typeface="Calibri"/>
              </a:rPr>
              <a:t> </a:t>
            </a:r>
            <a:r>
              <a:rPr lang="ru-RU" sz="2800" err="1">
                <a:latin typeface="Calibri"/>
                <a:ea typeface="Calibri"/>
                <a:cs typeface="Calibri"/>
              </a:rPr>
              <a:t>about</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project</a:t>
            </a:r>
            <a:r>
              <a:rPr lang="ru-RU" sz="2800" dirty="0">
                <a:latin typeface="Calibri"/>
                <a:ea typeface="Calibri"/>
                <a:cs typeface="Calibri"/>
              </a:rPr>
              <a:t>.</a:t>
            </a:r>
          </a:p>
          <a:p>
            <a:pPr marL="0" indent="0">
              <a:buNone/>
            </a:pPr>
            <a:r>
              <a:rPr lang="ru-RU" sz="2800" dirty="0">
                <a:latin typeface="Calibri"/>
                <a:ea typeface="Calibri"/>
                <a:cs typeface="Calibri"/>
              </a:rPr>
              <a:t>We    (</a:t>
            </a:r>
            <a:r>
              <a:rPr lang="ru-RU" sz="2800" err="1">
                <a:latin typeface="Calibri"/>
                <a:ea typeface="Calibri"/>
                <a:cs typeface="Calibri"/>
              </a:rPr>
              <a:t>not</a:t>
            </a:r>
            <a:r>
              <a:rPr lang="ru-RU" sz="2800" dirty="0">
                <a:latin typeface="Calibri"/>
                <a:ea typeface="Calibri"/>
                <a:cs typeface="Calibri"/>
              </a:rPr>
              <a:t> / </a:t>
            </a:r>
            <a:r>
              <a:rPr lang="ru-RU" sz="2800" err="1">
                <a:latin typeface="Calibri"/>
                <a:ea typeface="Calibri"/>
                <a:cs typeface="Calibri"/>
              </a:rPr>
              <a:t>give</a:t>
            </a:r>
            <a:r>
              <a:rPr lang="ru-RU" sz="2800" dirty="0">
                <a:latin typeface="Calibri"/>
                <a:ea typeface="Calibri"/>
                <a:cs typeface="Calibri"/>
              </a:rPr>
              <a:t>) </a:t>
            </a:r>
            <a:r>
              <a:rPr lang="ru-RU" sz="2800" err="1">
                <a:latin typeface="Calibri"/>
                <a:ea typeface="Calibri"/>
                <a:cs typeface="Calibri"/>
              </a:rPr>
              <a:t>enough</a:t>
            </a:r>
            <a:r>
              <a:rPr lang="ru-RU" sz="2800" dirty="0">
                <a:latin typeface="Calibri"/>
                <a:ea typeface="Calibri"/>
                <a:cs typeface="Calibri"/>
              </a:rPr>
              <a:t> </a:t>
            </a:r>
            <a:r>
              <a:rPr lang="ru-RU" sz="2800" err="1">
                <a:latin typeface="Calibri"/>
                <a:ea typeface="Calibri"/>
                <a:cs typeface="Calibri"/>
              </a:rPr>
              <a:t>information</a:t>
            </a:r>
            <a:r>
              <a:rPr lang="ru-RU" sz="2800" dirty="0">
                <a:latin typeface="Calibri"/>
                <a:ea typeface="Calibri"/>
                <a:cs typeface="Calibri"/>
              </a:rPr>
              <a:t>.</a:t>
            </a:r>
          </a:p>
          <a:p>
            <a:pPr marL="0" indent="0">
              <a:buNone/>
            </a:pPr>
            <a:r>
              <a:rPr lang="ru-RU" sz="2800" dirty="0">
                <a:latin typeface="Calibri"/>
                <a:ea typeface="Calibri"/>
                <a:cs typeface="Calibri"/>
              </a:rPr>
              <a:t>⦁    I </a:t>
            </a:r>
            <a:r>
              <a:rPr lang="ru-RU" sz="2800" err="1">
                <a:latin typeface="Calibri"/>
                <a:ea typeface="Calibri"/>
                <a:cs typeface="Calibri"/>
              </a:rPr>
              <a:t>was</a:t>
            </a:r>
            <a:r>
              <a:rPr lang="ru-RU" sz="2800" dirty="0">
                <a:latin typeface="Calibri"/>
                <a:ea typeface="Calibri"/>
                <a:cs typeface="Calibri"/>
              </a:rPr>
              <a:t> </a:t>
            </a:r>
            <a:r>
              <a:rPr lang="ru-RU" sz="2800" err="1">
                <a:latin typeface="Calibri"/>
                <a:ea typeface="Calibri"/>
                <a:cs typeface="Calibri"/>
              </a:rPr>
              <a:t>surprised</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get</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job</a:t>
            </a:r>
            <a:r>
              <a:rPr lang="ru-RU" sz="2800" dirty="0">
                <a:latin typeface="Calibri"/>
                <a:ea typeface="Calibri"/>
                <a:cs typeface="Calibri"/>
              </a:rPr>
              <a:t> I </a:t>
            </a:r>
            <a:r>
              <a:rPr lang="ru-RU" sz="2800" err="1">
                <a:latin typeface="Calibri"/>
                <a:ea typeface="Calibri"/>
                <a:cs typeface="Calibri"/>
              </a:rPr>
              <a:t>applied</a:t>
            </a:r>
            <a:r>
              <a:rPr lang="ru-RU" sz="2800" dirty="0">
                <a:latin typeface="Calibri"/>
                <a:ea typeface="Calibri"/>
                <a:cs typeface="Calibri"/>
              </a:rPr>
              <a:t> </a:t>
            </a:r>
            <a:r>
              <a:rPr lang="ru-RU" sz="2800" err="1">
                <a:latin typeface="Calibri"/>
                <a:ea typeface="Calibri"/>
                <a:cs typeface="Calibri"/>
              </a:rPr>
              <a:t>for</a:t>
            </a:r>
            <a:r>
              <a:rPr lang="ru-RU" sz="2800" dirty="0">
                <a:latin typeface="Calibri"/>
                <a:ea typeface="Calibri"/>
                <a:cs typeface="Calibri"/>
              </a:rPr>
              <a:t>.</a:t>
            </a:r>
          </a:p>
          <a:p>
            <a:pPr marL="0" indent="0">
              <a:buNone/>
            </a:pPr>
            <a:r>
              <a:rPr lang="ru-RU" sz="2800" dirty="0">
                <a:latin typeface="Calibri"/>
                <a:ea typeface="Calibri"/>
                <a:cs typeface="Calibri"/>
              </a:rPr>
              <a:t>I </a:t>
            </a:r>
            <a:r>
              <a:rPr lang="ru-RU" sz="2800" err="1">
                <a:latin typeface="Calibri"/>
                <a:ea typeface="Calibri"/>
                <a:cs typeface="Calibri"/>
              </a:rPr>
              <a:t>didn’t</a:t>
            </a:r>
            <a:r>
              <a:rPr lang="ru-RU" sz="2800" dirty="0">
                <a:latin typeface="Calibri"/>
                <a:ea typeface="Calibri"/>
                <a:cs typeface="Calibri"/>
              </a:rPr>
              <a:t> </a:t>
            </a:r>
            <a:r>
              <a:rPr lang="ru-RU" sz="2800" err="1">
                <a:latin typeface="Calibri"/>
                <a:ea typeface="Calibri"/>
                <a:cs typeface="Calibri"/>
              </a:rPr>
              <a:t>expect</a:t>
            </a:r>
            <a:r>
              <a:rPr lang="ru-RU" sz="2800" dirty="0">
                <a:latin typeface="Calibri"/>
                <a:ea typeface="Calibri"/>
                <a:cs typeface="Calibri"/>
              </a:rPr>
              <a:t>    (</a:t>
            </a:r>
            <a:r>
              <a:rPr lang="ru-RU" sz="2800" err="1">
                <a:latin typeface="Calibri"/>
                <a:ea typeface="Calibri"/>
                <a:cs typeface="Calibri"/>
              </a:rPr>
              <a:t>offer</a:t>
            </a:r>
            <a:r>
              <a:rPr lang="ru-RU" sz="2800" dirty="0">
                <a:latin typeface="Calibri"/>
                <a:ea typeface="Calibri"/>
                <a:cs typeface="Calibri"/>
              </a:rPr>
              <a:t>) </a:t>
            </a:r>
            <a:r>
              <a:rPr lang="ru-RU" sz="2800" err="1">
                <a:latin typeface="Calibri"/>
                <a:ea typeface="Calibri"/>
                <a:cs typeface="Calibri"/>
              </a:rPr>
              <a:t>it</a:t>
            </a:r>
            <a:r>
              <a:rPr lang="ru-RU" sz="2800" dirty="0">
                <a:latin typeface="Calibri"/>
                <a:ea typeface="Calibri"/>
                <a:cs typeface="Calibri"/>
              </a:rPr>
              <a:t>.</a:t>
            </a:r>
          </a:p>
          <a:p>
            <a:pPr marL="0" indent="0">
              <a:buNone/>
            </a:pPr>
            <a:endParaRPr lang="ru-RU" dirty="0">
              <a:ea typeface="Calibri"/>
            </a:endParaRPr>
          </a:p>
        </p:txBody>
      </p:sp>
    </p:spTree>
    <p:extLst>
      <p:ext uri="{BB962C8B-B14F-4D97-AF65-F5344CB8AC3E}">
        <p14:creationId xmlns:p14="http://schemas.microsoft.com/office/powerpoint/2010/main" val="1760757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113BA1-FA23-1A3A-7807-EEB39B099EE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593C592D-2444-FF5C-C995-D9F713C23972}"/>
              </a:ext>
            </a:extLst>
          </p:cNvPr>
          <p:cNvSpPr>
            <a:spLocks noGrp="1"/>
          </p:cNvSpPr>
          <p:nvPr>
            <p:ph idx="1"/>
          </p:nvPr>
        </p:nvSpPr>
        <p:spPr>
          <a:xfrm>
            <a:off x="239306" y="133824"/>
            <a:ext cx="11496729" cy="6071430"/>
          </a:xfrm>
        </p:spPr>
        <p:txBody>
          <a:bodyPr vert="horz" lIns="91440" tIns="45720" rIns="91440" bIns="45720" rtlCol="0" anchor="t">
            <a:noAutofit/>
          </a:bodyPr>
          <a:lstStyle/>
          <a:p>
            <a:pPr marL="0" indent="0">
              <a:buNone/>
            </a:pPr>
            <a:endParaRPr lang="ru-RU" sz="2800" dirty="0">
              <a:ea typeface="Calibri" panose="020F0502020204030204" pitchFamily="34" charset="0"/>
            </a:endParaRPr>
          </a:p>
          <a:p>
            <a:pPr marL="0" indent="0">
              <a:buNone/>
            </a:pPr>
            <a:r>
              <a:rPr lang="ru-RU" sz="2800" b="1" dirty="0">
                <a:latin typeface="Calibri"/>
                <a:ea typeface="Calibri"/>
                <a:cs typeface="Calibri"/>
              </a:rPr>
              <a:t>7) </a:t>
            </a:r>
            <a:r>
              <a:rPr lang="ru-RU" sz="2800" b="1" dirty="0" err="1">
                <a:latin typeface="Calibri"/>
                <a:ea typeface="Calibri"/>
                <a:cs typeface="Calibri"/>
              </a:rPr>
              <a:t>Complete</a:t>
            </a:r>
            <a:r>
              <a:rPr lang="ru-RU" sz="2800" b="1" dirty="0">
                <a:latin typeface="Calibri"/>
                <a:ea typeface="Calibri"/>
                <a:cs typeface="Calibri"/>
              </a:rPr>
              <a:t> </a:t>
            </a:r>
            <a:r>
              <a:rPr lang="ru-RU" sz="2800" b="1" dirty="0" err="1">
                <a:latin typeface="Calibri"/>
                <a:ea typeface="Calibri"/>
                <a:cs typeface="Calibri"/>
              </a:rPr>
              <a:t>the</a:t>
            </a:r>
            <a:r>
              <a:rPr lang="ru-RU" sz="2800" b="1" dirty="0">
                <a:latin typeface="Calibri"/>
                <a:ea typeface="Calibri"/>
                <a:cs typeface="Calibri"/>
              </a:rPr>
              <a:t> </a:t>
            </a:r>
            <a:r>
              <a:rPr lang="ru-RU" sz="2800" b="1" dirty="0" err="1">
                <a:latin typeface="Calibri"/>
                <a:ea typeface="Calibri"/>
                <a:cs typeface="Calibri"/>
              </a:rPr>
              <a:t>sentences</a:t>
            </a:r>
            <a:r>
              <a:rPr lang="ru-RU" sz="2800" b="1" dirty="0">
                <a:latin typeface="Calibri"/>
                <a:ea typeface="Calibri"/>
                <a:cs typeface="Calibri"/>
              </a:rPr>
              <a:t> </a:t>
            </a:r>
            <a:r>
              <a:rPr lang="ru-RU" sz="2800" b="1" dirty="0" err="1">
                <a:latin typeface="Calibri"/>
                <a:ea typeface="Calibri"/>
                <a:cs typeface="Calibri"/>
              </a:rPr>
              <a:t>using</a:t>
            </a:r>
            <a:r>
              <a:rPr lang="ru-RU" sz="2800" b="1" dirty="0">
                <a:latin typeface="Calibri"/>
                <a:ea typeface="Calibri"/>
                <a:cs typeface="Calibri"/>
              </a:rPr>
              <a:t> being + the following verbs (in the correct form):</a:t>
            </a:r>
            <a:endParaRPr lang="ru-RU" sz="2800" b="1">
              <a:latin typeface="Calibri"/>
              <a:ea typeface="Calibri"/>
              <a:cs typeface="Calibri"/>
            </a:endParaRPr>
          </a:p>
          <a:p>
            <a:pPr marL="0" indent="0">
              <a:buNone/>
            </a:pPr>
            <a:r>
              <a:rPr lang="ru-RU" sz="2800" dirty="0">
                <a:latin typeface="Calibri"/>
                <a:ea typeface="Calibri"/>
                <a:cs typeface="Calibri"/>
              </a:rPr>
              <a:t>⦁    </a:t>
            </a:r>
            <a:r>
              <a:rPr lang="ru-RU" sz="2800" err="1">
                <a:latin typeface="Calibri"/>
                <a:ea typeface="Calibri"/>
                <a:cs typeface="Calibri"/>
              </a:rPr>
              <a:t>Steve</a:t>
            </a:r>
            <a:r>
              <a:rPr lang="ru-RU" sz="2800" dirty="0">
                <a:latin typeface="Calibri"/>
                <a:ea typeface="Calibri"/>
                <a:cs typeface="Calibri"/>
              </a:rPr>
              <a:t> </a:t>
            </a:r>
            <a:r>
              <a:rPr lang="ru-RU" sz="2800" err="1">
                <a:latin typeface="Calibri"/>
                <a:ea typeface="Calibri"/>
                <a:cs typeface="Calibri"/>
              </a:rPr>
              <a:t>hates</a:t>
            </a:r>
            <a:r>
              <a:rPr lang="ru-RU" sz="2800" dirty="0">
                <a:latin typeface="Calibri"/>
                <a:ea typeface="Calibri"/>
                <a:cs typeface="Calibri"/>
              </a:rPr>
              <a:t> </a:t>
            </a:r>
            <a:r>
              <a:rPr lang="ru-RU" sz="2800" err="1">
                <a:latin typeface="Calibri"/>
                <a:ea typeface="Calibri"/>
                <a:cs typeface="Calibri"/>
              </a:rPr>
              <a:t>being</a:t>
            </a:r>
            <a:r>
              <a:rPr lang="ru-RU" sz="2800" dirty="0">
                <a:latin typeface="Calibri"/>
                <a:ea typeface="Calibri"/>
                <a:cs typeface="Calibri"/>
              </a:rPr>
              <a:t> </a:t>
            </a:r>
            <a:r>
              <a:rPr lang="ru-RU" sz="2800" err="1">
                <a:latin typeface="Calibri"/>
                <a:ea typeface="Calibri"/>
                <a:cs typeface="Calibri"/>
              </a:rPr>
              <a:t>kept</a:t>
            </a:r>
            <a:r>
              <a:rPr lang="ru-RU" sz="2800" dirty="0">
                <a:latin typeface="Calibri"/>
                <a:ea typeface="Calibri"/>
                <a:cs typeface="Calibri"/>
              </a:rPr>
              <a:t> </a:t>
            </a:r>
            <a:r>
              <a:rPr lang="ru-RU" sz="2800" err="1">
                <a:latin typeface="Calibri"/>
                <a:ea typeface="Calibri"/>
                <a:cs typeface="Calibri"/>
              </a:rPr>
              <a:t>waiting</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    We </a:t>
            </a:r>
            <a:r>
              <a:rPr lang="ru-RU" sz="2800" err="1">
                <a:latin typeface="Calibri"/>
                <a:ea typeface="Calibri"/>
                <a:cs typeface="Calibri"/>
              </a:rPr>
              <a:t>went</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wedding</a:t>
            </a:r>
            <a:r>
              <a:rPr lang="ru-RU" sz="2800" dirty="0">
                <a:latin typeface="Calibri"/>
                <a:ea typeface="Calibri"/>
                <a:cs typeface="Calibri"/>
              </a:rPr>
              <a:t> </a:t>
            </a:r>
            <a:r>
              <a:rPr lang="ru-RU" sz="2800" err="1">
                <a:latin typeface="Calibri"/>
                <a:ea typeface="Calibri"/>
                <a:cs typeface="Calibri"/>
              </a:rPr>
              <a:t>without</a:t>
            </a:r>
            <a:r>
              <a:rPr lang="ru-RU" sz="2800" dirty="0">
                <a:latin typeface="Calibri"/>
                <a:ea typeface="Calibri"/>
                <a:cs typeface="Calibri"/>
              </a:rPr>
              <a:t>    .</a:t>
            </a:r>
            <a:endParaRPr lang="ru-RU" sz="2800">
              <a:latin typeface="Calibri"/>
              <a:ea typeface="Calibri"/>
              <a:cs typeface="Calibri"/>
            </a:endParaRPr>
          </a:p>
          <a:p>
            <a:pPr marL="0" indent="0">
              <a:buNone/>
            </a:pP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giving</a:t>
            </a:r>
            <a:r>
              <a:rPr lang="ru-RU" sz="2800" dirty="0">
                <a:latin typeface="Calibri"/>
                <a:ea typeface="Calibri"/>
                <a:cs typeface="Calibri"/>
              </a:rPr>
              <a:t> </a:t>
            </a:r>
            <a:r>
              <a:rPr lang="ru-RU" sz="2800" err="1">
                <a:latin typeface="Calibri"/>
                <a:ea typeface="Calibri"/>
                <a:cs typeface="Calibri"/>
              </a:rPr>
              <a:t>presents</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I </a:t>
            </a:r>
            <a:r>
              <a:rPr lang="ru-RU" sz="2800" err="1">
                <a:latin typeface="Calibri"/>
                <a:ea typeface="Calibri"/>
                <a:cs typeface="Calibri"/>
              </a:rPr>
              <a:t>also</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them</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    </a:t>
            </a:r>
            <a:r>
              <a:rPr lang="ru-RU" sz="2800" err="1">
                <a:latin typeface="Calibri"/>
                <a:ea typeface="Calibri"/>
                <a:cs typeface="Calibri"/>
              </a:rPr>
              <a:t>It’s</a:t>
            </a:r>
            <a:r>
              <a:rPr lang="ru-RU" sz="2800" dirty="0">
                <a:latin typeface="Calibri"/>
                <a:ea typeface="Calibri"/>
                <a:cs typeface="Calibri"/>
              </a:rPr>
              <a:t> a </a:t>
            </a:r>
            <a:r>
              <a:rPr lang="ru-RU" sz="2800" err="1">
                <a:latin typeface="Calibri"/>
                <a:ea typeface="Calibri"/>
                <a:cs typeface="Calibri"/>
              </a:rPr>
              <a:t>busy</a:t>
            </a:r>
            <a:r>
              <a:rPr lang="ru-RU" sz="2800" dirty="0">
                <a:latin typeface="Calibri"/>
                <a:ea typeface="Calibri"/>
                <a:cs typeface="Calibri"/>
              </a:rPr>
              <a:t> </a:t>
            </a:r>
            <a:r>
              <a:rPr lang="ru-RU" sz="2800" err="1">
                <a:latin typeface="Calibri"/>
                <a:ea typeface="Calibri"/>
                <a:cs typeface="Calibri"/>
              </a:rPr>
              <a:t>road</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I </a:t>
            </a:r>
            <a:r>
              <a:rPr lang="ru-RU" sz="2800" err="1">
                <a:latin typeface="Calibri"/>
                <a:ea typeface="Calibri"/>
                <a:cs typeface="Calibri"/>
              </a:rPr>
              <a:t>don’t</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crossing</a:t>
            </a:r>
            <a:r>
              <a:rPr lang="ru-RU" sz="2800" dirty="0">
                <a:latin typeface="Calibri"/>
                <a:ea typeface="Calibri"/>
                <a:cs typeface="Calibri"/>
              </a:rPr>
              <a:t> </a:t>
            </a:r>
            <a:r>
              <a:rPr lang="ru-RU" sz="2800" err="1">
                <a:latin typeface="Calibri"/>
                <a:ea typeface="Calibri"/>
                <a:cs typeface="Calibri"/>
              </a:rPr>
              <a:t>it</a:t>
            </a:r>
            <a:r>
              <a:rPr lang="ru-RU" sz="2800" dirty="0">
                <a:latin typeface="Calibri"/>
                <a:ea typeface="Calibri"/>
                <a:cs typeface="Calibri"/>
              </a:rPr>
              <a:t>. </a:t>
            </a:r>
            <a:r>
              <a:rPr lang="ru-RU" sz="2800" err="1">
                <a:latin typeface="Calibri"/>
                <a:ea typeface="Calibri"/>
                <a:cs typeface="Calibri"/>
              </a:rPr>
              <a:t>I’m</a:t>
            </a:r>
            <a:r>
              <a:rPr lang="ru-RU" sz="2800" dirty="0">
                <a:latin typeface="Calibri"/>
                <a:ea typeface="Calibri"/>
                <a:cs typeface="Calibri"/>
              </a:rPr>
              <a:t> </a:t>
            </a:r>
            <a:r>
              <a:rPr lang="ru-RU" sz="2800" err="1">
                <a:latin typeface="Calibri"/>
                <a:ea typeface="Calibri"/>
                <a:cs typeface="Calibri"/>
              </a:rPr>
              <a:t>afraid</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endParaRPr lang="ru-RU" sz="2800">
              <a:latin typeface="Calibri"/>
              <a:ea typeface="Calibri"/>
              <a:cs typeface="Calibri"/>
            </a:endParaRPr>
          </a:p>
          <a:p>
            <a:pPr marL="0" indent="0">
              <a:buNone/>
            </a:pPr>
            <a:r>
              <a:rPr lang="ru-RU" sz="2800" dirty="0">
                <a:latin typeface="Calibri"/>
                <a:ea typeface="Calibri"/>
                <a:cs typeface="Calibri"/>
              </a:rPr>
              <a:t>⦁    </a:t>
            </a:r>
            <a:r>
              <a:rPr lang="ru-RU" sz="2800" err="1">
                <a:latin typeface="Calibri"/>
                <a:ea typeface="Calibri"/>
                <a:cs typeface="Calibri"/>
              </a:rPr>
              <a:t>How</a:t>
            </a:r>
            <a:r>
              <a:rPr lang="ru-RU" sz="2800" dirty="0">
                <a:latin typeface="Calibri"/>
                <a:ea typeface="Calibri"/>
                <a:cs typeface="Calibri"/>
              </a:rPr>
              <a:t> </a:t>
            </a:r>
            <a:r>
              <a:rPr lang="ru-RU" sz="2800" err="1">
                <a:latin typeface="Calibri"/>
                <a:ea typeface="Calibri"/>
                <a:cs typeface="Calibri"/>
              </a:rPr>
              <a:t>do</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avoid</a:t>
            </a:r>
            <a:r>
              <a:rPr lang="ru-RU" sz="2800" dirty="0">
                <a:latin typeface="Calibri"/>
                <a:ea typeface="Calibri"/>
                <a:cs typeface="Calibri"/>
              </a:rPr>
              <a:t>        </a:t>
            </a:r>
            <a:r>
              <a:rPr lang="ru-RU" sz="2800" err="1">
                <a:latin typeface="Calibri"/>
                <a:ea typeface="Calibri"/>
                <a:cs typeface="Calibri"/>
              </a:rPr>
              <a:t>by</a:t>
            </a:r>
            <a:r>
              <a:rPr lang="ru-RU" sz="2800" dirty="0">
                <a:latin typeface="Calibri"/>
                <a:ea typeface="Calibri"/>
                <a:cs typeface="Calibri"/>
              </a:rPr>
              <a:t> </a:t>
            </a:r>
            <a:r>
              <a:rPr lang="ru-RU" sz="2800" err="1">
                <a:latin typeface="Calibri"/>
                <a:ea typeface="Calibri"/>
                <a:cs typeface="Calibri"/>
              </a:rPr>
              <a:t>mosquitoes</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    </a:t>
            </a:r>
            <a:r>
              <a:rPr lang="ru-RU" sz="2800" err="1">
                <a:latin typeface="Calibri"/>
                <a:ea typeface="Calibri"/>
                <a:cs typeface="Calibri"/>
              </a:rPr>
              <a:t>I’m</a:t>
            </a:r>
            <a:r>
              <a:rPr lang="ru-RU" sz="2800" dirty="0">
                <a:latin typeface="Calibri"/>
                <a:ea typeface="Calibri"/>
                <a:cs typeface="Calibri"/>
              </a:rPr>
              <a:t> </a:t>
            </a:r>
            <a:r>
              <a:rPr lang="ru-RU" sz="2800" err="1">
                <a:latin typeface="Calibri"/>
                <a:ea typeface="Calibri"/>
                <a:cs typeface="Calibri"/>
              </a:rPr>
              <a:t>an</a:t>
            </a:r>
            <a:r>
              <a:rPr lang="ru-RU" sz="2800" dirty="0">
                <a:latin typeface="Calibri"/>
                <a:ea typeface="Calibri"/>
                <a:cs typeface="Calibri"/>
              </a:rPr>
              <a:t> </a:t>
            </a:r>
            <a:r>
              <a:rPr lang="ru-RU" sz="2800" err="1">
                <a:latin typeface="Calibri"/>
                <a:ea typeface="Calibri"/>
                <a:cs typeface="Calibri"/>
              </a:rPr>
              <a:t>adult</a:t>
            </a:r>
            <a:r>
              <a:rPr lang="ru-RU" sz="2800" dirty="0">
                <a:latin typeface="Calibri"/>
                <a:ea typeface="Calibri"/>
                <a:cs typeface="Calibri"/>
              </a:rPr>
              <a:t>. I </a:t>
            </a:r>
            <a:r>
              <a:rPr lang="ru-RU" sz="2800" err="1">
                <a:latin typeface="Calibri"/>
                <a:ea typeface="Calibri"/>
                <a:cs typeface="Calibri"/>
              </a:rPr>
              <a:t>don’t</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 </a:t>
            </a:r>
            <a:r>
              <a:rPr lang="ru-RU" sz="2800" err="1">
                <a:latin typeface="Calibri"/>
                <a:ea typeface="Calibri"/>
                <a:cs typeface="Calibri"/>
              </a:rPr>
              <a:t>child</a:t>
            </a:r>
            <a:r>
              <a:rPr lang="ru-RU" sz="2800" dirty="0">
                <a:latin typeface="Calibri"/>
                <a:ea typeface="Calibri"/>
                <a:cs typeface="Calibri"/>
              </a:rPr>
              <a:t>.</a:t>
            </a:r>
            <a:endParaRPr lang="ru-RU" sz="2800">
              <a:latin typeface="Calibri"/>
              <a:ea typeface="Calibri"/>
              <a:cs typeface="Calibri"/>
            </a:endParaRPr>
          </a:p>
          <a:p>
            <a:pPr marL="0" indent="0">
              <a:buNone/>
            </a:pPr>
            <a:r>
              <a:rPr lang="ru-RU" sz="2800" dirty="0">
                <a:latin typeface="Calibri"/>
                <a:ea typeface="Calibri"/>
                <a:cs typeface="Calibri"/>
              </a:rPr>
              <a:t>⦁    You </a:t>
            </a:r>
            <a:r>
              <a:rPr lang="ru-RU" sz="2800" err="1">
                <a:latin typeface="Calibri"/>
                <a:ea typeface="Calibri"/>
                <a:cs typeface="Calibri"/>
              </a:rPr>
              <a:t>can’t</a:t>
            </a:r>
            <a:r>
              <a:rPr lang="ru-RU" sz="2800" dirty="0">
                <a:latin typeface="Calibri"/>
                <a:ea typeface="Calibri"/>
                <a:cs typeface="Calibri"/>
              </a:rPr>
              <a:t> </a:t>
            </a:r>
            <a:r>
              <a:rPr lang="ru-RU" sz="2800" err="1">
                <a:latin typeface="Calibri"/>
                <a:ea typeface="Calibri"/>
                <a:cs typeface="Calibri"/>
              </a:rPr>
              <a:t>do</a:t>
            </a:r>
            <a:r>
              <a:rPr lang="ru-RU" sz="2800" dirty="0">
                <a:latin typeface="Calibri"/>
                <a:ea typeface="Calibri"/>
                <a:cs typeface="Calibri"/>
              </a:rPr>
              <a:t> </a:t>
            </a:r>
            <a:r>
              <a:rPr lang="ru-RU" sz="2800" err="1">
                <a:latin typeface="Calibri"/>
                <a:ea typeface="Calibri"/>
                <a:cs typeface="Calibri"/>
              </a:rPr>
              <a:t>anything</a:t>
            </a:r>
            <a:r>
              <a:rPr lang="ru-RU" sz="2800" dirty="0">
                <a:latin typeface="Calibri"/>
                <a:ea typeface="Calibri"/>
                <a:cs typeface="Calibri"/>
              </a:rPr>
              <a:t> </a:t>
            </a:r>
            <a:r>
              <a:rPr lang="ru-RU" sz="2800" err="1">
                <a:latin typeface="Calibri"/>
                <a:ea typeface="Calibri"/>
                <a:cs typeface="Calibri"/>
              </a:rPr>
              <a:t>about</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 </a:t>
            </a:r>
            <a:r>
              <a:rPr lang="ru-RU" sz="2800" err="1">
                <a:latin typeface="Calibri"/>
                <a:ea typeface="Calibri"/>
                <a:cs typeface="Calibri"/>
              </a:rPr>
              <a:t>traffic</a:t>
            </a:r>
            <a:r>
              <a:rPr lang="ru-RU" sz="2800" dirty="0">
                <a:latin typeface="Calibri"/>
                <a:ea typeface="Calibri"/>
                <a:cs typeface="Calibri"/>
              </a:rPr>
              <a:t> </a:t>
            </a:r>
            <a:r>
              <a:rPr lang="ru-RU" sz="2800" err="1">
                <a:latin typeface="Calibri"/>
                <a:ea typeface="Calibri"/>
                <a:cs typeface="Calibri"/>
              </a:rPr>
              <a:t>jam</a:t>
            </a:r>
            <a:r>
              <a:rPr lang="ru-RU" sz="2800" dirty="0">
                <a:latin typeface="Calibri"/>
                <a:ea typeface="Calibri"/>
                <a:cs typeface="Calibri"/>
              </a:rPr>
              <a:t>.</a:t>
            </a:r>
            <a:endParaRPr lang="ru-RU" sz="2800" dirty="0">
              <a:ea typeface="Calibri" panose="020F0502020204030204" pitchFamily="34" charset="0"/>
            </a:endParaRPr>
          </a:p>
          <a:p>
            <a:endParaRPr lang="ru-RU" dirty="0">
              <a:ea typeface="Calibri"/>
            </a:endParaRPr>
          </a:p>
        </p:txBody>
      </p:sp>
    </p:spTree>
    <p:extLst>
      <p:ext uri="{BB962C8B-B14F-4D97-AF65-F5344CB8AC3E}">
        <p14:creationId xmlns:p14="http://schemas.microsoft.com/office/powerpoint/2010/main" val="3409570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FAD59A-400A-8428-B8A3-FC0DC3B62E67}"/>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3E55BE3F-CA17-8935-3A8D-120EE06CFD04}"/>
              </a:ext>
            </a:extLst>
          </p:cNvPr>
          <p:cNvSpPr>
            <a:spLocks noGrp="1"/>
          </p:cNvSpPr>
          <p:nvPr>
            <p:ph idx="1"/>
          </p:nvPr>
        </p:nvSpPr>
        <p:spPr>
          <a:xfrm>
            <a:off x="273019" y="197092"/>
            <a:ext cx="11655595" cy="5868693"/>
          </a:xfrm>
        </p:spPr>
        <p:txBody>
          <a:bodyPr>
            <a:normAutofit/>
          </a:bodyPr>
          <a:lstStyle/>
          <a:p>
            <a:pPr marL="0" indent="0">
              <a:buNone/>
            </a:pPr>
            <a:r>
              <a:rPr lang="ru-RU" sz="2400" b="1" dirty="0">
                <a:latin typeface="Calibri"/>
                <a:ea typeface="Calibri"/>
                <a:cs typeface="Calibri"/>
              </a:rPr>
              <a:t>8) </a:t>
            </a:r>
            <a:r>
              <a:rPr lang="ru-RU" sz="2400" b="1" err="1">
                <a:latin typeface="Calibri"/>
                <a:ea typeface="Calibri"/>
                <a:cs typeface="Calibri"/>
              </a:rPr>
              <a:t>Complete</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sentences</a:t>
            </a:r>
            <a:r>
              <a:rPr lang="ru-RU" sz="2400" b="1" dirty="0">
                <a:latin typeface="Calibri"/>
                <a:ea typeface="Calibri"/>
                <a:cs typeface="Calibri"/>
              </a:rPr>
              <a:t> </a:t>
            </a:r>
            <a:r>
              <a:rPr lang="ru-RU" sz="2400" b="1" err="1">
                <a:latin typeface="Calibri"/>
                <a:ea typeface="Calibri"/>
                <a:cs typeface="Calibri"/>
              </a:rPr>
              <a:t>using</a:t>
            </a:r>
            <a:r>
              <a:rPr lang="ru-RU" sz="2400" b="1" dirty="0">
                <a:latin typeface="Calibri"/>
                <a:ea typeface="Calibri"/>
                <a:cs typeface="Calibri"/>
              </a:rPr>
              <a:t> </a:t>
            </a:r>
            <a:r>
              <a:rPr lang="ru-RU" sz="2400" b="1" err="1">
                <a:latin typeface="Calibri"/>
                <a:ea typeface="Calibri"/>
                <a:cs typeface="Calibri"/>
              </a:rPr>
              <a:t>get</a:t>
            </a:r>
            <a:r>
              <a:rPr lang="ru-RU" sz="2400" b="1" dirty="0">
                <a:latin typeface="Calibri"/>
                <a:ea typeface="Calibri"/>
                <a:cs typeface="Calibri"/>
              </a:rPr>
              <a:t> </a:t>
            </a:r>
            <a:r>
              <a:rPr lang="ru-RU" sz="2400" b="1" err="1">
                <a:latin typeface="Calibri"/>
                <a:ea typeface="Calibri"/>
                <a:cs typeface="Calibri"/>
              </a:rPr>
              <a:t>or</a:t>
            </a:r>
            <a:r>
              <a:rPr lang="ru-RU" sz="2400" b="1" dirty="0">
                <a:latin typeface="Calibri"/>
                <a:ea typeface="Calibri"/>
                <a:cs typeface="Calibri"/>
              </a:rPr>
              <a:t> </a:t>
            </a:r>
            <a:r>
              <a:rPr lang="ru-RU" sz="2400" b="1" err="1">
                <a:latin typeface="Calibri"/>
                <a:ea typeface="Calibri"/>
                <a:cs typeface="Calibri"/>
              </a:rPr>
              <a:t>got</a:t>
            </a:r>
            <a:r>
              <a:rPr lang="ru-RU" sz="2400" b="1" dirty="0">
                <a:latin typeface="Calibri"/>
                <a:ea typeface="Calibri"/>
                <a:cs typeface="Calibri"/>
              </a:rPr>
              <a:t> +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following</a:t>
            </a:r>
            <a:r>
              <a:rPr lang="ru-RU" sz="2400" b="1" dirty="0">
                <a:latin typeface="Calibri"/>
                <a:ea typeface="Calibri"/>
                <a:cs typeface="Calibri"/>
              </a:rPr>
              <a:t> </a:t>
            </a:r>
            <a:r>
              <a:rPr lang="ru-RU" sz="2400" b="1" err="1">
                <a:latin typeface="Calibri"/>
                <a:ea typeface="Calibri"/>
                <a:cs typeface="Calibri"/>
              </a:rPr>
              <a:t>verbs</a:t>
            </a:r>
            <a:r>
              <a:rPr lang="ru-RU" sz="2400" b="1" dirty="0">
                <a:latin typeface="Calibri"/>
                <a:ea typeface="Calibri"/>
                <a:cs typeface="Calibri"/>
              </a:rPr>
              <a:t> (</a:t>
            </a:r>
            <a:r>
              <a:rPr lang="ru-RU" sz="2400" b="1" err="1">
                <a:latin typeface="Calibri"/>
                <a:ea typeface="Calibri"/>
                <a:cs typeface="Calibri"/>
              </a:rPr>
              <a:t>in</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correct</a:t>
            </a:r>
            <a:r>
              <a:rPr lang="ru-RU" sz="2400" b="1" dirty="0">
                <a:latin typeface="Calibri"/>
                <a:ea typeface="Calibri"/>
                <a:cs typeface="Calibri"/>
              </a:rPr>
              <a:t> </a:t>
            </a:r>
            <a:r>
              <a:rPr lang="ru-RU" sz="2400" b="1" err="1">
                <a:latin typeface="Calibri"/>
                <a:ea typeface="Calibri"/>
                <a:cs typeface="Calibri"/>
              </a:rPr>
              <a:t>form</a:t>
            </a:r>
            <a:r>
              <a:rPr lang="ru-RU" sz="2400" b="1" dirty="0">
                <a:latin typeface="Calibri"/>
                <a:ea typeface="Calibri"/>
                <a:cs typeface="Calibri"/>
              </a:rPr>
              <a:t>):</a:t>
            </a:r>
            <a:endParaRPr lang="ru-RU" sz="2400" b="1">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There</a:t>
            </a:r>
            <a:r>
              <a:rPr lang="ru-RU" sz="2400" dirty="0">
                <a:latin typeface="Calibri"/>
                <a:ea typeface="Calibri"/>
                <a:cs typeface="Calibri"/>
              </a:rPr>
              <a:t> </a:t>
            </a:r>
            <a:r>
              <a:rPr lang="ru-RU" sz="2400" err="1">
                <a:latin typeface="Calibri"/>
                <a:ea typeface="Calibri"/>
                <a:cs typeface="Calibri"/>
              </a:rPr>
              <a:t>was</a:t>
            </a:r>
            <a:r>
              <a:rPr lang="ru-RU" sz="2400" dirty="0">
                <a:latin typeface="Calibri"/>
                <a:ea typeface="Calibri"/>
                <a:cs typeface="Calibri"/>
              </a:rPr>
              <a:t> a </a:t>
            </a:r>
            <a:r>
              <a:rPr lang="ru-RU" sz="2400" err="1">
                <a:latin typeface="Calibri"/>
                <a:ea typeface="Calibri"/>
                <a:cs typeface="Calibri"/>
              </a:rPr>
              <a:t>fight</a:t>
            </a:r>
            <a:r>
              <a:rPr lang="ru-RU" sz="2400" dirty="0">
                <a:latin typeface="Calibri"/>
                <a:ea typeface="Calibri"/>
                <a:cs typeface="Calibri"/>
              </a:rPr>
              <a:t>, </a:t>
            </a: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nobody</a:t>
            </a:r>
            <a:r>
              <a:rPr lang="ru-RU" sz="2400" dirty="0">
                <a:latin typeface="Calibri"/>
                <a:ea typeface="Calibri"/>
                <a:cs typeface="Calibri"/>
              </a:rPr>
              <a:t> </a:t>
            </a:r>
            <a:r>
              <a:rPr lang="ru-RU" sz="2400" err="1">
                <a:latin typeface="Calibri"/>
                <a:ea typeface="Calibri"/>
                <a:cs typeface="Calibri"/>
              </a:rPr>
              <a:t>got</a:t>
            </a:r>
            <a:r>
              <a:rPr lang="ru-RU" sz="2400" dirty="0">
                <a:latin typeface="Calibri"/>
                <a:ea typeface="Calibri"/>
                <a:cs typeface="Calibri"/>
              </a:rPr>
              <a:t> </a:t>
            </a:r>
            <a:r>
              <a:rPr lang="ru-RU" sz="2400" err="1">
                <a:latin typeface="Calibri"/>
                <a:ea typeface="Calibri"/>
                <a:cs typeface="Calibri"/>
              </a:rPr>
              <a:t>hurt</a:t>
            </a:r>
            <a:r>
              <a:rPr lang="ru-RU" sz="2400" dirty="0">
                <a:latin typeface="Calibri"/>
                <a:ea typeface="Calibri"/>
                <a:cs typeface="Calibri"/>
              </a:rPr>
              <a:t> .</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Alex</a:t>
            </a:r>
            <a:r>
              <a:rPr lang="ru-RU" sz="2400" dirty="0">
                <a:latin typeface="Calibri"/>
                <a:ea typeface="Calibri"/>
                <a:cs typeface="Calibri"/>
              </a:rPr>
              <a:t>    </a:t>
            </a:r>
            <a:r>
              <a:rPr lang="ru-RU" sz="2400" err="1">
                <a:latin typeface="Calibri"/>
                <a:ea typeface="Calibri"/>
                <a:cs typeface="Calibri"/>
              </a:rPr>
              <a:t>by</a:t>
            </a:r>
            <a:r>
              <a:rPr lang="ru-RU" sz="2400" dirty="0">
                <a:latin typeface="Calibri"/>
                <a:ea typeface="Calibri"/>
                <a:cs typeface="Calibri"/>
              </a:rPr>
              <a:t> a </a:t>
            </a:r>
            <a:r>
              <a:rPr lang="ru-RU" sz="2400" err="1">
                <a:latin typeface="Calibri"/>
                <a:ea typeface="Calibri"/>
                <a:cs typeface="Calibri"/>
              </a:rPr>
              <a:t>bee</a:t>
            </a:r>
            <a:r>
              <a:rPr lang="ru-RU" sz="2400" dirty="0">
                <a:latin typeface="Calibri"/>
                <a:ea typeface="Calibri"/>
                <a:cs typeface="Calibri"/>
              </a:rPr>
              <a:t> </a:t>
            </a:r>
            <a:r>
              <a:rPr lang="ru-RU" sz="2400" err="1">
                <a:latin typeface="Calibri"/>
                <a:ea typeface="Calibri"/>
                <a:cs typeface="Calibri"/>
              </a:rPr>
              <a:t>while</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was</a:t>
            </a:r>
            <a:r>
              <a:rPr lang="ru-RU" sz="2400" dirty="0">
                <a:latin typeface="Calibri"/>
                <a:ea typeface="Calibri"/>
                <a:cs typeface="Calibri"/>
              </a:rPr>
              <a:t> </a:t>
            </a:r>
            <a:r>
              <a:rPr lang="ru-RU" sz="2400" err="1">
                <a:latin typeface="Calibri"/>
                <a:ea typeface="Calibri"/>
                <a:cs typeface="Calibri"/>
              </a:rPr>
              <a:t>sitting</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garden</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These</a:t>
            </a:r>
            <a:r>
              <a:rPr lang="ru-RU" sz="2400" dirty="0">
                <a:latin typeface="Calibri"/>
                <a:ea typeface="Calibri"/>
                <a:cs typeface="Calibri"/>
              </a:rPr>
              <a:t> </a:t>
            </a:r>
            <a:r>
              <a:rPr lang="ru-RU" sz="2400" err="1">
                <a:latin typeface="Calibri"/>
                <a:ea typeface="Calibri"/>
                <a:cs typeface="Calibri"/>
              </a:rPr>
              <a:t>tennis</a:t>
            </a:r>
            <a:r>
              <a:rPr lang="ru-RU" sz="2400" dirty="0">
                <a:latin typeface="Calibri"/>
                <a:ea typeface="Calibri"/>
                <a:cs typeface="Calibri"/>
              </a:rPr>
              <a:t> </a:t>
            </a:r>
            <a:r>
              <a:rPr lang="ru-RU" sz="2400" err="1">
                <a:latin typeface="Calibri"/>
                <a:ea typeface="Calibri"/>
                <a:cs typeface="Calibri"/>
              </a:rPr>
              <a:t>courts</a:t>
            </a:r>
            <a:r>
              <a:rPr lang="ru-RU" sz="2400" dirty="0">
                <a:latin typeface="Calibri"/>
                <a:ea typeface="Calibri"/>
                <a:cs typeface="Calibri"/>
              </a:rPr>
              <a:t> </a:t>
            </a:r>
            <a:r>
              <a:rPr lang="ru-RU" sz="2400" err="1">
                <a:latin typeface="Calibri"/>
                <a:ea typeface="Calibri"/>
                <a:cs typeface="Calibri"/>
              </a:rPr>
              <a:t>don’t</a:t>
            </a:r>
            <a:r>
              <a:rPr lang="ru-RU" sz="2400" dirty="0">
                <a:latin typeface="Calibri"/>
                <a:ea typeface="Calibri"/>
                <a:cs typeface="Calibri"/>
              </a:rPr>
              <a:t>            </a:t>
            </a:r>
            <a:r>
              <a:rPr lang="ru-RU" sz="2400" err="1">
                <a:latin typeface="Calibri"/>
                <a:ea typeface="Calibri"/>
                <a:cs typeface="Calibri"/>
              </a:rPr>
              <a:t>very</a:t>
            </a:r>
            <a:r>
              <a:rPr lang="ru-RU" sz="2400" dirty="0">
                <a:latin typeface="Calibri"/>
                <a:ea typeface="Calibri"/>
                <a:cs typeface="Calibri"/>
              </a:rPr>
              <a:t> </a:t>
            </a:r>
            <a:r>
              <a:rPr lang="ru-RU" sz="2400" err="1">
                <a:latin typeface="Calibri"/>
                <a:ea typeface="Calibri"/>
                <a:cs typeface="Calibri"/>
              </a:rPr>
              <a:t>often</a:t>
            </a:r>
            <a:r>
              <a:rPr lang="ru-RU" sz="2400" dirty="0">
                <a:latin typeface="Calibri"/>
                <a:ea typeface="Calibri"/>
                <a:cs typeface="Calibri"/>
              </a:rPr>
              <a:t>. </a:t>
            </a:r>
            <a:r>
              <a:rPr lang="ru-RU" sz="2400" err="1">
                <a:latin typeface="Calibri"/>
                <a:ea typeface="Calibri"/>
                <a:cs typeface="Calibri"/>
              </a:rPr>
              <a:t>Not</a:t>
            </a:r>
            <a:r>
              <a:rPr lang="ru-RU" sz="2400" dirty="0">
                <a:latin typeface="Calibri"/>
                <a:ea typeface="Calibri"/>
                <a:cs typeface="Calibri"/>
              </a:rPr>
              <a:t> </a:t>
            </a:r>
            <a:r>
              <a:rPr lang="ru-RU" sz="2400" err="1">
                <a:latin typeface="Calibri"/>
                <a:ea typeface="Calibri"/>
                <a:cs typeface="Calibri"/>
              </a:rPr>
              <a:t>many</a:t>
            </a:r>
            <a:r>
              <a:rPr lang="ru-RU" sz="2400" dirty="0">
                <a:latin typeface="Calibri"/>
                <a:ea typeface="Calibri"/>
                <a:cs typeface="Calibri"/>
              </a:rPr>
              <a:t> </a:t>
            </a:r>
            <a:r>
              <a:rPr lang="ru-RU" sz="2400" err="1">
                <a:latin typeface="Calibri"/>
                <a:ea typeface="Calibri"/>
                <a:cs typeface="Calibri"/>
              </a:rPr>
              <a:t>people</a:t>
            </a:r>
            <a:r>
              <a:rPr lang="ru-RU" sz="2400" dirty="0">
                <a:latin typeface="Calibri"/>
                <a:ea typeface="Calibri"/>
                <a:cs typeface="Calibri"/>
              </a:rPr>
              <a:t> </a:t>
            </a:r>
            <a:r>
              <a:rPr lang="ru-RU" sz="2400" err="1">
                <a:latin typeface="Calibri"/>
                <a:ea typeface="Calibri"/>
                <a:cs typeface="Calibri"/>
              </a:rPr>
              <a:t>want</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play</a:t>
            </a:r>
            <a:r>
              <a:rPr lang="ru-RU" sz="2400" dirty="0">
                <a:latin typeface="Calibri"/>
                <a:ea typeface="Calibri"/>
                <a:cs typeface="Calibri"/>
              </a:rPr>
              <a:t> </a:t>
            </a:r>
            <a:r>
              <a:rPr lang="ru-RU" sz="2400" err="1">
                <a:latin typeface="Calibri"/>
                <a:ea typeface="Calibri"/>
                <a:cs typeface="Calibri"/>
              </a:rPr>
              <a:t>here</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I </a:t>
            </a:r>
            <a:r>
              <a:rPr lang="ru-RU" sz="2400" err="1">
                <a:latin typeface="Calibri"/>
                <a:ea typeface="Calibri"/>
                <a:cs typeface="Calibri"/>
              </a:rPr>
              <a:t>used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have</a:t>
            </a:r>
            <a:r>
              <a:rPr lang="ru-RU" sz="2400" dirty="0">
                <a:latin typeface="Calibri"/>
                <a:ea typeface="Calibri"/>
                <a:cs typeface="Calibri"/>
              </a:rPr>
              <a:t> a </a:t>
            </a:r>
            <a:r>
              <a:rPr lang="ru-RU" sz="2400" err="1">
                <a:latin typeface="Calibri"/>
                <a:ea typeface="Calibri"/>
                <a:cs typeface="Calibri"/>
              </a:rPr>
              <a:t>bike</a:t>
            </a:r>
            <a:r>
              <a:rPr lang="ru-RU" sz="2400" dirty="0">
                <a:latin typeface="Calibri"/>
                <a:ea typeface="Calibri"/>
                <a:cs typeface="Calibri"/>
              </a:rPr>
              <a:t>, </a:t>
            </a: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it</a:t>
            </a:r>
            <a:r>
              <a:rPr lang="ru-RU" sz="2400" dirty="0">
                <a:latin typeface="Calibri"/>
                <a:ea typeface="Calibri"/>
                <a:cs typeface="Calibri"/>
              </a:rPr>
              <a:t>            a </a:t>
            </a:r>
            <a:r>
              <a:rPr lang="ru-RU" sz="2400" err="1">
                <a:latin typeface="Calibri"/>
                <a:ea typeface="Calibri"/>
                <a:cs typeface="Calibri"/>
              </a:rPr>
              <a:t>few</a:t>
            </a:r>
            <a:r>
              <a:rPr lang="ru-RU" sz="2400" dirty="0">
                <a:latin typeface="Calibri"/>
                <a:ea typeface="Calibri"/>
                <a:cs typeface="Calibri"/>
              </a:rPr>
              <a:t> </a:t>
            </a:r>
            <a:r>
              <a:rPr lang="ru-RU" sz="2400" err="1">
                <a:latin typeface="Calibri"/>
                <a:ea typeface="Calibri"/>
                <a:cs typeface="Calibri"/>
              </a:rPr>
              <a:t>months</a:t>
            </a:r>
            <a:r>
              <a:rPr lang="ru-RU" sz="2400" dirty="0">
                <a:latin typeface="Calibri"/>
                <a:ea typeface="Calibri"/>
                <a:cs typeface="Calibri"/>
              </a:rPr>
              <a:t> </a:t>
            </a:r>
            <a:r>
              <a:rPr lang="ru-RU" sz="2400" err="1">
                <a:latin typeface="Calibri"/>
                <a:ea typeface="Calibri"/>
                <a:cs typeface="Calibri"/>
              </a:rPr>
              <a:t>ago</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Rachel</a:t>
            </a:r>
            <a:r>
              <a:rPr lang="ru-RU" sz="2400" dirty="0">
                <a:latin typeface="Calibri"/>
                <a:ea typeface="Calibri"/>
                <a:cs typeface="Calibri"/>
              </a:rPr>
              <a:t> </a:t>
            </a:r>
            <a:r>
              <a:rPr lang="ru-RU" sz="2400" err="1">
                <a:latin typeface="Calibri"/>
                <a:ea typeface="Calibri"/>
                <a:cs typeface="Calibri"/>
              </a:rPr>
              <a:t>works</a:t>
            </a:r>
            <a:r>
              <a:rPr lang="ru-RU" sz="2400" dirty="0">
                <a:latin typeface="Calibri"/>
                <a:ea typeface="Calibri"/>
                <a:cs typeface="Calibri"/>
              </a:rPr>
              <a:t> </a:t>
            </a:r>
            <a:r>
              <a:rPr lang="ru-RU" sz="2400" err="1">
                <a:latin typeface="Calibri"/>
                <a:ea typeface="Calibri"/>
                <a:cs typeface="Calibri"/>
              </a:rPr>
              <a:t>hard</a:t>
            </a:r>
            <a:r>
              <a:rPr lang="ru-RU" sz="2400" dirty="0">
                <a:latin typeface="Calibri"/>
                <a:ea typeface="Calibri"/>
                <a:cs typeface="Calibri"/>
              </a:rPr>
              <a:t>, </a:t>
            </a: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she</a:t>
            </a:r>
            <a:r>
              <a:rPr lang="ru-RU" sz="2400" dirty="0">
                <a:latin typeface="Calibri"/>
                <a:ea typeface="Calibri"/>
                <a:cs typeface="Calibri"/>
              </a:rPr>
              <a:t> </a:t>
            </a:r>
            <a:r>
              <a:rPr lang="ru-RU" sz="2400" err="1">
                <a:latin typeface="Calibri"/>
                <a:ea typeface="Calibri"/>
                <a:cs typeface="Calibri"/>
              </a:rPr>
              <a:t>doesn’t</a:t>
            </a:r>
            <a:r>
              <a:rPr lang="ru-RU" sz="2400" dirty="0">
                <a:latin typeface="Calibri"/>
                <a:ea typeface="Calibri"/>
                <a:cs typeface="Calibri"/>
              </a:rPr>
              <a:t>            </a:t>
            </a:r>
            <a:r>
              <a:rPr lang="ru-RU" sz="2400" err="1">
                <a:latin typeface="Calibri"/>
                <a:ea typeface="Calibri"/>
                <a:cs typeface="Calibri"/>
              </a:rPr>
              <a:t>very</a:t>
            </a:r>
            <a:r>
              <a:rPr lang="ru-RU" sz="2400" dirty="0">
                <a:latin typeface="Calibri"/>
                <a:ea typeface="Calibri"/>
                <a:cs typeface="Calibri"/>
              </a:rPr>
              <a:t> </a:t>
            </a:r>
            <a:r>
              <a:rPr lang="ru-RU" sz="2400" err="1">
                <a:latin typeface="Calibri"/>
                <a:ea typeface="Calibri"/>
                <a:cs typeface="Calibri"/>
              </a:rPr>
              <a:t>much</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Please</a:t>
            </a:r>
            <a:r>
              <a:rPr lang="ru-RU" sz="2400" dirty="0">
                <a:latin typeface="Calibri"/>
                <a:ea typeface="Calibri"/>
                <a:cs typeface="Calibri"/>
              </a:rPr>
              <a:t> </a:t>
            </a:r>
            <a:r>
              <a:rPr lang="ru-RU" sz="2400" err="1">
                <a:latin typeface="Calibri"/>
                <a:ea typeface="Calibri"/>
                <a:cs typeface="Calibri"/>
              </a:rPr>
              <a:t>pack</a:t>
            </a:r>
            <a:r>
              <a:rPr lang="ru-RU" sz="2400" dirty="0">
                <a:latin typeface="Calibri"/>
                <a:ea typeface="Calibri"/>
                <a:cs typeface="Calibri"/>
              </a:rPr>
              <a:t> </a:t>
            </a:r>
            <a:r>
              <a:rPr lang="ru-RU" sz="2400" err="1">
                <a:latin typeface="Calibri"/>
                <a:ea typeface="Calibri"/>
                <a:cs typeface="Calibri"/>
              </a:rPr>
              <a:t>these</a:t>
            </a:r>
            <a:r>
              <a:rPr lang="ru-RU" sz="2400" dirty="0">
                <a:latin typeface="Calibri"/>
                <a:ea typeface="Calibri"/>
                <a:cs typeface="Calibri"/>
              </a:rPr>
              <a:t> </a:t>
            </a:r>
            <a:r>
              <a:rPr lang="ru-RU" sz="2400" err="1">
                <a:latin typeface="Calibri"/>
                <a:ea typeface="Calibri"/>
                <a:cs typeface="Calibri"/>
              </a:rPr>
              <a:t>things</a:t>
            </a:r>
            <a:r>
              <a:rPr lang="ru-RU" sz="2400" dirty="0">
                <a:latin typeface="Calibri"/>
                <a:ea typeface="Calibri"/>
                <a:cs typeface="Calibri"/>
              </a:rPr>
              <a:t> </a:t>
            </a:r>
            <a:r>
              <a:rPr lang="ru-RU" sz="2400" err="1">
                <a:latin typeface="Calibri"/>
                <a:ea typeface="Calibri"/>
                <a:cs typeface="Calibri"/>
              </a:rPr>
              <a:t>very</a:t>
            </a:r>
            <a:r>
              <a:rPr lang="ru-RU" sz="2400" dirty="0">
                <a:latin typeface="Calibri"/>
                <a:ea typeface="Calibri"/>
                <a:cs typeface="Calibri"/>
              </a:rPr>
              <a:t> </a:t>
            </a:r>
            <a:r>
              <a:rPr lang="ru-RU" sz="2400" err="1">
                <a:latin typeface="Calibri"/>
                <a:ea typeface="Calibri"/>
                <a:cs typeface="Calibri"/>
              </a:rPr>
              <a:t>carefully</a:t>
            </a:r>
            <a:r>
              <a:rPr lang="ru-RU" sz="2400" dirty="0">
                <a:latin typeface="Calibri"/>
                <a:ea typeface="Calibri"/>
                <a:cs typeface="Calibri"/>
              </a:rPr>
              <a:t>. I </a:t>
            </a:r>
            <a:r>
              <a:rPr lang="ru-RU" sz="2400" err="1">
                <a:latin typeface="Calibri"/>
                <a:ea typeface="Calibri"/>
                <a:cs typeface="Calibri"/>
              </a:rPr>
              <a:t>don’t</a:t>
            </a:r>
            <a:r>
              <a:rPr lang="ru-RU" sz="2400" dirty="0">
                <a:latin typeface="Calibri"/>
                <a:ea typeface="Calibri"/>
                <a:cs typeface="Calibri"/>
              </a:rPr>
              <a:t> </a:t>
            </a:r>
            <a:r>
              <a:rPr lang="ru-RU" sz="2400" err="1">
                <a:latin typeface="Calibri"/>
                <a:ea typeface="Calibri"/>
                <a:cs typeface="Calibri"/>
              </a:rPr>
              <a:t>want</a:t>
            </a:r>
            <a:r>
              <a:rPr lang="ru-RU" sz="2400" dirty="0">
                <a:latin typeface="Calibri"/>
                <a:ea typeface="Calibri"/>
                <a:cs typeface="Calibri"/>
              </a:rPr>
              <a:t> </a:t>
            </a:r>
            <a:r>
              <a:rPr lang="ru-RU" sz="2400" err="1">
                <a:latin typeface="Calibri"/>
                <a:ea typeface="Calibri"/>
                <a:cs typeface="Calibri"/>
              </a:rPr>
              <a:t>anything</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People </a:t>
            </a:r>
            <a:r>
              <a:rPr lang="ru-RU" sz="2400" err="1">
                <a:latin typeface="Calibri"/>
                <a:ea typeface="Calibri"/>
                <a:cs typeface="Calibri"/>
              </a:rPr>
              <a:t>often</a:t>
            </a:r>
            <a:r>
              <a:rPr lang="ru-RU" sz="2400" dirty="0">
                <a:latin typeface="Calibri"/>
                <a:ea typeface="Calibri"/>
                <a:cs typeface="Calibri"/>
              </a:rPr>
              <a:t> </a:t>
            </a:r>
            <a:r>
              <a:rPr lang="ru-RU" sz="2400" err="1">
                <a:latin typeface="Calibri"/>
                <a:ea typeface="Calibri"/>
                <a:cs typeface="Calibri"/>
              </a:rPr>
              <a:t>want</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know</a:t>
            </a:r>
            <a:r>
              <a:rPr lang="ru-RU" sz="2400" dirty="0">
                <a:latin typeface="Calibri"/>
                <a:ea typeface="Calibri"/>
                <a:cs typeface="Calibri"/>
              </a:rPr>
              <a:t> </a:t>
            </a:r>
            <a:r>
              <a:rPr lang="ru-RU" sz="2400" err="1">
                <a:latin typeface="Calibri"/>
                <a:ea typeface="Calibri"/>
                <a:cs typeface="Calibri"/>
              </a:rPr>
              <a:t>what</a:t>
            </a:r>
            <a:r>
              <a:rPr lang="ru-RU" sz="2400" dirty="0">
                <a:latin typeface="Calibri"/>
                <a:ea typeface="Calibri"/>
                <a:cs typeface="Calibri"/>
              </a:rPr>
              <a:t> </a:t>
            </a:r>
            <a:r>
              <a:rPr lang="ru-RU" sz="2400" err="1">
                <a:latin typeface="Calibri"/>
                <a:ea typeface="Calibri"/>
                <a:cs typeface="Calibri"/>
              </a:rPr>
              <a:t>my</a:t>
            </a:r>
            <a:r>
              <a:rPr lang="ru-RU" sz="2400" dirty="0">
                <a:latin typeface="Calibri"/>
                <a:ea typeface="Calibri"/>
                <a:cs typeface="Calibri"/>
              </a:rPr>
              <a:t> </a:t>
            </a:r>
            <a:r>
              <a:rPr lang="ru-RU" sz="2400" err="1">
                <a:latin typeface="Calibri"/>
                <a:ea typeface="Calibri"/>
                <a:cs typeface="Calibri"/>
              </a:rPr>
              <a:t>job</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I            </a:t>
            </a:r>
            <a:r>
              <a:rPr lang="ru-RU" sz="2400" err="1">
                <a:latin typeface="Calibri"/>
                <a:ea typeface="Calibri"/>
                <a:cs typeface="Calibri"/>
              </a:rPr>
              <a:t>that</a:t>
            </a:r>
            <a:r>
              <a:rPr lang="ru-RU" sz="2400" dirty="0">
                <a:latin typeface="Calibri"/>
                <a:ea typeface="Calibri"/>
                <a:cs typeface="Calibri"/>
              </a:rPr>
              <a:t> </a:t>
            </a:r>
            <a:r>
              <a:rPr lang="ru-RU" sz="2400" err="1">
                <a:latin typeface="Calibri"/>
                <a:ea typeface="Calibri"/>
                <a:cs typeface="Calibri"/>
              </a:rPr>
              <a:t>question</a:t>
            </a:r>
            <a:r>
              <a:rPr lang="ru-RU" sz="2400" dirty="0">
                <a:latin typeface="Calibri"/>
                <a:ea typeface="Calibri"/>
                <a:cs typeface="Calibri"/>
              </a:rPr>
              <a:t> a </a:t>
            </a:r>
            <a:r>
              <a:rPr lang="ru-RU" sz="2400" err="1">
                <a:latin typeface="Calibri"/>
                <a:ea typeface="Calibri"/>
                <a:cs typeface="Calibri"/>
              </a:rPr>
              <a:t>lot</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Last</a:t>
            </a:r>
            <a:r>
              <a:rPr lang="ru-RU" sz="2400" dirty="0">
                <a:latin typeface="Calibri"/>
                <a:ea typeface="Calibri"/>
                <a:cs typeface="Calibri"/>
              </a:rPr>
              <a:t> </a:t>
            </a:r>
            <a:r>
              <a:rPr lang="ru-RU" sz="2400" err="1">
                <a:latin typeface="Calibri"/>
                <a:ea typeface="Calibri"/>
                <a:cs typeface="Calibri"/>
              </a:rPr>
              <a:t>night</a:t>
            </a:r>
            <a:r>
              <a:rPr lang="ru-RU" sz="2400" dirty="0">
                <a:latin typeface="Calibri"/>
                <a:ea typeface="Calibri"/>
                <a:cs typeface="Calibri"/>
              </a:rPr>
              <a:t> I    </a:t>
            </a:r>
            <a:r>
              <a:rPr lang="ru-RU" sz="2400" err="1">
                <a:latin typeface="Calibri"/>
                <a:ea typeface="Calibri"/>
                <a:cs typeface="Calibri"/>
              </a:rPr>
              <a:t>by</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police</a:t>
            </a:r>
            <a:r>
              <a:rPr lang="ru-RU" sz="2400" dirty="0">
                <a:latin typeface="Calibri"/>
                <a:ea typeface="Calibri"/>
                <a:cs typeface="Calibri"/>
              </a:rPr>
              <a:t> </a:t>
            </a:r>
            <a:r>
              <a:rPr lang="ru-RU" sz="2400" err="1">
                <a:latin typeface="Calibri"/>
                <a:ea typeface="Calibri"/>
                <a:cs typeface="Calibri"/>
              </a:rPr>
              <a:t>as</a:t>
            </a:r>
            <a:r>
              <a:rPr lang="ru-RU" sz="2400" dirty="0">
                <a:latin typeface="Calibri"/>
                <a:ea typeface="Calibri"/>
                <a:cs typeface="Calibri"/>
              </a:rPr>
              <a:t> I </a:t>
            </a:r>
            <a:r>
              <a:rPr lang="ru-RU" sz="2400" err="1">
                <a:latin typeface="Calibri"/>
                <a:ea typeface="Calibri"/>
                <a:cs typeface="Calibri"/>
              </a:rPr>
              <a:t>was</a:t>
            </a:r>
            <a:r>
              <a:rPr lang="ru-RU" sz="2400" dirty="0">
                <a:latin typeface="Calibri"/>
                <a:ea typeface="Calibri"/>
                <a:cs typeface="Calibri"/>
              </a:rPr>
              <a:t> </a:t>
            </a:r>
            <a:r>
              <a:rPr lang="ru-RU" sz="2400" err="1">
                <a:latin typeface="Calibri"/>
                <a:ea typeface="Calibri"/>
                <a:cs typeface="Calibri"/>
              </a:rPr>
              <a:t>driving</a:t>
            </a:r>
            <a:r>
              <a:rPr lang="ru-RU" sz="2400" dirty="0">
                <a:latin typeface="Calibri"/>
                <a:ea typeface="Calibri"/>
                <a:cs typeface="Calibri"/>
              </a:rPr>
              <a:t> </a:t>
            </a:r>
            <a:r>
              <a:rPr lang="ru-RU" sz="2400" err="1">
                <a:latin typeface="Calibri"/>
                <a:ea typeface="Calibri"/>
                <a:cs typeface="Calibri"/>
              </a:rPr>
              <a:t>home</a:t>
            </a:r>
            <a:r>
              <a:rPr lang="ru-RU" sz="2400" dirty="0">
                <a:latin typeface="Calibri"/>
                <a:ea typeface="Calibri"/>
                <a:cs typeface="Calibri"/>
              </a:rPr>
              <a:t>. One </a:t>
            </a:r>
            <a:r>
              <a:rPr lang="ru-RU" sz="2400" err="1">
                <a:latin typeface="Calibri"/>
                <a:ea typeface="Calibri"/>
                <a:cs typeface="Calibri"/>
              </a:rPr>
              <a:t>of</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lights</a:t>
            </a:r>
            <a:r>
              <a:rPr lang="ru-RU" sz="2400" dirty="0">
                <a:latin typeface="Calibri"/>
                <a:ea typeface="Calibri"/>
                <a:cs typeface="Calibri"/>
              </a:rPr>
              <a:t> </a:t>
            </a:r>
            <a:r>
              <a:rPr lang="ru-RU" sz="2400" err="1">
                <a:latin typeface="Calibri"/>
                <a:ea typeface="Calibri"/>
                <a:cs typeface="Calibri"/>
              </a:rPr>
              <a:t>on</a:t>
            </a:r>
            <a:r>
              <a:rPr lang="ru-RU" sz="2400" dirty="0">
                <a:latin typeface="Calibri"/>
                <a:ea typeface="Calibri"/>
                <a:cs typeface="Calibri"/>
              </a:rPr>
              <a:t> </a:t>
            </a:r>
            <a:r>
              <a:rPr lang="ru-RU" sz="2400" err="1">
                <a:latin typeface="Calibri"/>
                <a:ea typeface="Calibri"/>
                <a:cs typeface="Calibri"/>
              </a:rPr>
              <a:t>my</a:t>
            </a:r>
            <a:r>
              <a:rPr lang="ru-RU" sz="2400" dirty="0">
                <a:latin typeface="Calibri"/>
                <a:ea typeface="Calibri"/>
                <a:cs typeface="Calibri"/>
              </a:rPr>
              <a:t> </a:t>
            </a:r>
            <a:r>
              <a:rPr lang="ru-RU" sz="2400" err="1">
                <a:latin typeface="Calibri"/>
                <a:ea typeface="Calibri"/>
                <a:cs typeface="Calibri"/>
              </a:rPr>
              <a:t>car</a:t>
            </a:r>
            <a:r>
              <a:rPr lang="ru-RU" sz="2400" dirty="0">
                <a:latin typeface="Calibri"/>
                <a:ea typeface="Calibri"/>
                <a:cs typeface="Calibri"/>
              </a:rPr>
              <a:t> </a:t>
            </a:r>
            <a:r>
              <a:rPr lang="ru-RU" sz="2400" err="1">
                <a:latin typeface="Calibri"/>
                <a:ea typeface="Calibri"/>
                <a:cs typeface="Calibri"/>
              </a:rPr>
              <a:t>wasn’t</a:t>
            </a:r>
            <a:r>
              <a:rPr lang="ru-RU" sz="2400" dirty="0">
                <a:latin typeface="Calibri"/>
                <a:ea typeface="Calibri"/>
                <a:cs typeface="Calibri"/>
              </a:rPr>
              <a:t> </a:t>
            </a:r>
            <a:r>
              <a:rPr lang="ru-RU" sz="2400" err="1">
                <a:latin typeface="Calibri"/>
                <a:ea typeface="Calibri"/>
                <a:cs typeface="Calibri"/>
              </a:rPr>
              <a:t>working</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endParaRPr lang="ru-RU" dirty="0">
              <a:ea typeface="Calibri"/>
            </a:endParaRPr>
          </a:p>
        </p:txBody>
      </p:sp>
    </p:spTree>
    <p:extLst>
      <p:ext uri="{BB962C8B-B14F-4D97-AF65-F5344CB8AC3E}">
        <p14:creationId xmlns:p14="http://schemas.microsoft.com/office/powerpoint/2010/main" val="212270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FE2640-3EBC-DD4A-C3F1-21CA7616572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DF40F1E-E8FF-93D8-9876-AD63FC5F60E3}"/>
              </a:ext>
            </a:extLst>
          </p:cNvPr>
          <p:cNvSpPr>
            <a:spLocks noGrp="1"/>
          </p:cNvSpPr>
          <p:nvPr>
            <p:ph idx="1"/>
          </p:nvPr>
        </p:nvSpPr>
        <p:spPr>
          <a:xfrm>
            <a:off x="216216" y="156915"/>
            <a:ext cx="11750728" cy="5909793"/>
          </a:xfrm>
        </p:spPr>
        <p:txBody>
          <a:bodyPr vert="horz" lIns="91440" tIns="45720" rIns="91440" bIns="45720" rtlCol="0" anchor="t">
            <a:noAutofit/>
          </a:bodyPr>
          <a:lstStyle/>
          <a:p>
            <a:pPr marL="0" indent="0">
              <a:buNone/>
            </a:pPr>
            <a:r>
              <a:rPr lang="ru-RU" sz="2400" b="1" dirty="0">
                <a:latin typeface="Calibri"/>
                <a:ea typeface="Calibri"/>
                <a:cs typeface="Calibri"/>
              </a:rPr>
              <a:t>9) </a:t>
            </a:r>
            <a:r>
              <a:rPr lang="ru-RU" sz="2400" b="1" err="1">
                <a:latin typeface="Calibri"/>
                <a:ea typeface="Calibri"/>
                <a:cs typeface="Calibri"/>
              </a:rPr>
              <a:t>Complete</a:t>
            </a:r>
            <a:r>
              <a:rPr lang="ru-RU" sz="2400" b="1" dirty="0">
                <a:latin typeface="Calibri"/>
                <a:ea typeface="Calibri"/>
                <a:cs typeface="Calibri"/>
              </a:rPr>
              <a:t> </a:t>
            </a:r>
            <a:r>
              <a:rPr lang="ru-RU" sz="2400" b="1" err="1">
                <a:latin typeface="Calibri"/>
                <a:ea typeface="Calibri"/>
                <a:cs typeface="Calibri"/>
              </a:rPr>
              <a:t>the</a:t>
            </a:r>
            <a:r>
              <a:rPr lang="ru-RU" sz="2400" b="1" dirty="0">
                <a:latin typeface="Calibri"/>
                <a:ea typeface="Calibri"/>
                <a:cs typeface="Calibri"/>
              </a:rPr>
              <a:t> </a:t>
            </a:r>
            <a:r>
              <a:rPr lang="ru-RU" sz="2400" b="1" err="1">
                <a:latin typeface="Calibri"/>
                <a:ea typeface="Calibri"/>
                <a:cs typeface="Calibri"/>
              </a:rPr>
              <a:t>sentences</a:t>
            </a:r>
            <a:r>
              <a:rPr lang="ru-RU" sz="2400" b="1" dirty="0">
                <a:latin typeface="Calibri"/>
                <a:ea typeface="Calibri"/>
                <a:cs typeface="Calibri"/>
              </a:rPr>
              <a:t>.</a:t>
            </a:r>
            <a:endParaRPr lang="ru-RU" sz="2400" b="1">
              <a:ea typeface="Calibri" panose="020F0502020204030204" pitchFamily="34" charset="0"/>
              <a:cs typeface="Calibri"/>
            </a:endParaRPr>
          </a:p>
          <a:p>
            <a:pPr marL="0" indent="0">
              <a:buNone/>
            </a:pPr>
            <a:r>
              <a:rPr lang="ru-RU" sz="2400" dirty="0">
                <a:latin typeface="Calibri"/>
                <a:ea typeface="Calibri"/>
                <a:cs typeface="Calibri"/>
              </a:rPr>
              <a:t>⦁    </a:t>
            </a:r>
            <a:r>
              <a:rPr lang="ru-RU" sz="2400" dirty="0" err="1">
                <a:latin typeface="Calibri"/>
                <a:ea typeface="Calibri"/>
                <a:cs typeface="Calibri"/>
              </a:rPr>
              <a:t>I’ve</a:t>
            </a:r>
            <a:r>
              <a:rPr lang="ru-RU" sz="2400" dirty="0">
                <a:latin typeface="Calibri"/>
                <a:ea typeface="Calibri"/>
                <a:cs typeface="Calibri"/>
              </a:rPr>
              <a:t> </a:t>
            </a:r>
            <a:r>
              <a:rPr lang="ru-RU" sz="2400" dirty="0" err="1">
                <a:latin typeface="Calibri"/>
                <a:ea typeface="Calibri"/>
                <a:cs typeface="Calibri"/>
              </a:rPr>
              <a:t>been</a:t>
            </a:r>
            <a:r>
              <a:rPr lang="ru-RU" sz="2400" dirty="0">
                <a:latin typeface="Calibri"/>
                <a:ea typeface="Calibri"/>
                <a:cs typeface="Calibri"/>
              </a:rPr>
              <a:t> </a:t>
            </a:r>
            <a:r>
              <a:rPr lang="ru-RU" sz="2400" dirty="0" err="1">
                <a:latin typeface="Calibri"/>
                <a:ea typeface="Calibri"/>
                <a:cs typeface="Calibri"/>
              </a:rPr>
              <a:t>offered</a:t>
            </a:r>
            <a:r>
              <a:rPr lang="ru-RU" sz="2400" dirty="0">
                <a:latin typeface="Calibri"/>
                <a:ea typeface="Calibri"/>
                <a:cs typeface="Calibri"/>
              </a:rPr>
              <a:t>    </a:t>
            </a:r>
            <a:r>
              <a:rPr lang="ru-RU" sz="2400" dirty="0" err="1">
                <a:latin typeface="Calibri"/>
                <a:ea typeface="Calibri"/>
                <a:cs typeface="Calibri"/>
              </a:rPr>
              <a:t>the</a:t>
            </a:r>
            <a:r>
              <a:rPr lang="ru-RU" sz="2400" dirty="0">
                <a:latin typeface="Calibri"/>
                <a:ea typeface="Calibri"/>
                <a:cs typeface="Calibri"/>
              </a:rPr>
              <a:t> </a:t>
            </a:r>
            <a:r>
              <a:rPr lang="ru-RU" sz="2400" dirty="0" err="1">
                <a:latin typeface="Calibri"/>
                <a:ea typeface="Calibri"/>
                <a:cs typeface="Calibri"/>
              </a:rPr>
              <a:t>job</a:t>
            </a:r>
            <a:r>
              <a:rPr lang="ru-RU" sz="2400" dirty="0">
                <a:latin typeface="Calibri"/>
                <a:ea typeface="Calibri"/>
                <a:cs typeface="Calibri"/>
              </a:rPr>
              <a:t>, </a:t>
            </a:r>
            <a:r>
              <a:rPr lang="ru-RU" sz="2400" dirty="0" err="1">
                <a:latin typeface="Calibri"/>
                <a:ea typeface="Calibri"/>
                <a:cs typeface="Calibri"/>
              </a:rPr>
              <a:t>but</a:t>
            </a:r>
            <a:r>
              <a:rPr lang="ru-RU" sz="2400" dirty="0">
                <a:latin typeface="Calibri"/>
                <a:ea typeface="Calibri"/>
                <a:cs typeface="Calibri"/>
              </a:rPr>
              <a:t> I </a:t>
            </a:r>
            <a:r>
              <a:rPr lang="ru-RU" sz="2400" dirty="0" err="1">
                <a:latin typeface="Calibri"/>
                <a:ea typeface="Calibri"/>
                <a:cs typeface="Calibri"/>
              </a:rPr>
              <a:t>don’t</a:t>
            </a:r>
            <a:r>
              <a:rPr lang="ru-RU" sz="2400" dirty="0">
                <a:latin typeface="Calibri"/>
                <a:ea typeface="Calibri"/>
                <a:cs typeface="Calibri"/>
              </a:rPr>
              <a:t> </a:t>
            </a:r>
            <a:r>
              <a:rPr lang="ru-RU" sz="2400" dirty="0" err="1">
                <a:latin typeface="Calibri"/>
                <a:ea typeface="Calibri"/>
                <a:cs typeface="Calibri"/>
              </a:rPr>
              <a:t>think</a:t>
            </a:r>
            <a:r>
              <a:rPr lang="ru-RU" sz="2400" dirty="0">
                <a:latin typeface="Calibri"/>
                <a:ea typeface="Calibri"/>
                <a:cs typeface="Calibri"/>
              </a:rPr>
              <a:t> </a:t>
            </a:r>
            <a:r>
              <a:rPr lang="ru-RU" sz="2400" dirty="0" err="1">
                <a:latin typeface="Calibri"/>
                <a:ea typeface="Calibri"/>
                <a:cs typeface="Calibri"/>
              </a:rPr>
              <a:t>I’ll</a:t>
            </a:r>
            <a:r>
              <a:rPr lang="ru-RU" sz="2400" dirty="0">
                <a:latin typeface="Calibri"/>
                <a:ea typeface="Calibri"/>
                <a:cs typeface="Calibri"/>
              </a:rPr>
              <a:t> </a:t>
            </a:r>
            <a:r>
              <a:rPr lang="ru-RU" sz="2400" dirty="0" err="1">
                <a:latin typeface="Calibri"/>
                <a:ea typeface="Calibri"/>
                <a:cs typeface="Calibri"/>
              </a:rPr>
              <a:t>accept</a:t>
            </a:r>
            <a:r>
              <a:rPr lang="ru-RU" sz="2400" dirty="0">
                <a:latin typeface="Calibri"/>
                <a:ea typeface="Calibri"/>
                <a:cs typeface="Calibri"/>
              </a:rPr>
              <a:t> </a:t>
            </a:r>
            <a:r>
              <a:rPr lang="ru-RU" sz="2400" dirty="0" err="1">
                <a:latin typeface="Calibri"/>
                <a:ea typeface="Calibri"/>
                <a:cs typeface="Calibri"/>
              </a:rPr>
              <a:t>it</a:t>
            </a:r>
            <a:r>
              <a:rPr lang="ru-RU" sz="2400" dirty="0">
                <a:latin typeface="Calibri"/>
                <a:ea typeface="Calibri"/>
                <a:cs typeface="Calibri"/>
              </a:rPr>
              <a:t>.</a:t>
            </a:r>
          </a:p>
          <a:p>
            <a:pPr marL="0" indent="0">
              <a:buNone/>
            </a:pPr>
            <a:r>
              <a:rPr lang="ru-RU" sz="2400" dirty="0">
                <a:latin typeface="Calibri"/>
                <a:ea typeface="Calibri"/>
                <a:cs typeface="Calibri"/>
              </a:rPr>
              <a:t>⦁    I </a:t>
            </a:r>
            <a:r>
              <a:rPr lang="ru-RU" sz="2400" err="1">
                <a:latin typeface="Calibri"/>
                <a:ea typeface="Calibri"/>
                <a:cs typeface="Calibri"/>
              </a:rPr>
              <a:t>don’t</a:t>
            </a:r>
            <a:r>
              <a:rPr lang="ru-RU" sz="2400" dirty="0">
                <a:latin typeface="Calibri"/>
                <a:ea typeface="Calibri"/>
                <a:cs typeface="Calibri"/>
              </a:rPr>
              <a:t>  </a:t>
            </a:r>
            <a:r>
              <a:rPr lang="ru-RU" sz="2400" err="1">
                <a:latin typeface="Calibri"/>
                <a:ea typeface="Calibri"/>
                <a:cs typeface="Calibri"/>
              </a:rPr>
              <a:t>get</a:t>
            </a:r>
            <a:r>
              <a:rPr lang="ru-RU" sz="2400" dirty="0">
                <a:latin typeface="Calibri"/>
                <a:ea typeface="Calibri"/>
                <a:cs typeface="Calibri"/>
              </a:rPr>
              <a:t> </a:t>
            </a:r>
            <a:r>
              <a:rPr lang="ru-RU" sz="2400" err="1">
                <a:latin typeface="Calibri"/>
                <a:ea typeface="Calibri"/>
                <a:cs typeface="Calibri"/>
              </a:rPr>
              <a:t>invited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many</a:t>
            </a:r>
            <a:r>
              <a:rPr lang="ru-RU" sz="2400" dirty="0">
                <a:latin typeface="Calibri"/>
                <a:ea typeface="Calibri"/>
                <a:cs typeface="Calibri"/>
              </a:rPr>
              <a:t> </a:t>
            </a:r>
            <a:r>
              <a:rPr lang="ru-RU" sz="2400" err="1">
                <a:latin typeface="Calibri"/>
                <a:ea typeface="Calibri"/>
                <a:cs typeface="Calibri"/>
              </a:rPr>
              <a:t>parties</a:t>
            </a:r>
            <a:r>
              <a:rPr lang="ru-RU" sz="2400" dirty="0">
                <a:latin typeface="Calibri"/>
                <a:ea typeface="Calibri"/>
                <a:cs typeface="Calibri"/>
              </a:rPr>
              <a:t>.</a:t>
            </a:r>
          </a:p>
          <a:p>
            <a:pPr marL="0" indent="0">
              <a:buNone/>
            </a:pPr>
            <a:r>
              <a:rPr lang="ru-RU" sz="2400" dirty="0">
                <a:latin typeface="Calibri"/>
                <a:ea typeface="Calibri"/>
                <a:cs typeface="Calibri"/>
              </a:rPr>
              <a:t>⦁    </a:t>
            </a:r>
            <a:r>
              <a:rPr lang="ru-RU" sz="2400" err="1">
                <a:latin typeface="Calibri"/>
                <a:ea typeface="Calibri"/>
                <a:cs typeface="Calibri"/>
              </a:rPr>
              <a:t>Which</a:t>
            </a:r>
            <a:r>
              <a:rPr lang="ru-RU" sz="2400" dirty="0">
                <a:latin typeface="Calibri"/>
                <a:ea typeface="Calibri"/>
                <a:cs typeface="Calibri"/>
              </a:rPr>
              <a:t> </a:t>
            </a:r>
            <a:r>
              <a:rPr lang="ru-RU" sz="2400" err="1">
                <a:latin typeface="Calibri"/>
                <a:ea typeface="Calibri"/>
                <a:cs typeface="Calibri"/>
              </a:rPr>
              <a:t>year</a:t>
            </a:r>
            <a:r>
              <a:rPr lang="ru-RU" sz="2400" dirty="0">
                <a:latin typeface="Calibri"/>
                <a:ea typeface="Calibri"/>
                <a:cs typeface="Calibri"/>
              </a:rPr>
              <a:t>            </a:t>
            </a:r>
            <a:r>
              <a:rPr lang="ru-RU" sz="2400" err="1">
                <a:latin typeface="Calibri"/>
                <a:ea typeface="Calibri"/>
                <a:cs typeface="Calibri"/>
              </a:rPr>
              <a:t>you</a:t>
            </a:r>
            <a:r>
              <a:rPr lang="ru-RU" sz="2400" dirty="0">
                <a:latin typeface="Calibri"/>
                <a:ea typeface="Calibri"/>
                <a:cs typeface="Calibri"/>
              </a:rPr>
              <a:t> </a:t>
            </a:r>
            <a:r>
              <a:rPr lang="ru-RU" sz="2400" err="1">
                <a:latin typeface="Calibri"/>
                <a:ea typeface="Calibri"/>
                <a:cs typeface="Calibri"/>
              </a:rPr>
              <a:t>born</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a:t>
            </a:r>
          </a:p>
          <a:p>
            <a:pPr marL="0" indent="0">
              <a:buNone/>
            </a:pPr>
            <a:r>
              <a:rPr lang="ru-RU" sz="2400" dirty="0">
                <a:latin typeface="Calibri"/>
                <a:ea typeface="Calibri"/>
                <a:cs typeface="Calibri"/>
              </a:rPr>
              <a:t>⦁    I </a:t>
            </a:r>
            <a:r>
              <a:rPr lang="ru-RU" sz="2400" err="1">
                <a:latin typeface="Calibri"/>
                <a:ea typeface="Calibri"/>
                <a:cs typeface="Calibri"/>
              </a:rPr>
              <a:t>haven’t</a:t>
            </a:r>
            <a:r>
              <a:rPr lang="ru-RU" sz="2400" dirty="0">
                <a:latin typeface="Calibri"/>
                <a:ea typeface="Calibri"/>
                <a:cs typeface="Calibri"/>
              </a:rPr>
              <a:t> </a:t>
            </a:r>
            <a:r>
              <a:rPr lang="ru-RU" sz="2400" err="1">
                <a:latin typeface="Calibri"/>
                <a:ea typeface="Calibri"/>
                <a:cs typeface="Calibri"/>
              </a:rPr>
              <a:t>been</a:t>
            </a:r>
            <a:r>
              <a:rPr lang="ru-RU" sz="2400" dirty="0">
                <a:latin typeface="Calibri"/>
                <a:ea typeface="Calibri"/>
                <a:cs typeface="Calibri"/>
              </a:rPr>
              <a:t>            </a:t>
            </a:r>
            <a:r>
              <a:rPr lang="ru-RU" sz="2400" err="1">
                <a:latin typeface="Calibri"/>
                <a:ea typeface="Calibri"/>
                <a:cs typeface="Calibri"/>
              </a:rPr>
              <a:t>any</a:t>
            </a:r>
            <a:r>
              <a:rPr lang="ru-RU" sz="2400" dirty="0">
                <a:latin typeface="Calibri"/>
                <a:ea typeface="Calibri"/>
                <a:cs typeface="Calibri"/>
              </a:rPr>
              <a:t> </a:t>
            </a:r>
            <a:r>
              <a:rPr lang="ru-RU" sz="2400" err="1">
                <a:latin typeface="Calibri"/>
                <a:ea typeface="Calibri"/>
                <a:cs typeface="Calibri"/>
              </a:rPr>
              <a:t>information</a:t>
            </a:r>
            <a:r>
              <a:rPr lang="ru-RU" sz="2400" dirty="0">
                <a:latin typeface="Calibri"/>
                <a:ea typeface="Calibri"/>
                <a:cs typeface="Calibri"/>
              </a:rPr>
              <a:t> </a:t>
            </a:r>
            <a:r>
              <a:rPr lang="ru-RU" sz="2400" err="1">
                <a:latin typeface="Calibri"/>
                <a:ea typeface="Calibri"/>
                <a:cs typeface="Calibri"/>
              </a:rPr>
              <a:t>yet</a:t>
            </a:r>
            <a:r>
              <a:rPr lang="ru-RU" sz="2400" dirty="0">
                <a:latin typeface="Calibri"/>
                <a:ea typeface="Calibri"/>
                <a:cs typeface="Calibri"/>
              </a:rPr>
              <a:t>.</a:t>
            </a:r>
          </a:p>
          <a:p>
            <a:pPr marL="0" indent="0">
              <a:buNone/>
            </a:pPr>
            <a:r>
              <a:rPr lang="ru-RU" sz="2400" dirty="0">
                <a:latin typeface="Calibri"/>
                <a:ea typeface="Calibri"/>
                <a:cs typeface="Calibri"/>
              </a:rPr>
              <a:t>⦁    I </a:t>
            </a:r>
            <a:r>
              <a:rPr lang="ru-RU" sz="2400" err="1">
                <a:latin typeface="Calibri"/>
                <a:ea typeface="Calibri"/>
                <a:cs typeface="Calibri"/>
              </a:rPr>
              <a:t>didn’t</a:t>
            </a:r>
            <a:r>
              <a:rPr lang="ru-RU" sz="2400" dirty="0">
                <a:latin typeface="Calibri"/>
                <a:ea typeface="Calibri"/>
                <a:cs typeface="Calibri"/>
              </a:rPr>
              <a:t> </a:t>
            </a:r>
            <a:r>
              <a:rPr lang="ru-RU" sz="2400" err="1">
                <a:latin typeface="Calibri"/>
                <a:ea typeface="Calibri"/>
                <a:cs typeface="Calibri"/>
              </a:rPr>
              <a:t>know</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way</a:t>
            </a:r>
            <a:r>
              <a:rPr lang="ru-RU" sz="2400" dirty="0">
                <a:latin typeface="Calibri"/>
                <a:ea typeface="Calibri"/>
                <a:cs typeface="Calibri"/>
              </a:rPr>
              <a:t>, </a:t>
            </a:r>
            <a:r>
              <a:rPr lang="ru-RU" sz="2400" err="1">
                <a:latin typeface="Calibri"/>
                <a:ea typeface="Calibri"/>
                <a:cs typeface="Calibri"/>
              </a:rPr>
              <a:t>so</a:t>
            </a:r>
            <a:r>
              <a:rPr lang="ru-RU" sz="2400" dirty="0">
                <a:latin typeface="Calibri"/>
                <a:ea typeface="Calibri"/>
                <a:cs typeface="Calibri"/>
              </a:rPr>
              <a:t> I </a:t>
            </a:r>
            <a:r>
              <a:rPr lang="ru-RU" sz="2400" err="1">
                <a:latin typeface="Calibri"/>
                <a:ea typeface="Calibri"/>
                <a:cs typeface="Calibri"/>
              </a:rPr>
              <a:t>got</a:t>
            </a:r>
            <a:r>
              <a:rPr lang="ru-RU" sz="2400" dirty="0">
                <a:latin typeface="Calibri"/>
                <a:ea typeface="Calibri"/>
                <a:cs typeface="Calibri"/>
              </a:rPr>
              <a:t>        .</a:t>
            </a:r>
          </a:p>
          <a:p>
            <a:pPr marL="0" indent="0">
              <a:buNone/>
            </a:pP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doesn’t</a:t>
            </a:r>
            <a:r>
              <a:rPr lang="ru-RU" sz="2400" dirty="0">
                <a:latin typeface="Calibri"/>
                <a:ea typeface="Calibri"/>
                <a:cs typeface="Calibri"/>
              </a:rPr>
              <a:t> </a:t>
            </a:r>
            <a:r>
              <a:rPr lang="ru-RU" sz="2400" err="1">
                <a:latin typeface="Calibri"/>
                <a:ea typeface="Calibri"/>
                <a:cs typeface="Calibri"/>
              </a:rPr>
              <a:t>like</a:t>
            </a:r>
            <a:r>
              <a:rPr lang="ru-RU" sz="2400" dirty="0">
                <a:latin typeface="Calibri"/>
                <a:ea typeface="Calibri"/>
                <a:cs typeface="Calibri"/>
              </a:rPr>
              <a:t>    </a:t>
            </a:r>
            <a:r>
              <a:rPr lang="ru-RU" sz="2400" err="1">
                <a:latin typeface="Calibri"/>
                <a:ea typeface="Calibri"/>
                <a:cs typeface="Calibri"/>
              </a:rPr>
              <a:t>interrupted</a:t>
            </a:r>
            <a:r>
              <a:rPr lang="ru-RU" sz="2400" dirty="0">
                <a:latin typeface="Calibri"/>
                <a:ea typeface="Calibri"/>
                <a:cs typeface="Calibri"/>
              </a:rPr>
              <a:t> </a:t>
            </a:r>
            <a:r>
              <a:rPr lang="ru-RU" sz="2400" err="1">
                <a:latin typeface="Calibri"/>
                <a:ea typeface="Calibri"/>
                <a:cs typeface="Calibri"/>
              </a:rPr>
              <a:t>when</a:t>
            </a:r>
            <a:r>
              <a:rPr lang="ru-RU" sz="2400" dirty="0">
                <a:latin typeface="Calibri"/>
                <a:ea typeface="Calibri"/>
                <a:cs typeface="Calibri"/>
              </a:rPr>
              <a:t> </a:t>
            </a:r>
            <a:r>
              <a:rPr lang="ru-RU" sz="2400" err="1">
                <a:latin typeface="Calibri"/>
                <a:ea typeface="Calibri"/>
                <a:cs typeface="Calibri"/>
              </a:rPr>
              <a:t>he’s</a:t>
            </a:r>
            <a:r>
              <a:rPr lang="ru-RU" sz="2400" dirty="0">
                <a:latin typeface="Calibri"/>
                <a:ea typeface="Calibri"/>
                <a:cs typeface="Calibri"/>
              </a:rPr>
              <a:t> </a:t>
            </a:r>
            <a:r>
              <a:rPr lang="ru-RU" sz="2400" err="1">
                <a:latin typeface="Calibri"/>
                <a:ea typeface="Calibri"/>
                <a:cs typeface="Calibri"/>
              </a:rPr>
              <a:t>speaking</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How</a:t>
            </a:r>
            <a:r>
              <a:rPr lang="ru-RU" sz="2400" dirty="0">
                <a:latin typeface="Calibri"/>
                <a:ea typeface="Calibri"/>
                <a:cs typeface="Calibri"/>
              </a:rPr>
              <a:t> </a:t>
            </a:r>
            <a:r>
              <a:rPr lang="ru-RU" sz="2400" err="1">
                <a:latin typeface="Calibri"/>
                <a:ea typeface="Calibri"/>
                <a:cs typeface="Calibri"/>
              </a:rPr>
              <a:t>did</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window</a:t>
            </a:r>
            <a:r>
              <a:rPr lang="ru-RU" sz="2400" dirty="0">
                <a:latin typeface="Calibri"/>
                <a:ea typeface="Calibri"/>
                <a:cs typeface="Calibri"/>
              </a:rPr>
              <a:t>    </a:t>
            </a:r>
            <a:r>
              <a:rPr lang="ru-RU" sz="2400" err="1">
                <a:latin typeface="Calibri"/>
                <a:ea typeface="Calibri"/>
                <a:cs typeface="Calibri"/>
              </a:rPr>
              <a:t>broken</a:t>
            </a:r>
            <a:r>
              <a:rPr lang="ru-RU" sz="2400" dirty="0">
                <a:latin typeface="Calibri"/>
                <a:ea typeface="Calibri"/>
                <a:cs typeface="Calibri"/>
              </a:rPr>
              <a:t>? What </a:t>
            </a:r>
            <a:r>
              <a:rPr lang="ru-RU" sz="2400" err="1">
                <a:latin typeface="Calibri"/>
                <a:ea typeface="Calibri"/>
                <a:cs typeface="Calibri"/>
              </a:rPr>
              <a:t>happened</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She’s</a:t>
            </a:r>
            <a:r>
              <a:rPr lang="ru-RU" sz="2400" dirty="0">
                <a:latin typeface="Calibri"/>
                <a:ea typeface="Calibri"/>
                <a:cs typeface="Calibri"/>
              </a:rPr>
              <a:t> a </a:t>
            </a:r>
            <a:r>
              <a:rPr lang="ru-RU" sz="2400" err="1">
                <a:latin typeface="Calibri"/>
                <a:ea typeface="Calibri"/>
                <a:cs typeface="Calibri"/>
              </a:rPr>
              <a:t>voluntary</a:t>
            </a:r>
            <a:r>
              <a:rPr lang="ru-RU" sz="2400" dirty="0">
                <a:latin typeface="Calibri"/>
                <a:ea typeface="Calibri"/>
                <a:cs typeface="Calibri"/>
              </a:rPr>
              <a:t> </a:t>
            </a:r>
            <a:r>
              <a:rPr lang="ru-RU" sz="2400" err="1">
                <a:latin typeface="Calibri"/>
                <a:ea typeface="Calibri"/>
                <a:cs typeface="Calibri"/>
              </a:rPr>
              <a:t>worker</a:t>
            </a:r>
            <a:r>
              <a:rPr lang="ru-RU" sz="2400" dirty="0">
                <a:latin typeface="Calibri"/>
                <a:ea typeface="Calibri"/>
                <a:cs typeface="Calibri"/>
              </a:rPr>
              <a:t>. </a:t>
            </a:r>
            <a:r>
              <a:rPr lang="ru-RU" sz="2400" err="1">
                <a:latin typeface="Calibri"/>
                <a:ea typeface="Calibri"/>
                <a:cs typeface="Calibri"/>
              </a:rPr>
              <a:t>She</a:t>
            </a:r>
            <a:r>
              <a:rPr lang="ru-RU" sz="2400" dirty="0">
                <a:latin typeface="Calibri"/>
                <a:ea typeface="Calibri"/>
                <a:cs typeface="Calibri"/>
              </a:rPr>
              <a:t>    </a:t>
            </a:r>
            <a:r>
              <a:rPr lang="ru-RU" sz="2400" err="1">
                <a:latin typeface="Calibri"/>
                <a:ea typeface="Calibri"/>
                <a:cs typeface="Calibri"/>
              </a:rPr>
              <a:t>get</a:t>
            </a:r>
            <a:r>
              <a:rPr lang="ru-RU" sz="2400" dirty="0">
                <a:latin typeface="Calibri"/>
                <a:ea typeface="Calibri"/>
                <a:cs typeface="Calibri"/>
              </a:rPr>
              <a:t> </a:t>
            </a:r>
            <a:r>
              <a:rPr lang="ru-RU" sz="2400" err="1">
                <a:latin typeface="Calibri"/>
                <a:ea typeface="Calibri"/>
                <a:cs typeface="Calibri"/>
              </a:rPr>
              <a:t>paid</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I    </a:t>
            </a:r>
            <a:r>
              <a:rPr lang="ru-RU" sz="2400" err="1">
                <a:latin typeface="Calibri"/>
                <a:ea typeface="Calibri"/>
                <a:cs typeface="Calibri"/>
              </a:rPr>
              <a:t>born</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 </a:t>
            </a:r>
            <a:r>
              <a:rPr lang="ru-RU" sz="2400" err="1">
                <a:latin typeface="Calibri"/>
                <a:ea typeface="Calibri"/>
                <a:cs typeface="Calibri"/>
              </a:rPr>
              <a:t>small</a:t>
            </a:r>
            <a:r>
              <a:rPr lang="ru-RU" sz="2400" dirty="0">
                <a:latin typeface="Calibri"/>
                <a:ea typeface="Calibri"/>
                <a:cs typeface="Calibri"/>
              </a:rPr>
              <a:t> </a:t>
            </a:r>
            <a:r>
              <a:rPr lang="ru-RU" sz="2400" err="1">
                <a:latin typeface="Calibri"/>
                <a:ea typeface="Calibri"/>
                <a:cs typeface="Calibri"/>
              </a:rPr>
              <a:t>town</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north</a:t>
            </a:r>
            <a:r>
              <a:rPr lang="ru-RU" sz="2400" dirty="0">
                <a:latin typeface="Calibri"/>
                <a:ea typeface="Calibri"/>
                <a:cs typeface="Calibri"/>
              </a:rPr>
              <a:t> </a:t>
            </a:r>
            <a:r>
              <a:rPr lang="ru-RU" sz="2400" err="1">
                <a:latin typeface="Calibri"/>
                <a:ea typeface="Calibri"/>
                <a:cs typeface="Calibri"/>
              </a:rPr>
              <a:t>of</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country</a:t>
            </a:r>
            <a:r>
              <a:rPr lang="ru-RU" sz="2400" dirty="0">
                <a:latin typeface="Calibri"/>
                <a:ea typeface="Calibri"/>
                <a:cs typeface="Calibri"/>
              </a:rPr>
              <a:t>.</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We </a:t>
            </a:r>
            <a:r>
              <a:rPr lang="ru-RU" sz="2400" err="1">
                <a:latin typeface="Calibri"/>
                <a:ea typeface="Calibri"/>
                <a:cs typeface="Calibri"/>
              </a:rPr>
              <a:t>had</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do</a:t>
            </a:r>
            <a:r>
              <a:rPr lang="ru-RU" sz="2400" dirty="0">
                <a:latin typeface="Calibri"/>
                <a:ea typeface="Calibri"/>
                <a:cs typeface="Calibri"/>
              </a:rPr>
              <a:t> </a:t>
            </a:r>
            <a:r>
              <a:rPr lang="ru-RU" sz="2400" err="1">
                <a:latin typeface="Calibri"/>
                <a:ea typeface="Calibri"/>
                <a:cs typeface="Calibri"/>
              </a:rPr>
              <a:t>what</a:t>
            </a:r>
            <a:r>
              <a:rPr lang="ru-RU" sz="2400" dirty="0">
                <a:latin typeface="Calibri"/>
                <a:ea typeface="Calibri"/>
                <a:cs typeface="Calibri"/>
              </a:rPr>
              <a:t> </a:t>
            </a:r>
            <a:r>
              <a:rPr lang="ru-RU" sz="2400" err="1">
                <a:latin typeface="Calibri"/>
                <a:ea typeface="Calibri"/>
                <a:cs typeface="Calibri"/>
              </a:rPr>
              <a:t>we</a:t>
            </a:r>
            <a:r>
              <a:rPr lang="ru-RU" sz="2400" dirty="0">
                <a:latin typeface="Calibri"/>
                <a:ea typeface="Calibri"/>
                <a:cs typeface="Calibri"/>
              </a:rPr>
              <a:t> </a:t>
            </a:r>
            <a:r>
              <a:rPr lang="ru-RU" sz="2400" err="1">
                <a:latin typeface="Calibri"/>
                <a:ea typeface="Calibri"/>
                <a:cs typeface="Calibri"/>
              </a:rPr>
              <a:t>did</a:t>
            </a:r>
            <a:r>
              <a:rPr lang="ru-RU" sz="2400" dirty="0">
                <a:latin typeface="Calibri"/>
                <a:ea typeface="Calibri"/>
                <a:cs typeface="Calibri"/>
              </a:rPr>
              <a:t>. We    </a:t>
            </a:r>
            <a:r>
              <a:rPr lang="ru-RU" sz="2400" err="1">
                <a:latin typeface="Calibri"/>
                <a:ea typeface="Calibri"/>
                <a:cs typeface="Calibri"/>
              </a:rPr>
              <a:t>given</a:t>
            </a:r>
            <a:r>
              <a:rPr lang="ru-RU" sz="2400" dirty="0">
                <a:latin typeface="Calibri"/>
                <a:ea typeface="Calibri"/>
                <a:cs typeface="Calibri"/>
              </a:rPr>
              <a:t> </a:t>
            </a:r>
            <a:r>
              <a:rPr lang="ru-RU" sz="2400" err="1">
                <a:latin typeface="Calibri"/>
                <a:ea typeface="Calibri"/>
                <a:cs typeface="Calibri"/>
              </a:rPr>
              <a:t>any</a:t>
            </a:r>
            <a:r>
              <a:rPr lang="ru-RU" sz="2400" dirty="0">
                <a:latin typeface="Calibri"/>
                <a:ea typeface="Calibri"/>
                <a:cs typeface="Calibri"/>
              </a:rPr>
              <a:t> </a:t>
            </a:r>
            <a:r>
              <a:rPr lang="ru-RU" sz="2400" err="1">
                <a:latin typeface="Calibri"/>
                <a:ea typeface="Calibri"/>
                <a:cs typeface="Calibri"/>
              </a:rPr>
              <a:t>choice</a:t>
            </a:r>
            <a:r>
              <a:rPr lang="ru-RU" sz="2400" dirty="0">
                <a:latin typeface="Calibri"/>
                <a:ea typeface="Calibri"/>
                <a:cs typeface="Calibri"/>
              </a:rPr>
              <a:t>.</a:t>
            </a:r>
            <a:endParaRPr lang="ru-RU" sz="2400" dirty="0">
              <a:latin typeface="Calibri"/>
              <a:ea typeface="Calibri" panose="020F0502020204030204" pitchFamily="34" charset="0"/>
              <a:cs typeface="Calibri"/>
            </a:endParaRPr>
          </a:p>
          <a:p>
            <a:endParaRPr lang="ru-RU" dirty="0">
              <a:ea typeface="Calibri"/>
            </a:endParaRPr>
          </a:p>
        </p:txBody>
      </p:sp>
    </p:spTree>
    <p:extLst>
      <p:ext uri="{BB962C8B-B14F-4D97-AF65-F5344CB8AC3E}">
        <p14:creationId xmlns:p14="http://schemas.microsoft.com/office/powerpoint/2010/main" val="240956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47E41F-D1AE-8F7F-5779-C6F3A3BD9522}"/>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F56E369-E566-BB88-FFEE-79772FA63001}"/>
              </a:ext>
            </a:extLst>
          </p:cNvPr>
          <p:cNvSpPr>
            <a:spLocks noGrp="1"/>
          </p:cNvSpPr>
          <p:nvPr>
            <p:ph idx="1"/>
          </p:nvPr>
        </p:nvSpPr>
        <p:spPr>
          <a:xfrm>
            <a:off x="66125" y="-97085"/>
            <a:ext cx="12050910" cy="6209976"/>
          </a:xfrm>
        </p:spPr>
        <p:txBody>
          <a:bodyPr vert="horz" lIns="91440" tIns="45720" rIns="91440" bIns="45720" rtlCol="0" anchor="t">
            <a:noAutofit/>
          </a:bodyPr>
          <a:lstStyle/>
          <a:p>
            <a:pPr marL="0" indent="0">
              <a:buNone/>
            </a:pPr>
            <a:r>
              <a:rPr lang="ru-RU" dirty="0">
                <a:latin typeface="Calibri"/>
                <a:ea typeface="Calibri"/>
                <a:cs typeface="Calibri"/>
              </a:rPr>
              <a:t>Plan:</a:t>
            </a:r>
            <a:endParaRPr lang="ru-RU">
              <a:ea typeface="Calibri" panose="020F0502020204030204" pitchFamily="34" charset="0"/>
              <a:cs typeface="Calibri"/>
            </a:endParaRPr>
          </a:p>
          <a:p>
            <a:pPr marL="0" indent="0">
              <a:buNone/>
            </a:pPr>
            <a:r>
              <a:rPr lang="ru-RU" dirty="0">
                <a:latin typeface="Calibri"/>
                <a:ea typeface="Calibri"/>
                <a:cs typeface="Calibri"/>
              </a:rPr>
              <a:t>⦁    </a:t>
            </a:r>
            <a:r>
              <a:rPr lang="ru-RU" err="1">
                <a:latin typeface="Calibri"/>
                <a:ea typeface="Calibri"/>
                <a:cs typeface="Calibri"/>
              </a:rPr>
              <a:t>Vocabulary</a:t>
            </a:r>
            <a:r>
              <a:rPr lang="ru-RU" dirty="0">
                <a:latin typeface="Calibri"/>
                <a:ea typeface="Calibri"/>
                <a:cs typeface="Calibri"/>
              </a:rPr>
              <a:t> </a:t>
            </a:r>
            <a:r>
              <a:rPr lang="ru-RU" err="1">
                <a:latin typeface="Calibri"/>
                <a:ea typeface="Calibri"/>
                <a:cs typeface="Calibri"/>
              </a:rPr>
              <a:t>activity</a:t>
            </a:r>
            <a:r>
              <a:rPr lang="ru-RU" dirty="0">
                <a:latin typeface="Calibri"/>
                <a:ea typeface="Calibri"/>
                <a:cs typeface="Calibri"/>
              </a:rPr>
              <a:t>.</a:t>
            </a:r>
          </a:p>
          <a:p>
            <a:pPr marL="0" indent="0">
              <a:buNone/>
            </a:pPr>
            <a:r>
              <a:rPr lang="ru-RU" dirty="0">
                <a:latin typeface="Calibri"/>
                <a:ea typeface="Calibri"/>
                <a:cs typeface="Calibri"/>
              </a:rPr>
              <a:t>⦁    </a:t>
            </a:r>
            <a:r>
              <a:rPr lang="ru-RU" err="1">
                <a:latin typeface="Calibri"/>
                <a:ea typeface="Calibri"/>
                <a:cs typeface="Calibri"/>
              </a:rPr>
              <a:t>Discussing</a:t>
            </a:r>
            <a:r>
              <a:rPr lang="ru-RU" dirty="0">
                <a:latin typeface="Calibri"/>
                <a:ea typeface="Calibri"/>
                <a:cs typeface="Calibri"/>
              </a:rPr>
              <a:t> </a:t>
            </a:r>
            <a:r>
              <a:rPr lang="ru-RU" err="1">
                <a:latin typeface="Calibri"/>
                <a:ea typeface="Calibri"/>
                <a:cs typeface="Calibri"/>
              </a:rPr>
              <a:t>of</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topic</a:t>
            </a:r>
            <a:r>
              <a:rPr lang="ru-RU" dirty="0">
                <a:latin typeface="Calibri"/>
                <a:ea typeface="Calibri"/>
                <a:cs typeface="Calibri"/>
              </a:rPr>
              <a:t> « House. </a:t>
            </a:r>
            <a:r>
              <a:rPr lang="ru-RU" err="1">
                <a:latin typeface="Calibri"/>
                <a:ea typeface="Calibri"/>
                <a:cs typeface="Calibri"/>
              </a:rPr>
              <a:t>Flat</a:t>
            </a:r>
            <a:r>
              <a:rPr lang="ru-RU" dirty="0">
                <a:latin typeface="Calibri"/>
                <a:ea typeface="Calibri"/>
                <a:cs typeface="Calibri"/>
              </a:rPr>
              <a:t>. American </a:t>
            </a:r>
            <a:r>
              <a:rPr lang="ru-RU" err="1">
                <a:latin typeface="Calibri"/>
                <a:ea typeface="Calibri"/>
                <a:cs typeface="Calibri"/>
              </a:rPr>
              <a:t>Homes</a:t>
            </a:r>
            <a:r>
              <a:rPr lang="ru-RU" dirty="0">
                <a:latin typeface="Calibri"/>
                <a:ea typeface="Calibri"/>
                <a:cs typeface="Calibri"/>
              </a:rPr>
              <a:t>. </a:t>
            </a:r>
            <a:r>
              <a:rPr lang="ru-RU" err="1">
                <a:latin typeface="Calibri"/>
                <a:ea typeface="Calibri"/>
                <a:cs typeface="Calibri"/>
              </a:rPr>
              <a:t>Houses</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Britain</a:t>
            </a:r>
            <a:r>
              <a:rPr lang="ru-RU" dirty="0">
                <a:latin typeface="Calibri"/>
                <a:ea typeface="Calibri"/>
                <a:cs typeface="Calibri"/>
              </a:rPr>
              <a:t>. </a:t>
            </a:r>
            <a:r>
              <a:rPr lang="ru-RU" err="1">
                <a:latin typeface="Calibri"/>
                <a:ea typeface="Calibri"/>
                <a:cs typeface="Calibri"/>
              </a:rPr>
              <a:t>Passive</a:t>
            </a:r>
            <a:r>
              <a:rPr lang="ru-RU" dirty="0">
                <a:latin typeface="Calibri"/>
                <a:ea typeface="Calibri"/>
                <a:cs typeface="Calibri"/>
              </a:rPr>
              <a:t> 3 » </a:t>
            </a:r>
            <a:r>
              <a:rPr lang="ru-RU" err="1">
                <a:latin typeface="Calibri"/>
                <a:ea typeface="Calibri"/>
                <a:cs typeface="Calibri"/>
              </a:rPr>
              <a:t>Grammar</a:t>
            </a:r>
            <a:r>
              <a:rPr lang="ru-RU" dirty="0">
                <a:latin typeface="Calibri"/>
                <a:ea typeface="Calibri"/>
                <a:cs typeface="Calibri"/>
              </a:rPr>
              <a:t> </a:t>
            </a:r>
            <a:r>
              <a:rPr lang="ru-RU" err="1">
                <a:latin typeface="Calibri"/>
                <a:ea typeface="Calibri"/>
                <a:cs typeface="Calibri"/>
              </a:rPr>
              <a:t>revision</a:t>
            </a:r>
            <a:endParaRPr lang="ru-RU" dirty="0">
              <a:latin typeface="Calibri"/>
              <a:ea typeface="Calibri"/>
              <a:cs typeface="Calibri"/>
            </a:endParaRPr>
          </a:p>
          <a:p>
            <a:pPr marL="0" indent="0">
              <a:buNone/>
            </a:pPr>
            <a:r>
              <a:rPr lang="ru-RU" dirty="0">
                <a:latin typeface="Calibri"/>
                <a:ea typeface="Calibri"/>
                <a:cs typeface="Calibri"/>
              </a:rPr>
              <a:t>⦁    </a:t>
            </a:r>
            <a:r>
              <a:rPr lang="ru-RU" err="1">
                <a:latin typeface="Calibri"/>
                <a:ea typeface="Calibri"/>
                <a:cs typeface="Calibri"/>
              </a:rPr>
              <a:t>Listening</a:t>
            </a:r>
            <a:r>
              <a:rPr lang="ru-RU" dirty="0">
                <a:latin typeface="Calibri"/>
                <a:ea typeface="Calibri"/>
                <a:cs typeface="Calibri"/>
              </a:rPr>
              <a:t>, </a:t>
            </a:r>
            <a:r>
              <a:rPr lang="ru-RU" err="1">
                <a:latin typeface="Calibri"/>
                <a:ea typeface="Calibri"/>
                <a:cs typeface="Calibri"/>
              </a:rPr>
              <a:t>reading</a:t>
            </a:r>
            <a:r>
              <a:rPr lang="ru-RU" dirty="0">
                <a:latin typeface="Calibri"/>
                <a:ea typeface="Calibri"/>
                <a:cs typeface="Calibri"/>
              </a:rPr>
              <a:t>, </a:t>
            </a:r>
            <a:r>
              <a:rPr lang="ru-RU" err="1">
                <a:latin typeface="Calibri"/>
                <a:ea typeface="Calibri"/>
                <a:cs typeface="Calibri"/>
              </a:rPr>
              <a:t>writing</a:t>
            </a:r>
            <a:r>
              <a:rPr lang="ru-RU" dirty="0">
                <a:latin typeface="Calibri"/>
                <a:ea typeface="Calibri"/>
                <a:cs typeface="Calibri"/>
              </a:rPr>
              <a:t>, </a:t>
            </a:r>
            <a:r>
              <a:rPr lang="ru-RU" err="1">
                <a:latin typeface="Calibri"/>
                <a:ea typeface="Calibri"/>
                <a:cs typeface="Calibri"/>
              </a:rPr>
              <a:t>speaking</a:t>
            </a:r>
            <a:r>
              <a:rPr lang="ru-RU" dirty="0">
                <a:latin typeface="Calibri"/>
                <a:ea typeface="Calibri"/>
                <a:cs typeface="Calibri"/>
              </a:rPr>
              <a:t>.</a:t>
            </a:r>
          </a:p>
          <a:p>
            <a:pPr marL="0" indent="0">
              <a:buNone/>
            </a:pPr>
            <a:r>
              <a:rPr lang="ru-RU" dirty="0">
                <a:latin typeface="Calibri"/>
                <a:ea typeface="Calibri"/>
                <a:cs typeface="Calibri"/>
              </a:rPr>
              <a:t>⦁    </a:t>
            </a:r>
            <a:r>
              <a:rPr lang="ru-RU" err="1">
                <a:latin typeface="Calibri"/>
                <a:ea typeface="Calibri"/>
                <a:cs typeface="Calibri"/>
              </a:rPr>
              <a:t>Grammar</a:t>
            </a:r>
            <a:r>
              <a:rPr lang="ru-RU" dirty="0">
                <a:latin typeface="Calibri"/>
                <a:ea typeface="Calibri"/>
                <a:cs typeface="Calibri"/>
              </a:rPr>
              <a:t> </a:t>
            </a:r>
            <a:r>
              <a:rPr lang="ru-RU" err="1">
                <a:latin typeface="Calibri"/>
                <a:ea typeface="Calibri"/>
                <a:cs typeface="Calibri"/>
              </a:rPr>
              <a:t>activity</a:t>
            </a:r>
            <a:r>
              <a:rPr lang="ru-RU" dirty="0">
                <a:latin typeface="Calibri"/>
                <a:ea typeface="Calibri"/>
                <a:cs typeface="Calibri"/>
              </a:rPr>
              <a:t>.</a:t>
            </a:r>
          </a:p>
          <a:p>
            <a:pPr marL="0" indent="0">
              <a:buNone/>
            </a:pPr>
            <a:r>
              <a:rPr lang="ru-RU" dirty="0">
                <a:latin typeface="Calibri"/>
                <a:ea typeface="Calibri"/>
                <a:cs typeface="Calibri"/>
              </a:rPr>
              <a:t>⦁    </a:t>
            </a:r>
            <a:r>
              <a:rPr lang="ru-RU" err="1">
                <a:latin typeface="Calibri"/>
                <a:ea typeface="Calibri"/>
                <a:cs typeface="Calibri"/>
              </a:rPr>
              <a:t>Communicative</a:t>
            </a:r>
            <a:r>
              <a:rPr lang="ru-RU" dirty="0">
                <a:latin typeface="Calibri"/>
                <a:ea typeface="Calibri"/>
                <a:cs typeface="Calibri"/>
              </a:rPr>
              <a:t> </a:t>
            </a:r>
            <a:r>
              <a:rPr lang="ru-RU" err="1">
                <a:latin typeface="Calibri"/>
                <a:ea typeface="Calibri"/>
                <a:cs typeface="Calibri"/>
              </a:rPr>
              <a:t>activities</a:t>
            </a:r>
            <a:r>
              <a:rPr lang="ru-RU" dirty="0">
                <a:latin typeface="Calibri"/>
                <a:ea typeface="Calibri"/>
                <a:cs typeface="Calibri"/>
              </a:rPr>
              <a:t> :</a:t>
            </a:r>
          </a:p>
          <a:p>
            <a:pPr marL="0" indent="0">
              <a:buNone/>
            </a:pPr>
            <a:r>
              <a:rPr lang="ru-RU" dirty="0">
                <a:latin typeface="Calibri"/>
                <a:ea typeface="Calibri"/>
                <a:cs typeface="Calibri"/>
              </a:rPr>
              <a:t>    Task 1. </a:t>
            </a:r>
            <a:r>
              <a:rPr lang="ru-RU" err="1">
                <a:latin typeface="Calibri"/>
                <a:ea typeface="Calibri"/>
                <a:cs typeface="Calibri"/>
              </a:rPr>
              <a:t>Give</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English </a:t>
            </a:r>
            <a:r>
              <a:rPr lang="ru-RU" err="1">
                <a:latin typeface="Calibri"/>
                <a:ea typeface="Calibri"/>
                <a:cs typeface="Calibri"/>
              </a:rPr>
              <a:t>equivalents</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following</a:t>
            </a:r>
            <a:r>
              <a:rPr lang="ru-RU" dirty="0">
                <a:latin typeface="Calibri"/>
                <a:ea typeface="Calibri"/>
                <a:cs typeface="Calibri"/>
              </a:rPr>
              <a:t> </a:t>
            </a:r>
            <a:r>
              <a:rPr lang="ru-RU" err="1">
                <a:latin typeface="Calibri"/>
                <a:ea typeface="Calibri"/>
                <a:cs typeface="Calibri"/>
              </a:rPr>
              <a:t>words</a:t>
            </a:r>
            <a:r>
              <a:rPr lang="ru-RU" dirty="0">
                <a:latin typeface="Calibri"/>
                <a:ea typeface="Calibri"/>
                <a:cs typeface="Calibri"/>
              </a:rPr>
              <a:t> </a:t>
            </a:r>
            <a:r>
              <a:rPr lang="ru-RU" err="1">
                <a:latin typeface="Calibri"/>
                <a:ea typeface="Calibri"/>
                <a:cs typeface="Calibri"/>
              </a:rPr>
              <a:t>and</a:t>
            </a:r>
            <a:r>
              <a:rPr lang="ru-RU" dirty="0">
                <a:latin typeface="Calibri"/>
                <a:ea typeface="Calibri"/>
                <a:cs typeface="Calibri"/>
              </a:rPr>
              <a:t> </a:t>
            </a:r>
            <a:r>
              <a:rPr lang="ru-RU" err="1">
                <a:latin typeface="Calibri"/>
                <a:ea typeface="Calibri"/>
                <a:cs typeface="Calibri"/>
              </a:rPr>
              <a:t>word</a:t>
            </a:r>
            <a:r>
              <a:rPr lang="ru-RU" dirty="0">
                <a:latin typeface="Calibri"/>
                <a:ea typeface="Calibri"/>
                <a:cs typeface="Calibri"/>
              </a:rPr>
              <a:t> </a:t>
            </a:r>
            <a:r>
              <a:rPr lang="ru-RU" err="1">
                <a:latin typeface="Calibri"/>
                <a:ea typeface="Calibri"/>
                <a:cs typeface="Calibri"/>
              </a:rPr>
              <a:t>combinations</a:t>
            </a:r>
            <a:r>
              <a:rPr lang="ru-RU" dirty="0">
                <a:latin typeface="Calibri"/>
                <a:ea typeface="Calibri"/>
                <a:cs typeface="Calibri"/>
              </a:rPr>
              <a:t>.</a:t>
            </a:r>
          </a:p>
          <a:p>
            <a:pPr marL="0" indent="0">
              <a:buNone/>
            </a:pPr>
            <a:r>
              <a:rPr lang="ru-RU" dirty="0">
                <a:latin typeface="Calibri"/>
                <a:ea typeface="Calibri"/>
                <a:cs typeface="Calibri"/>
              </a:rPr>
              <a:t>     Task 2. </a:t>
            </a:r>
            <a:r>
              <a:rPr lang="ru-RU" err="1">
                <a:latin typeface="Calibri"/>
                <a:ea typeface="Calibri"/>
                <a:cs typeface="Calibri"/>
              </a:rPr>
              <a:t>Answer</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questions</a:t>
            </a:r>
            <a:r>
              <a:rPr lang="ru-RU" dirty="0">
                <a:latin typeface="Calibri"/>
                <a:ea typeface="Calibri"/>
                <a:cs typeface="Calibri"/>
              </a:rPr>
              <a:t> </a:t>
            </a:r>
            <a:r>
              <a:rPr lang="ru-RU" err="1">
                <a:latin typeface="Calibri"/>
                <a:ea typeface="Calibri"/>
                <a:cs typeface="Calibri"/>
              </a:rPr>
              <a:t>to</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text</a:t>
            </a:r>
            <a:r>
              <a:rPr lang="ru-RU" dirty="0">
                <a:latin typeface="Calibri"/>
                <a:ea typeface="Calibri"/>
                <a:cs typeface="Calibri"/>
              </a:rPr>
              <a:t>.</a:t>
            </a:r>
          </a:p>
          <a:p>
            <a:pPr marL="0" indent="0">
              <a:buNone/>
            </a:pPr>
            <a:r>
              <a:rPr lang="ru-RU" dirty="0">
                <a:latin typeface="Calibri"/>
                <a:ea typeface="Calibri"/>
                <a:cs typeface="Calibri"/>
              </a:rPr>
              <a:t>     Task 3. </a:t>
            </a:r>
            <a:r>
              <a:rPr lang="ru-RU" err="1">
                <a:latin typeface="Calibri"/>
                <a:ea typeface="Calibri"/>
                <a:cs typeface="Calibri"/>
              </a:rPr>
              <a:t>Fill</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blanks</a:t>
            </a:r>
            <a:r>
              <a:rPr lang="ru-RU" dirty="0">
                <a:latin typeface="Calibri"/>
                <a:ea typeface="Calibri"/>
                <a:cs typeface="Calibri"/>
              </a:rPr>
              <a:t> </a:t>
            </a:r>
            <a:r>
              <a:rPr lang="ru-RU" err="1">
                <a:latin typeface="Calibri"/>
                <a:ea typeface="Calibri"/>
                <a:cs typeface="Calibri"/>
              </a:rPr>
              <a:t>with</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necessary</a:t>
            </a:r>
            <a:r>
              <a:rPr lang="ru-RU" dirty="0">
                <a:latin typeface="Calibri"/>
                <a:ea typeface="Calibri"/>
                <a:cs typeface="Calibri"/>
              </a:rPr>
              <a:t> </a:t>
            </a:r>
            <a:r>
              <a:rPr lang="ru-RU" err="1">
                <a:latin typeface="Calibri"/>
                <a:ea typeface="Calibri"/>
                <a:cs typeface="Calibri"/>
              </a:rPr>
              <a:t>words</a:t>
            </a:r>
            <a:r>
              <a:rPr lang="ru-RU" dirty="0">
                <a:latin typeface="Calibri"/>
                <a:ea typeface="Calibri"/>
                <a:cs typeface="Calibri"/>
              </a:rPr>
              <a:t> </a:t>
            </a:r>
            <a:r>
              <a:rPr lang="ru-RU" err="1">
                <a:latin typeface="Calibri"/>
                <a:ea typeface="Calibri"/>
                <a:cs typeface="Calibri"/>
              </a:rPr>
              <a:t>from</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active</a:t>
            </a:r>
            <a:r>
              <a:rPr lang="ru-RU" dirty="0">
                <a:latin typeface="Calibri"/>
                <a:ea typeface="Calibri"/>
                <a:cs typeface="Calibri"/>
              </a:rPr>
              <a:t> </a:t>
            </a:r>
            <a:r>
              <a:rPr lang="ru-RU" err="1">
                <a:latin typeface="Calibri"/>
                <a:ea typeface="Calibri"/>
                <a:cs typeface="Calibri"/>
              </a:rPr>
              <a:t>vocabulary</a:t>
            </a:r>
            <a:r>
              <a:rPr lang="ru-RU" dirty="0">
                <a:latin typeface="Calibri"/>
                <a:ea typeface="Calibri"/>
                <a:cs typeface="Calibri"/>
              </a:rPr>
              <a:t>. </a:t>
            </a:r>
          </a:p>
          <a:p>
            <a:pPr marL="0" indent="0">
              <a:buNone/>
            </a:pPr>
            <a:r>
              <a:rPr lang="ru-RU" dirty="0">
                <a:latin typeface="Calibri"/>
                <a:ea typeface="Calibri"/>
                <a:cs typeface="Calibri"/>
              </a:rPr>
              <a:t>     Task 4. </a:t>
            </a:r>
            <a:r>
              <a:rPr lang="ru-RU" err="1">
                <a:latin typeface="Calibri"/>
                <a:ea typeface="Calibri"/>
                <a:cs typeface="Calibri"/>
              </a:rPr>
              <a:t>Complete</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following</a:t>
            </a:r>
            <a:r>
              <a:rPr lang="ru-RU" dirty="0">
                <a:latin typeface="Calibri"/>
                <a:ea typeface="Calibri"/>
                <a:cs typeface="Calibri"/>
              </a:rPr>
              <a:t> </a:t>
            </a:r>
            <a:r>
              <a:rPr lang="ru-RU" err="1">
                <a:latin typeface="Calibri"/>
                <a:ea typeface="Calibri"/>
                <a:cs typeface="Calibri"/>
              </a:rPr>
              <a:t>sentences</a:t>
            </a:r>
            <a:r>
              <a:rPr lang="ru-RU" dirty="0">
                <a:latin typeface="Calibri"/>
                <a:ea typeface="Calibri"/>
                <a:cs typeface="Calibri"/>
              </a:rPr>
              <a:t>.</a:t>
            </a:r>
          </a:p>
          <a:p>
            <a:pPr marL="0" indent="0">
              <a:buNone/>
            </a:pPr>
            <a:r>
              <a:rPr lang="ru-RU" dirty="0">
                <a:latin typeface="Calibri"/>
                <a:ea typeface="Calibri"/>
                <a:cs typeface="Calibri"/>
              </a:rPr>
              <a:t>     Task 5. </a:t>
            </a:r>
            <a:r>
              <a:rPr lang="ru-RU" err="1">
                <a:latin typeface="Calibri"/>
                <a:ea typeface="Calibri"/>
                <a:cs typeface="Calibri"/>
              </a:rPr>
              <a:t>Put</a:t>
            </a:r>
            <a:r>
              <a:rPr lang="ru-RU" dirty="0">
                <a:latin typeface="Calibri"/>
                <a:ea typeface="Calibri"/>
                <a:cs typeface="Calibri"/>
              </a:rPr>
              <a:t> </a:t>
            </a:r>
            <a:r>
              <a:rPr lang="ru-RU" err="1">
                <a:latin typeface="Calibri"/>
                <a:ea typeface="Calibri"/>
                <a:cs typeface="Calibri"/>
              </a:rPr>
              <a:t>in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right</a:t>
            </a:r>
            <a:r>
              <a:rPr lang="ru-RU" dirty="0">
                <a:latin typeface="Calibri"/>
                <a:ea typeface="Calibri"/>
                <a:cs typeface="Calibri"/>
              </a:rPr>
              <a:t> </a:t>
            </a:r>
            <a:r>
              <a:rPr lang="ru-RU" err="1">
                <a:latin typeface="Calibri"/>
                <a:ea typeface="Calibri"/>
                <a:cs typeface="Calibri"/>
              </a:rPr>
              <a:t>order</a:t>
            </a:r>
            <a:r>
              <a:rPr lang="ru-RU" dirty="0">
                <a:latin typeface="Calibri"/>
                <a:ea typeface="Calibri"/>
                <a:cs typeface="Calibri"/>
              </a:rPr>
              <a:t>. The </a:t>
            </a:r>
            <a:r>
              <a:rPr lang="ru-RU" err="1">
                <a:latin typeface="Calibri"/>
                <a:ea typeface="Calibri"/>
                <a:cs typeface="Calibri"/>
              </a:rPr>
              <a:t>underlined</a:t>
            </a:r>
            <a:r>
              <a:rPr lang="ru-RU" dirty="0">
                <a:latin typeface="Calibri"/>
                <a:ea typeface="Calibri"/>
                <a:cs typeface="Calibri"/>
              </a:rPr>
              <a:t> </a:t>
            </a:r>
            <a:r>
              <a:rPr lang="ru-RU" err="1">
                <a:latin typeface="Calibri"/>
                <a:ea typeface="Calibri"/>
                <a:cs typeface="Calibri"/>
              </a:rPr>
              <a:t>word</a:t>
            </a:r>
            <a:r>
              <a:rPr lang="ru-RU" dirty="0">
                <a:latin typeface="Calibri"/>
                <a:ea typeface="Calibri"/>
                <a:cs typeface="Calibri"/>
              </a:rPr>
              <a:t> </a:t>
            </a:r>
            <a:r>
              <a:rPr lang="ru-RU" err="1">
                <a:latin typeface="Calibri"/>
                <a:ea typeface="Calibri"/>
                <a:cs typeface="Calibri"/>
              </a:rPr>
              <a:t>is</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beginning</a:t>
            </a:r>
            <a:r>
              <a:rPr lang="ru-RU" dirty="0">
                <a:latin typeface="Calibri"/>
                <a:ea typeface="Calibri"/>
                <a:cs typeface="Calibri"/>
              </a:rPr>
              <a:t> </a:t>
            </a:r>
            <a:r>
              <a:rPr lang="ru-RU" err="1">
                <a:latin typeface="Calibri"/>
                <a:ea typeface="Calibri"/>
                <a:cs typeface="Calibri"/>
              </a:rPr>
              <a:t>of</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sentence</a:t>
            </a:r>
            <a:r>
              <a:rPr lang="ru-RU" dirty="0">
                <a:latin typeface="Calibri"/>
                <a:ea typeface="Calibri"/>
                <a:cs typeface="Calibri"/>
              </a:rPr>
              <a:t>.</a:t>
            </a:r>
            <a:endParaRPr lang="ru-RU">
              <a:latin typeface="Calibri"/>
              <a:ea typeface="Calibri" panose="020F0502020204030204" pitchFamily="34" charset="0"/>
              <a:cs typeface="Calibri"/>
            </a:endParaRPr>
          </a:p>
          <a:p>
            <a:pPr marL="0" indent="0">
              <a:buNone/>
            </a:pPr>
            <a:r>
              <a:rPr lang="ru-RU" dirty="0">
                <a:latin typeface="Calibri"/>
                <a:ea typeface="Calibri"/>
                <a:cs typeface="Calibri"/>
              </a:rPr>
              <a:t>     Task 6. </a:t>
            </a:r>
            <a:r>
              <a:rPr lang="ru-RU" err="1">
                <a:latin typeface="Calibri"/>
                <a:ea typeface="Calibri"/>
                <a:cs typeface="Calibri"/>
              </a:rPr>
              <a:t>Translate</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following</a:t>
            </a:r>
            <a:r>
              <a:rPr lang="ru-RU" dirty="0">
                <a:latin typeface="Calibri"/>
                <a:ea typeface="Calibri"/>
                <a:cs typeface="Calibri"/>
              </a:rPr>
              <a:t> </a:t>
            </a:r>
            <a:r>
              <a:rPr lang="ru-RU" err="1">
                <a:latin typeface="Calibri"/>
                <a:ea typeface="Calibri"/>
                <a:cs typeface="Calibri"/>
              </a:rPr>
              <a:t>sentences</a:t>
            </a:r>
            <a:r>
              <a:rPr lang="ru-RU" dirty="0">
                <a:latin typeface="Calibri"/>
                <a:ea typeface="Calibri"/>
                <a:cs typeface="Calibri"/>
              </a:rPr>
              <a:t> </a:t>
            </a:r>
            <a:r>
              <a:rPr lang="ru-RU" err="1">
                <a:latin typeface="Calibri"/>
                <a:ea typeface="Calibri"/>
                <a:cs typeface="Calibri"/>
              </a:rPr>
              <a:t>into</a:t>
            </a:r>
            <a:r>
              <a:rPr lang="ru-RU" dirty="0">
                <a:latin typeface="Calibri"/>
                <a:ea typeface="Calibri"/>
                <a:cs typeface="Calibri"/>
              </a:rPr>
              <a:t> English.</a:t>
            </a:r>
            <a:endParaRPr lang="ru-RU">
              <a:latin typeface="Calibri"/>
              <a:ea typeface="Calibri" panose="020F0502020204030204" pitchFamily="34" charset="0"/>
              <a:cs typeface="Calibri"/>
            </a:endParaRPr>
          </a:p>
          <a:p>
            <a:pPr marL="0" indent="0">
              <a:buNone/>
            </a:pPr>
            <a:r>
              <a:rPr lang="ru-RU" dirty="0">
                <a:latin typeface="Calibri"/>
                <a:ea typeface="Calibri"/>
                <a:cs typeface="Calibri"/>
              </a:rPr>
              <a:t>Home </a:t>
            </a:r>
            <a:r>
              <a:rPr lang="ru-RU" err="1">
                <a:latin typeface="Calibri"/>
                <a:ea typeface="Calibri"/>
                <a:cs typeface="Calibri"/>
              </a:rPr>
              <a:t>task</a:t>
            </a:r>
            <a:r>
              <a:rPr lang="ru-RU" dirty="0">
                <a:latin typeface="Calibri"/>
                <a:ea typeface="Calibri"/>
                <a:cs typeface="Calibri"/>
              </a:rPr>
              <a:t>: </a:t>
            </a:r>
            <a:r>
              <a:rPr lang="ru-RU" err="1">
                <a:latin typeface="Calibri"/>
                <a:ea typeface="Calibri"/>
                <a:cs typeface="Calibri"/>
              </a:rPr>
              <a:t>Reading</a:t>
            </a:r>
            <a:r>
              <a:rPr lang="ru-RU" dirty="0">
                <a:latin typeface="Calibri"/>
                <a:ea typeface="Calibri"/>
                <a:cs typeface="Calibri"/>
              </a:rPr>
              <a:t> </a:t>
            </a:r>
            <a:r>
              <a:rPr lang="ru-RU" err="1">
                <a:latin typeface="Calibri"/>
                <a:ea typeface="Calibri"/>
                <a:cs typeface="Calibri"/>
              </a:rPr>
              <a:t>an</a:t>
            </a:r>
            <a:r>
              <a:rPr lang="ru-RU" dirty="0">
                <a:latin typeface="Calibri"/>
                <a:ea typeface="Calibri"/>
                <a:cs typeface="Calibri"/>
              </a:rPr>
              <a:t> </a:t>
            </a:r>
            <a:r>
              <a:rPr lang="ru-RU" err="1">
                <a:latin typeface="Calibri"/>
                <a:ea typeface="Calibri"/>
                <a:cs typeface="Calibri"/>
              </a:rPr>
              <a:t>additional</a:t>
            </a:r>
            <a:r>
              <a:rPr lang="ru-RU" dirty="0">
                <a:latin typeface="Calibri"/>
                <a:ea typeface="Calibri"/>
                <a:cs typeface="Calibri"/>
              </a:rPr>
              <a:t> </a:t>
            </a:r>
            <a:r>
              <a:rPr lang="ru-RU" err="1">
                <a:latin typeface="Calibri"/>
                <a:ea typeface="Calibri"/>
                <a:cs typeface="Calibri"/>
              </a:rPr>
              <a:t>text</a:t>
            </a:r>
            <a:r>
              <a:rPr lang="ru-RU" dirty="0">
                <a:latin typeface="Calibri"/>
                <a:ea typeface="Calibri"/>
                <a:cs typeface="Calibri"/>
              </a:rPr>
              <a:t> </a:t>
            </a:r>
            <a:r>
              <a:rPr lang="ru-RU" err="1">
                <a:latin typeface="Calibri"/>
                <a:ea typeface="Calibri"/>
                <a:cs typeface="Calibri"/>
              </a:rPr>
              <a:t>on</a:t>
            </a:r>
            <a:r>
              <a:rPr lang="ru-RU" dirty="0">
                <a:latin typeface="Calibri"/>
                <a:ea typeface="Calibri"/>
                <a:cs typeface="Calibri"/>
              </a:rPr>
              <a:t> </a:t>
            </a:r>
            <a:r>
              <a:rPr lang="ru-RU" err="1">
                <a:latin typeface="Calibri"/>
                <a:ea typeface="Calibri"/>
                <a:cs typeface="Calibri"/>
              </a:rPr>
              <a:t>the</a:t>
            </a:r>
            <a:r>
              <a:rPr lang="ru-RU" dirty="0">
                <a:latin typeface="Calibri"/>
                <a:ea typeface="Calibri"/>
                <a:cs typeface="Calibri"/>
              </a:rPr>
              <a:t> </a:t>
            </a:r>
            <a:r>
              <a:rPr lang="ru-RU" err="1">
                <a:latin typeface="Calibri"/>
                <a:ea typeface="Calibri"/>
                <a:cs typeface="Calibri"/>
              </a:rPr>
              <a:t>topic</a:t>
            </a:r>
            <a:r>
              <a:rPr lang="ru-RU" dirty="0">
                <a:latin typeface="Calibri"/>
                <a:ea typeface="Calibri"/>
                <a:cs typeface="Calibri"/>
              </a:rPr>
              <a:t> </a:t>
            </a:r>
          </a:p>
          <a:p>
            <a:endParaRPr lang="ru-RU" dirty="0">
              <a:ea typeface="Calibri"/>
            </a:endParaRPr>
          </a:p>
        </p:txBody>
      </p:sp>
    </p:spTree>
    <p:extLst>
      <p:ext uri="{BB962C8B-B14F-4D97-AF65-F5344CB8AC3E}">
        <p14:creationId xmlns:p14="http://schemas.microsoft.com/office/powerpoint/2010/main" val="235509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B4F0981-AE01-5A6E-CCB8-D10895CFBFDD}"/>
              </a:ext>
            </a:extLst>
          </p:cNvPr>
          <p:cNvSpPr>
            <a:spLocks noGrp="1"/>
          </p:cNvSpPr>
          <p:nvPr>
            <p:ph type="title"/>
          </p:nvPr>
        </p:nvSpPr>
        <p:spPr>
          <a:xfrm>
            <a:off x="123852" y="100247"/>
            <a:ext cx="10931002" cy="1753507"/>
          </a:xfrm>
        </p:spPr>
        <p:txBody>
          <a:bodyPr>
            <a:normAutofit/>
          </a:bodyPr>
          <a:lstStyle/>
          <a:p>
            <a:r>
              <a:rPr lang="ru-RU" b="1" err="1">
                <a:latin typeface="Calibri"/>
                <a:ea typeface="Calibri"/>
                <a:cs typeface="Calibri"/>
              </a:rPr>
              <a:t>Хід</a:t>
            </a:r>
            <a:r>
              <a:rPr lang="ru-RU" b="1" dirty="0">
                <a:latin typeface="Calibri"/>
                <a:ea typeface="Calibri"/>
                <a:cs typeface="Calibri"/>
              </a:rPr>
              <a:t> </a:t>
            </a:r>
            <a:r>
              <a:rPr lang="ru-RU" b="1" err="1">
                <a:latin typeface="Calibri"/>
                <a:ea typeface="Calibri"/>
                <a:cs typeface="Calibri"/>
              </a:rPr>
              <a:t>заняття</a:t>
            </a:r>
            <a:r>
              <a:rPr lang="ru-RU" b="1" dirty="0">
                <a:latin typeface="Calibri"/>
                <a:ea typeface="Calibri"/>
                <a:cs typeface="Calibri"/>
              </a:rPr>
              <a:t> (</a:t>
            </a:r>
            <a:r>
              <a:rPr lang="ru-RU" b="1" err="1">
                <a:latin typeface="Calibri"/>
                <a:ea typeface="Calibri"/>
                <a:cs typeface="Calibri"/>
              </a:rPr>
              <a:t>Procedure</a:t>
            </a:r>
            <a:r>
              <a:rPr lang="ru-RU" b="1" dirty="0">
                <a:latin typeface="Calibri"/>
                <a:ea typeface="Calibri"/>
                <a:cs typeface="Calibri"/>
              </a:rPr>
              <a:t>)</a:t>
            </a:r>
            <a:endParaRPr lang="ru-RU" b="1">
              <a:latin typeface="Calibri"/>
              <a:ea typeface="Calibri"/>
              <a:cs typeface="Calibri"/>
            </a:endParaRPr>
          </a:p>
          <a:p>
            <a:r>
              <a:rPr lang="ru-RU" b="1" err="1">
                <a:latin typeface="Calibri"/>
                <a:ea typeface="Calibri"/>
                <a:cs typeface="Calibri"/>
              </a:rPr>
              <a:t>Read</a:t>
            </a:r>
            <a:r>
              <a:rPr lang="ru-RU" b="1" dirty="0">
                <a:latin typeface="Calibri"/>
                <a:ea typeface="Calibri"/>
                <a:cs typeface="Calibri"/>
              </a:rPr>
              <a: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translate</a:t>
            </a:r>
            <a:r>
              <a:rPr lang="ru-RU" b="1" dirty="0">
                <a:latin typeface="Calibri"/>
                <a:ea typeface="Calibri"/>
                <a:cs typeface="Calibri"/>
              </a:rPr>
              <a:t> </a:t>
            </a:r>
            <a:r>
              <a:rPr lang="ru-RU" b="1" err="1">
                <a:latin typeface="Calibri"/>
                <a:ea typeface="Calibri"/>
                <a:cs typeface="Calibri"/>
              </a:rPr>
              <a:t>the</a:t>
            </a:r>
            <a:r>
              <a:rPr lang="ru-RU" b="1" dirty="0">
                <a:latin typeface="Calibri"/>
                <a:ea typeface="Calibri"/>
                <a:cs typeface="Calibri"/>
              </a:rPr>
              <a:t> </a:t>
            </a:r>
            <a:r>
              <a:rPr lang="ru-RU" b="1" err="1">
                <a:latin typeface="Calibri"/>
                <a:ea typeface="Calibri"/>
                <a:cs typeface="Calibri"/>
              </a:rPr>
              <a:t>theory</a:t>
            </a:r>
            <a:r>
              <a:rPr lang="ru-RU" b="1" dirty="0">
                <a:latin typeface="Calibri"/>
                <a:ea typeface="Calibri"/>
                <a:cs typeface="Calibri"/>
              </a:rPr>
              <a:t>.</a:t>
            </a:r>
            <a:endParaRPr lang="ru-RU" b="1">
              <a:latin typeface="Calibri"/>
              <a:ea typeface="Calibri"/>
              <a:cs typeface="Calibri"/>
            </a:endParaRPr>
          </a:p>
          <a:p>
            <a:r>
              <a:rPr lang="ru-RU" b="1" err="1">
                <a:latin typeface="Calibri"/>
                <a:ea typeface="Calibri"/>
                <a:cs typeface="Calibri"/>
              </a:rPr>
              <a:t>Present</a:t>
            </a:r>
            <a:r>
              <a:rPr lang="ru-RU" b="1" dirty="0">
                <a:latin typeface="Calibri"/>
                <a:ea typeface="Calibri"/>
                <a:cs typeface="Calibri"/>
              </a:rPr>
              <a:t> </a:t>
            </a:r>
            <a:r>
              <a:rPr lang="ru-RU" b="1" err="1">
                <a:latin typeface="Calibri"/>
                <a:ea typeface="Calibri"/>
                <a:cs typeface="Calibri"/>
              </a:rPr>
              <a:t>simple</a:t>
            </a:r>
            <a:r>
              <a:rPr lang="ru-RU" b="1" dirty="0">
                <a:latin typeface="Calibri"/>
                <a:ea typeface="Calibri"/>
                <a:cs typeface="Calibri"/>
              </a:rPr>
              <a:t> (l </a:t>
            </a:r>
            <a:r>
              <a:rPr lang="ru-RU" b="1" err="1">
                <a:latin typeface="Calibri"/>
                <a:ea typeface="Calibri"/>
                <a:cs typeface="Calibri"/>
              </a:rPr>
              <a:t>do</a:t>
            </a:r>
            <a:r>
              <a:rPr lang="ru-RU" b="1" dirty="0">
                <a:latin typeface="Calibri"/>
                <a:ea typeface="Calibri"/>
                <a:cs typeface="Calibri"/>
              </a:rPr>
              <a:t>)</a:t>
            </a:r>
            <a:endParaRPr lang="ru-RU" b="1" dirty="0">
              <a:latin typeface="Calibri"/>
              <a:cs typeface="Calibri"/>
            </a:endParaRPr>
          </a:p>
          <a:p>
            <a:endParaRPr lang="ru-RU" dirty="0">
              <a:ea typeface="Calibri"/>
            </a:endParaRPr>
          </a:p>
        </p:txBody>
      </p:sp>
      <p:sp>
        <p:nvSpPr>
          <p:cNvPr id="3" name="Объект 2">
            <a:extLst>
              <a:ext uri="{FF2B5EF4-FFF2-40B4-BE49-F238E27FC236}">
                <a16:creationId xmlns:a16="http://schemas.microsoft.com/office/drawing/2014/main" id="{B3AD2991-C4B0-5E73-52E3-DE92A7DD14E0}"/>
              </a:ext>
            </a:extLst>
          </p:cNvPr>
          <p:cNvSpPr>
            <a:spLocks noGrp="1"/>
          </p:cNvSpPr>
          <p:nvPr>
            <p:ph idx="1"/>
          </p:nvPr>
        </p:nvSpPr>
        <p:spPr>
          <a:xfrm>
            <a:off x="123852" y="1496187"/>
            <a:ext cx="11600638" cy="4466612"/>
          </a:xfrm>
        </p:spPr>
        <p:txBody>
          <a:bodyPr vert="horz" lIns="91440" tIns="45720" rIns="91440" bIns="45720" rtlCol="0" anchor="t">
            <a:noAutofit/>
          </a:bodyPr>
          <a:lstStyle/>
          <a:p>
            <a:pPr marL="0" indent="0">
              <a:buNone/>
            </a:pPr>
            <a:r>
              <a:rPr lang="ru-RU" sz="2400" b="1" dirty="0">
                <a:latin typeface="Calibri"/>
                <a:ea typeface="Calibri"/>
                <a:cs typeface="Calibri"/>
              </a:rPr>
              <a:t>A.</a:t>
            </a:r>
            <a:endParaRPr lang="ru-RU" sz="2400" b="1">
              <a:ea typeface="Calibri" panose="020F0502020204030204" pitchFamily="34" charset="0"/>
              <a:cs typeface="Calibri"/>
            </a:endParaRPr>
          </a:p>
          <a:p>
            <a:pPr marL="0" indent="0">
              <a:buNone/>
            </a:pPr>
            <a:r>
              <a:rPr lang="ru-RU" sz="2400" err="1">
                <a:latin typeface="Calibri"/>
                <a:ea typeface="Calibri"/>
                <a:cs typeface="Calibri"/>
              </a:rPr>
              <a:t>Alex</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 </a:t>
            </a:r>
            <a:r>
              <a:rPr lang="ru-RU" sz="2400" err="1">
                <a:latin typeface="Calibri"/>
                <a:ea typeface="Calibri"/>
                <a:cs typeface="Calibri"/>
              </a:rPr>
              <a:t>bus</a:t>
            </a:r>
            <a:r>
              <a:rPr lang="ru-RU" sz="2400" dirty="0">
                <a:latin typeface="Calibri"/>
                <a:ea typeface="Calibri"/>
                <a:cs typeface="Calibri"/>
              </a:rPr>
              <a:t> </a:t>
            </a:r>
            <a:r>
              <a:rPr lang="ru-RU" sz="2400" err="1">
                <a:latin typeface="Calibri"/>
                <a:ea typeface="Calibri"/>
                <a:cs typeface="Calibri"/>
              </a:rPr>
              <a:t>driver</a:t>
            </a:r>
            <a:r>
              <a:rPr lang="ru-RU" sz="2400" dirty="0">
                <a:latin typeface="Calibri"/>
                <a:ea typeface="Calibri"/>
                <a:cs typeface="Calibri"/>
              </a:rPr>
              <a:t>, </a:t>
            </a: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now</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bed</a:t>
            </a:r>
            <a:r>
              <a:rPr lang="ru-RU" sz="2400" dirty="0">
                <a:latin typeface="Calibri"/>
                <a:ea typeface="Calibri"/>
                <a:cs typeface="Calibri"/>
              </a:rPr>
              <a:t> </a:t>
            </a:r>
            <a:r>
              <a:rPr lang="ru-RU" sz="2400" err="1">
                <a:latin typeface="Calibri"/>
                <a:ea typeface="Calibri"/>
                <a:cs typeface="Calibri"/>
              </a:rPr>
              <a:t>asleep</a:t>
            </a:r>
            <a:r>
              <a:rPr lang="ru-RU" sz="2400" dirty="0">
                <a:latin typeface="Calibri"/>
                <a:ea typeface="Calibri"/>
                <a:cs typeface="Calibri"/>
              </a:rPr>
              <a:t>. </a:t>
            </a:r>
          </a:p>
          <a:p>
            <a:pPr marL="0" indent="0">
              <a:buNone/>
            </a:pP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not</a:t>
            </a:r>
            <a:r>
              <a:rPr lang="ru-RU" sz="2400" dirty="0">
                <a:latin typeface="Calibri"/>
                <a:ea typeface="Calibri"/>
                <a:cs typeface="Calibri"/>
              </a:rPr>
              <a:t> </a:t>
            </a:r>
            <a:r>
              <a:rPr lang="ru-RU" sz="2400" err="1">
                <a:latin typeface="Calibri"/>
                <a:ea typeface="Calibri"/>
                <a:cs typeface="Calibri"/>
              </a:rPr>
              <a:t>driving</a:t>
            </a:r>
            <a:r>
              <a:rPr lang="ru-RU" sz="2400" dirty="0">
                <a:latin typeface="Calibri"/>
                <a:ea typeface="Calibri"/>
                <a:cs typeface="Calibri"/>
              </a:rPr>
              <a:t> a </a:t>
            </a:r>
            <a:r>
              <a:rPr lang="ru-RU" sz="2400" err="1">
                <a:latin typeface="Calibri"/>
                <a:ea typeface="Calibri"/>
                <a:cs typeface="Calibri"/>
              </a:rPr>
              <a:t>bus</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asleep</a:t>
            </a:r>
            <a:r>
              <a:rPr lang="ru-RU" sz="2400" dirty="0">
                <a:latin typeface="Calibri"/>
                <a:ea typeface="Calibri"/>
                <a:cs typeface="Calibri"/>
              </a:rPr>
              <a:t>.) </a:t>
            </a:r>
          </a:p>
          <a:p>
            <a:pPr marL="0" indent="0">
              <a:buNone/>
            </a:pP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drives</a:t>
            </a:r>
            <a:r>
              <a:rPr lang="ru-RU" sz="2400" dirty="0">
                <a:latin typeface="Calibri"/>
                <a:ea typeface="Calibri"/>
                <a:cs typeface="Calibri"/>
              </a:rPr>
              <a:t> a </a:t>
            </a:r>
            <a:r>
              <a:rPr lang="ru-RU" sz="2400" err="1">
                <a:latin typeface="Calibri"/>
                <a:ea typeface="Calibri"/>
                <a:cs typeface="Calibri"/>
              </a:rPr>
              <a:t>bus</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 </a:t>
            </a:r>
            <a:r>
              <a:rPr lang="ru-RU" sz="2400" err="1">
                <a:latin typeface="Calibri"/>
                <a:ea typeface="Calibri"/>
                <a:cs typeface="Calibri"/>
              </a:rPr>
              <a:t>bus</a:t>
            </a:r>
            <a:r>
              <a:rPr lang="ru-RU" sz="2400" dirty="0">
                <a:latin typeface="Calibri"/>
                <a:ea typeface="Calibri"/>
                <a:cs typeface="Calibri"/>
              </a:rPr>
              <a:t> </a:t>
            </a:r>
            <a:r>
              <a:rPr lang="ru-RU" sz="2400" err="1">
                <a:latin typeface="Calibri"/>
                <a:ea typeface="Calibri"/>
                <a:cs typeface="Calibri"/>
              </a:rPr>
              <a:t>driver</a:t>
            </a:r>
            <a:r>
              <a:rPr lang="ru-RU" sz="2400" dirty="0">
                <a:latin typeface="Calibri"/>
                <a:ea typeface="Calibri"/>
                <a:cs typeface="Calibri"/>
              </a:rPr>
              <a:t>.)</a:t>
            </a:r>
          </a:p>
          <a:p>
            <a:pPr marL="0" indent="0">
              <a:buNone/>
            </a:pPr>
            <a:endParaRPr lang="ru-RU" sz="2400" dirty="0">
              <a:ea typeface="Calibri" panose="020F0502020204030204" pitchFamily="34" charset="0"/>
            </a:endParaRPr>
          </a:p>
          <a:p>
            <a:pPr marL="0" indent="0">
              <a:buNone/>
            </a:pPr>
            <a:r>
              <a:rPr lang="ru-RU" sz="2400" dirty="0">
                <a:latin typeface="Calibri"/>
                <a:ea typeface="Calibri"/>
                <a:cs typeface="Calibri"/>
              </a:rPr>
              <a:t>Drive(s)/</a:t>
            </a:r>
            <a:r>
              <a:rPr lang="ru-RU" sz="2400" err="1">
                <a:latin typeface="Calibri"/>
                <a:ea typeface="Calibri"/>
                <a:cs typeface="Calibri"/>
              </a:rPr>
              <a:t>work</a:t>
            </a:r>
            <a:r>
              <a:rPr lang="ru-RU" sz="2400" dirty="0">
                <a:latin typeface="Calibri"/>
                <a:ea typeface="Calibri"/>
                <a:cs typeface="Calibri"/>
              </a:rPr>
              <a:t>(s)/</a:t>
            </a:r>
            <a:r>
              <a:rPr lang="ru-RU" sz="2400" err="1">
                <a:latin typeface="Calibri"/>
                <a:ea typeface="Calibri"/>
                <a:cs typeface="Calibri"/>
              </a:rPr>
              <a:t>do</a:t>
            </a:r>
            <a:r>
              <a:rPr lang="ru-RU" sz="2400" dirty="0">
                <a:latin typeface="Calibri"/>
                <a:ea typeface="Calibri"/>
                <a:cs typeface="Calibri"/>
              </a:rPr>
              <a:t>(</a:t>
            </a:r>
            <a:r>
              <a:rPr lang="ru-RU" sz="2400" err="1">
                <a:latin typeface="Calibri"/>
                <a:ea typeface="Calibri"/>
                <a:cs typeface="Calibri"/>
              </a:rPr>
              <a:t>es</a:t>
            </a:r>
            <a:r>
              <a:rPr lang="ru-RU" sz="2400" dirty="0">
                <a:latin typeface="Calibri"/>
                <a:ea typeface="Calibri"/>
                <a:cs typeface="Calibri"/>
              </a:rPr>
              <a:t>) </a:t>
            </a:r>
            <a:r>
              <a:rPr lang="ru-RU" sz="2400" err="1">
                <a:latin typeface="Calibri"/>
                <a:ea typeface="Calibri"/>
                <a:cs typeface="Calibri"/>
              </a:rPr>
              <a:t>etc</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present</a:t>
            </a:r>
            <a:r>
              <a:rPr lang="ru-RU" sz="2400" dirty="0">
                <a:latin typeface="Calibri"/>
                <a:ea typeface="Calibri"/>
                <a:cs typeface="Calibri"/>
              </a:rPr>
              <a:t> </a:t>
            </a:r>
            <a:r>
              <a:rPr lang="ru-RU" sz="2400" err="1">
                <a:latin typeface="Calibri"/>
                <a:ea typeface="Calibri"/>
                <a:cs typeface="Calibri"/>
              </a:rPr>
              <a:t>simple</a:t>
            </a:r>
            <a:r>
              <a:rPr lang="ru-RU" sz="2400" dirty="0">
                <a:latin typeface="Calibri"/>
                <a:ea typeface="Calibri"/>
                <a:cs typeface="Calibri"/>
              </a:rPr>
              <a:t>:</a:t>
            </a:r>
          </a:p>
          <a:p>
            <a:pPr marL="0" indent="0">
              <a:buNone/>
            </a:pPr>
            <a:r>
              <a:rPr lang="ru-RU" sz="2400" dirty="0">
                <a:latin typeface="Calibri"/>
                <a:ea typeface="Calibri"/>
                <a:cs typeface="Calibri"/>
              </a:rPr>
              <a:t>I/</a:t>
            </a:r>
            <a:r>
              <a:rPr lang="ru-RU" sz="2400" err="1">
                <a:latin typeface="Calibri"/>
                <a:ea typeface="Calibri"/>
                <a:cs typeface="Calibri"/>
              </a:rPr>
              <a:t>we</a:t>
            </a:r>
            <a:r>
              <a:rPr lang="ru-RU" sz="2400" dirty="0">
                <a:latin typeface="Calibri"/>
                <a:ea typeface="Calibri"/>
                <a:cs typeface="Calibri"/>
              </a:rPr>
              <a:t>/</a:t>
            </a:r>
            <a:r>
              <a:rPr lang="ru-RU" sz="2400" err="1">
                <a:latin typeface="Calibri"/>
                <a:ea typeface="Calibri"/>
                <a:cs typeface="Calibri"/>
              </a:rPr>
              <a:t>you</a:t>
            </a:r>
            <a:r>
              <a:rPr lang="ru-RU" sz="2400" dirty="0">
                <a:latin typeface="Calibri"/>
                <a:ea typeface="Calibri"/>
                <a:cs typeface="Calibri"/>
              </a:rPr>
              <a:t>/</a:t>
            </a:r>
            <a:r>
              <a:rPr lang="ru-RU" sz="2400" err="1">
                <a:latin typeface="Calibri"/>
                <a:ea typeface="Calibri"/>
                <a:cs typeface="Calibri"/>
              </a:rPr>
              <a:t>they</a:t>
            </a:r>
            <a:r>
              <a:rPr lang="ru-RU" sz="2400" dirty="0">
                <a:latin typeface="Calibri"/>
                <a:ea typeface="Calibri"/>
                <a:cs typeface="Calibri"/>
              </a:rPr>
              <a:t>        </a:t>
            </a:r>
            <a:r>
              <a:rPr lang="ru-RU" sz="2400" err="1">
                <a:latin typeface="Calibri"/>
                <a:ea typeface="Calibri"/>
                <a:cs typeface="Calibri"/>
              </a:rPr>
              <a:t>drive</a:t>
            </a:r>
            <a:r>
              <a:rPr lang="ru-RU" sz="2400" dirty="0">
                <a:latin typeface="Calibri"/>
                <a:ea typeface="Calibri"/>
                <a:cs typeface="Calibri"/>
              </a:rPr>
              <a:t>/</a:t>
            </a:r>
            <a:r>
              <a:rPr lang="ru-RU" sz="2400" err="1">
                <a:latin typeface="Calibri"/>
                <a:ea typeface="Calibri"/>
                <a:cs typeface="Calibri"/>
              </a:rPr>
              <a:t>work</a:t>
            </a:r>
            <a:r>
              <a:rPr lang="ru-RU" sz="2400" dirty="0">
                <a:latin typeface="Calibri"/>
                <a:ea typeface="Calibri"/>
                <a:cs typeface="Calibri"/>
              </a:rPr>
              <a:t>/</a:t>
            </a:r>
            <a:r>
              <a:rPr lang="ru-RU" sz="2400" err="1">
                <a:latin typeface="Calibri"/>
                <a:ea typeface="Calibri"/>
                <a:cs typeface="Calibri"/>
              </a:rPr>
              <a:t>do</a:t>
            </a:r>
            <a:r>
              <a:rPr lang="ru-RU" sz="2400" dirty="0">
                <a:latin typeface="Calibri"/>
                <a:ea typeface="Calibri"/>
                <a:cs typeface="Calibri"/>
              </a:rPr>
              <a:t>            </a:t>
            </a:r>
            <a:r>
              <a:rPr lang="ru-RU" sz="2400" err="1">
                <a:latin typeface="Calibri"/>
                <a:ea typeface="Calibri"/>
                <a:cs typeface="Calibri"/>
              </a:rPr>
              <a:t>etc</a:t>
            </a:r>
            <a:endParaRPr lang="ru-RU" sz="2400">
              <a:latin typeface="Calibri"/>
              <a:ea typeface="Calibri" panose="020F0502020204030204" pitchFamily="34" charset="0"/>
              <a:cs typeface="Calibri"/>
            </a:endParaRPr>
          </a:p>
          <a:p>
            <a:pPr marL="0" indent="0">
              <a:buNone/>
            </a:pP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a:t>
            </a:r>
            <a:r>
              <a:rPr lang="ru-RU" sz="2400" err="1">
                <a:latin typeface="Calibri"/>
                <a:ea typeface="Calibri"/>
                <a:cs typeface="Calibri"/>
              </a:rPr>
              <a:t>she</a:t>
            </a:r>
            <a:r>
              <a:rPr lang="ru-RU" sz="2400" dirty="0">
                <a:latin typeface="Calibri"/>
                <a:ea typeface="Calibri"/>
                <a:cs typeface="Calibri"/>
              </a:rPr>
              <a:t>/</a:t>
            </a:r>
            <a:r>
              <a:rPr lang="ru-RU" sz="2400" err="1">
                <a:latin typeface="Calibri"/>
                <a:ea typeface="Calibri"/>
                <a:cs typeface="Calibri"/>
              </a:rPr>
              <a:t>it</a:t>
            </a:r>
            <a:r>
              <a:rPr lang="ru-RU" sz="2400" dirty="0">
                <a:latin typeface="Calibri"/>
                <a:ea typeface="Calibri"/>
                <a:cs typeface="Calibri"/>
              </a:rPr>
              <a:t>         </a:t>
            </a:r>
            <a:r>
              <a:rPr lang="ru-RU" sz="2400" err="1">
                <a:latin typeface="Calibri"/>
                <a:ea typeface="Calibri"/>
                <a:cs typeface="Calibri"/>
              </a:rPr>
              <a:t>drives</a:t>
            </a:r>
            <a:r>
              <a:rPr lang="ru-RU" sz="2400" dirty="0">
                <a:latin typeface="Calibri"/>
                <a:ea typeface="Calibri"/>
                <a:cs typeface="Calibri"/>
              </a:rPr>
              <a:t>/</a:t>
            </a:r>
            <a:r>
              <a:rPr lang="ru-RU" sz="2400" err="1">
                <a:latin typeface="Calibri"/>
                <a:ea typeface="Calibri"/>
                <a:cs typeface="Calibri"/>
              </a:rPr>
              <a:t>works</a:t>
            </a:r>
            <a:r>
              <a:rPr lang="ru-RU" sz="2400" dirty="0">
                <a:latin typeface="Calibri"/>
                <a:ea typeface="Calibri"/>
                <a:cs typeface="Calibri"/>
              </a:rPr>
              <a:t>/</a:t>
            </a:r>
            <a:r>
              <a:rPr lang="ru-RU" sz="2400" err="1">
                <a:latin typeface="Calibri"/>
                <a:ea typeface="Calibri"/>
                <a:cs typeface="Calibri"/>
              </a:rPr>
              <a:t>does</a:t>
            </a:r>
            <a:r>
              <a:rPr lang="ru-RU" sz="2400" dirty="0">
                <a:latin typeface="Calibri"/>
                <a:ea typeface="Calibri"/>
                <a:cs typeface="Calibri"/>
              </a:rPr>
              <a:t>     </a:t>
            </a:r>
            <a:r>
              <a:rPr lang="ru-RU" sz="2400" err="1">
                <a:latin typeface="Calibri"/>
                <a:ea typeface="Calibri"/>
                <a:cs typeface="Calibri"/>
              </a:rPr>
              <a:t>etc</a:t>
            </a:r>
            <a:r>
              <a:rPr lang="ru-RU" sz="2400" dirty="0">
                <a:latin typeface="Calibri"/>
                <a:ea typeface="Calibri"/>
                <a:cs typeface="Calibri"/>
              </a:rPr>
              <a:t>.</a:t>
            </a:r>
            <a:endParaRPr lang="ru-RU" sz="2400" dirty="0">
              <a:latin typeface="Calibri"/>
              <a:ea typeface="Calibri" panose="020F0502020204030204" pitchFamily="34" charset="0"/>
              <a:cs typeface="Calibri"/>
            </a:endParaRPr>
          </a:p>
          <a:p>
            <a:endParaRPr lang="ru-RU" dirty="0">
              <a:ea typeface="Calibri"/>
            </a:endParaRPr>
          </a:p>
        </p:txBody>
      </p:sp>
    </p:spTree>
    <p:extLst>
      <p:ext uri="{BB962C8B-B14F-4D97-AF65-F5344CB8AC3E}">
        <p14:creationId xmlns:p14="http://schemas.microsoft.com/office/powerpoint/2010/main" val="3656868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1F4E3A-22E7-1242-70A6-CF79AC673FC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7B27D5F-8EAB-D2D8-99E2-A20CBF78BE86}"/>
              </a:ext>
            </a:extLst>
          </p:cNvPr>
          <p:cNvSpPr>
            <a:spLocks noGrp="1"/>
          </p:cNvSpPr>
          <p:nvPr>
            <p:ph idx="1"/>
          </p:nvPr>
        </p:nvSpPr>
        <p:spPr>
          <a:xfrm>
            <a:off x="158488" y="272369"/>
            <a:ext cx="11519820" cy="5932885"/>
          </a:xfrm>
        </p:spPr>
        <p:txBody>
          <a:bodyPr vert="horz" lIns="91440" tIns="45720" rIns="91440" bIns="45720" rtlCol="0" anchor="t">
            <a:noAutofit/>
          </a:bodyPr>
          <a:lstStyle/>
          <a:p>
            <a:pPr marL="0" indent="0">
              <a:buNone/>
            </a:pPr>
            <a:r>
              <a:rPr lang="ru-RU" sz="2400" b="1">
                <a:latin typeface="Calibri"/>
                <a:ea typeface="Calibri"/>
                <a:cs typeface="Calibri"/>
              </a:rPr>
              <a:t>B</a:t>
            </a:r>
            <a:endParaRPr lang="ru-RU" b="1">
              <a:ea typeface="Calibri" panose="020F0502020204030204" pitchFamily="34" charset="0"/>
            </a:endParaRPr>
          </a:p>
          <a:p>
            <a:pPr marL="0" indent="0">
              <a:buNone/>
            </a:pPr>
            <a:r>
              <a:rPr lang="ru-RU" sz="2400" dirty="0">
                <a:latin typeface="Calibri"/>
                <a:ea typeface="Calibri"/>
                <a:cs typeface="Calibri"/>
              </a:rPr>
              <a:t>We </a:t>
            </a:r>
            <a:r>
              <a:rPr lang="ru-RU" sz="2400" err="1">
                <a:latin typeface="Calibri"/>
                <a:ea typeface="Calibri"/>
                <a:cs typeface="Calibri"/>
              </a:rPr>
              <a:t>use</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present</a:t>
            </a:r>
            <a:r>
              <a:rPr lang="ru-RU" sz="2400" dirty="0">
                <a:latin typeface="Calibri"/>
                <a:ea typeface="Calibri"/>
                <a:cs typeface="Calibri"/>
              </a:rPr>
              <a:t> </a:t>
            </a:r>
            <a:r>
              <a:rPr lang="ru-RU" sz="2400" err="1">
                <a:latin typeface="Calibri"/>
                <a:ea typeface="Calibri"/>
                <a:cs typeface="Calibri"/>
              </a:rPr>
              <a:t>simple</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talk</a:t>
            </a:r>
            <a:r>
              <a:rPr lang="ru-RU" sz="2400" dirty="0">
                <a:latin typeface="Calibri"/>
                <a:ea typeface="Calibri"/>
                <a:cs typeface="Calibri"/>
              </a:rPr>
              <a:t> </a:t>
            </a:r>
            <a:r>
              <a:rPr lang="ru-RU" sz="2400" err="1">
                <a:latin typeface="Calibri"/>
                <a:ea typeface="Calibri"/>
                <a:cs typeface="Calibri"/>
              </a:rPr>
              <a:t>about</a:t>
            </a:r>
            <a:r>
              <a:rPr lang="ru-RU" sz="2400" dirty="0">
                <a:latin typeface="Calibri"/>
                <a:ea typeface="Calibri"/>
                <a:cs typeface="Calibri"/>
              </a:rPr>
              <a:t> </a:t>
            </a:r>
            <a:r>
              <a:rPr lang="ru-RU" sz="2400" err="1">
                <a:latin typeface="Calibri"/>
                <a:ea typeface="Calibri"/>
                <a:cs typeface="Calibri"/>
              </a:rPr>
              <a:t>things</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general</a:t>
            </a:r>
            <a:r>
              <a:rPr lang="ru-RU" sz="2400" dirty="0">
                <a:latin typeface="Calibri"/>
                <a:ea typeface="Calibri"/>
                <a:cs typeface="Calibri"/>
              </a:rPr>
              <a:t>. We </a:t>
            </a:r>
            <a:r>
              <a:rPr lang="ru-RU" sz="2400" err="1">
                <a:latin typeface="Calibri"/>
                <a:ea typeface="Calibri"/>
                <a:cs typeface="Calibri"/>
              </a:rPr>
              <a:t>use</a:t>
            </a:r>
            <a:r>
              <a:rPr lang="ru-RU" sz="2400" dirty="0">
                <a:latin typeface="Calibri"/>
                <a:ea typeface="Calibri"/>
                <a:cs typeface="Calibri"/>
              </a:rPr>
              <a:t> </a:t>
            </a:r>
            <a:r>
              <a:rPr lang="ru-RU" sz="2400" err="1">
                <a:latin typeface="Calibri"/>
                <a:ea typeface="Calibri"/>
                <a:cs typeface="Calibri"/>
              </a:rPr>
              <a:t>it</a:t>
            </a:r>
            <a:r>
              <a:rPr lang="ru-RU" sz="2400" dirty="0">
                <a:latin typeface="Calibri"/>
                <a:ea typeface="Calibri"/>
                <a:cs typeface="Calibri"/>
              </a:rPr>
              <a:t> </a:t>
            </a:r>
            <a:r>
              <a:rPr lang="ru-RU" sz="2400" err="1">
                <a:latin typeface="Calibri"/>
                <a:ea typeface="Calibri"/>
                <a:cs typeface="Calibri"/>
              </a:rPr>
              <a:t>to</a:t>
            </a:r>
            <a:r>
              <a:rPr lang="ru-RU" sz="2400" dirty="0">
                <a:latin typeface="Calibri"/>
                <a:ea typeface="Calibri"/>
                <a:cs typeface="Calibri"/>
              </a:rPr>
              <a:t> </a:t>
            </a:r>
            <a:r>
              <a:rPr lang="ru-RU" sz="2400" err="1">
                <a:latin typeface="Calibri"/>
                <a:ea typeface="Calibri"/>
                <a:cs typeface="Calibri"/>
              </a:rPr>
              <a:t>say</a:t>
            </a:r>
            <a:r>
              <a:rPr lang="ru-RU" sz="2400" dirty="0">
                <a:latin typeface="Calibri"/>
                <a:ea typeface="Calibri"/>
                <a:cs typeface="Calibri"/>
              </a:rPr>
              <a:t> </a:t>
            </a:r>
            <a:r>
              <a:rPr lang="ru-RU" sz="2400" err="1">
                <a:latin typeface="Calibri"/>
                <a:ea typeface="Calibri"/>
                <a:cs typeface="Calibri"/>
              </a:rPr>
              <a:t>that</a:t>
            </a:r>
            <a:r>
              <a:rPr lang="ru-RU" sz="2400" dirty="0">
                <a:latin typeface="Calibri"/>
                <a:ea typeface="Calibri"/>
                <a:cs typeface="Calibri"/>
              </a:rPr>
              <a:t> </a:t>
            </a:r>
            <a:r>
              <a:rPr lang="ru-RU" sz="2400" err="1">
                <a:latin typeface="Calibri"/>
                <a:ea typeface="Calibri"/>
                <a:cs typeface="Calibri"/>
              </a:rPr>
              <a:t>something</a:t>
            </a:r>
            <a:r>
              <a:rPr lang="ru-RU" sz="2400" dirty="0">
                <a:latin typeface="Calibri"/>
                <a:ea typeface="Calibri"/>
                <a:cs typeface="Calibri"/>
              </a:rPr>
              <a:t> </a:t>
            </a:r>
            <a:r>
              <a:rPr lang="ru-RU" sz="2400" err="1">
                <a:latin typeface="Calibri"/>
                <a:ea typeface="Calibri"/>
                <a:cs typeface="Calibri"/>
              </a:rPr>
              <a:t>happens</a:t>
            </a:r>
            <a:r>
              <a:rPr lang="ru-RU" sz="2400" dirty="0">
                <a:latin typeface="Calibri"/>
                <a:ea typeface="Calibri"/>
                <a:cs typeface="Calibri"/>
              </a:rPr>
              <a:t> </a:t>
            </a:r>
            <a:r>
              <a:rPr lang="ru-RU" sz="2400" err="1">
                <a:latin typeface="Calibri"/>
                <a:ea typeface="Calibri"/>
                <a:cs typeface="Calibri"/>
              </a:rPr>
              <a:t>all</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time</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repeatedly</a:t>
            </a:r>
            <a:r>
              <a:rPr lang="ru-RU" sz="2400" dirty="0">
                <a:latin typeface="Calibri"/>
                <a:ea typeface="Calibri"/>
                <a:cs typeface="Calibri"/>
              </a:rPr>
              <a:t>, </a:t>
            </a:r>
            <a:r>
              <a:rPr lang="ru-RU" sz="2400" err="1">
                <a:latin typeface="Calibri"/>
                <a:ea typeface="Calibri"/>
                <a:cs typeface="Calibri"/>
              </a:rPr>
              <a:t>or</a:t>
            </a:r>
            <a:r>
              <a:rPr lang="ru-RU" sz="2400" dirty="0">
                <a:latin typeface="Calibri"/>
                <a:ea typeface="Calibri"/>
                <a:cs typeface="Calibri"/>
              </a:rPr>
              <a:t> </a:t>
            </a:r>
            <a:r>
              <a:rPr lang="ru-RU" sz="2400" err="1">
                <a:latin typeface="Calibri"/>
                <a:ea typeface="Calibri"/>
                <a:cs typeface="Calibri"/>
              </a:rPr>
              <a:t>that</a:t>
            </a:r>
            <a:r>
              <a:rPr lang="ru-RU" sz="2400" dirty="0">
                <a:latin typeface="Calibri"/>
                <a:ea typeface="Calibri"/>
                <a:cs typeface="Calibri"/>
              </a:rPr>
              <a:t> </a:t>
            </a:r>
            <a:r>
              <a:rPr lang="ru-RU" sz="2400" err="1">
                <a:latin typeface="Calibri"/>
                <a:ea typeface="Calibri"/>
                <a:cs typeface="Calibri"/>
              </a:rPr>
              <a:t>something</a:t>
            </a:r>
            <a:r>
              <a:rPr lang="ru-RU" sz="2400" dirty="0">
                <a:latin typeface="Calibri"/>
                <a:ea typeface="Calibri"/>
                <a:cs typeface="Calibri"/>
              </a:rPr>
              <a:t> </a:t>
            </a:r>
            <a:r>
              <a:rPr lang="ru-RU" sz="2400" err="1">
                <a:latin typeface="Calibri"/>
                <a:ea typeface="Calibri"/>
                <a:cs typeface="Calibri"/>
              </a:rPr>
              <a:t>is</a:t>
            </a:r>
            <a:r>
              <a:rPr lang="ru-RU" sz="2400" dirty="0">
                <a:latin typeface="Calibri"/>
                <a:ea typeface="Calibri"/>
                <a:cs typeface="Calibri"/>
              </a:rPr>
              <a:t> </a:t>
            </a:r>
            <a:r>
              <a:rPr lang="ru-RU" sz="2400" err="1">
                <a:latin typeface="Calibri"/>
                <a:ea typeface="Calibri"/>
                <a:cs typeface="Calibri"/>
              </a:rPr>
              <a:t>true</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genera</a:t>
            </a:r>
            <a:r>
              <a:rPr lang="ru-RU" sz="2400" dirty="0">
                <a:latin typeface="Calibri"/>
                <a:ea typeface="Calibri"/>
                <a:cs typeface="Calibri"/>
              </a:rPr>
              <a:t>:</a:t>
            </a:r>
          </a:p>
          <a:p>
            <a:pPr marL="0" indent="0">
              <a:buNone/>
            </a:pPr>
            <a:r>
              <a:rPr lang="ru-RU" sz="2400" dirty="0">
                <a:latin typeface="Calibri"/>
                <a:ea typeface="Calibri"/>
                <a:cs typeface="Calibri"/>
              </a:rPr>
              <a:t>⦁    </a:t>
            </a:r>
            <a:r>
              <a:rPr lang="ru-RU" sz="2400" err="1">
                <a:latin typeface="Calibri"/>
                <a:ea typeface="Calibri"/>
                <a:cs typeface="Calibri"/>
              </a:rPr>
              <a:t>Nurses</a:t>
            </a:r>
            <a:r>
              <a:rPr lang="ru-RU" sz="2400" dirty="0">
                <a:latin typeface="Calibri"/>
                <a:ea typeface="Calibri"/>
                <a:cs typeface="Calibri"/>
              </a:rPr>
              <a:t> </a:t>
            </a:r>
            <a:r>
              <a:rPr lang="ru-RU" sz="2400" err="1">
                <a:latin typeface="Calibri"/>
                <a:ea typeface="Calibri"/>
                <a:cs typeface="Calibri"/>
              </a:rPr>
              <a:t>look</a:t>
            </a:r>
            <a:r>
              <a:rPr lang="ru-RU" sz="2400" dirty="0">
                <a:latin typeface="Calibri"/>
                <a:ea typeface="Calibri"/>
                <a:cs typeface="Calibri"/>
              </a:rPr>
              <a:t> </a:t>
            </a:r>
            <a:r>
              <a:rPr lang="ru-RU" sz="2400" err="1">
                <a:latin typeface="Calibri"/>
                <a:ea typeface="Calibri"/>
                <a:cs typeface="Calibri"/>
              </a:rPr>
              <a:t>after</a:t>
            </a:r>
            <a:r>
              <a:rPr lang="ru-RU" sz="2400" dirty="0">
                <a:latin typeface="Calibri"/>
                <a:ea typeface="Calibri"/>
                <a:cs typeface="Calibri"/>
              </a:rPr>
              <a:t> </a:t>
            </a:r>
            <a:r>
              <a:rPr lang="ru-RU" sz="2400" err="1">
                <a:latin typeface="Calibri"/>
                <a:ea typeface="Calibri"/>
                <a:cs typeface="Calibri"/>
              </a:rPr>
              <a:t>patients</a:t>
            </a:r>
            <a:r>
              <a:rPr lang="ru-RU" sz="2400" dirty="0">
                <a:latin typeface="Calibri"/>
                <a:ea typeface="Calibri"/>
                <a:cs typeface="Calibri"/>
              </a:rPr>
              <a:t>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hospitals</a:t>
            </a:r>
            <a:r>
              <a:rPr lang="ru-RU" sz="2400" dirty="0">
                <a:latin typeface="Calibri"/>
                <a:ea typeface="Calibri"/>
                <a:cs typeface="Calibri"/>
              </a:rPr>
              <a:t>.</a:t>
            </a:r>
          </a:p>
          <a:p>
            <a:pPr marL="0" indent="0">
              <a:buNone/>
            </a:pPr>
            <a:r>
              <a:rPr lang="ru-RU" sz="2400" dirty="0">
                <a:latin typeface="Calibri"/>
                <a:ea typeface="Calibri"/>
                <a:cs typeface="Calibri"/>
              </a:rPr>
              <a:t>⦁    I </a:t>
            </a:r>
            <a:r>
              <a:rPr lang="ru-RU" sz="2400" err="1">
                <a:latin typeface="Calibri"/>
                <a:ea typeface="Calibri"/>
                <a:cs typeface="Calibri"/>
              </a:rPr>
              <a:t>usually</a:t>
            </a:r>
            <a:r>
              <a:rPr lang="ru-RU" sz="2400" dirty="0">
                <a:latin typeface="Calibri"/>
                <a:ea typeface="Calibri"/>
                <a:cs typeface="Calibri"/>
              </a:rPr>
              <a:t> </a:t>
            </a:r>
            <a:r>
              <a:rPr lang="ru-RU" sz="2400" err="1">
                <a:latin typeface="Calibri"/>
                <a:ea typeface="Calibri"/>
                <a:cs typeface="Calibri"/>
              </a:rPr>
              <a:t>go</a:t>
            </a:r>
            <a:r>
              <a:rPr lang="ru-RU" sz="2400" dirty="0">
                <a:latin typeface="Calibri"/>
                <a:ea typeface="Calibri"/>
                <a:cs typeface="Calibri"/>
              </a:rPr>
              <a:t> </a:t>
            </a:r>
            <a:r>
              <a:rPr lang="ru-RU" sz="2400" err="1">
                <a:latin typeface="Calibri"/>
                <a:ea typeface="Calibri"/>
                <a:cs typeface="Calibri"/>
              </a:rPr>
              <a:t>away</a:t>
            </a:r>
            <a:r>
              <a:rPr lang="ru-RU" sz="2400" dirty="0">
                <a:latin typeface="Calibri"/>
                <a:ea typeface="Calibri"/>
                <a:cs typeface="Calibri"/>
              </a:rPr>
              <a:t> </a:t>
            </a:r>
            <a:r>
              <a:rPr lang="ru-RU" sz="2400" err="1">
                <a:latin typeface="Calibri"/>
                <a:ea typeface="Calibri"/>
                <a:cs typeface="Calibri"/>
              </a:rPr>
              <a:t>at</a:t>
            </a:r>
            <a:r>
              <a:rPr lang="ru-RU" sz="2400" dirty="0">
                <a:latin typeface="Calibri"/>
                <a:ea typeface="Calibri"/>
                <a:cs typeface="Calibri"/>
              </a:rPr>
              <a:t> </a:t>
            </a:r>
            <a:r>
              <a:rPr lang="ru-RU" sz="2400" err="1">
                <a:latin typeface="Calibri"/>
                <a:ea typeface="Calibri"/>
                <a:cs typeface="Calibri"/>
              </a:rPr>
              <a:t>weekends</a:t>
            </a:r>
            <a:r>
              <a:rPr lang="ru-RU" sz="2400" dirty="0">
                <a:latin typeface="Calibri"/>
                <a:ea typeface="Calibri"/>
                <a:cs typeface="Calibri"/>
              </a:rPr>
              <a:t>.     </a:t>
            </a:r>
          </a:p>
          <a:p>
            <a:pPr marL="0" indent="0">
              <a:buNone/>
            </a:pPr>
            <a:r>
              <a:rPr lang="ru-RU" sz="2400" dirty="0">
                <a:latin typeface="Calibri"/>
                <a:ea typeface="Calibri"/>
                <a:cs typeface="Calibri"/>
              </a:rPr>
              <a:t>⦁    The </a:t>
            </a:r>
            <a:r>
              <a:rPr lang="ru-RU" sz="2400" err="1">
                <a:latin typeface="Calibri"/>
                <a:ea typeface="Calibri"/>
                <a:cs typeface="Calibri"/>
              </a:rPr>
              <a:t>earth</a:t>
            </a:r>
            <a:r>
              <a:rPr lang="ru-RU" sz="2400" dirty="0">
                <a:latin typeface="Calibri"/>
                <a:ea typeface="Calibri"/>
                <a:cs typeface="Calibri"/>
              </a:rPr>
              <a:t> </a:t>
            </a:r>
            <a:r>
              <a:rPr lang="ru-RU" sz="2400" err="1">
                <a:latin typeface="Calibri"/>
                <a:ea typeface="Calibri"/>
                <a:cs typeface="Calibri"/>
              </a:rPr>
              <a:t>goes</a:t>
            </a:r>
            <a:r>
              <a:rPr lang="ru-RU" sz="2400" dirty="0">
                <a:latin typeface="Calibri"/>
                <a:ea typeface="Calibri"/>
                <a:cs typeface="Calibri"/>
              </a:rPr>
              <a:t> </a:t>
            </a:r>
            <a:r>
              <a:rPr lang="ru-RU" sz="2400" err="1">
                <a:latin typeface="Calibri"/>
                <a:ea typeface="Calibri"/>
                <a:cs typeface="Calibri"/>
              </a:rPr>
              <a:t>round</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sun</a:t>
            </a:r>
            <a:r>
              <a:rPr lang="ru-RU" sz="2400" dirty="0">
                <a:latin typeface="Calibri"/>
                <a:ea typeface="Calibri"/>
                <a:cs typeface="Calibri"/>
              </a:rPr>
              <a:t>.</a:t>
            </a:r>
          </a:p>
          <a:p>
            <a:pPr marL="0" indent="0">
              <a:buNone/>
            </a:pPr>
            <a:r>
              <a:rPr lang="ru-RU" sz="2400" dirty="0">
                <a:latin typeface="Calibri"/>
                <a:ea typeface="Calibri"/>
                <a:cs typeface="Calibri"/>
              </a:rPr>
              <a:t>⦁    The </a:t>
            </a:r>
            <a:r>
              <a:rPr lang="ru-RU" sz="2400" err="1">
                <a:latin typeface="Calibri"/>
                <a:ea typeface="Calibri"/>
                <a:cs typeface="Calibri"/>
              </a:rPr>
              <a:t>cafe</a:t>
            </a:r>
            <a:r>
              <a:rPr lang="ru-RU" sz="2400" dirty="0">
                <a:latin typeface="Calibri"/>
                <a:ea typeface="Calibri"/>
                <a:cs typeface="Calibri"/>
              </a:rPr>
              <a:t> </a:t>
            </a:r>
            <a:r>
              <a:rPr lang="ru-RU" sz="2400" err="1">
                <a:latin typeface="Calibri"/>
                <a:ea typeface="Calibri"/>
                <a:cs typeface="Calibri"/>
              </a:rPr>
              <a:t>opens</a:t>
            </a:r>
            <a:r>
              <a:rPr lang="ru-RU" sz="2400" dirty="0">
                <a:latin typeface="Calibri"/>
                <a:ea typeface="Calibri"/>
                <a:cs typeface="Calibri"/>
              </a:rPr>
              <a:t> </a:t>
            </a:r>
            <a:r>
              <a:rPr lang="ru-RU" sz="2400" err="1">
                <a:latin typeface="Calibri"/>
                <a:ea typeface="Calibri"/>
                <a:cs typeface="Calibri"/>
              </a:rPr>
              <a:t>at</a:t>
            </a:r>
            <a:r>
              <a:rPr lang="ru-RU" sz="2400" dirty="0">
                <a:latin typeface="Calibri"/>
                <a:ea typeface="Calibri"/>
                <a:cs typeface="Calibri"/>
              </a:rPr>
              <a:t> 7.30 </a:t>
            </a:r>
            <a:r>
              <a:rPr lang="ru-RU" sz="2400" err="1">
                <a:latin typeface="Calibri"/>
                <a:ea typeface="Calibri"/>
                <a:cs typeface="Calibri"/>
              </a:rPr>
              <a:t>in</a:t>
            </a:r>
            <a:r>
              <a:rPr lang="ru-RU" sz="2400" dirty="0">
                <a:latin typeface="Calibri"/>
                <a:ea typeface="Calibri"/>
                <a:cs typeface="Calibri"/>
              </a:rPr>
              <a:t> </a:t>
            </a:r>
            <a:r>
              <a:rPr lang="ru-RU" sz="2400" err="1">
                <a:latin typeface="Calibri"/>
                <a:ea typeface="Calibri"/>
                <a:cs typeface="Calibri"/>
              </a:rPr>
              <a:t>the</a:t>
            </a:r>
            <a:r>
              <a:rPr lang="ru-RU" sz="2400" dirty="0">
                <a:latin typeface="Calibri"/>
                <a:ea typeface="Calibri"/>
                <a:cs typeface="Calibri"/>
              </a:rPr>
              <a:t> </a:t>
            </a:r>
            <a:r>
              <a:rPr lang="ru-RU" sz="2400" err="1">
                <a:latin typeface="Calibri"/>
                <a:ea typeface="Calibri"/>
                <a:cs typeface="Calibri"/>
              </a:rPr>
              <a:t>morning</a:t>
            </a:r>
            <a:r>
              <a:rPr lang="ru-RU" sz="2400" dirty="0">
                <a:latin typeface="Calibri"/>
                <a:ea typeface="Calibri"/>
                <a:cs typeface="Calibri"/>
              </a:rPr>
              <a:t>.</a:t>
            </a:r>
          </a:p>
          <a:p>
            <a:pPr marL="0" indent="0">
              <a:buNone/>
            </a:pPr>
            <a:endParaRPr lang="ru-RU" sz="2400" dirty="0">
              <a:ea typeface="Calibri" panose="020F0502020204030204" pitchFamily="34" charset="0"/>
            </a:endParaRPr>
          </a:p>
          <a:p>
            <a:pPr marL="0" indent="0">
              <a:buNone/>
            </a:pPr>
            <a:r>
              <a:rPr lang="ru-RU" sz="2400" err="1">
                <a:latin typeface="Calibri"/>
                <a:ea typeface="Calibri"/>
                <a:cs typeface="Calibri"/>
              </a:rPr>
              <a:t>Remember</a:t>
            </a:r>
            <a:r>
              <a:rPr lang="ru-RU" sz="2400" dirty="0">
                <a:latin typeface="Calibri"/>
                <a:ea typeface="Calibri"/>
                <a:cs typeface="Calibri"/>
              </a:rPr>
              <a:t>:</a:t>
            </a:r>
          </a:p>
          <a:p>
            <a:pPr marL="0" indent="0">
              <a:buNone/>
            </a:pPr>
            <a:r>
              <a:rPr lang="ru-RU" sz="2400" dirty="0">
                <a:latin typeface="Calibri"/>
                <a:ea typeface="Calibri"/>
                <a:cs typeface="Calibri"/>
              </a:rPr>
              <a:t>I </a:t>
            </a:r>
            <a:r>
              <a:rPr lang="ru-RU" sz="2400" err="1">
                <a:latin typeface="Calibri"/>
                <a:ea typeface="Calibri"/>
                <a:cs typeface="Calibri"/>
              </a:rPr>
              <a:t>work</a:t>
            </a:r>
            <a:r>
              <a:rPr lang="ru-RU" sz="2400" dirty="0">
                <a:latin typeface="Calibri"/>
                <a:ea typeface="Calibri"/>
                <a:cs typeface="Calibri"/>
              </a:rPr>
              <a:t> ... </a:t>
            </a:r>
            <a:r>
              <a:rPr lang="ru-RU" sz="2400" err="1">
                <a:latin typeface="Calibri"/>
                <a:ea typeface="Calibri"/>
                <a:cs typeface="Calibri"/>
              </a:rPr>
              <a:t>but</a:t>
            </a:r>
            <a:r>
              <a:rPr lang="ru-RU" sz="2400" dirty="0">
                <a:latin typeface="Calibri"/>
                <a:ea typeface="Calibri"/>
                <a:cs typeface="Calibri"/>
              </a:rPr>
              <a:t>  </a:t>
            </a:r>
            <a:r>
              <a:rPr lang="ru-RU" sz="2400" err="1">
                <a:latin typeface="Calibri"/>
                <a:ea typeface="Calibri"/>
                <a:cs typeface="Calibri"/>
              </a:rPr>
              <a:t>He</a:t>
            </a:r>
            <a:r>
              <a:rPr lang="ru-RU" sz="2400" dirty="0">
                <a:latin typeface="Calibri"/>
                <a:ea typeface="Calibri"/>
                <a:cs typeface="Calibri"/>
              </a:rPr>
              <a:t> </a:t>
            </a:r>
            <a:r>
              <a:rPr lang="ru-RU" sz="2400" err="1">
                <a:latin typeface="Calibri"/>
                <a:ea typeface="Calibri"/>
                <a:cs typeface="Calibri"/>
              </a:rPr>
              <a:t>works</a:t>
            </a:r>
            <a:r>
              <a:rPr lang="ru-RU" sz="2400" dirty="0">
                <a:latin typeface="Calibri"/>
                <a:ea typeface="Calibri"/>
                <a:cs typeface="Calibri"/>
              </a:rPr>
              <a:t> ...    </a:t>
            </a:r>
            <a:r>
              <a:rPr lang="ru-RU" sz="2400" err="1">
                <a:latin typeface="Calibri"/>
                <a:ea typeface="Calibri"/>
                <a:cs typeface="Calibri"/>
              </a:rPr>
              <a:t>They</a:t>
            </a:r>
            <a:r>
              <a:rPr lang="ru-RU" sz="2400" dirty="0">
                <a:latin typeface="Calibri"/>
                <a:ea typeface="Calibri"/>
                <a:cs typeface="Calibri"/>
              </a:rPr>
              <a:t> </a:t>
            </a:r>
            <a:r>
              <a:rPr lang="ru-RU" sz="2400" err="1">
                <a:latin typeface="Calibri"/>
                <a:ea typeface="Calibri"/>
                <a:cs typeface="Calibri"/>
              </a:rPr>
              <a:t>teach</a:t>
            </a:r>
            <a:r>
              <a:rPr lang="ru-RU" sz="2400" dirty="0">
                <a:latin typeface="Calibri"/>
                <a:ea typeface="Calibri"/>
                <a:cs typeface="Calibri"/>
              </a:rPr>
              <a:t> ... </a:t>
            </a:r>
            <a:r>
              <a:rPr lang="ru-RU" sz="2400" err="1">
                <a:latin typeface="Calibri"/>
                <a:ea typeface="Calibri"/>
                <a:cs typeface="Calibri"/>
              </a:rPr>
              <a:t>but</a:t>
            </a:r>
            <a:r>
              <a:rPr lang="ru-RU" sz="2400" dirty="0">
                <a:latin typeface="Calibri"/>
                <a:ea typeface="Calibri"/>
                <a:cs typeface="Calibri"/>
              </a:rPr>
              <a:t> My </a:t>
            </a:r>
            <a:r>
              <a:rPr lang="ru-RU" sz="2400" err="1">
                <a:latin typeface="Calibri"/>
                <a:ea typeface="Calibri"/>
                <a:cs typeface="Calibri"/>
              </a:rPr>
              <a:t>sister</a:t>
            </a:r>
            <a:r>
              <a:rPr lang="ru-RU" sz="2400" dirty="0">
                <a:latin typeface="Calibri"/>
                <a:ea typeface="Calibri"/>
                <a:cs typeface="Calibri"/>
              </a:rPr>
              <a:t> </a:t>
            </a:r>
            <a:r>
              <a:rPr lang="ru-RU" sz="2400" err="1">
                <a:latin typeface="Calibri"/>
                <a:ea typeface="Calibri"/>
                <a:cs typeface="Calibri"/>
              </a:rPr>
              <a:t>teaches</a:t>
            </a:r>
            <a:r>
              <a:rPr lang="ru-RU" sz="2400" dirty="0">
                <a:latin typeface="Calibri"/>
                <a:ea typeface="Calibri"/>
                <a:cs typeface="Calibri"/>
              </a:rPr>
              <a:t> ...</a:t>
            </a:r>
            <a:endParaRPr lang="ru-RU" sz="2400" dirty="0">
              <a:latin typeface="Calibri"/>
              <a:ea typeface="Calibri" panose="020F0502020204030204" pitchFamily="34" charset="0"/>
              <a:cs typeface="Calibri"/>
            </a:endParaRPr>
          </a:p>
          <a:p>
            <a:endParaRPr lang="ru-RU" dirty="0">
              <a:ea typeface="Calibri"/>
            </a:endParaRPr>
          </a:p>
        </p:txBody>
      </p:sp>
    </p:spTree>
    <p:extLst>
      <p:ext uri="{BB962C8B-B14F-4D97-AF65-F5344CB8AC3E}">
        <p14:creationId xmlns:p14="http://schemas.microsoft.com/office/powerpoint/2010/main" val="262683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EFC374-1B72-A664-8035-989DF9BA33EF}"/>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5347B863-523E-43BF-1B3F-A7CB0C303FA0}"/>
              </a:ext>
            </a:extLst>
          </p:cNvPr>
          <p:cNvSpPr>
            <a:spLocks noGrp="1"/>
          </p:cNvSpPr>
          <p:nvPr>
            <p:ph idx="1"/>
          </p:nvPr>
        </p:nvSpPr>
        <p:spPr>
          <a:xfrm>
            <a:off x="504852" y="1715550"/>
            <a:ext cx="11496729" cy="4385794"/>
          </a:xfrm>
        </p:spPr>
        <p:txBody>
          <a:bodyPr vert="horz" lIns="91440" tIns="45720" rIns="91440" bIns="45720" rtlCol="0" anchor="t">
            <a:noAutofit/>
          </a:bodyPr>
          <a:lstStyle/>
          <a:p>
            <a:pPr marL="0" indent="0">
              <a:buNone/>
            </a:pPr>
            <a:r>
              <a:rPr lang="ru-RU" b="1" dirty="0">
                <a:latin typeface="Calibri"/>
                <a:ea typeface="Calibri"/>
                <a:cs typeface="Calibri"/>
              </a:rPr>
              <a:t>C.</a:t>
            </a:r>
            <a:endParaRPr lang="ru-RU" b="1">
              <a:ea typeface="Calibri" panose="020F0502020204030204" pitchFamily="34" charset="0"/>
              <a:cs typeface="Calibri"/>
            </a:endParaRPr>
          </a:p>
          <a:p>
            <a:pPr marL="0" indent="0">
              <a:buNone/>
            </a:pPr>
            <a:r>
              <a:rPr lang="ru-RU" b="1" dirty="0">
                <a:latin typeface="Calibri"/>
                <a:ea typeface="Calibri"/>
                <a:cs typeface="Calibri"/>
              </a:rPr>
              <a:t>We </a:t>
            </a:r>
            <a:r>
              <a:rPr lang="ru-RU" b="1" err="1">
                <a:latin typeface="Calibri"/>
                <a:ea typeface="Calibri"/>
                <a:cs typeface="Calibri"/>
              </a:rPr>
              <a:t>use</a:t>
            </a:r>
            <a:r>
              <a:rPr lang="ru-RU" b="1" dirty="0">
                <a:latin typeface="Calibri"/>
                <a:ea typeface="Calibri"/>
                <a:cs typeface="Calibri"/>
              </a:rPr>
              <a:t> </a:t>
            </a:r>
            <a:r>
              <a:rPr lang="ru-RU" b="1" err="1">
                <a:latin typeface="Calibri"/>
                <a:ea typeface="Calibri"/>
                <a:cs typeface="Calibri"/>
              </a:rPr>
              <a:t>do</a:t>
            </a:r>
            <a:r>
              <a:rPr lang="ru-RU" b="1" dirty="0">
                <a:latin typeface="Calibri"/>
                <a:ea typeface="Calibri"/>
                <a:cs typeface="Calibri"/>
              </a:rPr>
              <a:t>/</a:t>
            </a:r>
            <a:r>
              <a:rPr lang="ru-RU" b="1" err="1">
                <a:latin typeface="Calibri"/>
                <a:ea typeface="Calibri"/>
                <a:cs typeface="Calibri"/>
              </a:rPr>
              <a:t>does</a:t>
            </a:r>
            <a:r>
              <a:rPr lang="ru-RU" b="1" dirty="0">
                <a:latin typeface="Calibri"/>
                <a:ea typeface="Calibri"/>
                <a:cs typeface="Calibri"/>
              </a:rPr>
              <a:t> </a:t>
            </a:r>
            <a:r>
              <a:rPr lang="ru-RU" b="1" err="1">
                <a:latin typeface="Calibri"/>
                <a:ea typeface="Calibri"/>
                <a:cs typeface="Calibri"/>
              </a:rPr>
              <a:t>to</a:t>
            </a:r>
            <a:r>
              <a:rPr lang="ru-RU" b="1" dirty="0">
                <a:latin typeface="Calibri"/>
                <a:ea typeface="Calibri"/>
                <a:cs typeface="Calibri"/>
              </a:rPr>
              <a:t> </a:t>
            </a:r>
            <a:r>
              <a:rPr lang="ru-RU" b="1" err="1">
                <a:latin typeface="Calibri"/>
                <a:ea typeface="Calibri"/>
                <a:cs typeface="Calibri"/>
              </a:rPr>
              <a:t>make</a:t>
            </a:r>
            <a:r>
              <a:rPr lang="ru-RU" b="1" dirty="0">
                <a:latin typeface="Calibri"/>
                <a:ea typeface="Calibri"/>
                <a:cs typeface="Calibri"/>
              </a:rPr>
              <a:t> </a:t>
            </a:r>
            <a:r>
              <a:rPr lang="ru-RU" b="1" err="1">
                <a:latin typeface="Calibri"/>
                <a:ea typeface="Calibri"/>
                <a:cs typeface="Calibri"/>
              </a:rPr>
              <a:t>questions</a:t>
            </a:r>
            <a:r>
              <a:rPr lang="ru-RU" b="1" dirty="0">
                <a:latin typeface="Calibri"/>
                <a:ea typeface="Calibri"/>
                <a:cs typeface="Calibri"/>
              </a:rPr>
              <a: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negative</a:t>
            </a:r>
            <a:r>
              <a:rPr lang="ru-RU" b="1" dirty="0">
                <a:latin typeface="Calibri"/>
                <a:ea typeface="Calibri"/>
                <a:cs typeface="Calibri"/>
              </a:rPr>
              <a:t> </a:t>
            </a:r>
            <a:r>
              <a:rPr lang="ru-RU" b="1" err="1">
                <a:latin typeface="Calibri"/>
                <a:ea typeface="Calibri"/>
                <a:cs typeface="Calibri"/>
              </a:rPr>
              <a:t>sentences</a:t>
            </a:r>
            <a:r>
              <a:rPr lang="ru-RU" b="1" dirty="0">
                <a:latin typeface="Calibri"/>
                <a:ea typeface="Calibri"/>
                <a:cs typeface="Calibri"/>
              </a:rPr>
              <a:t>:</a:t>
            </a:r>
          </a:p>
          <a:p>
            <a:pPr marL="0" indent="0">
              <a:buNone/>
            </a:pPr>
            <a:r>
              <a:rPr lang="ru-RU" b="1" err="1">
                <a:latin typeface="Calibri"/>
                <a:ea typeface="Calibri"/>
                <a:cs typeface="Calibri"/>
              </a:rPr>
              <a:t>do</a:t>
            </a:r>
            <a:r>
              <a:rPr lang="ru-RU" b="1" dirty="0">
                <a:latin typeface="Calibri"/>
                <a:ea typeface="Calibri"/>
                <a:cs typeface="Calibri"/>
              </a:rPr>
              <a:t>    I/</a:t>
            </a:r>
            <a:r>
              <a:rPr lang="ru-RU" b="1" err="1">
                <a:latin typeface="Calibri"/>
                <a:ea typeface="Calibri"/>
                <a:cs typeface="Calibri"/>
              </a:rPr>
              <a:t>we</a:t>
            </a:r>
            <a:r>
              <a:rPr lang="ru-RU" b="1" dirty="0">
                <a:latin typeface="Calibri"/>
                <a:ea typeface="Calibri"/>
                <a:cs typeface="Calibri"/>
              </a:rPr>
              <a:t>/</a:t>
            </a:r>
            <a:r>
              <a:rPr lang="ru-RU" b="1" err="1">
                <a:latin typeface="Calibri"/>
                <a:ea typeface="Calibri"/>
                <a:cs typeface="Calibri"/>
              </a:rPr>
              <a:t>you</a:t>
            </a:r>
            <a:r>
              <a:rPr lang="ru-RU" b="1" dirty="0">
                <a:latin typeface="Calibri"/>
                <a:ea typeface="Calibri"/>
                <a:cs typeface="Calibri"/>
              </a:rPr>
              <a:t>/</a:t>
            </a:r>
            <a:r>
              <a:rPr lang="ru-RU" b="1" err="1">
                <a:latin typeface="Calibri"/>
                <a:ea typeface="Calibri"/>
                <a:cs typeface="Calibri"/>
              </a:rPr>
              <a:t>they</a:t>
            </a:r>
            <a:r>
              <a:rPr lang="ru-RU" b="1" dirty="0">
                <a:latin typeface="Calibri"/>
                <a:ea typeface="Calibri"/>
                <a:cs typeface="Calibri"/>
              </a:rPr>
              <a:t>           </a:t>
            </a:r>
            <a:r>
              <a:rPr lang="ru-RU" b="1" err="1">
                <a:latin typeface="Calibri"/>
                <a:ea typeface="Calibri"/>
                <a:cs typeface="Calibri"/>
              </a:rPr>
              <a:t>work</a:t>
            </a:r>
            <a:r>
              <a:rPr lang="ru-RU" b="1" dirty="0">
                <a:latin typeface="Calibri"/>
                <a:ea typeface="Calibri"/>
                <a:cs typeface="Calibri"/>
              </a:rPr>
              <a:t>? </a:t>
            </a:r>
            <a:r>
              <a:rPr lang="ru-RU" b="1" err="1">
                <a:latin typeface="Calibri"/>
                <a:ea typeface="Calibri"/>
                <a:cs typeface="Calibri"/>
              </a:rPr>
              <a:t>do</a:t>
            </a:r>
            <a:r>
              <a:rPr lang="ru-RU" b="1" dirty="0">
                <a:latin typeface="Calibri"/>
                <a:ea typeface="Calibri"/>
                <a:cs typeface="Calibri"/>
              </a:rPr>
              <a:t>? </a:t>
            </a:r>
            <a:r>
              <a:rPr lang="ru-RU" b="1" err="1">
                <a:latin typeface="Calibri"/>
                <a:ea typeface="Calibri"/>
                <a:cs typeface="Calibri"/>
              </a:rPr>
              <a:t>drive</a:t>
            </a:r>
            <a:r>
              <a:rPr lang="ru-RU" b="1" dirty="0">
                <a:latin typeface="Calibri"/>
                <a:ea typeface="Calibri"/>
                <a:cs typeface="Calibri"/>
              </a:rPr>
              <a:t>?</a:t>
            </a:r>
          </a:p>
          <a:p>
            <a:pPr marL="0" indent="0">
              <a:buNone/>
            </a:pPr>
            <a:endParaRPr lang="ru-RU" b="1" dirty="0">
              <a:ea typeface="Calibri" panose="020F0502020204030204" pitchFamily="34" charset="0"/>
            </a:endParaRPr>
          </a:p>
          <a:p>
            <a:pPr marL="0" indent="0">
              <a:buNone/>
            </a:pPr>
            <a:r>
              <a:rPr lang="ru-RU" b="1" dirty="0" err="1">
                <a:latin typeface="Calibri"/>
                <a:ea typeface="Calibri"/>
                <a:cs typeface="Calibri"/>
              </a:rPr>
              <a:t>does</a:t>
            </a:r>
            <a:r>
              <a:rPr lang="ru-RU" b="1" dirty="0">
                <a:latin typeface="Calibri"/>
                <a:ea typeface="Calibri"/>
                <a:cs typeface="Calibri"/>
              </a:rPr>
              <a:t>    </a:t>
            </a:r>
            <a:r>
              <a:rPr lang="ru-RU" b="1" dirty="0" err="1">
                <a:latin typeface="Calibri"/>
                <a:ea typeface="Calibri"/>
                <a:cs typeface="Calibri"/>
              </a:rPr>
              <a:t>he</a:t>
            </a:r>
            <a:r>
              <a:rPr lang="ru-RU" b="1" dirty="0">
                <a:latin typeface="Calibri"/>
                <a:ea typeface="Calibri"/>
                <a:cs typeface="Calibri"/>
              </a:rPr>
              <a:t>/</a:t>
            </a:r>
            <a:r>
              <a:rPr lang="ru-RU" b="1" dirty="0" err="1">
                <a:latin typeface="Calibri"/>
                <a:ea typeface="Calibri"/>
                <a:cs typeface="Calibri"/>
              </a:rPr>
              <a:t>she</a:t>
            </a:r>
            <a:r>
              <a:rPr lang="ru-RU" b="1" dirty="0">
                <a:latin typeface="Calibri"/>
                <a:ea typeface="Calibri"/>
                <a:cs typeface="Calibri"/>
              </a:rPr>
              <a:t>/</a:t>
            </a:r>
            <a:r>
              <a:rPr lang="ru-RU" b="1" dirty="0" err="1">
                <a:latin typeface="Calibri"/>
                <a:ea typeface="Calibri"/>
                <a:cs typeface="Calibri"/>
              </a:rPr>
              <a:t>it</a:t>
            </a:r>
            <a:r>
              <a:rPr lang="ru-RU" b="1" dirty="0">
                <a:latin typeface="Calibri"/>
                <a:ea typeface="Calibri"/>
                <a:cs typeface="Calibri"/>
              </a:rPr>
              <a:t>            </a:t>
            </a:r>
          </a:p>
          <a:p>
            <a:pPr marL="0" indent="0">
              <a:buNone/>
            </a:pPr>
            <a:endParaRPr lang="ru-RU" b="1" dirty="0">
              <a:latin typeface="Calibri"/>
              <a:ea typeface="Calibri"/>
              <a:cs typeface="Calibri"/>
            </a:endParaRPr>
          </a:p>
          <a:p>
            <a:pPr marL="0" indent="0">
              <a:buNone/>
            </a:pPr>
            <a:r>
              <a:rPr lang="ru-RU" b="1" dirty="0">
                <a:latin typeface="Calibri"/>
                <a:ea typeface="Calibri"/>
                <a:cs typeface="Calibri"/>
              </a:rPr>
              <a:t>I/</a:t>
            </a:r>
            <a:r>
              <a:rPr lang="ru-RU" b="1" err="1">
                <a:latin typeface="Calibri"/>
                <a:ea typeface="Calibri"/>
                <a:cs typeface="Calibri"/>
              </a:rPr>
              <a:t>we</a:t>
            </a:r>
            <a:r>
              <a:rPr lang="ru-RU" b="1" dirty="0">
                <a:latin typeface="Calibri"/>
                <a:ea typeface="Calibri"/>
                <a:cs typeface="Calibri"/>
              </a:rPr>
              <a:t>/</a:t>
            </a:r>
            <a:r>
              <a:rPr lang="ru-RU" b="1" err="1">
                <a:latin typeface="Calibri"/>
                <a:ea typeface="Calibri"/>
                <a:cs typeface="Calibri"/>
              </a:rPr>
              <a:t>you</a:t>
            </a:r>
            <a:r>
              <a:rPr lang="ru-RU" b="1" dirty="0">
                <a:latin typeface="Calibri"/>
                <a:ea typeface="Calibri"/>
                <a:cs typeface="Calibri"/>
              </a:rPr>
              <a:t>/</a:t>
            </a:r>
            <a:r>
              <a:rPr lang="ru-RU" b="1" err="1">
                <a:latin typeface="Calibri"/>
                <a:ea typeface="Calibri"/>
                <a:cs typeface="Calibri"/>
              </a:rPr>
              <a:t>they</a:t>
            </a:r>
            <a:r>
              <a:rPr lang="ru-RU" b="1" dirty="0">
                <a:latin typeface="Calibri"/>
                <a:ea typeface="Calibri"/>
                <a:cs typeface="Calibri"/>
              </a:rPr>
              <a:t>    </a:t>
            </a:r>
            <a:r>
              <a:rPr lang="ru-RU" b="1" err="1">
                <a:latin typeface="Calibri"/>
                <a:ea typeface="Calibri"/>
                <a:cs typeface="Calibri"/>
              </a:rPr>
              <a:t>don't</a:t>
            </a:r>
            <a:r>
              <a:rPr lang="ru-RU" b="1" dirty="0">
                <a:latin typeface="Calibri"/>
                <a:ea typeface="Calibri"/>
                <a:cs typeface="Calibri"/>
              </a:rPr>
              <a:t>    </a:t>
            </a:r>
            <a:r>
              <a:rPr lang="ru-RU" b="1" err="1">
                <a:latin typeface="Calibri"/>
                <a:ea typeface="Calibri"/>
                <a:cs typeface="Calibri"/>
              </a:rPr>
              <a:t>work</a:t>
            </a:r>
            <a:r>
              <a:rPr lang="ru-RU" b="1" dirty="0">
                <a:latin typeface="Calibri"/>
                <a:ea typeface="Calibri"/>
                <a:cs typeface="Calibri"/>
              </a:rPr>
              <a:t>, </a:t>
            </a:r>
            <a:r>
              <a:rPr lang="ru-RU" b="1" err="1">
                <a:latin typeface="Calibri"/>
                <a:ea typeface="Calibri"/>
                <a:cs typeface="Calibri"/>
              </a:rPr>
              <a:t>do</a:t>
            </a:r>
            <a:r>
              <a:rPr lang="ru-RU" b="1" dirty="0">
                <a:latin typeface="Calibri"/>
                <a:ea typeface="Calibri"/>
                <a:cs typeface="Calibri"/>
              </a:rPr>
              <a:t>, </a:t>
            </a:r>
            <a:r>
              <a:rPr lang="ru-RU" b="1" err="1">
                <a:latin typeface="Calibri"/>
                <a:ea typeface="Calibri"/>
                <a:cs typeface="Calibri"/>
              </a:rPr>
              <a:t>drive</a:t>
            </a:r>
            <a:endParaRPr lang="ru-RU" b="1" dirty="0">
              <a:latin typeface="Calibri"/>
              <a:ea typeface="Calibri"/>
              <a:cs typeface="Calibri"/>
            </a:endParaRPr>
          </a:p>
          <a:p>
            <a:pPr marL="0" indent="0">
              <a:buNone/>
            </a:pPr>
            <a:endParaRPr lang="ru-RU" b="1" dirty="0">
              <a:ea typeface="Calibri" panose="020F0502020204030204" pitchFamily="34" charset="0"/>
            </a:endParaRPr>
          </a:p>
          <a:p>
            <a:pPr marL="0" indent="0">
              <a:buNone/>
            </a:pPr>
            <a:r>
              <a:rPr lang="ru-RU" b="1" err="1">
                <a:latin typeface="Calibri"/>
                <a:ea typeface="Calibri"/>
                <a:cs typeface="Calibri"/>
              </a:rPr>
              <a:t>he</a:t>
            </a:r>
            <a:r>
              <a:rPr lang="ru-RU" b="1" dirty="0">
                <a:latin typeface="Calibri"/>
                <a:ea typeface="Calibri"/>
                <a:cs typeface="Calibri"/>
              </a:rPr>
              <a:t>/</a:t>
            </a:r>
            <a:r>
              <a:rPr lang="ru-RU" b="1" err="1">
                <a:latin typeface="Calibri"/>
                <a:ea typeface="Calibri"/>
                <a:cs typeface="Calibri"/>
              </a:rPr>
              <a:t>she</a:t>
            </a:r>
            <a:r>
              <a:rPr lang="ru-RU" b="1" dirty="0">
                <a:latin typeface="Calibri"/>
                <a:ea typeface="Calibri"/>
                <a:cs typeface="Calibri"/>
              </a:rPr>
              <a:t>/</a:t>
            </a:r>
            <a:r>
              <a:rPr lang="ru-RU" b="1" err="1">
                <a:latin typeface="Calibri"/>
                <a:ea typeface="Calibri"/>
                <a:cs typeface="Calibri"/>
              </a:rPr>
              <a:t>it</a:t>
            </a:r>
            <a:r>
              <a:rPr lang="ru-RU" b="1" dirty="0">
                <a:latin typeface="Calibri"/>
                <a:ea typeface="Calibri"/>
                <a:cs typeface="Calibri"/>
              </a:rPr>
              <a:t>    </a:t>
            </a:r>
            <a:r>
              <a:rPr lang="ru-RU" b="1" err="1">
                <a:latin typeface="Calibri"/>
                <a:ea typeface="Calibri"/>
                <a:cs typeface="Calibri"/>
              </a:rPr>
              <a:t>doesn't</a:t>
            </a:r>
            <a:r>
              <a:rPr lang="ru-RU" b="1" dirty="0">
                <a:latin typeface="Calibri"/>
                <a:ea typeface="Calibri"/>
                <a:cs typeface="Calibri"/>
              </a:rPr>
              <a:t>     </a:t>
            </a:r>
          </a:p>
          <a:p>
            <a:endParaRPr lang="ru-RU" dirty="0">
              <a:ea typeface="Calibri"/>
            </a:endParaRPr>
          </a:p>
        </p:txBody>
      </p:sp>
    </p:spTree>
    <p:extLst>
      <p:ext uri="{BB962C8B-B14F-4D97-AF65-F5344CB8AC3E}">
        <p14:creationId xmlns:p14="http://schemas.microsoft.com/office/powerpoint/2010/main" val="4028218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CE5993-E761-760B-7925-1ABDD3D81E7B}"/>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442EDF22-6AE6-3165-CFB8-FBD697074D7A}"/>
              </a:ext>
            </a:extLst>
          </p:cNvPr>
          <p:cNvSpPr>
            <a:spLocks noGrp="1"/>
          </p:cNvSpPr>
          <p:nvPr>
            <p:ph idx="1"/>
          </p:nvPr>
        </p:nvSpPr>
        <p:spPr>
          <a:xfrm>
            <a:off x="170034" y="422459"/>
            <a:ext cx="11381274" cy="5632703"/>
          </a:xfrm>
        </p:spPr>
        <p:txBody>
          <a:bodyPr vert="horz" lIns="91440" tIns="45720" rIns="91440" bIns="45720" rtlCol="0" anchor="t">
            <a:noAutofit/>
          </a:bodyPr>
          <a:lstStyle/>
          <a:p>
            <a:pPr marL="0" indent="0">
              <a:buNone/>
            </a:pPr>
            <a:r>
              <a:rPr lang="ru-RU" sz="3200" dirty="0">
                <a:latin typeface="Calibri"/>
                <a:ea typeface="Calibri"/>
                <a:cs typeface="Calibri"/>
              </a:rPr>
              <a:t>⦁    I </a:t>
            </a:r>
            <a:r>
              <a:rPr lang="ru-RU" sz="3200" err="1">
                <a:latin typeface="Calibri"/>
                <a:ea typeface="Calibri"/>
                <a:cs typeface="Calibri"/>
              </a:rPr>
              <a:t>come</a:t>
            </a:r>
            <a:r>
              <a:rPr lang="ru-RU" sz="3200" dirty="0">
                <a:latin typeface="Calibri"/>
                <a:ea typeface="Calibri"/>
                <a:cs typeface="Calibri"/>
              </a:rPr>
              <a:t> </a:t>
            </a:r>
            <a:r>
              <a:rPr lang="ru-RU" sz="3200" err="1">
                <a:latin typeface="Calibri"/>
                <a:ea typeface="Calibri"/>
                <a:cs typeface="Calibri"/>
              </a:rPr>
              <a:t>from</a:t>
            </a:r>
            <a:r>
              <a:rPr lang="ru-RU" sz="3200" dirty="0">
                <a:latin typeface="Calibri"/>
                <a:ea typeface="Calibri"/>
                <a:cs typeface="Calibri"/>
              </a:rPr>
              <a:t> Canada. </a:t>
            </a:r>
            <a:r>
              <a:rPr lang="ru-RU" sz="3200" err="1">
                <a:latin typeface="Calibri"/>
                <a:ea typeface="Calibri"/>
                <a:cs typeface="Calibri"/>
              </a:rPr>
              <a:t>Where</a:t>
            </a:r>
            <a:r>
              <a:rPr lang="ru-RU" sz="3200" dirty="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you</a:t>
            </a:r>
            <a:r>
              <a:rPr lang="ru-RU" sz="3200" dirty="0">
                <a:latin typeface="Calibri"/>
                <a:ea typeface="Calibri"/>
                <a:cs typeface="Calibri"/>
              </a:rPr>
              <a:t> </a:t>
            </a:r>
            <a:r>
              <a:rPr lang="ru-RU" sz="3200" err="1">
                <a:latin typeface="Calibri"/>
                <a:ea typeface="Calibri"/>
                <a:cs typeface="Calibri"/>
              </a:rPr>
              <a:t>come</a:t>
            </a:r>
            <a:r>
              <a:rPr lang="ru-RU" sz="3200" dirty="0">
                <a:latin typeface="Calibri"/>
                <a:ea typeface="Calibri"/>
                <a:cs typeface="Calibri"/>
              </a:rPr>
              <a:t> </a:t>
            </a:r>
            <a:r>
              <a:rPr lang="ru-RU" sz="3200" err="1">
                <a:latin typeface="Calibri"/>
                <a:ea typeface="Calibri"/>
                <a:cs typeface="Calibri"/>
              </a:rPr>
              <a:t>from</a:t>
            </a:r>
            <a:r>
              <a:rPr lang="ru-RU" sz="3200" dirty="0">
                <a:latin typeface="Calibri"/>
                <a:ea typeface="Calibri"/>
                <a:cs typeface="Calibri"/>
              </a:rPr>
              <a:t>? </a:t>
            </a:r>
            <a:endParaRPr lang="ru-RU" sz="3200">
              <a:latin typeface="Calibri"/>
              <a:ea typeface="Calibri" panose="020F0502020204030204" pitchFamily="34" charset="0"/>
              <a:cs typeface="Calibri"/>
            </a:endParaRPr>
          </a:p>
          <a:p>
            <a:pPr marL="0" indent="0">
              <a:buNone/>
            </a:pPr>
            <a:r>
              <a:rPr lang="ru-RU" sz="3200" dirty="0">
                <a:latin typeface="Calibri"/>
                <a:ea typeface="Calibri"/>
                <a:cs typeface="Calibri"/>
              </a:rPr>
              <a:t>⦁    I </a:t>
            </a:r>
            <a:r>
              <a:rPr lang="ru-RU" sz="3200" err="1">
                <a:latin typeface="Calibri"/>
                <a:ea typeface="Calibri"/>
                <a:cs typeface="Calibri"/>
              </a:rPr>
              <a:t>don't</a:t>
            </a:r>
            <a:r>
              <a:rPr lang="ru-RU" sz="3200" dirty="0">
                <a:latin typeface="Calibri"/>
                <a:ea typeface="Calibri"/>
                <a:cs typeface="Calibri"/>
              </a:rPr>
              <a:t> </a:t>
            </a:r>
            <a:r>
              <a:rPr lang="ru-RU" sz="3200" err="1">
                <a:latin typeface="Calibri"/>
                <a:ea typeface="Calibri"/>
                <a:cs typeface="Calibri"/>
              </a:rPr>
              <a:t>go</a:t>
            </a:r>
            <a:r>
              <a:rPr lang="ru-RU" sz="3200" dirty="0">
                <a:latin typeface="Calibri"/>
                <a:ea typeface="Calibri"/>
                <a:cs typeface="Calibri"/>
              </a:rPr>
              <a:t> </a:t>
            </a:r>
            <a:r>
              <a:rPr lang="ru-RU" sz="3200" err="1">
                <a:latin typeface="Calibri"/>
                <a:ea typeface="Calibri"/>
                <a:cs typeface="Calibri"/>
              </a:rPr>
              <a:t>away</a:t>
            </a:r>
            <a:r>
              <a:rPr lang="ru-RU" sz="3200" dirty="0">
                <a:latin typeface="Calibri"/>
                <a:ea typeface="Calibri"/>
                <a:cs typeface="Calibri"/>
              </a:rPr>
              <a:t> </a:t>
            </a:r>
            <a:r>
              <a:rPr lang="ru-RU" sz="3200" err="1">
                <a:latin typeface="Calibri"/>
                <a:ea typeface="Calibri"/>
                <a:cs typeface="Calibri"/>
              </a:rPr>
              <a:t>very</a:t>
            </a:r>
            <a:r>
              <a:rPr lang="ru-RU" sz="3200" dirty="0">
                <a:latin typeface="Calibri"/>
                <a:ea typeface="Calibri"/>
                <a:cs typeface="Calibri"/>
              </a:rPr>
              <a:t> </a:t>
            </a:r>
            <a:r>
              <a:rPr lang="ru-RU" sz="3200" err="1">
                <a:latin typeface="Calibri"/>
                <a:ea typeface="Calibri"/>
                <a:cs typeface="Calibri"/>
              </a:rPr>
              <a:t>often</a:t>
            </a:r>
            <a:r>
              <a:rPr lang="ru-RU" sz="3200" dirty="0">
                <a:latin typeface="Calibri"/>
                <a:ea typeface="Calibri"/>
                <a:cs typeface="Calibri"/>
              </a:rPr>
              <a:t>.</a:t>
            </a:r>
            <a:endParaRPr lang="ru-RU" sz="3200">
              <a:latin typeface="Calibri"/>
              <a:ea typeface="Calibri" panose="020F0502020204030204" pitchFamily="34" charset="0"/>
              <a:cs typeface="Calibri"/>
            </a:endParaRPr>
          </a:p>
          <a:p>
            <a:pPr marL="0" indent="0">
              <a:buNone/>
            </a:pPr>
            <a:r>
              <a:rPr lang="ru-RU" sz="3200" dirty="0">
                <a:latin typeface="Calibri"/>
                <a:ea typeface="Calibri"/>
                <a:cs typeface="Calibri"/>
              </a:rPr>
              <a:t>⦁    What </a:t>
            </a:r>
            <a:r>
              <a:rPr lang="ru-RU" sz="3200" err="1">
                <a:latin typeface="Calibri"/>
                <a:ea typeface="Calibri"/>
                <a:cs typeface="Calibri"/>
              </a:rPr>
              <a:t>does</a:t>
            </a:r>
            <a:r>
              <a:rPr lang="ru-RU" sz="3200" dirty="0">
                <a:latin typeface="Calibri"/>
                <a:ea typeface="Calibri"/>
                <a:cs typeface="Calibri"/>
              </a:rPr>
              <a:t> </a:t>
            </a:r>
            <a:r>
              <a:rPr lang="ru-RU" sz="3200" err="1">
                <a:latin typeface="Calibri"/>
                <a:ea typeface="Calibri"/>
                <a:cs typeface="Calibri"/>
              </a:rPr>
              <a:t>this</a:t>
            </a:r>
            <a:r>
              <a:rPr lang="ru-RU" sz="3200" dirty="0">
                <a:latin typeface="Calibri"/>
                <a:ea typeface="Calibri"/>
                <a:cs typeface="Calibri"/>
              </a:rPr>
              <a:t> </a:t>
            </a:r>
            <a:r>
              <a:rPr lang="ru-RU" sz="3200" err="1">
                <a:latin typeface="Calibri"/>
                <a:ea typeface="Calibri"/>
                <a:cs typeface="Calibri"/>
              </a:rPr>
              <a:t>word</a:t>
            </a:r>
            <a:r>
              <a:rPr lang="ru-RU" sz="3200" dirty="0">
                <a:latin typeface="Calibri"/>
                <a:ea typeface="Calibri"/>
                <a:cs typeface="Calibri"/>
              </a:rPr>
              <a:t> </a:t>
            </a:r>
            <a:r>
              <a:rPr lang="ru-RU" sz="3200" err="1">
                <a:latin typeface="Calibri"/>
                <a:ea typeface="Calibri"/>
                <a:cs typeface="Calibri"/>
              </a:rPr>
              <a:t>mean</a:t>
            </a:r>
            <a:r>
              <a:rPr lang="ru-RU" sz="3200" dirty="0">
                <a:latin typeface="Calibri"/>
                <a:ea typeface="Calibri"/>
                <a:cs typeface="Calibri"/>
              </a:rPr>
              <a:t>?  (</a:t>
            </a:r>
            <a:r>
              <a:rPr lang="ru-RU" sz="3200" err="1">
                <a:latin typeface="Calibri"/>
                <a:ea typeface="Calibri"/>
                <a:cs typeface="Calibri"/>
              </a:rPr>
              <a:t>not</a:t>
            </a:r>
            <a:r>
              <a:rPr lang="ru-RU" sz="3200" dirty="0">
                <a:latin typeface="Calibri"/>
                <a:ea typeface="Calibri"/>
                <a:cs typeface="Calibri"/>
              </a:rPr>
              <a:t> What </a:t>
            </a:r>
            <a:r>
              <a:rPr lang="ru-RU" sz="3200" err="1">
                <a:latin typeface="Calibri"/>
                <a:ea typeface="Calibri"/>
                <a:cs typeface="Calibri"/>
              </a:rPr>
              <a:t>means</a:t>
            </a:r>
            <a:r>
              <a:rPr lang="ru-RU" sz="3200" dirty="0">
                <a:latin typeface="Calibri"/>
                <a:ea typeface="Calibri"/>
                <a:cs typeface="Calibri"/>
              </a:rPr>
              <a:t> </a:t>
            </a:r>
            <a:r>
              <a:rPr lang="ru-RU" sz="3200" err="1">
                <a:latin typeface="Calibri"/>
                <a:ea typeface="Calibri"/>
                <a:cs typeface="Calibri"/>
              </a:rPr>
              <a:t>this</a:t>
            </a:r>
            <a:r>
              <a:rPr lang="ru-RU" sz="3200" dirty="0">
                <a:latin typeface="Calibri"/>
                <a:ea typeface="Calibri"/>
                <a:cs typeface="Calibri"/>
              </a:rPr>
              <a:t> </a:t>
            </a:r>
            <a:r>
              <a:rPr lang="ru-RU" sz="3200" err="1">
                <a:latin typeface="Calibri"/>
                <a:ea typeface="Calibri"/>
                <a:cs typeface="Calibri"/>
              </a:rPr>
              <a:t>word</a:t>
            </a:r>
            <a:r>
              <a:rPr lang="ru-RU" sz="3200" dirty="0">
                <a:latin typeface="Calibri"/>
                <a:ea typeface="Calibri"/>
                <a:cs typeface="Calibri"/>
              </a:rPr>
              <a:t>?)</a:t>
            </a:r>
            <a:endParaRPr lang="ru-RU" sz="3200">
              <a:latin typeface="Calibri"/>
              <a:ea typeface="Calibri" panose="020F0502020204030204" pitchFamily="34" charset="0"/>
              <a:cs typeface="Calibri"/>
            </a:endParaRPr>
          </a:p>
          <a:p>
            <a:pPr marL="0" indent="0">
              <a:buNone/>
            </a:pPr>
            <a:r>
              <a:rPr lang="ru-RU" sz="3200" dirty="0">
                <a:latin typeface="Calibri"/>
                <a:ea typeface="Calibri"/>
                <a:cs typeface="Calibri"/>
              </a:rPr>
              <a:t>⦁    </a:t>
            </a:r>
            <a:r>
              <a:rPr lang="ru-RU" sz="3200" err="1">
                <a:latin typeface="Calibri"/>
                <a:ea typeface="Calibri"/>
                <a:cs typeface="Calibri"/>
              </a:rPr>
              <a:t>Rice</a:t>
            </a:r>
            <a:r>
              <a:rPr lang="ru-RU" sz="3200" dirty="0">
                <a:latin typeface="Calibri"/>
                <a:ea typeface="Calibri"/>
                <a:cs typeface="Calibri"/>
              </a:rPr>
              <a:t> </a:t>
            </a:r>
            <a:r>
              <a:rPr lang="ru-RU" sz="3200" err="1">
                <a:latin typeface="Calibri"/>
                <a:ea typeface="Calibri"/>
                <a:cs typeface="Calibri"/>
              </a:rPr>
              <a:t>doesn't</a:t>
            </a:r>
            <a:r>
              <a:rPr lang="ru-RU" sz="3200" dirty="0">
                <a:latin typeface="Calibri"/>
                <a:ea typeface="Calibri"/>
                <a:cs typeface="Calibri"/>
              </a:rPr>
              <a:t> </a:t>
            </a:r>
            <a:r>
              <a:rPr lang="ru-RU" sz="3200" err="1">
                <a:latin typeface="Calibri"/>
                <a:ea typeface="Calibri"/>
                <a:cs typeface="Calibri"/>
              </a:rPr>
              <a:t>grow</a:t>
            </a:r>
            <a:r>
              <a:rPr lang="ru-RU" sz="3200" dirty="0">
                <a:latin typeface="Calibri"/>
                <a:ea typeface="Calibri"/>
                <a:cs typeface="Calibri"/>
              </a:rPr>
              <a:t> </a:t>
            </a:r>
            <a:r>
              <a:rPr lang="ru-RU" sz="3200" err="1">
                <a:latin typeface="Calibri"/>
                <a:ea typeface="Calibri"/>
                <a:cs typeface="Calibri"/>
              </a:rPr>
              <a:t>in</a:t>
            </a:r>
            <a:r>
              <a:rPr lang="ru-RU" sz="3200" dirty="0">
                <a:latin typeface="Calibri"/>
                <a:ea typeface="Calibri"/>
                <a:cs typeface="Calibri"/>
              </a:rPr>
              <a:t> </a:t>
            </a:r>
            <a:r>
              <a:rPr lang="ru-RU" sz="3200" err="1">
                <a:latin typeface="Calibri"/>
                <a:ea typeface="Calibri"/>
                <a:cs typeface="Calibri"/>
              </a:rPr>
              <a:t>cold</a:t>
            </a:r>
            <a:r>
              <a:rPr lang="ru-RU" sz="3200" dirty="0">
                <a:latin typeface="Calibri"/>
                <a:ea typeface="Calibri"/>
                <a:cs typeface="Calibri"/>
              </a:rPr>
              <a:t> </a:t>
            </a:r>
            <a:r>
              <a:rPr lang="ru-RU" sz="3200" err="1">
                <a:latin typeface="Calibri"/>
                <a:ea typeface="Calibri"/>
                <a:cs typeface="Calibri"/>
              </a:rPr>
              <a:t>climates</a:t>
            </a:r>
            <a:r>
              <a:rPr lang="ru-RU" sz="3200" dirty="0">
                <a:latin typeface="Calibri"/>
                <a:ea typeface="Calibri"/>
                <a:cs typeface="Calibri"/>
              </a:rPr>
              <a:t>.</a:t>
            </a:r>
            <a:endParaRPr lang="ru-RU" sz="3200">
              <a:latin typeface="Calibri"/>
              <a:ea typeface="Calibri" panose="020F0502020204030204" pitchFamily="34" charset="0"/>
              <a:cs typeface="Calibri"/>
            </a:endParaRPr>
          </a:p>
          <a:p>
            <a:pPr marL="0" indent="0">
              <a:buNone/>
            </a:pPr>
            <a:r>
              <a:rPr lang="ru-RU" sz="3200">
                <a:latin typeface="Calibri"/>
                <a:ea typeface="Calibri"/>
                <a:cs typeface="Calibri"/>
              </a:rPr>
              <a:t>In </a:t>
            </a:r>
            <a:r>
              <a:rPr lang="ru-RU" sz="3200" err="1">
                <a:latin typeface="Calibri"/>
                <a:ea typeface="Calibri"/>
                <a:cs typeface="Calibri"/>
              </a:rPr>
              <a:t>the</a:t>
            </a:r>
            <a:r>
              <a:rPr lang="ru-RU" sz="3200" dirty="0">
                <a:latin typeface="Calibri"/>
                <a:ea typeface="Calibri"/>
                <a:cs typeface="Calibri"/>
              </a:rPr>
              <a:t> </a:t>
            </a:r>
            <a:r>
              <a:rPr lang="ru-RU" sz="3200" err="1">
                <a:latin typeface="Calibri"/>
                <a:ea typeface="Calibri"/>
                <a:cs typeface="Calibri"/>
              </a:rPr>
              <a:t>following</a:t>
            </a:r>
            <a:r>
              <a:rPr lang="ru-RU" sz="3200" dirty="0">
                <a:latin typeface="Calibri"/>
                <a:ea typeface="Calibri"/>
                <a:cs typeface="Calibri"/>
              </a:rPr>
              <a:t> </a:t>
            </a:r>
            <a:r>
              <a:rPr lang="ru-RU" sz="3200" err="1">
                <a:latin typeface="Calibri"/>
                <a:ea typeface="Calibri"/>
                <a:cs typeface="Calibri"/>
              </a:rPr>
              <a:t>examples</a:t>
            </a:r>
            <a:r>
              <a:rPr lang="ru-RU" sz="320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is</a:t>
            </a:r>
            <a:r>
              <a:rPr lang="ru-RU" sz="3200" dirty="0">
                <a:latin typeface="Calibri"/>
                <a:ea typeface="Calibri"/>
                <a:cs typeface="Calibri"/>
              </a:rPr>
              <a:t> </a:t>
            </a:r>
            <a:r>
              <a:rPr lang="ru-RU" sz="3200" err="1">
                <a:latin typeface="Calibri"/>
                <a:ea typeface="Calibri"/>
                <a:cs typeface="Calibri"/>
              </a:rPr>
              <a:t>also</a:t>
            </a:r>
            <a:r>
              <a:rPr lang="ru-RU" sz="3200" dirty="0">
                <a:latin typeface="Calibri"/>
                <a:ea typeface="Calibri"/>
                <a:cs typeface="Calibri"/>
              </a:rPr>
              <a:t> </a:t>
            </a:r>
            <a:r>
              <a:rPr lang="ru-RU" sz="3200" err="1">
                <a:latin typeface="Calibri"/>
                <a:ea typeface="Calibri"/>
                <a:cs typeface="Calibri"/>
              </a:rPr>
              <a:t>the</a:t>
            </a:r>
            <a:r>
              <a:rPr lang="ru-RU" sz="3200" dirty="0">
                <a:latin typeface="Calibri"/>
                <a:ea typeface="Calibri"/>
                <a:cs typeface="Calibri"/>
              </a:rPr>
              <a:t> </a:t>
            </a:r>
            <a:r>
              <a:rPr lang="ru-RU" sz="3200" err="1">
                <a:latin typeface="Calibri"/>
                <a:ea typeface="Calibri"/>
                <a:cs typeface="Calibri"/>
              </a:rPr>
              <a:t>main</a:t>
            </a:r>
            <a:r>
              <a:rPr lang="ru-RU" sz="3200" dirty="0">
                <a:latin typeface="Calibri"/>
                <a:ea typeface="Calibri"/>
                <a:cs typeface="Calibri"/>
              </a:rPr>
              <a:t> </a:t>
            </a:r>
            <a:r>
              <a:rPr lang="ru-RU" sz="3200" err="1">
                <a:latin typeface="Calibri"/>
                <a:ea typeface="Calibri"/>
                <a:cs typeface="Calibri"/>
              </a:rPr>
              <a:t>verb</a:t>
            </a:r>
            <a:r>
              <a:rPr lang="ru-RU" sz="320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you</a:t>
            </a:r>
            <a:r>
              <a:rPr lang="ru-RU" sz="3200" dirty="0">
                <a:latin typeface="Calibri"/>
                <a:ea typeface="Calibri"/>
                <a:cs typeface="Calibri"/>
              </a:rPr>
              <a:t> </a:t>
            </a:r>
            <a:r>
              <a:rPr lang="ru-RU" sz="3200" err="1">
                <a:latin typeface="Calibri"/>
                <a:ea typeface="Calibri"/>
                <a:cs typeface="Calibri"/>
              </a:rPr>
              <a:t>do</a:t>
            </a:r>
            <a:r>
              <a:rPr lang="ru-RU" sz="3200">
                <a:latin typeface="Calibri"/>
                <a:ea typeface="Calibri"/>
                <a:cs typeface="Calibri"/>
              </a:rPr>
              <a:t>/ </a:t>
            </a:r>
            <a:r>
              <a:rPr lang="ru-RU" sz="3200" err="1">
                <a:latin typeface="Calibri"/>
                <a:ea typeface="Calibri"/>
                <a:cs typeface="Calibri"/>
              </a:rPr>
              <a:t>doesn't</a:t>
            </a:r>
            <a:r>
              <a:rPr lang="ru-RU" sz="3200" dirty="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etc</a:t>
            </a:r>
            <a:r>
              <a:rPr lang="ru-RU" sz="3200">
                <a:latin typeface="Calibri"/>
                <a:ea typeface="Calibri"/>
                <a:cs typeface="Calibri"/>
              </a:rPr>
              <a:t>.):</a:t>
            </a:r>
            <a:endParaRPr lang="ru-RU" sz="3200">
              <a:latin typeface="Calibri"/>
              <a:ea typeface="Calibri" panose="020F0502020204030204" pitchFamily="34" charset="0"/>
              <a:cs typeface="Calibri"/>
            </a:endParaRPr>
          </a:p>
          <a:p>
            <a:pPr marL="0" indent="0">
              <a:buNone/>
            </a:pPr>
            <a:r>
              <a:rPr lang="ru-RU" sz="3200" dirty="0">
                <a:latin typeface="Calibri"/>
                <a:ea typeface="Calibri"/>
                <a:cs typeface="Calibri"/>
              </a:rPr>
              <a:t>⦁    'What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you</a:t>
            </a:r>
            <a:r>
              <a:rPr lang="ru-RU" sz="3200" dirty="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'I </a:t>
            </a:r>
            <a:r>
              <a:rPr lang="ru-RU" sz="3200" err="1">
                <a:latin typeface="Calibri"/>
                <a:ea typeface="Calibri"/>
                <a:cs typeface="Calibri"/>
              </a:rPr>
              <a:t>work</a:t>
            </a:r>
            <a:r>
              <a:rPr lang="ru-RU" sz="3200" dirty="0">
                <a:latin typeface="Calibri"/>
                <a:ea typeface="Calibri"/>
                <a:cs typeface="Calibri"/>
              </a:rPr>
              <a:t> </a:t>
            </a:r>
            <a:r>
              <a:rPr lang="ru-RU" sz="3200" err="1">
                <a:latin typeface="Calibri"/>
                <a:ea typeface="Calibri"/>
                <a:cs typeface="Calibri"/>
              </a:rPr>
              <a:t>in</a:t>
            </a:r>
            <a:r>
              <a:rPr lang="ru-RU" sz="3200" dirty="0">
                <a:latin typeface="Calibri"/>
                <a:ea typeface="Calibri"/>
                <a:cs typeface="Calibri"/>
              </a:rPr>
              <a:t> a </a:t>
            </a:r>
            <a:r>
              <a:rPr lang="ru-RU" sz="3200" err="1">
                <a:latin typeface="Calibri"/>
                <a:ea typeface="Calibri"/>
                <a:cs typeface="Calibri"/>
              </a:rPr>
              <a:t>shop</a:t>
            </a:r>
            <a:r>
              <a:rPr lang="ru-RU" sz="3200" dirty="0">
                <a:latin typeface="Calibri"/>
                <a:ea typeface="Calibri"/>
                <a:cs typeface="Calibri"/>
              </a:rPr>
              <a:t>.'</a:t>
            </a:r>
            <a:endParaRPr lang="ru-RU" sz="3200" dirty="0">
              <a:latin typeface="Calibri"/>
              <a:ea typeface="Calibri" panose="020F0502020204030204" pitchFamily="34" charset="0"/>
              <a:cs typeface="Calibri"/>
            </a:endParaRPr>
          </a:p>
          <a:p>
            <a:pPr marL="0" indent="0">
              <a:buNone/>
            </a:pPr>
            <a:r>
              <a:rPr lang="ru-RU" sz="3200" dirty="0">
                <a:latin typeface="Calibri"/>
                <a:ea typeface="Calibri"/>
                <a:cs typeface="Calibri"/>
              </a:rPr>
              <a:t>⦁    </a:t>
            </a:r>
            <a:r>
              <a:rPr lang="ru-RU" sz="3200" err="1">
                <a:latin typeface="Calibri"/>
                <a:ea typeface="Calibri"/>
                <a:cs typeface="Calibri"/>
              </a:rPr>
              <a:t>He's</a:t>
            </a:r>
            <a:r>
              <a:rPr lang="ru-RU" sz="3200" dirty="0">
                <a:latin typeface="Calibri"/>
                <a:ea typeface="Calibri"/>
                <a:cs typeface="Calibri"/>
              </a:rPr>
              <a:t> </a:t>
            </a:r>
            <a:r>
              <a:rPr lang="ru-RU" sz="3200" err="1">
                <a:latin typeface="Calibri"/>
                <a:ea typeface="Calibri"/>
                <a:cs typeface="Calibri"/>
              </a:rPr>
              <a:t>always</a:t>
            </a:r>
            <a:r>
              <a:rPr lang="ru-RU" sz="3200" dirty="0">
                <a:latin typeface="Calibri"/>
                <a:ea typeface="Calibri"/>
                <a:cs typeface="Calibri"/>
              </a:rPr>
              <a:t> </a:t>
            </a:r>
            <a:r>
              <a:rPr lang="ru-RU" sz="3200" err="1">
                <a:latin typeface="Calibri"/>
                <a:ea typeface="Calibri"/>
                <a:cs typeface="Calibri"/>
              </a:rPr>
              <a:t>so</a:t>
            </a:r>
            <a:r>
              <a:rPr lang="ru-RU" sz="3200" dirty="0">
                <a:latin typeface="Calibri"/>
                <a:ea typeface="Calibri"/>
                <a:cs typeface="Calibri"/>
              </a:rPr>
              <a:t> </a:t>
            </a:r>
            <a:r>
              <a:rPr lang="ru-RU" sz="3200" err="1">
                <a:latin typeface="Calibri"/>
                <a:ea typeface="Calibri"/>
                <a:cs typeface="Calibri"/>
              </a:rPr>
              <a:t>lazy</a:t>
            </a:r>
            <a:r>
              <a:rPr lang="ru-RU" sz="3200" dirty="0">
                <a:latin typeface="Calibri"/>
                <a:ea typeface="Calibri"/>
                <a:cs typeface="Calibri"/>
              </a:rPr>
              <a:t>. </a:t>
            </a:r>
            <a:r>
              <a:rPr lang="ru-RU" sz="3200" err="1">
                <a:latin typeface="Calibri"/>
                <a:ea typeface="Calibri"/>
                <a:cs typeface="Calibri"/>
              </a:rPr>
              <a:t>He</a:t>
            </a:r>
            <a:r>
              <a:rPr lang="ru-RU" sz="3200" dirty="0">
                <a:latin typeface="Calibri"/>
                <a:ea typeface="Calibri"/>
                <a:cs typeface="Calibri"/>
              </a:rPr>
              <a:t> </a:t>
            </a:r>
            <a:r>
              <a:rPr lang="ru-RU" sz="3200" err="1">
                <a:latin typeface="Calibri"/>
                <a:ea typeface="Calibri"/>
                <a:cs typeface="Calibri"/>
              </a:rPr>
              <a:t>doesn't</a:t>
            </a:r>
            <a:r>
              <a:rPr lang="ru-RU" sz="3200" dirty="0">
                <a:latin typeface="Calibri"/>
                <a:ea typeface="Calibri"/>
                <a:cs typeface="Calibri"/>
              </a:rPr>
              <a:t> </a:t>
            </a:r>
            <a:r>
              <a:rPr lang="ru-RU" sz="3200" err="1">
                <a:latin typeface="Calibri"/>
                <a:ea typeface="Calibri"/>
                <a:cs typeface="Calibri"/>
              </a:rPr>
              <a:t>do</a:t>
            </a:r>
            <a:r>
              <a:rPr lang="ru-RU" sz="3200" dirty="0">
                <a:latin typeface="Calibri"/>
                <a:ea typeface="Calibri"/>
                <a:cs typeface="Calibri"/>
              </a:rPr>
              <a:t> </a:t>
            </a:r>
            <a:r>
              <a:rPr lang="ru-RU" sz="3200" err="1">
                <a:latin typeface="Calibri"/>
                <a:ea typeface="Calibri"/>
                <a:cs typeface="Calibri"/>
              </a:rPr>
              <a:t>anything</a:t>
            </a:r>
            <a:r>
              <a:rPr lang="ru-RU" sz="3200" dirty="0">
                <a:latin typeface="Calibri"/>
                <a:ea typeface="Calibri"/>
                <a:cs typeface="Calibri"/>
              </a:rPr>
              <a:t> </a:t>
            </a:r>
            <a:r>
              <a:rPr lang="ru-RU" sz="3200" err="1">
                <a:latin typeface="Calibri"/>
                <a:ea typeface="Calibri"/>
                <a:cs typeface="Calibri"/>
              </a:rPr>
              <a:t>to</a:t>
            </a:r>
            <a:r>
              <a:rPr lang="ru-RU" sz="3200" dirty="0">
                <a:latin typeface="Calibri"/>
                <a:ea typeface="Calibri"/>
                <a:cs typeface="Calibri"/>
              </a:rPr>
              <a:t> </a:t>
            </a:r>
            <a:r>
              <a:rPr lang="ru-RU" sz="3200" err="1">
                <a:latin typeface="Calibri"/>
                <a:ea typeface="Calibri"/>
                <a:cs typeface="Calibri"/>
              </a:rPr>
              <a:t>help</a:t>
            </a:r>
            <a:r>
              <a:rPr lang="ru-RU" sz="3200" dirty="0">
                <a:latin typeface="Calibri"/>
                <a:ea typeface="Calibri"/>
                <a:cs typeface="Calibri"/>
              </a:rPr>
              <a:t>.</a:t>
            </a:r>
            <a:endParaRPr lang="ru-RU" sz="3200" dirty="0">
              <a:ea typeface="Calibri" panose="020F0502020204030204" pitchFamily="34" charset="0"/>
            </a:endParaRPr>
          </a:p>
          <a:p>
            <a:endParaRPr lang="ru-RU" dirty="0">
              <a:ea typeface="Calibri"/>
            </a:endParaRPr>
          </a:p>
        </p:txBody>
      </p:sp>
    </p:spTree>
    <p:extLst>
      <p:ext uri="{BB962C8B-B14F-4D97-AF65-F5344CB8AC3E}">
        <p14:creationId xmlns:p14="http://schemas.microsoft.com/office/powerpoint/2010/main" val="526617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BABEC0-794E-3D47-7671-07AE9722022E}"/>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DF30D1A-0520-85EB-FA4A-F4444EAE183C}"/>
              </a:ext>
            </a:extLst>
          </p:cNvPr>
          <p:cNvSpPr>
            <a:spLocks noGrp="1"/>
          </p:cNvSpPr>
          <p:nvPr>
            <p:ph idx="1"/>
          </p:nvPr>
        </p:nvSpPr>
        <p:spPr>
          <a:xfrm>
            <a:off x="343216" y="353187"/>
            <a:ext cx="11462092" cy="5574976"/>
          </a:xfrm>
        </p:spPr>
        <p:txBody>
          <a:bodyPr/>
          <a:lstStyle/>
          <a:p>
            <a:pPr marL="0" indent="0">
              <a:buNone/>
            </a:pPr>
            <a:r>
              <a:rPr lang="ru-RU" sz="3600" b="1" dirty="0">
                <a:latin typeface="Calibri"/>
                <a:ea typeface="Calibri"/>
                <a:cs typeface="Calibri"/>
              </a:rPr>
              <a:t>D.</a:t>
            </a:r>
            <a:endParaRPr lang="ru-RU" sz="3600" b="1">
              <a:latin typeface="Calibri"/>
              <a:ea typeface="Calibri" panose="020F0502020204030204" pitchFamily="34" charset="0"/>
              <a:cs typeface="Calibri"/>
            </a:endParaRPr>
          </a:p>
          <a:p>
            <a:pPr marL="0" indent="0">
              <a:buNone/>
            </a:pPr>
            <a:r>
              <a:rPr lang="ru-RU" sz="3600" dirty="0">
                <a:latin typeface="Calibri"/>
                <a:ea typeface="Calibri"/>
                <a:cs typeface="Calibri"/>
              </a:rPr>
              <a:t>We </a:t>
            </a:r>
            <a:r>
              <a:rPr lang="ru-RU" sz="3600" err="1">
                <a:latin typeface="Calibri"/>
                <a:ea typeface="Calibri"/>
                <a:cs typeface="Calibri"/>
              </a:rPr>
              <a:t>use</a:t>
            </a:r>
            <a:r>
              <a:rPr lang="ru-RU" sz="3600" dirty="0">
                <a:latin typeface="Calibri"/>
                <a:ea typeface="Calibri"/>
                <a:cs typeface="Calibri"/>
              </a:rPr>
              <a:t> </a:t>
            </a:r>
            <a:r>
              <a:rPr lang="ru-RU" sz="3600" err="1">
                <a:latin typeface="Calibri"/>
                <a:ea typeface="Calibri"/>
                <a:cs typeface="Calibri"/>
              </a:rPr>
              <a:t>the</a:t>
            </a:r>
            <a:r>
              <a:rPr lang="ru-RU" sz="3600" dirty="0">
                <a:latin typeface="Calibri"/>
                <a:ea typeface="Calibri"/>
                <a:cs typeface="Calibri"/>
              </a:rPr>
              <a:t> </a:t>
            </a:r>
            <a:r>
              <a:rPr lang="ru-RU" sz="3600" err="1">
                <a:latin typeface="Calibri"/>
                <a:ea typeface="Calibri"/>
                <a:cs typeface="Calibri"/>
              </a:rPr>
              <a:t>present</a:t>
            </a:r>
            <a:r>
              <a:rPr lang="ru-RU" sz="3600" dirty="0">
                <a:latin typeface="Calibri"/>
                <a:ea typeface="Calibri"/>
                <a:cs typeface="Calibri"/>
              </a:rPr>
              <a:t> </a:t>
            </a:r>
            <a:r>
              <a:rPr lang="ru-RU" sz="3600" err="1">
                <a:latin typeface="Calibri"/>
                <a:ea typeface="Calibri"/>
                <a:cs typeface="Calibri"/>
              </a:rPr>
              <a:t>simple</a:t>
            </a:r>
            <a:r>
              <a:rPr lang="ru-RU" sz="3600" dirty="0">
                <a:latin typeface="Calibri"/>
                <a:ea typeface="Calibri"/>
                <a:cs typeface="Calibri"/>
              </a:rPr>
              <a:t> </a:t>
            </a:r>
            <a:r>
              <a:rPr lang="ru-RU" sz="3600" err="1">
                <a:latin typeface="Calibri"/>
                <a:ea typeface="Calibri"/>
                <a:cs typeface="Calibri"/>
              </a:rPr>
              <a:t>to</a:t>
            </a:r>
            <a:r>
              <a:rPr lang="ru-RU" sz="3600" dirty="0">
                <a:latin typeface="Calibri"/>
                <a:ea typeface="Calibri"/>
                <a:cs typeface="Calibri"/>
              </a:rPr>
              <a:t> </a:t>
            </a:r>
            <a:r>
              <a:rPr lang="ru-RU" sz="3600" err="1">
                <a:latin typeface="Calibri"/>
                <a:ea typeface="Calibri"/>
                <a:cs typeface="Calibri"/>
              </a:rPr>
              <a:t>say</a:t>
            </a:r>
            <a:r>
              <a:rPr lang="ru-RU" sz="3600" dirty="0">
                <a:latin typeface="Calibri"/>
                <a:ea typeface="Calibri"/>
                <a:cs typeface="Calibri"/>
              </a:rPr>
              <a:t> </a:t>
            </a:r>
            <a:r>
              <a:rPr lang="ru-RU" sz="3600" err="1">
                <a:latin typeface="Calibri"/>
                <a:ea typeface="Calibri"/>
                <a:cs typeface="Calibri"/>
              </a:rPr>
              <a:t>how</a:t>
            </a:r>
            <a:r>
              <a:rPr lang="ru-RU" sz="3600" dirty="0">
                <a:latin typeface="Calibri"/>
                <a:ea typeface="Calibri"/>
                <a:cs typeface="Calibri"/>
              </a:rPr>
              <a:t> </a:t>
            </a:r>
            <a:r>
              <a:rPr lang="ru-RU" sz="3600" err="1">
                <a:latin typeface="Calibri"/>
                <a:ea typeface="Calibri"/>
                <a:cs typeface="Calibri"/>
              </a:rPr>
              <a:t>often</a:t>
            </a:r>
            <a:r>
              <a:rPr lang="ru-RU" sz="3600" dirty="0">
                <a:latin typeface="Calibri"/>
                <a:ea typeface="Calibri"/>
                <a:cs typeface="Calibri"/>
              </a:rPr>
              <a:t> </a:t>
            </a:r>
            <a:r>
              <a:rPr lang="ru-RU" sz="3600" err="1">
                <a:latin typeface="Calibri"/>
                <a:ea typeface="Calibri"/>
                <a:cs typeface="Calibri"/>
              </a:rPr>
              <a:t>we</a:t>
            </a:r>
            <a:r>
              <a:rPr lang="ru-RU" sz="3600" dirty="0">
                <a:latin typeface="Calibri"/>
                <a:ea typeface="Calibri"/>
                <a:cs typeface="Calibri"/>
              </a:rPr>
              <a:t> </a:t>
            </a:r>
            <a:r>
              <a:rPr lang="ru-RU" sz="3600" err="1">
                <a:latin typeface="Calibri"/>
                <a:ea typeface="Calibri"/>
                <a:cs typeface="Calibri"/>
              </a:rPr>
              <a:t>do</a:t>
            </a:r>
            <a:r>
              <a:rPr lang="ru-RU" sz="3600" dirty="0">
                <a:latin typeface="Calibri"/>
                <a:ea typeface="Calibri"/>
                <a:cs typeface="Calibri"/>
              </a:rPr>
              <a:t> </a:t>
            </a:r>
            <a:r>
              <a:rPr lang="ru-RU" sz="3600" err="1">
                <a:latin typeface="Calibri"/>
                <a:ea typeface="Calibri"/>
                <a:cs typeface="Calibri"/>
              </a:rPr>
              <a:t>things</a:t>
            </a:r>
            <a:r>
              <a:rPr lang="ru-RU" sz="3600" dirty="0">
                <a:latin typeface="Calibri"/>
                <a:ea typeface="Calibri"/>
                <a:cs typeface="Calibri"/>
              </a:rPr>
              <a:t>:</a:t>
            </a:r>
          </a:p>
          <a:p>
            <a:pPr marL="0" indent="0">
              <a:buNone/>
            </a:pPr>
            <a:r>
              <a:rPr lang="ru-RU" sz="3600" dirty="0">
                <a:latin typeface="Calibri"/>
                <a:ea typeface="Calibri"/>
                <a:cs typeface="Calibri"/>
              </a:rPr>
              <a:t>⦁    I </a:t>
            </a:r>
            <a:r>
              <a:rPr lang="ru-RU" sz="3600" err="1">
                <a:latin typeface="Calibri"/>
                <a:ea typeface="Calibri"/>
                <a:cs typeface="Calibri"/>
              </a:rPr>
              <a:t>get</a:t>
            </a:r>
            <a:r>
              <a:rPr lang="ru-RU" sz="3600" dirty="0">
                <a:latin typeface="Calibri"/>
                <a:ea typeface="Calibri"/>
                <a:cs typeface="Calibri"/>
              </a:rPr>
              <a:t> </a:t>
            </a:r>
            <a:r>
              <a:rPr lang="ru-RU" sz="3600" err="1">
                <a:latin typeface="Calibri"/>
                <a:ea typeface="Calibri"/>
                <a:cs typeface="Calibri"/>
              </a:rPr>
              <a:t>up</a:t>
            </a:r>
            <a:r>
              <a:rPr lang="ru-RU" sz="3600" dirty="0">
                <a:latin typeface="Calibri"/>
                <a:ea typeface="Calibri"/>
                <a:cs typeface="Calibri"/>
              </a:rPr>
              <a:t> </a:t>
            </a:r>
            <a:r>
              <a:rPr lang="ru-RU" sz="3600" err="1">
                <a:latin typeface="Calibri"/>
                <a:ea typeface="Calibri"/>
                <a:cs typeface="Calibri"/>
              </a:rPr>
              <a:t>at</a:t>
            </a:r>
            <a:r>
              <a:rPr lang="ru-RU" sz="3600" dirty="0">
                <a:latin typeface="Calibri"/>
                <a:ea typeface="Calibri"/>
                <a:cs typeface="Calibri"/>
              </a:rPr>
              <a:t> 8 </a:t>
            </a:r>
            <a:r>
              <a:rPr lang="ru-RU" sz="3600" err="1">
                <a:latin typeface="Calibri"/>
                <a:ea typeface="Calibri"/>
                <a:cs typeface="Calibri"/>
              </a:rPr>
              <a:t>o'clock</a:t>
            </a:r>
            <a:r>
              <a:rPr lang="ru-RU" sz="3600" dirty="0">
                <a:latin typeface="Calibri"/>
                <a:ea typeface="Calibri"/>
                <a:cs typeface="Calibri"/>
              </a:rPr>
              <a:t> </a:t>
            </a:r>
            <a:r>
              <a:rPr lang="ru-RU" sz="3600" err="1">
                <a:latin typeface="Calibri"/>
                <a:ea typeface="Calibri"/>
                <a:cs typeface="Calibri"/>
              </a:rPr>
              <a:t>every</a:t>
            </a:r>
            <a:r>
              <a:rPr lang="ru-RU" sz="3600" dirty="0">
                <a:latin typeface="Calibri"/>
                <a:ea typeface="Calibri"/>
                <a:cs typeface="Calibri"/>
              </a:rPr>
              <a:t> </a:t>
            </a:r>
            <a:r>
              <a:rPr lang="ru-RU" sz="3600" err="1">
                <a:latin typeface="Calibri"/>
                <a:ea typeface="Calibri"/>
                <a:cs typeface="Calibri"/>
              </a:rPr>
              <a:t>morning</a:t>
            </a:r>
            <a:r>
              <a:rPr lang="ru-RU" sz="3600" dirty="0">
                <a:latin typeface="Calibri"/>
                <a:ea typeface="Calibri"/>
                <a:cs typeface="Calibri"/>
              </a:rPr>
              <a:t>.</a:t>
            </a:r>
          </a:p>
          <a:p>
            <a:pPr marL="0" indent="0">
              <a:buNone/>
            </a:pPr>
            <a:r>
              <a:rPr lang="ru-RU" sz="3600" dirty="0">
                <a:latin typeface="Calibri"/>
                <a:ea typeface="Calibri"/>
                <a:cs typeface="Calibri"/>
              </a:rPr>
              <a:t>⦁    </a:t>
            </a:r>
            <a:r>
              <a:rPr lang="ru-RU" sz="3600" err="1">
                <a:latin typeface="Calibri"/>
                <a:ea typeface="Calibri"/>
                <a:cs typeface="Calibri"/>
              </a:rPr>
              <a:t>How</a:t>
            </a:r>
            <a:r>
              <a:rPr lang="ru-RU" sz="3600" dirty="0">
                <a:latin typeface="Calibri"/>
                <a:ea typeface="Calibri"/>
                <a:cs typeface="Calibri"/>
              </a:rPr>
              <a:t> </a:t>
            </a:r>
            <a:r>
              <a:rPr lang="ru-RU" sz="3600" err="1">
                <a:latin typeface="Calibri"/>
                <a:ea typeface="Calibri"/>
                <a:cs typeface="Calibri"/>
              </a:rPr>
              <a:t>often</a:t>
            </a:r>
            <a:r>
              <a:rPr lang="ru-RU" sz="3600" dirty="0">
                <a:latin typeface="Calibri"/>
                <a:ea typeface="Calibri"/>
                <a:cs typeface="Calibri"/>
              </a:rPr>
              <a:t> </a:t>
            </a:r>
            <a:r>
              <a:rPr lang="ru-RU" sz="3600" err="1">
                <a:latin typeface="Calibri"/>
                <a:ea typeface="Calibri"/>
                <a:cs typeface="Calibri"/>
              </a:rPr>
              <a:t>do</a:t>
            </a:r>
            <a:r>
              <a:rPr lang="ru-RU" sz="3600" dirty="0">
                <a:latin typeface="Calibri"/>
                <a:ea typeface="Calibri"/>
                <a:cs typeface="Calibri"/>
              </a:rPr>
              <a:t> </a:t>
            </a:r>
            <a:r>
              <a:rPr lang="ru-RU" sz="3600" err="1">
                <a:latin typeface="Calibri"/>
                <a:ea typeface="Calibri"/>
                <a:cs typeface="Calibri"/>
              </a:rPr>
              <a:t>you</a:t>
            </a:r>
            <a:r>
              <a:rPr lang="ru-RU" sz="3600" dirty="0">
                <a:latin typeface="Calibri"/>
                <a:ea typeface="Calibri"/>
                <a:cs typeface="Calibri"/>
              </a:rPr>
              <a:t> </a:t>
            </a:r>
            <a:r>
              <a:rPr lang="ru-RU" sz="3600" err="1">
                <a:latin typeface="Calibri"/>
                <a:ea typeface="Calibri"/>
                <a:cs typeface="Calibri"/>
              </a:rPr>
              <a:t>go</a:t>
            </a:r>
            <a:r>
              <a:rPr lang="ru-RU" sz="3600" dirty="0">
                <a:latin typeface="Calibri"/>
                <a:ea typeface="Calibri"/>
                <a:cs typeface="Calibri"/>
              </a:rPr>
              <a:t> </a:t>
            </a:r>
            <a:r>
              <a:rPr lang="ru-RU" sz="3600" err="1">
                <a:latin typeface="Calibri"/>
                <a:ea typeface="Calibri"/>
                <a:cs typeface="Calibri"/>
              </a:rPr>
              <a:t>to</a:t>
            </a:r>
            <a:r>
              <a:rPr lang="ru-RU" sz="3600" dirty="0">
                <a:latin typeface="Calibri"/>
                <a:ea typeface="Calibri"/>
                <a:cs typeface="Calibri"/>
              </a:rPr>
              <a:t> </a:t>
            </a:r>
            <a:r>
              <a:rPr lang="ru-RU" sz="3600" err="1">
                <a:latin typeface="Calibri"/>
                <a:ea typeface="Calibri"/>
                <a:cs typeface="Calibri"/>
              </a:rPr>
              <a:t>the</a:t>
            </a:r>
            <a:r>
              <a:rPr lang="ru-RU" sz="3600" dirty="0">
                <a:latin typeface="Calibri"/>
                <a:ea typeface="Calibri"/>
                <a:cs typeface="Calibri"/>
              </a:rPr>
              <a:t> </a:t>
            </a:r>
            <a:r>
              <a:rPr lang="ru-RU" sz="3600" err="1">
                <a:latin typeface="Calibri"/>
                <a:ea typeface="Calibri"/>
                <a:cs typeface="Calibri"/>
              </a:rPr>
              <a:t>dentist</a:t>
            </a:r>
            <a:r>
              <a:rPr lang="ru-RU" sz="3600" dirty="0">
                <a:latin typeface="Calibri"/>
                <a:ea typeface="Calibri"/>
                <a:cs typeface="Calibri"/>
              </a:rPr>
              <a:t>?</a:t>
            </a:r>
          </a:p>
          <a:p>
            <a:pPr marL="0" indent="0">
              <a:buNone/>
            </a:pPr>
            <a:r>
              <a:rPr lang="ru-RU" sz="3600" dirty="0">
                <a:latin typeface="Calibri"/>
                <a:ea typeface="Calibri"/>
                <a:cs typeface="Calibri"/>
              </a:rPr>
              <a:t>⦁    </a:t>
            </a:r>
            <a:r>
              <a:rPr lang="ru-RU" sz="3600" err="1">
                <a:latin typeface="Calibri"/>
                <a:ea typeface="Calibri"/>
                <a:cs typeface="Calibri"/>
              </a:rPr>
              <a:t>Julie</a:t>
            </a:r>
            <a:r>
              <a:rPr lang="ru-RU" sz="3600" dirty="0">
                <a:latin typeface="Calibri"/>
                <a:ea typeface="Calibri"/>
                <a:cs typeface="Calibri"/>
              </a:rPr>
              <a:t> </a:t>
            </a:r>
            <a:r>
              <a:rPr lang="ru-RU" sz="3600" err="1">
                <a:latin typeface="Calibri"/>
                <a:ea typeface="Calibri"/>
                <a:cs typeface="Calibri"/>
              </a:rPr>
              <a:t>doesn't</a:t>
            </a:r>
            <a:r>
              <a:rPr lang="ru-RU" sz="3600" dirty="0">
                <a:latin typeface="Calibri"/>
                <a:ea typeface="Calibri"/>
                <a:cs typeface="Calibri"/>
              </a:rPr>
              <a:t> </a:t>
            </a:r>
            <a:r>
              <a:rPr lang="ru-RU" sz="3600" err="1">
                <a:latin typeface="Calibri"/>
                <a:ea typeface="Calibri"/>
                <a:cs typeface="Calibri"/>
              </a:rPr>
              <a:t>drink</a:t>
            </a:r>
            <a:r>
              <a:rPr lang="ru-RU" sz="3600" dirty="0">
                <a:latin typeface="Calibri"/>
                <a:ea typeface="Calibri"/>
                <a:cs typeface="Calibri"/>
              </a:rPr>
              <a:t> </a:t>
            </a:r>
            <a:r>
              <a:rPr lang="ru-RU" sz="3600" err="1">
                <a:latin typeface="Calibri"/>
                <a:ea typeface="Calibri"/>
                <a:cs typeface="Calibri"/>
              </a:rPr>
              <a:t>tea</a:t>
            </a:r>
            <a:r>
              <a:rPr lang="ru-RU" sz="3600" dirty="0">
                <a:latin typeface="Calibri"/>
                <a:ea typeface="Calibri"/>
                <a:cs typeface="Calibri"/>
              </a:rPr>
              <a:t> </a:t>
            </a:r>
            <a:r>
              <a:rPr lang="ru-RU" sz="3600" err="1">
                <a:latin typeface="Calibri"/>
                <a:ea typeface="Calibri"/>
                <a:cs typeface="Calibri"/>
              </a:rPr>
              <a:t>very</a:t>
            </a:r>
            <a:r>
              <a:rPr lang="ru-RU" sz="3600" dirty="0">
                <a:latin typeface="Calibri"/>
                <a:ea typeface="Calibri"/>
                <a:cs typeface="Calibri"/>
              </a:rPr>
              <a:t> </a:t>
            </a:r>
            <a:r>
              <a:rPr lang="ru-RU" sz="3600" err="1">
                <a:latin typeface="Calibri"/>
                <a:ea typeface="Calibri"/>
                <a:cs typeface="Calibri"/>
              </a:rPr>
              <a:t>often</a:t>
            </a:r>
            <a:r>
              <a:rPr lang="ru-RU" sz="3600" dirty="0">
                <a:latin typeface="Calibri"/>
                <a:ea typeface="Calibri"/>
                <a:cs typeface="Calibri"/>
              </a:rPr>
              <a:t>.</a:t>
            </a:r>
          </a:p>
          <a:p>
            <a:pPr marL="0" indent="0">
              <a:buNone/>
            </a:pPr>
            <a:r>
              <a:rPr lang="ru-RU" sz="3600" dirty="0">
                <a:latin typeface="Calibri"/>
                <a:ea typeface="Calibri"/>
                <a:cs typeface="Calibri"/>
              </a:rPr>
              <a:t>⦁    Robert </a:t>
            </a:r>
            <a:r>
              <a:rPr lang="ru-RU" sz="3600" err="1">
                <a:latin typeface="Calibri"/>
                <a:ea typeface="Calibri"/>
                <a:cs typeface="Calibri"/>
              </a:rPr>
              <a:t>usually</a:t>
            </a:r>
            <a:r>
              <a:rPr lang="ru-RU" sz="3600" dirty="0">
                <a:latin typeface="Calibri"/>
                <a:ea typeface="Calibri"/>
                <a:cs typeface="Calibri"/>
              </a:rPr>
              <a:t> </a:t>
            </a:r>
            <a:r>
              <a:rPr lang="ru-RU" sz="3600" err="1">
                <a:latin typeface="Calibri"/>
                <a:ea typeface="Calibri"/>
                <a:cs typeface="Calibri"/>
              </a:rPr>
              <a:t>goes</a:t>
            </a:r>
            <a:r>
              <a:rPr lang="ru-RU" sz="3600" dirty="0">
                <a:latin typeface="Calibri"/>
                <a:ea typeface="Calibri"/>
                <a:cs typeface="Calibri"/>
              </a:rPr>
              <a:t> </a:t>
            </a:r>
            <a:r>
              <a:rPr lang="ru-RU" sz="3600" err="1">
                <a:latin typeface="Calibri"/>
                <a:ea typeface="Calibri"/>
                <a:cs typeface="Calibri"/>
              </a:rPr>
              <a:t>away</a:t>
            </a:r>
            <a:r>
              <a:rPr lang="ru-RU" sz="3600" dirty="0">
                <a:latin typeface="Calibri"/>
                <a:ea typeface="Calibri"/>
                <a:cs typeface="Calibri"/>
              </a:rPr>
              <a:t> </a:t>
            </a:r>
            <a:r>
              <a:rPr lang="ru-RU" sz="3600" err="1">
                <a:latin typeface="Calibri"/>
                <a:ea typeface="Calibri"/>
                <a:cs typeface="Calibri"/>
              </a:rPr>
              <a:t>two</a:t>
            </a:r>
            <a:r>
              <a:rPr lang="ru-RU" sz="3600" dirty="0">
                <a:latin typeface="Calibri"/>
                <a:ea typeface="Calibri"/>
                <a:cs typeface="Calibri"/>
              </a:rPr>
              <a:t> </a:t>
            </a:r>
            <a:r>
              <a:rPr lang="ru-RU" sz="3600" err="1">
                <a:latin typeface="Calibri"/>
                <a:ea typeface="Calibri"/>
                <a:cs typeface="Calibri"/>
              </a:rPr>
              <a:t>or</a:t>
            </a:r>
            <a:r>
              <a:rPr lang="ru-RU" sz="3600" dirty="0">
                <a:latin typeface="Calibri"/>
                <a:ea typeface="Calibri"/>
                <a:cs typeface="Calibri"/>
              </a:rPr>
              <a:t> </a:t>
            </a:r>
            <a:r>
              <a:rPr lang="ru-RU" sz="3600" err="1">
                <a:latin typeface="Calibri"/>
                <a:ea typeface="Calibri"/>
                <a:cs typeface="Calibri"/>
              </a:rPr>
              <a:t>three</a:t>
            </a:r>
            <a:r>
              <a:rPr lang="ru-RU" sz="3600" dirty="0">
                <a:latin typeface="Calibri"/>
                <a:ea typeface="Calibri"/>
                <a:cs typeface="Calibri"/>
              </a:rPr>
              <a:t> </a:t>
            </a:r>
            <a:r>
              <a:rPr lang="ru-RU" sz="3600" err="1">
                <a:latin typeface="Calibri"/>
                <a:ea typeface="Calibri"/>
                <a:cs typeface="Calibri"/>
              </a:rPr>
              <a:t>times</a:t>
            </a:r>
            <a:r>
              <a:rPr lang="ru-RU" sz="3600" dirty="0">
                <a:latin typeface="Calibri"/>
                <a:ea typeface="Calibri"/>
                <a:cs typeface="Calibri"/>
              </a:rPr>
              <a:t> a </a:t>
            </a:r>
            <a:r>
              <a:rPr lang="ru-RU" sz="3600" err="1">
                <a:latin typeface="Calibri"/>
                <a:ea typeface="Calibri"/>
                <a:cs typeface="Calibri"/>
              </a:rPr>
              <a:t>year</a:t>
            </a:r>
            <a:r>
              <a:rPr lang="ru-RU" sz="3600" dirty="0">
                <a:latin typeface="Calibri"/>
                <a:ea typeface="Calibri"/>
                <a:cs typeface="Calibri"/>
              </a:rPr>
              <a:t>.</a:t>
            </a:r>
          </a:p>
          <a:p>
            <a:endParaRPr lang="ru-RU" dirty="0">
              <a:ea typeface="Calibri"/>
            </a:endParaRPr>
          </a:p>
        </p:txBody>
      </p:sp>
    </p:spTree>
    <p:extLst>
      <p:ext uri="{BB962C8B-B14F-4D97-AF65-F5344CB8AC3E}">
        <p14:creationId xmlns:p14="http://schemas.microsoft.com/office/powerpoint/2010/main" val="1644817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8344A8-7E10-EF47-5E0E-D0F618F36D3F}"/>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6B717CBD-D3BF-F7FC-09EB-AB64BCA17286}"/>
              </a:ext>
            </a:extLst>
          </p:cNvPr>
          <p:cNvSpPr>
            <a:spLocks noGrp="1"/>
          </p:cNvSpPr>
          <p:nvPr>
            <p:ph idx="1"/>
          </p:nvPr>
        </p:nvSpPr>
        <p:spPr>
          <a:xfrm>
            <a:off x="308579" y="318551"/>
            <a:ext cx="11669911" cy="5736612"/>
          </a:xfrm>
        </p:spPr>
        <p:txBody>
          <a:bodyPr>
            <a:normAutofit/>
          </a:bodyPr>
          <a:lstStyle/>
          <a:p>
            <a:pPr marL="0" indent="0">
              <a:buNone/>
            </a:pPr>
            <a:r>
              <a:rPr lang="ru-RU" sz="2800" b="1" dirty="0">
                <a:latin typeface="Calibri"/>
                <a:ea typeface="Calibri"/>
                <a:cs typeface="Calibri"/>
              </a:rPr>
              <a:t>E.</a:t>
            </a:r>
            <a:endParaRPr lang="ru-RU" sz="2800" b="1">
              <a:ea typeface="Calibri" panose="020F0502020204030204" pitchFamily="34" charset="0"/>
              <a:cs typeface="Calibri"/>
            </a:endParaRPr>
          </a:p>
          <a:p>
            <a:pPr marL="0" indent="0">
              <a:buNone/>
            </a:pPr>
            <a:r>
              <a:rPr lang="ru-RU" sz="2800" dirty="0">
                <a:latin typeface="Calibri"/>
                <a:ea typeface="Calibri"/>
                <a:cs typeface="Calibri"/>
              </a:rPr>
              <a:t>I </a:t>
            </a:r>
            <a:r>
              <a:rPr lang="ru-RU" sz="2800" err="1">
                <a:latin typeface="Calibri"/>
                <a:ea typeface="Calibri"/>
                <a:cs typeface="Calibri"/>
              </a:rPr>
              <a:t>promise</a:t>
            </a:r>
            <a:r>
              <a:rPr lang="ru-RU" sz="2800" dirty="0">
                <a:latin typeface="Calibri"/>
                <a:ea typeface="Calibri"/>
                <a:cs typeface="Calibri"/>
              </a:rPr>
              <a:t> I </a:t>
            </a:r>
            <a:r>
              <a:rPr lang="ru-RU" sz="2800" err="1">
                <a:latin typeface="Calibri"/>
                <a:ea typeface="Calibri"/>
                <a:cs typeface="Calibri"/>
              </a:rPr>
              <a:t>I</a:t>
            </a:r>
            <a:r>
              <a:rPr lang="ru-RU" sz="2800" dirty="0">
                <a:latin typeface="Calibri"/>
                <a:ea typeface="Calibri"/>
                <a:cs typeface="Calibri"/>
              </a:rPr>
              <a:t> </a:t>
            </a:r>
            <a:r>
              <a:rPr lang="ru-RU" sz="2800" err="1">
                <a:latin typeface="Calibri"/>
                <a:ea typeface="Calibri"/>
                <a:cs typeface="Calibri"/>
              </a:rPr>
              <a:t>apologise</a:t>
            </a:r>
            <a:r>
              <a:rPr lang="ru-RU" sz="2800" dirty="0">
                <a:latin typeface="Calibri"/>
                <a:ea typeface="Calibri"/>
                <a:cs typeface="Calibri"/>
              </a:rPr>
              <a:t> </a:t>
            </a:r>
            <a:r>
              <a:rPr lang="ru-RU" sz="2800" err="1">
                <a:latin typeface="Calibri"/>
                <a:ea typeface="Calibri"/>
                <a:cs typeface="Calibri"/>
              </a:rPr>
              <a:t>etc</a:t>
            </a:r>
            <a:r>
              <a:rPr lang="ru-RU" sz="2800" dirty="0">
                <a:latin typeface="Calibri"/>
                <a:ea typeface="Calibri"/>
                <a:cs typeface="Calibri"/>
              </a:rPr>
              <a:t>.</a:t>
            </a:r>
          </a:p>
          <a:p>
            <a:pPr marL="0" indent="0">
              <a:buNone/>
            </a:pPr>
            <a:r>
              <a:rPr lang="ru-RU" sz="2800" err="1">
                <a:latin typeface="Calibri"/>
                <a:ea typeface="Calibri"/>
                <a:cs typeface="Calibri"/>
              </a:rPr>
              <a:t>Sometimes</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do</a:t>
            </a:r>
            <a:r>
              <a:rPr lang="ru-RU" sz="2800" dirty="0">
                <a:latin typeface="Calibri"/>
                <a:ea typeface="Calibri"/>
                <a:cs typeface="Calibri"/>
              </a:rPr>
              <a:t> </a:t>
            </a:r>
            <a:r>
              <a:rPr lang="ru-RU" sz="2800" err="1">
                <a:latin typeface="Calibri"/>
                <a:ea typeface="Calibri"/>
                <a:cs typeface="Calibri"/>
              </a:rPr>
              <a:t>things</a:t>
            </a:r>
            <a:r>
              <a:rPr lang="ru-RU" sz="2800" dirty="0">
                <a:latin typeface="Calibri"/>
                <a:ea typeface="Calibri"/>
                <a:cs typeface="Calibri"/>
              </a:rPr>
              <a:t> </a:t>
            </a:r>
            <a:r>
              <a:rPr lang="ru-RU" sz="2800" err="1">
                <a:latin typeface="Calibri"/>
                <a:ea typeface="Calibri"/>
                <a:cs typeface="Calibri"/>
              </a:rPr>
              <a:t>by</a:t>
            </a:r>
            <a:r>
              <a:rPr lang="ru-RU" sz="2800" dirty="0">
                <a:latin typeface="Calibri"/>
                <a:ea typeface="Calibri"/>
                <a:cs typeface="Calibri"/>
              </a:rPr>
              <a:t> </a:t>
            </a:r>
            <a:r>
              <a:rPr lang="ru-RU" sz="2800" err="1">
                <a:latin typeface="Calibri"/>
                <a:ea typeface="Calibri"/>
                <a:cs typeface="Calibri"/>
              </a:rPr>
              <a:t>saying</a:t>
            </a:r>
            <a:r>
              <a:rPr lang="ru-RU" sz="2800" dirty="0">
                <a:latin typeface="Calibri"/>
                <a:ea typeface="Calibri"/>
                <a:cs typeface="Calibri"/>
              </a:rPr>
              <a:t> </a:t>
            </a:r>
            <a:r>
              <a:rPr lang="ru-RU" sz="2800" err="1">
                <a:latin typeface="Calibri"/>
                <a:ea typeface="Calibri"/>
                <a:cs typeface="Calibri"/>
              </a:rPr>
              <a:t>something</a:t>
            </a:r>
            <a:r>
              <a:rPr lang="ru-RU" sz="2800" dirty="0">
                <a:latin typeface="Calibri"/>
                <a:ea typeface="Calibri"/>
                <a:cs typeface="Calibri"/>
              </a:rPr>
              <a:t>. For </a:t>
            </a:r>
            <a:r>
              <a:rPr lang="ru-RU" sz="2800" err="1">
                <a:latin typeface="Calibri"/>
                <a:ea typeface="Calibri"/>
                <a:cs typeface="Calibri"/>
              </a:rPr>
              <a:t>example</a:t>
            </a:r>
            <a:r>
              <a:rPr lang="ru-RU" sz="2800" dirty="0">
                <a:latin typeface="Calibri"/>
                <a:ea typeface="Calibri"/>
                <a:cs typeface="Calibri"/>
              </a:rPr>
              <a:t>, </a:t>
            </a:r>
            <a:r>
              <a:rPr lang="ru-RU" sz="2800" err="1">
                <a:latin typeface="Calibri"/>
                <a:ea typeface="Calibri"/>
                <a:cs typeface="Calibri"/>
              </a:rPr>
              <a:t>when</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promise</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do</a:t>
            </a:r>
            <a:r>
              <a:rPr lang="ru-RU" sz="2800" dirty="0">
                <a:latin typeface="Calibri"/>
                <a:ea typeface="Calibri"/>
                <a:cs typeface="Calibri"/>
              </a:rPr>
              <a:t> </a:t>
            </a:r>
            <a:r>
              <a:rPr lang="ru-RU" sz="2800" err="1">
                <a:latin typeface="Calibri"/>
                <a:ea typeface="Calibri"/>
                <a:cs typeface="Calibri"/>
              </a:rPr>
              <a:t>something</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can</a:t>
            </a:r>
            <a:r>
              <a:rPr lang="ru-RU" sz="2800" dirty="0">
                <a:latin typeface="Calibri"/>
                <a:ea typeface="Calibri"/>
                <a:cs typeface="Calibri"/>
              </a:rPr>
              <a:t> </a:t>
            </a:r>
            <a:r>
              <a:rPr lang="ru-RU" sz="2800" err="1">
                <a:latin typeface="Calibri"/>
                <a:ea typeface="Calibri"/>
                <a:cs typeface="Calibri"/>
              </a:rPr>
              <a:t>say</a:t>
            </a:r>
            <a:r>
              <a:rPr lang="ru-RU" sz="2800" dirty="0">
                <a:latin typeface="Calibri"/>
                <a:ea typeface="Calibri"/>
                <a:cs typeface="Calibri"/>
              </a:rPr>
              <a:t> 'I </a:t>
            </a:r>
            <a:r>
              <a:rPr lang="ru-RU" sz="2800" err="1">
                <a:latin typeface="Calibri"/>
                <a:ea typeface="Calibri"/>
                <a:cs typeface="Calibri"/>
              </a:rPr>
              <a:t>promise</a:t>
            </a:r>
            <a:r>
              <a:rPr lang="ru-RU" sz="2800" dirty="0">
                <a:latin typeface="Calibri"/>
                <a:ea typeface="Calibri"/>
                <a:cs typeface="Calibri"/>
              </a:rPr>
              <a:t> ...'; </a:t>
            </a:r>
            <a:r>
              <a:rPr lang="ru-RU" sz="2800" err="1">
                <a:latin typeface="Calibri"/>
                <a:ea typeface="Calibri"/>
                <a:cs typeface="Calibri"/>
              </a:rPr>
              <a:t>when</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suggest</a:t>
            </a:r>
            <a:r>
              <a:rPr lang="ru-RU" sz="2800" dirty="0">
                <a:latin typeface="Calibri"/>
                <a:ea typeface="Calibri"/>
                <a:cs typeface="Calibri"/>
              </a:rPr>
              <a:t> </a:t>
            </a:r>
            <a:r>
              <a:rPr lang="ru-RU" sz="2800" err="1">
                <a:latin typeface="Calibri"/>
                <a:ea typeface="Calibri"/>
                <a:cs typeface="Calibri"/>
              </a:rPr>
              <a:t>something</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can</a:t>
            </a:r>
            <a:r>
              <a:rPr lang="ru-RU" sz="2800" dirty="0">
                <a:latin typeface="Calibri"/>
                <a:ea typeface="Calibri"/>
                <a:cs typeface="Calibri"/>
              </a:rPr>
              <a:t> </a:t>
            </a:r>
            <a:r>
              <a:rPr lang="ru-RU" sz="2800" err="1">
                <a:latin typeface="Calibri"/>
                <a:ea typeface="Calibri"/>
                <a:cs typeface="Calibri"/>
              </a:rPr>
              <a:t>say</a:t>
            </a:r>
            <a:r>
              <a:rPr lang="ru-RU" sz="2800" dirty="0">
                <a:latin typeface="Calibri"/>
                <a:ea typeface="Calibri"/>
                <a:cs typeface="Calibri"/>
              </a:rPr>
              <a:t> 'I </a:t>
            </a:r>
            <a:r>
              <a:rPr lang="ru-RU" sz="2800" err="1">
                <a:latin typeface="Calibri"/>
                <a:ea typeface="Calibri"/>
                <a:cs typeface="Calibri"/>
              </a:rPr>
              <a:t>suggest</a:t>
            </a:r>
            <a:r>
              <a:rPr lang="ru-RU" sz="2800" dirty="0">
                <a:latin typeface="Calibri"/>
                <a:ea typeface="Calibri"/>
                <a:cs typeface="Calibri"/>
              </a:rPr>
              <a:t> ...':</a:t>
            </a:r>
          </a:p>
          <a:p>
            <a:pPr marL="0" indent="0">
              <a:buNone/>
            </a:pPr>
            <a:r>
              <a:rPr lang="ru-RU" sz="2800" dirty="0">
                <a:latin typeface="Calibri"/>
                <a:ea typeface="Calibri"/>
                <a:cs typeface="Calibri"/>
              </a:rPr>
              <a:t>⦁    I </a:t>
            </a:r>
            <a:r>
              <a:rPr lang="ru-RU" sz="2800" err="1">
                <a:latin typeface="Calibri"/>
                <a:ea typeface="Calibri"/>
                <a:cs typeface="Calibri"/>
              </a:rPr>
              <a:t>promise</a:t>
            </a:r>
            <a:r>
              <a:rPr lang="ru-RU" sz="2800" dirty="0">
                <a:latin typeface="Calibri"/>
                <a:ea typeface="Calibri"/>
                <a:cs typeface="Calibri"/>
              </a:rPr>
              <a:t> I </a:t>
            </a:r>
            <a:r>
              <a:rPr lang="ru-RU" sz="2800" err="1">
                <a:latin typeface="Calibri"/>
                <a:ea typeface="Calibri"/>
                <a:cs typeface="Calibri"/>
              </a:rPr>
              <a:t>won't</a:t>
            </a:r>
            <a:r>
              <a:rPr lang="ru-RU" sz="2800" dirty="0">
                <a:latin typeface="Calibri"/>
                <a:ea typeface="Calibri"/>
                <a:cs typeface="Calibri"/>
              </a:rPr>
              <a:t> </a:t>
            </a:r>
            <a:r>
              <a:rPr lang="ru-RU" sz="2800" err="1">
                <a:latin typeface="Calibri"/>
                <a:ea typeface="Calibri"/>
                <a:cs typeface="Calibri"/>
              </a:rPr>
              <a:t>be</a:t>
            </a:r>
            <a:r>
              <a:rPr lang="ru-RU" sz="2800" dirty="0">
                <a:latin typeface="Calibri"/>
                <a:ea typeface="Calibri"/>
                <a:cs typeface="Calibri"/>
              </a:rPr>
              <a:t> </a:t>
            </a:r>
            <a:r>
              <a:rPr lang="ru-RU" sz="2800" err="1">
                <a:latin typeface="Calibri"/>
                <a:ea typeface="Calibri"/>
                <a:cs typeface="Calibri"/>
              </a:rPr>
              <a:t>late</a:t>
            </a:r>
            <a:r>
              <a:rPr lang="ru-RU" sz="2800" dirty="0">
                <a:latin typeface="Calibri"/>
                <a:ea typeface="Calibri"/>
                <a:cs typeface="Calibri"/>
              </a:rPr>
              <a:t>. (</a:t>
            </a:r>
            <a:r>
              <a:rPr lang="ru-RU" sz="2800" err="1">
                <a:latin typeface="Calibri"/>
                <a:ea typeface="Calibri"/>
                <a:cs typeface="Calibri"/>
              </a:rPr>
              <a:t>not</a:t>
            </a:r>
            <a:r>
              <a:rPr lang="ru-RU" sz="2800" dirty="0">
                <a:latin typeface="Calibri"/>
                <a:ea typeface="Calibri"/>
                <a:cs typeface="Calibri"/>
              </a:rPr>
              <a:t> </a:t>
            </a:r>
            <a:r>
              <a:rPr lang="ru-RU" sz="2800" err="1">
                <a:latin typeface="Calibri"/>
                <a:ea typeface="Calibri"/>
                <a:cs typeface="Calibri"/>
              </a:rPr>
              <a:t>I'm</a:t>
            </a:r>
            <a:r>
              <a:rPr lang="ru-RU" sz="2800" dirty="0">
                <a:latin typeface="Calibri"/>
                <a:ea typeface="Calibri"/>
                <a:cs typeface="Calibri"/>
              </a:rPr>
              <a:t> </a:t>
            </a:r>
            <a:r>
              <a:rPr lang="ru-RU" sz="2800" err="1">
                <a:latin typeface="Calibri"/>
                <a:ea typeface="Calibri"/>
                <a:cs typeface="Calibri"/>
              </a:rPr>
              <a:t>promising</a:t>
            </a:r>
            <a:r>
              <a:rPr lang="ru-RU" sz="2800" dirty="0">
                <a:latin typeface="Calibri"/>
                <a:ea typeface="Calibri"/>
                <a:cs typeface="Calibri"/>
              </a:rPr>
              <a:t>)</a:t>
            </a:r>
          </a:p>
          <a:p>
            <a:pPr marL="0" indent="0">
              <a:buNone/>
            </a:pPr>
            <a:r>
              <a:rPr lang="ru-RU" sz="2800" dirty="0">
                <a:latin typeface="Calibri"/>
                <a:ea typeface="Calibri"/>
                <a:cs typeface="Calibri"/>
              </a:rPr>
              <a:t>⦁    'What </a:t>
            </a:r>
            <a:r>
              <a:rPr lang="ru-RU" sz="2800" err="1">
                <a:latin typeface="Calibri"/>
                <a:ea typeface="Calibri"/>
                <a:cs typeface="Calibri"/>
              </a:rPr>
              <a:t>do</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suggest</a:t>
            </a:r>
            <a:r>
              <a:rPr lang="ru-RU" sz="2800" dirty="0">
                <a:latin typeface="Calibri"/>
                <a:ea typeface="Calibri"/>
                <a:cs typeface="Calibri"/>
              </a:rPr>
              <a:t> I </a:t>
            </a:r>
            <a:r>
              <a:rPr lang="ru-RU" sz="2800" err="1">
                <a:latin typeface="Calibri"/>
                <a:ea typeface="Calibri"/>
                <a:cs typeface="Calibri"/>
              </a:rPr>
              <a:t>do</a:t>
            </a:r>
            <a:r>
              <a:rPr lang="ru-RU" sz="2800" dirty="0">
                <a:latin typeface="Calibri"/>
                <a:ea typeface="Calibri"/>
                <a:cs typeface="Calibri"/>
              </a:rPr>
              <a:t>?' 'I </a:t>
            </a:r>
            <a:r>
              <a:rPr lang="ru-RU" sz="2800" err="1">
                <a:latin typeface="Calibri"/>
                <a:ea typeface="Calibri"/>
                <a:cs typeface="Calibri"/>
              </a:rPr>
              <a:t>suggest</a:t>
            </a:r>
            <a:r>
              <a:rPr lang="ru-RU" sz="2800" dirty="0">
                <a:latin typeface="Calibri"/>
                <a:ea typeface="Calibri"/>
                <a:cs typeface="Calibri"/>
              </a:rPr>
              <a:t> </a:t>
            </a:r>
            <a:r>
              <a:rPr lang="ru-RU" sz="2800" err="1">
                <a:latin typeface="Calibri"/>
                <a:ea typeface="Calibri"/>
                <a:cs typeface="Calibri"/>
              </a:rPr>
              <a:t>that</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p>
          <a:p>
            <a:pPr marL="0" indent="0">
              <a:buNone/>
            </a:pPr>
            <a:r>
              <a:rPr lang="ru-RU" sz="2800" dirty="0">
                <a:latin typeface="Calibri"/>
                <a:ea typeface="Calibri"/>
                <a:cs typeface="Calibri"/>
              </a:rPr>
              <a:t>In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same</a:t>
            </a:r>
            <a:r>
              <a:rPr lang="ru-RU" sz="2800" dirty="0">
                <a:latin typeface="Calibri"/>
                <a:ea typeface="Calibri"/>
                <a:cs typeface="Calibri"/>
              </a:rPr>
              <a:t> </a:t>
            </a:r>
            <a:r>
              <a:rPr lang="ru-RU" sz="2800" err="1">
                <a:latin typeface="Calibri"/>
                <a:ea typeface="Calibri"/>
                <a:cs typeface="Calibri"/>
              </a:rPr>
              <a:t>way</a:t>
            </a:r>
            <a:r>
              <a:rPr lang="ru-RU" sz="2800" dirty="0">
                <a:latin typeface="Calibri"/>
                <a:ea typeface="Calibri"/>
                <a:cs typeface="Calibri"/>
              </a:rPr>
              <a:t> </a:t>
            </a:r>
            <a:r>
              <a:rPr lang="ru-RU" sz="2800" err="1">
                <a:latin typeface="Calibri"/>
                <a:ea typeface="Calibri"/>
                <a:cs typeface="Calibri"/>
              </a:rPr>
              <a:t>we</a:t>
            </a:r>
            <a:r>
              <a:rPr lang="ru-RU" sz="2800" dirty="0">
                <a:latin typeface="Calibri"/>
                <a:ea typeface="Calibri"/>
                <a:cs typeface="Calibri"/>
              </a:rPr>
              <a:t> </a:t>
            </a:r>
            <a:r>
              <a:rPr lang="ru-RU" sz="2800" err="1">
                <a:latin typeface="Calibri"/>
                <a:ea typeface="Calibri"/>
                <a:cs typeface="Calibri"/>
              </a:rPr>
              <a:t>say</a:t>
            </a:r>
            <a:r>
              <a:rPr lang="ru-RU" sz="2800" dirty="0">
                <a:latin typeface="Calibri"/>
                <a:ea typeface="Calibri"/>
                <a:cs typeface="Calibri"/>
              </a:rPr>
              <a:t>: I </a:t>
            </a:r>
            <a:r>
              <a:rPr lang="ru-RU" sz="2800" err="1">
                <a:latin typeface="Calibri"/>
                <a:ea typeface="Calibri"/>
                <a:cs typeface="Calibri"/>
              </a:rPr>
              <a:t>apologise</a:t>
            </a:r>
            <a:r>
              <a:rPr lang="ru-RU" sz="2800" dirty="0">
                <a:latin typeface="Calibri"/>
                <a:ea typeface="Calibri"/>
                <a:cs typeface="Calibri"/>
              </a:rPr>
              <a:t> ... / I </a:t>
            </a:r>
            <a:r>
              <a:rPr lang="ru-RU" sz="2800" err="1">
                <a:latin typeface="Calibri"/>
                <a:ea typeface="Calibri"/>
                <a:cs typeface="Calibri"/>
              </a:rPr>
              <a:t>advise</a:t>
            </a:r>
            <a:r>
              <a:rPr lang="ru-RU" sz="2800" dirty="0">
                <a:latin typeface="Calibri"/>
                <a:ea typeface="Calibri"/>
                <a:cs typeface="Calibri"/>
              </a:rPr>
              <a:t> ... / I </a:t>
            </a:r>
            <a:r>
              <a:rPr lang="ru-RU" sz="2800" err="1">
                <a:latin typeface="Calibri"/>
                <a:ea typeface="Calibri"/>
                <a:cs typeface="Calibri"/>
              </a:rPr>
              <a:t>insist</a:t>
            </a:r>
            <a:r>
              <a:rPr lang="ru-RU" sz="2800" dirty="0">
                <a:latin typeface="Calibri"/>
                <a:ea typeface="Calibri"/>
                <a:cs typeface="Calibri"/>
              </a:rPr>
              <a:t> ... / I </a:t>
            </a:r>
            <a:r>
              <a:rPr lang="ru-RU" sz="2800" err="1">
                <a:latin typeface="Calibri"/>
                <a:ea typeface="Calibri"/>
                <a:cs typeface="Calibri"/>
              </a:rPr>
              <a:t>agree</a:t>
            </a:r>
            <a:r>
              <a:rPr lang="ru-RU" sz="2800" dirty="0">
                <a:latin typeface="Calibri"/>
                <a:ea typeface="Calibri"/>
                <a:cs typeface="Calibri"/>
              </a:rPr>
              <a:t> ... / I </a:t>
            </a:r>
            <a:r>
              <a:rPr lang="ru-RU" sz="2800" err="1">
                <a:latin typeface="Calibri"/>
                <a:ea typeface="Calibri"/>
                <a:cs typeface="Calibri"/>
              </a:rPr>
              <a:t>refuse</a:t>
            </a:r>
            <a:r>
              <a:rPr lang="ru-RU" sz="2800" dirty="0">
                <a:latin typeface="Calibri"/>
                <a:ea typeface="Calibri"/>
                <a:cs typeface="Calibri"/>
              </a:rPr>
              <a:t> ... </a:t>
            </a:r>
            <a:r>
              <a:rPr lang="ru-RU" sz="2800" err="1">
                <a:latin typeface="Calibri"/>
                <a:ea typeface="Calibri"/>
                <a:cs typeface="Calibri"/>
              </a:rPr>
              <a:t>etc</a:t>
            </a:r>
            <a:r>
              <a:rPr lang="ru-RU" sz="2800" dirty="0">
                <a:latin typeface="Calibri"/>
                <a:ea typeface="Calibri"/>
                <a:cs typeface="Calibri"/>
              </a:rPr>
              <a:t>.</a:t>
            </a:r>
          </a:p>
          <a:p>
            <a:endParaRPr lang="ru-RU"/>
          </a:p>
          <a:p>
            <a:endParaRPr lang="ru-RU" dirty="0">
              <a:ea typeface="Calibri"/>
            </a:endParaRPr>
          </a:p>
        </p:txBody>
      </p:sp>
    </p:spTree>
    <p:extLst>
      <p:ext uri="{BB962C8B-B14F-4D97-AF65-F5344CB8AC3E}">
        <p14:creationId xmlns:p14="http://schemas.microsoft.com/office/powerpoint/2010/main" val="3109315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8841B3-BCA1-08B7-DF7C-27848E2EDF2D}"/>
              </a:ext>
            </a:extLst>
          </p:cNvPr>
          <p:cNvSpPr>
            <a:spLocks noGrp="1"/>
          </p:cNvSpPr>
          <p:nvPr>
            <p:ph type="title"/>
          </p:nvPr>
        </p:nvSpPr>
        <p:spPr>
          <a:xfrm>
            <a:off x="135397" y="261883"/>
            <a:ext cx="10688547" cy="2134507"/>
          </a:xfrm>
        </p:spPr>
        <p:txBody>
          <a:bodyPr>
            <a:normAutofit fontScale="90000"/>
          </a:bodyPr>
          <a:lstStyle/>
          <a:p>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into</a:t>
            </a:r>
            <a:r>
              <a:rPr lang="ru-RU" dirty="0">
                <a:latin typeface="Calibri"/>
                <a:ea typeface="Calibri"/>
                <a:cs typeface="Calibri"/>
              </a:rPr>
              <a:t> </a:t>
            </a:r>
            <a:r>
              <a:rPr lang="ru-RU" dirty="0" err="1">
                <a:latin typeface="Calibri"/>
                <a:ea typeface="Calibri"/>
                <a:cs typeface="Calibri"/>
              </a:rPr>
              <a:t>Ukrainian</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written</a:t>
            </a:r>
            <a:r>
              <a:rPr lang="ru-RU" dirty="0">
                <a:latin typeface="Calibri"/>
                <a:ea typeface="Calibri"/>
                <a:cs typeface="Calibri"/>
              </a:rPr>
              <a:t> </a:t>
            </a:r>
            <a:r>
              <a:rPr lang="ru-RU" dirty="0" err="1">
                <a:latin typeface="Calibri"/>
                <a:ea typeface="Calibri"/>
                <a:cs typeface="Calibri"/>
              </a:rPr>
              <a:t>form</a:t>
            </a:r>
            <a:r>
              <a:rPr lang="ru-RU" dirty="0">
                <a:latin typeface="Calibri"/>
                <a:ea typeface="Calibri"/>
                <a:cs typeface="Calibri"/>
              </a:rPr>
              <a:t>.</a:t>
            </a:r>
            <a:endParaRPr lang="ru-RU" dirty="0">
              <a:latin typeface="Calibri"/>
              <a:cs typeface="Calibri"/>
            </a:endParaRPr>
          </a:p>
          <a:p>
            <a:r>
              <a:rPr lang="ru-RU" dirty="0">
                <a:latin typeface="Calibri"/>
                <a:ea typeface="Calibri"/>
                <a:cs typeface="Calibri"/>
              </a:rPr>
              <a:t>⦁    </a:t>
            </a:r>
            <a:r>
              <a:rPr lang="ru-RU" dirty="0" err="1">
                <a:latin typeface="Calibri"/>
                <a:ea typeface="Calibri"/>
                <a:cs typeface="Calibri"/>
              </a:rPr>
              <a:t>Learn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new</a:t>
            </a:r>
            <a:r>
              <a:rPr lang="ru-RU" dirty="0">
                <a:latin typeface="Calibri"/>
                <a:ea typeface="Calibri"/>
                <a:cs typeface="Calibri"/>
              </a:rPr>
              <a:t> </a:t>
            </a:r>
            <a:r>
              <a:rPr lang="ru-RU" dirty="0" err="1">
                <a:latin typeface="Calibri"/>
                <a:ea typeface="Calibri"/>
                <a:cs typeface="Calibri"/>
              </a:rPr>
              <a:t>words</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word</a:t>
            </a:r>
            <a:r>
              <a:rPr lang="ru-RU" dirty="0">
                <a:latin typeface="Calibri"/>
                <a:ea typeface="Calibri"/>
                <a:cs typeface="Calibri"/>
              </a:rPr>
              <a:t> </a:t>
            </a:r>
            <a:r>
              <a:rPr lang="ru-RU" dirty="0" err="1">
                <a:latin typeface="Calibri"/>
                <a:ea typeface="Calibri"/>
                <a:cs typeface="Calibri"/>
              </a:rPr>
              <a:t>combinations</a:t>
            </a:r>
            <a:r>
              <a:rPr lang="ru-RU" dirty="0">
                <a:latin typeface="Calibri"/>
                <a:ea typeface="Calibri"/>
                <a:cs typeface="Calibri"/>
              </a:rPr>
              <a:t>.</a:t>
            </a:r>
            <a:endParaRPr lang="ru-RU" dirty="0">
              <a:latin typeface="Calibri"/>
              <a:cs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summery</a:t>
            </a:r>
            <a:r>
              <a:rPr lang="ru-RU" dirty="0">
                <a:latin typeface="Calibri"/>
                <a:ea typeface="Calibri"/>
                <a:cs typeface="Calibri"/>
              </a:rPr>
              <a:t> </a:t>
            </a:r>
            <a:r>
              <a:rPr lang="ru-RU" dirty="0" err="1">
                <a:latin typeface="Calibri"/>
                <a:ea typeface="Calibri"/>
                <a:cs typeface="Calibri"/>
              </a:rPr>
              <a:t>of</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English.</a:t>
            </a:r>
            <a:endParaRPr lang="ru-RU" dirty="0">
              <a:latin typeface="Calibri"/>
              <a:cs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some</a:t>
            </a:r>
            <a:r>
              <a:rPr lang="ru-RU" dirty="0">
                <a:latin typeface="Calibri"/>
                <a:ea typeface="Calibri"/>
                <a:cs typeface="Calibri"/>
              </a:rPr>
              <a:t> </a:t>
            </a:r>
            <a:r>
              <a:rPr lang="ru-RU" dirty="0" err="1">
                <a:latin typeface="Calibri"/>
                <a:ea typeface="Calibri"/>
                <a:cs typeface="Calibri"/>
              </a:rPr>
              <a:t>questions</a:t>
            </a:r>
            <a:r>
              <a:rPr lang="ru-RU" dirty="0">
                <a:latin typeface="Calibri"/>
                <a:ea typeface="Calibri"/>
                <a:cs typeface="Calibri"/>
              </a:rPr>
              <a:t> </a:t>
            </a:r>
            <a:r>
              <a:rPr lang="ru-RU" dirty="0" err="1">
                <a:latin typeface="Calibri"/>
                <a:ea typeface="Calibri"/>
                <a:cs typeface="Calibri"/>
              </a:rPr>
              <a:t>on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a:t>
            </a:r>
            <a:endParaRPr lang="ru-RU" dirty="0">
              <a:latin typeface="Calibri"/>
              <a:cs typeface="Calibri"/>
            </a:endParaRPr>
          </a:p>
          <a:p>
            <a:endParaRPr lang="ru-RU" dirty="0">
              <a:ea typeface="Calibri"/>
            </a:endParaRPr>
          </a:p>
        </p:txBody>
      </p:sp>
      <p:sp>
        <p:nvSpPr>
          <p:cNvPr id="3" name="Объект 2">
            <a:extLst>
              <a:ext uri="{FF2B5EF4-FFF2-40B4-BE49-F238E27FC236}">
                <a16:creationId xmlns:a16="http://schemas.microsoft.com/office/drawing/2014/main" id="{79140492-9C66-A90F-282D-E1FCD28488B0}"/>
              </a:ext>
            </a:extLst>
          </p:cNvPr>
          <p:cNvSpPr>
            <a:spLocks noGrp="1"/>
          </p:cNvSpPr>
          <p:nvPr>
            <p:ph idx="1"/>
          </p:nvPr>
        </p:nvSpPr>
        <p:spPr>
          <a:xfrm>
            <a:off x="250852" y="2904731"/>
            <a:ext cx="11693002" cy="3450613"/>
          </a:xfrm>
        </p:spPr>
        <p:txBody>
          <a:bodyPr/>
          <a:lstStyle/>
          <a:p>
            <a:pPr marL="0" indent="0">
              <a:buNone/>
            </a:pPr>
            <a:r>
              <a:rPr lang="ru-RU" sz="2800">
                <a:latin typeface="Calibri"/>
                <a:ea typeface="Calibri"/>
                <a:cs typeface="Calibri"/>
              </a:rPr>
              <a:t>I </a:t>
            </a:r>
            <a:r>
              <a:rPr lang="ru-RU" sz="2800" err="1">
                <a:latin typeface="Calibri"/>
                <a:ea typeface="Calibri"/>
                <a:cs typeface="Calibri"/>
              </a:rPr>
              <a:t>would</a:t>
            </a:r>
            <a:r>
              <a:rPr lang="ru-RU" sz="2800" dirty="0">
                <a:latin typeface="Calibri"/>
                <a:ea typeface="Calibri"/>
                <a:cs typeface="Calibri"/>
              </a:rPr>
              <a:t> </a:t>
            </a:r>
            <a:r>
              <a:rPr lang="ru-RU" sz="2800" err="1">
                <a:latin typeface="Calibri"/>
                <a:ea typeface="Calibri"/>
                <a:cs typeface="Calibri"/>
              </a:rPr>
              <a:t>like</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tell</a:t>
            </a:r>
            <a:r>
              <a:rPr lang="ru-RU" sz="2800" dirty="0">
                <a:latin typeface="Calibri"/>
                <a:ea typeface="Calibri"/>
                <a:cs typeface="Calibri"/>
              </a:rPr>
              <a:t> </a:t>
            </a:r>
            <a:r>
              <a:rPr lang="ru-RU" sz="2800" err="1">
                <a:latin typeface="Calibri"/>
                <a:ea typeface="Calibri"/>
                <a:cs typeface="Calibri"/>
              </a:rPr>
              <a:t>you</a:t>
            </a:r>
            <a:r>
              <a:rPr lang="ru-RU" sz="2800">
                <a:latin typeface="Calibri"/>
                <a:ea typeface="Calibri"/>
                <a:cs typeface="Calibri"/>
              </a:rPr>
              <a:t> a </a:t>
            </a:r>
            <a:r>
              <a:rPr lang="ru-RU" sz="2800" err="1">
                <a:latin typeface="Calibri"/>
                <a:ea typeface="Calibri"/>
                <a:cs typeface="Calibri"/>
              </a:rPr>
              <a:t>few</a:t>
            </a:r>
            <a:r>
              <a:rPr lang="ru-RU" sz="2800" dirty="0">
                <a:latin typeface="Calibri"/>
                <a:ea typeface="Calibri"/>
                <a:cs typeface="Calibri"/>
              </a:rPr>
              <a:t> </a:t>
            </a:r>
            <a:r>
              <a:rPr lang="ru-RU" sz="2800" err="1">
                <a:latin typeface="Calibri"/>
                <a:ea typeface="Calibri"/>
                <a:cs typeface="Calibri"/>
              </a:rPr>
              <a:t>words</a:t>
            </a:r>
            <a:r>
              <a:rPr lang="ru-RU" sz="2800" dirty="0">
                <a:latin typeface="Calibri"/>
                <a:ea typeface="Calibri"/>
                <a:cs typeface="Calibri"/>
              </a:rPr>
              <a:t> </a:t>
            </a:r>
            <a:r>
              <a:rPr lang="ru-RU" sz="2800" err="1">
                <a:latin typeface="Calibri"/>
                <a:ea typeface="Calibri"/>
                <a:cs typeface="Calibri"/>
              </a:rPr>
              <a:t>about</a:t>
            </a:r>
            <a:r>
              <a:rPr lang="ru-RU" sz="2800" dirty="0">
                <a:latin typeface="Calibri"/>
                <a:ea typeface="Calibri"/>
                <a:cs typeface="Calibri"/>
              </a:rPr>
              <a:t> </a:t>
            </a:r>
            <a:r>
              <a:rPr lang="ru-RU" sz="2800" err="1">
                <a:latin typeface="Calibri"/>
                <a:ea typeface="Calibri"/>
                <a:cs typeface="Calibri"/>
              </a:rPr>
              <a:t>my</a:t>
            </a:r>
            <a:r>
              <a:rPr lang="ru-RU" sz="2800" dirty="0">
                <a:latin typeface="Calibri"/>
                <a:ea typeface="Calibri"/>
                <a:cs typeface="Calibri"/>
              </a:rPr>
              <a:t> </a:t>
            </a:r>
            <a:r>
              <a:rPr lang="ru-RU" sz="2800" err="1">
                <a:latin typeface="Calibri"/>
                <a:ea typeface="Calibri"/>
                <a:cs typeface="Calibri"/>
              </a:rPr>
              <a:t>home</a:t>
            </a:r>
            <a:r>
              <a:rPr lang="ru-RU" sz="2800">
                <a:latin typeface="Calibri"/>
                <a:ea typeface="Calibri"/>
                <a:cs typeface="Calibri"/>
              </a:rPr>
              <a:t>. To </a:t>
            </a:r>
            <a:r>
              <a:rPr lang="ru-RU" sz="2800" err="1">
                <a:latin typeface="Calibri"/>
                <a:ea typeface="Calibri"/>
                <a:cs typeface="Calibri"/>
              </a:rPr>
              <a:t>begin</a:t>
            </a:r>
            <a:r>
              <a:rPr lang="ru-RU" sz="2800" dirty="0">
                <a:latin typeface="Calibri"/>
                <a:ea typeface="Calibri"/>
                <a:cs typeface="Calibri"/>
              </a:rPr>
              <a:t> </a:t>
            </a:r>
            <a:r>
              <a:rPr lang="ru-RU" sz="2800" err="1">
                <a:latin typeface="Calibri"/>
                <a:ea typeface="Calibri"/>
                <a:cs typeface="Calibri"/>
              </a:rPr>
              <a:t>with</a:t>
            </a:r>
            <a:r>
              <a:rPr lang="ru-RU" sz="2800">
                <a:latin typeface="Calibri"/>
                <a:ea typeface="Calibri"/>
                <a:cs typeface="Calibri"/>
              </a:rPr>
              <a:t>, I </a:t>
            </a:r>
            <a:r>
              <a:rPr lang="ru-RU" sz="2800" err="1">
                <a:latin typeface="Calibri"/>
                <a:ea typeface="Calibri"/>
                <a:cs typeface="Calibri"/>
              </a:rPr>
              <a:t>want</a:t>
            </a:r>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tell</a:t>
            </a:r>
            <a:r>
              <a:rPr lang="ru-RU" sz="2800" dirty="0">
                <a:latin typeface="Calibri"/>
                <a:ea typeface="Calibri"/>
                <a:cs typeface="Calibri"/>
              </a:rPr>
              <a:t> </a:t>
            </a:r>
            <a:r>
              <a:rPr lang="ru-RU" sz="2800" err="1">
                <a:latin typeface="Calibri"/>
                <a:ea typeface="Calibri"/>
                <a:cs typeface="Calibri"/>
              </a:rPr>
              <a:t>you</a:t>
            </a:r>
            <a:r>
              <a:rPr lang="ru-RU" sz="2800" dirty="0">
                <a:latin typeface="Calibri"/>
                <a:ea typeface="Calibri"/>
                <a:cs typeface="Calibri"/>
              </a:rPr>
              <a:t> </a:t>
            </a:r>
            <a:r>
              <a:rPr lang="ru-RU" sz="2800" err="1">
                <a:latin typeface="Calibri"/>
                <a:ea typeface="Calibri"/>
                <a:cs typeface="Calibri"/>
              </a:rPr>
              <a:t>that</a:t>
            </a:r>
            <a:r>
              <a:rPr lang="ru-RU" sz="2800">
                <a:latin typeface="Calibri"/>
                <a:ea typeface="Calibri"/>
                <a:cs typeface="Calibri"/>
              </a:rPr>
              <a:t> I </a:t>
            </a:r>
            <a:r>
              <a:rPr lang="ru-RU" sz="2800" err="1">
                <a:latin typeface="Calibri"/>
                <a:ea typeface="Calibri"/>
                <a:cs typeface="Calibri"/>
              </a:rPr>
              <a:t>live</a:t>
            </a:r>
            <a:r>
              <a:rPr lang="ru-RU" sz="2800" dirty="0">
                <a:latin typeface="Calibri"/>
                <a:ea typeface="Calibri"/>
                <a:cs typeface="Calibri"/>
              </a:rPr>
              <a:t> </a:t>
            </a:r>
            <a:r>
              <a:rPr lang="ru-RU" sz="2800" err="1">
                <a:latin typeface="Calibri"/>
                <a:ea typeface="Calibri"/>
                <a:cs typeface="Calibri"/>
              </a:rPr>
              <a:t>in</a:t>
            </a:r>
            <a:r>
              <a:rPr lang="ru-RU" sz="2800" dirty="0">
                <a:latin typeface="Calibri"/>
                <a:ea typeface="Calibri"/>
                <a:cs typeface="Calibri"/>
              </a:rPr>
              <a:t> </a:t>
            </a:r>
            <a:r>
              <a:rPr lang="ru-RU" sz="2800" err="1">
                <a:latin typeface="Calibri"/>
                <a:ea typeface="Calibri"/>
                <a:cs typeface="Calibri"/>
              </a:rPr>
              <a:t>Kyiv</a:t>
            </a:r>
            <a:r>
              <a:rPr lang="ru-RU" sz="2800">
                <a:latin typeface="Calibri"/>
                <a:ea typeface="Calibri"/>
                <a:cs typeface="Calibri"/>
              </a:rPr>
              <a:t>, </a:t>
            </a:r>
            <a:r>
              <a:rPr lang="ru-RU" sz="2800" err="1">
                <a:latin typeface="Calibri"/>
                <a:ea typeface="Calibri"/>
                <a:cs typeface="Calibri"/>
              </a:rPr>
              <a:t>one</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largest</a:t>
            </a:r>
            <a:r>
              <a:rPr lang="ru-RU" sz="2800" dirty="0">
                <a:latin typeface="Calibri"/>
                <a:ea typeface="Calibri"/>
                <a:cs typeface="Calibri"/>
              </a:rPr>
              <a:t> </a:t>
            </a:r>
            <a:r>
              <a:rPr lang="ru-RU" sz="2800" err="1">
                <a:latin typeface="Calibri"/>
                <a:ea typeface="Calibri"/>
                <a:cs typeface="Calibri"/>
              </a:rPr>
              <a:t>and</a:t>
            </a:r>
            <a:r>
              <a:rPr lang="ru-RU" sz="2800" dirty="0">
                <a:latin typeface="Calibri"/>
                <a:ea typeface="Calibri"/>
                <a:cs typeface="Calibri"/>
              </a:rPr>
              <a:t> </a:t>
            </a:r>
            <a:r>
              <a:rPr lang="ru-RU" sz="2800" err="1">
                <a:latin typeface="Calibri"/>
                <a:ea typeface="Calibri"/>
                <a:cs typeface="Calibri"/>
              </a:rPr>
              <a:t>oldest</a:t>
            </a:r>
            <a:r>
              <a:rPr lang="ru-RU" sz="2800" dirty="0">
                <a:latin typeface="Calibri"/>
                <a:ea typeface="Calibri"/>
                <a:cs typeface="Calibri"/>
              </a:rPr>
              <a:t> </a:t>
            </a:r>
            <a:r>
              <a:rPr lang="ru-RU" sz="2800" err="1">
                <a:latin typeface="Calibri"/>
                <a:ea typeface="Calibri"/>
                <a:cs typeface="Calibri"/>
              </a:rPr>
              <a:t>cities</a:t>
            </a:r>
            <a:r>
              <a:rPr lang="ru-RU" sz="2800" dirty="0">
                <a:latin typeface="Calibri"/>
                <a:ea typeface="Calibri"/>
                <a:cs typeface="Calibri"/>
              </a:rPr>
              <a:t> </a:t>
            </a:r>
            <a:r>
              <a:rPr lang="ru-RU" sz="2800" err="1">
                <a:latin typeface="Calibri"/>
                <a:ea typeface="Calibri"/>
                <a:cs typeface="Calibri"/>
              </a:rPr>
              <a:t>of</a:t>
            </a:r>
            <a:r>
              <a:rPr lang="ru-RU" sz="2800">
                <a:latin typeface="Calibri"/>
                <a:ea typeface="Calibri"/>
                <a:cs typeface="Calibri"/>
              </a:rPr>
              <a:t> Europe. It </a:t>
            </a:r>
            <a:r>
              <a:rPr lang="ru-RU" sz="2800" err="1">
                <a:latin typeface="Calibri"/>
                <a:ea typeface="Calibri"/>
                <a:cs typeface="Calibri"/>
              </a:rPr>
              <a:t>is</a:t>
            </a:r>
            <a:r>
              <a:rPr lang="ru-RU" sz="2800" dirty="0">
                <a:latin typeface="Calibri"/>
                <a:ea typeface="Calibri"/>
                <a:cs typeface="Calibri"/>
              </a:rPr>
              <a:t> </a:t>
            </a:r>
            <a:r>
              <a:rPr lang="ru-RU" sz="2800" err="1">
                <a:latin typeface="Calibri"/>
                <a:ea typeface="Calibri"/>
                <a:cs typeface="Calibri"/>
              </a:rPr>
              <a:t>one</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most</a:t>
            </a:r>
            <a:r>
              <a:rPr lang="ru-RU" sz="2800" dirty="0">
                <a:latin typeface="Calibri"/>
                <a:ea typeface="Calibri"/>
                <a:cs typeface="Calibri"/>
              </a:rPr>
              <a:t> </a:t>
            </a:r>
            <a:r>
              <a:rPr lang="ru-RU" sz="2800" err="1">
                <a:latin typeface="Calibri"/>
                <a:ea typeface="Calibri"/>
                <a:cs typeface="Calibri"/>
              </a:rPr>
              <a:t>ancient</a:t>
            </a:r>
            <a:r>
              <a:rPr lang="ru-RU" sz="2800" dirty="0">
                <a:latin typeface="Calibri"/>
                <a:ea typeface="Calibri"/>
                <a:cs typeface="Calibri"/>
              </a:rPr>
              <a:t> </a:t>
            </a:r>
            <a:r>
              <a:rPr lang="ru-RU" sz="2800" err="1">
                <a:latin typeface="Calibri"/>
                <a:ea typeface="Calibri"/>
                <a:cs typeface="Calibri"/>
              </a:rPr>
              <a:t>cities</a:t>
            </a:r>
            <a:r>
              <a:rPr lang="ru-RU" sz="2800" dirty="0">
                <a:latin typeface="Calibri"/>
                <a:ea typeface="Calibri"/>
                <a:cs typeface="Calibri"/>
              </a:rPr>
              <a:t> </a:t>
            </a:r>
            <a:r>
              <a:rPr lang="ru-RU" sz="2800" err="1">
                <a:latin typeface="Calibri"/>
                <a:ea typeface="Calibri"/>
                <a:cs typeface="Calibri"/>
              </a:rPr>
              <a:t>located</a:t>
            </a:r>
            <a:r>
              <a:rPr lang="ru-RU" sz="2800" dirty="0">
                <a:latin typeface="Calibri"/>
                <a:ea typeface="Calibri"/>
                <a:cs typeface="Calibri"/>
              </a:rPr>
              <a:t> </a:t>
            </a:r>
            <a:r>
              <a:rPr lang="ru-RU" sz="2800" err="1">
                <a:latin typeface="Calibri"/>
                <a:ea typeface="Calibri"/>
                <a:cs typeface="Calibri"/>
              </a:rPr>
              <a:t>on</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picturesque</a:t>
            </a:r>
            <a:r>
              <a:rPr lang="ru-RU" sz="2800" dirty="0">
                <a:latin typeface="Calibri"/>
                <a:ea typeface="Calibri"/>
                <a:cs typeface="Calibri"/>
              </a:rPr>
              <a:t> </a:t>
            </a:r>
            <a:r>
              <a:rPr lang="ru-RU" sz="2800" err="1">
                <a:latin typeface="Calibri"/>
                <a:ea typeface="Calibri"/>
                <a:cs typeface="Calibri"/>
              </a:rPr>
              <a:t>banks</a:t>
            </a:r>
            <a:r>
              <a:rPr lang="ru-RU" sz="2800" dirty="0">
                <a:latin typeface="Calibri"/>
                <a:ea typeface="Calibri"/>
                <a:cs typeface="Calibri"/>
              </a:rPr>
              <a:t> </a:t>
            </a:r>
            <a:r>
              <a:rPr lang="ru-RU" sz="2800" err="1">
                <a:latin typeface="Calibri"/>
                <a:ea typeface="Calibri"/>
                <a:cs typeface="Calibri"/>
              </a:rPr>
              <a:t>of</a:t>
            </a:r>
            <a:r>
              <a:rPr lang="ru-RU" sz="2800" dirty="0">
                <a:latin typeface="Calibri"/>
                <a:ea typeface="Calibri"/>
                <a:cs typeface="Calibri"/>
              </a:rPr>
              <a:t> </a:t>
            </a:r>
            <a:r>
              <a:rPr lang="ru-RU" sz="2800" err="1">
                <a:latin typeface="Calibri"/>
                <a:ea typeface="Calibri"/>
                <a:cs typeface="Calibri"/>
              </a:rPr>
              <a:t>the</a:t>
            </a:r>
            <a:r>
              <a:rPr lang="ru-RU" sz="2800" dirty="0">
                <a:latin typeface="Calibri"/>
                <a:ea typeface="Calibri"/>
                <a:cs typeface="Calibri"/>
              </a:rPr>
              <a:t> </a:t>
            </a:r>
            <a:r>
              <a:rPr lang="ru-RU" sz="2800" err="1">
                <a:latin typeface="Calibri"/>
                <a:ea typeface="Calibri"/>
                <a:cs typeface="Calibri"/>
              </a:rPr>
              <a:t>Dnieper</a:t>
            </a:r>
            <a:r>
              <a:rPr lang="ru-RU" sz="2800">
                <a:latin typeface="Calibri"/>
                <a:ea typeface="Calibri"/>
                <a:cs typeface="Calibri"/>
              </a:rPr>
              <a:t> River.</a:t>
            </a:r>
            <a:endParaRPr lang="ru-RU" sz="2800">
              <a:ea typeface="Calibri" panose="020F0502020204030204" pitchFamily="34" charset="0"/>
              <a:cs typeface="Calibri"/>
            </a:endParaRPr>
          </a:p>
          <a:p>
            <a:endParaRPr lang="ru-RU" dirty="0">
              <a:ea typeface="Calibri"/>
            </a:endParaRPr>
          </a:p>
        </p:txBody>
      </p:sp>
    </p:spTree>
    <p:extLst>
      <p:ext uri="{BB962C8B-B14F-4D97-AF65-F5344CB8AC3E}">
        <p14:creationId xmlns:p14="http://schemas.microsoft.com/office/powerpoint/2010/main" val="1131574066"/>
      </p:ext>
    </p:extLst>
  </p:cSld>
  <p:clrMapOvr>
    <a:masterClrMapping/>
  </p:clrMapOvr>
</p:sld>
</file>

<file path=ppt/theme/theme1.xml><?xml version="1.0" encoding="utf-8"?>
<a:theme xmlns:a="http://schemas.openxmlformats.org/drawingml/2006/main" name="Галерея">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TF10001119</Template>
  <TotalTime>0</TotalTime>
  <Words>1</Words>
  <Application>Microsoft Office PowerPoint</Application>
  <PresentationFormat>Широкоэкранный</PresentationFormat>
  <Paragraphs>1</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Галерея</vt:lpstr>
      <vt:lpstr>Атестація 2 (14 год.) Практичне заняття 8(2 год.) Topic «Present Simple and its usage.» Grammar revision </vt:lpstr>
      <vt:lpstr>Презентация PowerPoint</vt:lpstr>
      <vt:lpstr>Хід заняття (Procedure) Read and translate the theory. Present simple (l do) </vt:lpstr>
      <vt:lpstr>Презентация PowerPoint</vt:lpstr>
      <vt:lpstr>Презентация PowerPoint</vt:lpstr>
      <vt:lpstr>Презентация PowerPoint</vt:lpstr>
      <vt:lpstr>Презентация PowerPoint</vt:lpstr>
      <vt:lpstr>Презентация PowerPoint</vt:lpstr>
      <vt:lpstr>⦁    Read the text and translate into Ukrainian in the        written form. ⦁    Learn the new words and word combinations. ⦁    Make summery of the text in English. ⦁    Make some questions on the text.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97</cp:revision>
  <dcterms:created xsi:type="dcterms:W3CDTF">2024-08-21T15:41:18Z</dcterms:created>
  <dcterms:modified xsi:type="dcterms:W3CDTF">2024-08-21T15:55:01Z</dcterms:modified>
</cp:coreProperties>
</file>