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B11306-F9CC-27A7-D0DC-4DD29593ABD5}" v="212" dt="2024-08-20T16:12:14.2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yacheslav Sukhan" userId="cc93cbb16f1026dd" providerId="Windows Live" clId="Web-{8FB11306-F9CC-27A7-D0DC-4DD29593ABD5}"/>
    <pc:docChg chg="addSld modSld addMainMaster delMainMaster">
      <pc:chgData name="Vyacheslav Sukhan" userId="cc93cbb16f1026dd" providerId="Windows Live" clId="Web-{8FB11306-F9CC-27A7-D0DC-4DD29593ABD5}" dt="2024-08-20T16:12:14.297" v="196" actId="20577"/>
      <pc:docMkLst>
        <pc:docMk/>
      </pc:docMkLst>
      <pc:sldChg chg="modSp mod modClrScheme chgLayout">
        <pc:chgData name="Vyacheslav Sukhan" userId="cc93cbb16f1026dd" providerId="Windows Live" clId="Web-{8FB11306-F9CC-27A7-D0DC-4DD29593ABD5}" dt="2024-08-20T16:02:30.840" v="41"/>
        <pc:sldMkLst>
          <pc:docMk/>
          <pc:sldMk cId="1351651579" sldId="256"/>
        </pc:sldMkLst>
        <pc:spChg chg="mod ord">
          <ac:chgData name="Vyacheslav Sukhan" userId="cc93cbb16f1026dd" providerId="Windows Live" clId="Web-{8FB11306-F9CC-27A7-D0DC-4DD29593ABD5}" dt="2024-08-20T16:02:30.840" v="41"/>
          <ac:spMkLst>
            <pc:docMk/>
            <pc:sldMk cId="1351651579" sldId="256"/>
            <ac:spMk id="2" creationId="{00000000-0000-0000-0000-000000000000}"/>
          </ac:spMkLst>
        </pc:spChg>
        <pc:spChg chg="mod ord">
          <ac:chgData name="Vyacheslav Sukhan" userId="cc93cbb16f1026dd" providerId="Windows Live" clId="Web-{8FB11306-F9CC-27A7-D0DC-4DD29593ABD5}" dt="2024-08-20T16:02:30.840" v="41"/>
          <ac:spMkLst>
            <pc:docMk/>
            <pc:sldMk cId="1351651579" sldId="256"/>
            <ac:spMk id="3" creationId="{00000000-0000-0000-0000-000000000000}"/>
          </ac:spMkLst>
        </pc:spChg>
      </pc:sldChg>
      <pc:sldChg chg="modSp new mod setBg modClrScheme chgLayout">
        <pc:chgData name="Vyacheslav Sukhan" userId="cc93cbb16f1026dd" providerId="Windows Live" clId="Web-{8FB11306-F9CC-27A7-D0DC-4DD29593ABD5}" dt="2024-08-20T16:02:52.966" v="43"/>
        <pc:sldMkLst>
          <pc:docMk/>
          <pc:sldMk cId="323802173" sldId="257"/>
        </pc:sldMkLst>
        <pc:spChg chg="mod ord">
          <ac:chgData name="Vyacheslav Sukhan" userId="cc93cbb16f1026dd" providerId="Windows Live" clId="Web-{8FB11306-F9CC-27A7-D0DC-4DD29593ABD5}" dt="2024-08-20T16:02:30.840" v="41"/>
          <ac:spMkLst>
            <pc:docMk/>
            <pc:sldMk cId="323802173" sldId="257"/>
            <ac:spMk id="2" creationId="{43FC52F6-11C1-3434-5587-663D1EA27434}"/>
          </ac:spMkLst>
        </pc:spChg>
        <pc:spChg chg="mod ord">
          <ac:chgData name="Vyacheslav Sukhan" userId="cc93cbb16f1026dd" providerId="Windows Live" clId="Web-{8FB11306-F9CC-27A7-D0DC-4DD29593ABD5}" dt="2024-08-20T16:02:30.840" v="41"/>
          <ac:spMkLst>
            <pc:docMk/>
            <pc:sldMk cId="323802173" sldId="257"/>
            <ac:spMk id="3" creationId="{80172DF1-0843-DEFF-03BA-52297297322B}"/>
          </ac:spMkLst>
        </pc:spChg>
      </pc:sldChg>
      <pc:sldChg chg="modSp new mod modClrScheme chgLayout">
        <pc:chgData name="Vyacheslav Sukhan" userId="cc93cbb16f1026dd" providerId="Windows Live" clId="Web-{8FB11306-F9CC-27A7-D0DC-4DD29593ABD5}" dt="2024-08-20T16:03:53.968" v="55" actId="14100"/>
        <pc:sldMkLst>
          <pc:docMk/>
          <pc:sldMk cId="994431114" sldId="258"/>
        </pc:sldMkLst>
        <pc:spChg chg="mod ord">
          <ac:chgData name="Vyacheslav Sukhan" userId="cc93cbb16f1026dd" providerId="Windows Live" clId="Web-{8FB11306-F9CC-27A7-D0DC-4DD29593ABD5}" dt="2024-08-20T16:02:30.840" v="41"/>
          <ac:spMkLst>
            <pc:docMk/>
            <pc:sldMk cId="994431114" sldId="258"/>
            <ac:spMk id="2" creationId="{F7EC4935-FD0E-77CC-B78E-4D910D2B2C36}"/>
          </ac:spMkLst>
        </pc:spChg>
        <pc:spChg chg="mod ord">
          <ac:chgData name="Vyacheslav Sukhan" userId="cc93cbb16f1026dd" providerId="Windows Live" clId="Web-{8FB11306-F9CC-27A7-D0DC-4DD29593ABD5}" dt="2024-08-20T16:03:53.968" v="55" actId="14100"/>
          <ac:spMkLst>
            <pc:docMk/>
            <pc:sldMk cId="994431114" sldId="258"/>
            <ac:spMk id="3" creationId="{F293B37E-1A08-0051-91D8-9D4F94D174DD}"/>
          </ac:spMkLst>
        </pc:spChg>
      </pc:sldChg>
      <pc:sldChg chg="modSp new mod modClrScheme chgLayout">
        <pc:chgData name="Vyacheslav Sukhan" userId="cc93cbb16f1026dd" providerId="Windows Live" clId="Web-{8FB11306-F9CC-27A7-D0DC-4DD29593ABD5}" dt="2024-08-20T16:04:14.609" v="62" actId="20577"/>
        <pc:sldMkLst>
          <pc:docMk/>
          <pc:sldMk cId="2796227151" sldId="259"/>
        </pc:sldMkLst>
        <pc:spChg chg="mod ord">
          <ac:chgData name="Vyacheslav Sukhan" userId="cc93cbb16f1026dd" providerId="Windows Live" clId="Web-{8FB11306-F9CC-27A7-D0DC-4DD29593ABD5}" dt="2024-08-20T16:02:30.840" v="41"/>
          <ac:spMkLst>
            <pc:docMk/>
            <pc:sldMk cId="2796227151" sldId="259"/>
            <ac:spMk id="2" creationId="{71ADEE7F-18D7-463E-EF59-A006E9CC49D4}"/>
          </ac:spMkLst>
        </pc:spChg>
        <pc:spChg chg="mod ord">
          <ac:chgData name="Vyacheslav Sukhan" userId="cc93cbb16f1026dd" providerId="Windows Live" clId="Web-{8FB11306-F9CC-27A7-D0DC-4DD29593ABD5}" dt="2024-08-20T16:04:14.609" v="62" actId="20577"/>
          <ac:spMkLst>
            <pc:docMk/>
            <pc:sldMk cId="2796227151" sldId="259"/>
            <ac:spMk id="3" creationId="{5009065F-4E76-51F0-9C02-C5E477B2E72E}"/>
          </ac:spMkLst>
        </pc:spChg>
      </pc:sldChg>
      <pc:sldChg chg="modSp new mod modClrScheme chgLayout">
        <pc:chgData name="Vyacheslav Sukhan" userId="cc93cbb16f1026dd" providerId="Windows Live" clId="Web-{8FB11306-F9CC-27A7-D0DC-4DD29593ABD5}" dt="2024-08-20T16:04:45.001" v="68" actId="20577"/>
        <pc:sldMkLst>
          <pc:docMk/>
          <pc:sldMk cId="385644016" sldId="260"/>
        </pc:sldMkLst>
        <pc:spChg chg="mod ord">
          <ac:chgData name="Vyacheslav Sukhan" userId="cc93cbb16f1026dd" providerId="Windows Live" clId="Web-{8FB11306-F9CC-27A7-D0DC-4DD29593ABD5}" dt="2024-08-20T16:02:30.840" v="41"/>
          <ac:spMkLst>
            <pc:docMk/>
            <pc:sldMk cId="385644016" sldId="260"/>
            <ac:spMk id="2" creationId="{0575D5CD-310E-DB0A-5DB5-43055073CF6C}"/>
          </ac:spMkLst>
        </pc:spChg>
        <pc:spChg chg="mod ord">
          <ac:chgData name="Vyacheslav Sukhan" userId="cc93cbb16f1026dd" providerId="Windows Live" clId="Web-{8FB11306-F9CC-27A7-D0DC-4DD29593ABD5}" dt="2024-08-20T16:04:45.001" v="68" actId="20577"/>
          <ac:spMkLst>
            <pc:docMk/>
            <pc:sldMk cId="385644016" sldId="260"/>
            <ac:spMk id="3" creationId="{59B82099-DB22-152A-C476-0E0B5407D9C3}"/>
          </ac:spMkLst>
        </pc:spChg>
      </pc:sldChg>
      <pc:sldChg chg="modSp new mod modClrScheme chgLayout">
        <pc:chgData name="Vyacheslav Sukhan" userId="cc93cbb16f1026dd" providerId="Windows Live" clId="Web-{8FB11306-F9CC-27A7-D0DC-4DD29593ABD5}" dt="2024-08-20T16:05:12.502" v="77" actId="20577"/>
        <pc:sldMkLst>
          <pc:docMk/>
          <pc:sldMk cId="2845217665" sldId="261"/>
        </pc:sldMkLst>
        <pc:spChg chg="mod ord">
          <ac:chgData name="Vyacheslav Sukhan" userId="cc93cbb16f1026dd" providerId="Windows Live" clId="Web-{8FB11306-F9CC-27A7-D0DC-4DD29593ABD5}" dt="2024-08-20T16:02:30.840" v="41"/>
          <ac:spMkLst>
            <pc:docMk/>
            <pc:sldMk cId="2845217665" sldId="261"/>
            <ac:spMk id="2" creationId="{B72F0EED-A3FE-95D5-F6E1-20B8001F722B}"/>
          </ac:spMkLst>
        </pc:spChg>
        <pc:spChg chg="mod ord">
          <ac:chgData name="Vyacheslav Sukhan" userId="cc93cbb16f1026dd" providerId="Windows Live" clId="Web-{8FB11306-F9CC-27A7-D0DC-4DD29593ABD5}" dt="2024-08-20T16:05:12.502" v="77" actId="20577"/>
          <ac:spMkLst>
            <pc:docMk/>
            <pc:sldMk cId="2845217665" sldId="261"/>
            <ac:spMk id="3" creationId="{04CCD7E8-29DF-ABC7-580E-5158A80FECC9}"/>
          </ac:spMkLst>
        </pc:spChg>
      </pc:sldChg>
      <pc:sldChg chg="modSp new mod modClrScheme chgLayout">
        <pc:chgData name="Vyacheslav Sukhan" userId="cc93cbb16f1026dd" providerId="Windows Live" clId="Web-{8FB11306-F9CC-27A7-D0DC-4DD29593ABD5}" dt="2024-08-20T16:05:35.456" v="86" actId="20577"/>
        <pc:sldMkLst>
          <pc:docMk/>
          <pc:sldMk cId="526141814" sldId="262"/>
        </pc:sldMkLst>
        <pc:spChg chg="mod ord">
          <ac:chgData name="Vyacheslav Sukhan" userId="cc93cbb16f1026dd" providerId="Windows Live" clId="Web-{8FB11306-F9CC-27A7-D0DC-4DD29593ABD5}" dt="2024-08-20T16:02:30.840" v="41"/>
          <ac:spMkLst>
            <pc:docMk/>
            <pc:sldMk cId="526141814" sldId="262"/>
            <ac:spMk id="2" creationId="{7945197E-9451-8CB9-A21E-AF88D2669510}"/>
          </ac:spMkLst>
        </pc:spChg>
        <pc:spChg chg="mod ord">
          <ac:chgData name="Vyacheslav Sukhan" userId="cc93cbb16f1026dd" providerId="Windows Live" clId="Web-{8FB11306-F9CC-27A7-D0DC-4DD29593ABD5}" dt="2024-08-20T16:05:35.456" v="86" actId="20577"/>
          <ac:spMkLst>
            <pc:docMk/>
            <pc:sldMk cId="526141814" sldId="262"/>
            <ac:spMk id="3" creationId="{91B395D8-7A10-3B4C-360C-7A4E4DE66E35}"/>
          </ac:spMkLst>
        </pc:spChg>
      </pc:sldChg>
      <pc:sldChg chg="modSp new">
        <pc:chgData name="Vyacheslav Sukhan" userId="cc93cbb16f1026dd" providerId="Windows Live" clId="Web-{8FB11306-F9CC-27A7-D0DC-4DD29593ABD5}" dt="2024-08-20T16:05:56.300" v="95" actId="20577"/>
        <pc:sldMkLst>
          <pc:docMk/>
          <pc:sldMk cId="3614746910" sldId="263"/>
        </pc:sldMkLst>
        <pc:spChg chg="mod">
          <ac:chgData name="Vyacheslav Sukhan" userId="cc93cbb16f1026dd" providerId="Windows Live" clId="Web-{8FB11306-F9CC-27A7-D0DC-4DD29593ABD5}" dt="2024-08-20T16:05:56.300" v="95" actId="20577"/>
          <ac:spMkLst>
            <pc:docMk/>
            <pc:sldMk cId="3614746910" sldId="263"/>
            <ac:spMk id="3" creationId="{8D701370-93B9-6E74-EBFF-59D1EDF7BD6F}"/>
          </ac:spMkLst>
        </pc:spChg>
      </pc:sldChg>
      <pc:sldChg chg="modSp new">
        <pc:chgData name="Vyacheslav Sukhan" userId="cc93cbb16f1026dd" providerId="Windows Live" clId="Web-{8FB11306-F9CC-27A7-D0DC-4DD29593ABD5}" dt="2024-08-20T16:06:56.099" v="105" actId="20577"/>
        <pc:sldMkLst>
          <pc:docMk/>
          <pc:sldMk cId="3850612600" sldId="264"/>
        </pc:sldMkLst>
        <pc:spChg chg="mod">
          <ac:chgData name="Vyacheslav Sukhan" userId="cc93cbb16f1026dd" providerId="Windows Live" clId="Web-{8FB11306-F9CC-27A7-D0DC-4DD29593ABD5}" dt="2024-08-20T16:06:45.739" v="100" actId="20577"/>
          <ac:spMkLst>
            <pc:docMk/>
            <pc:sldMk cId="3850612600" sldId="264"/>
            <ac:spMk id="2" creationId="{778889D5-CD42-5C98-2DCE-6959B954BEF9}"/>
          </ac:spMkLst>
        </pc:spChg>
        <pc:spChg chg="mod">
          <ac:chgData name="Vyacheslav Sukhan" userId="cc93cbb16f1026dd" providerId="Windows Live" clId="Web-{8FB11306-F9CC-27A7-D0DC-4DD29593ABD5}" dt="2024-08-20T16:06:56.099" v="105" actId="20577"/>
          <ac:spMkLst>
            <pc:docMk/>
            <pc:sldMk cId="3850612600" sldId="264"/>
            <ac:spMk id="3" creationId="{67196661-1B4E-82BB-258D-CDCB3AD2904E}"/>
          </ac:spMkLst>
        </pc:spChg>
      </pc:sldChg>
      <pc:sldChg chg="modSp new">
        <pc:chgData name="Vyacheslav Sukhan" userId="cc93cbb16f1026dd" providerId="Windows Live" clId="Web-{8FB11306-F9CC-27A7-D0DC-4DD29593ABD5}" dt="2024-08-20T16:07:44.960" v="120" actId="20577"/>
        <pc:sldMkLst>
          <pc:docMk/>
          <pc:sldMk cId="751565600" sldId="265"/>
        </pc:sldMkLst>
        <pc:spChg chg="mod">
          <ac:chgData name="Vyacheslav Sukhan" userId="cc93cbb16f1026dd" providerId="Windows Live" clId="Web-{8FB11306-F9CC-27A7-D0DC-4DD29593ABD5}" dt="2024-08-20T16:07:44.960" v="120" actId="20577"/>
          <ac:spMkLst>
            <pc:docMk/>
            <pc:sldMk cId="751565600" sldId="265"/>
            <ac:spMk id="3" creationId="{02EC6FFB-5DF6-03F8-CAB9-72734FDBF23A}"/>
          </ac:spMkLst>
        </pc:spChg>
      </pc:sldChg>
      <pc:sldChg chg="modSp new">
        <pc:chgData name="Vyacheslav Sukhan" userId="cc93cbb16f1026dd" providerId="Windows Live" clId="Web-{8FB11306-F9CC-27A7-D0DC-4DD29593ABD5}" dt="2024-08-20T16:08:37.728" v="132" actId="14100"/>
        <pc:sldMkLst>
          <pc:docMk/>
          <pc:sldMk cId="2595848193" sldId="266"/>
        </pc:sldMkLst>
        <pc:spChg chg="mod">
          <ac:chgData name="Vyacheslav Sukhan" userId="cc93cbb16f1026dd" providerId="Windows Live" clId="Web-{8FB11306-F9CC-27A7-D0DC-4DD29593ABD5}" dt="2024-08-20T16:08:37.728" v="132" actId="14100"/>
          <ac:spMkLst>
            <pc:docMk/>
            <pc:sldMk cId="2595848193" sldId="266"/>
            <ac:spMk id="3" creationId="{DBBB0E37-308C-3ABC-559F-7FDCF307E122}"/>
          </ac:spMkLst>
        </pc:spChg>
      </pc:sldChg>
      <pc:sldChg chg="modSp new">
        <pc:chgData name="Vyacheslav Sukhan" userId="cc93cbb16f1026dd" providerId="Windows Live" clId="Web-{8FB11306-F9CC-27A7-D0DC-4DD29593ABD5}" dt="2024-08-20T16:08:56.447" v="137" actId="20577"/>
        <pc:sldMkLst>
          <pc:docMk/>
          <pc:sldMk cId="4177896304" sldId="267"/>
        </pc:sldMkLst>
        <pc:spChg chg="mod">
          <ac:chgData name="Vyacheslav Sukhan" userId="cc93cbb16f1026dd" providerId="Windows Live" clId="Web-{8FB11306-F9CC-27A7-D0DC-4DD29593ABD5}" dt="2024-08-20T16:08:56.447" v="137" actId="20577"/>
          <ac:spMkLst>
            <pc:docMk/>
            <pc:sldMk cId="4177896304" sldId="267"/>
            <ac:spMk id="3" creationId="{0F2AED0E-0788-4979-8CE8-E5E360FF0D2F}"/>
          </ac:spMkLst>
        </pc:spChg>
      </pc:sldChg>
      <pc:sldChg chg="modSp new">
        <pc:chgData name="Vyacheslav Sukhan" userId="cc93cbb16f1026dd" providerId="Windows Live" clId="Web-{8FB11306-F9CC-27A7-D0DC-4DD29593ABD5}" dt="2024-08-20T16:09:24.339" v="149" actId="20577"/>
        <pc:sldMkLst>
          <pc:docMk/>
          <pc:sldMk cId="3966290847" sldId="268"/>
        </pc:sldMkLst>
        <pc:spChg chg="mod">
          <ac:chgData name="Vyacheslav Sukhan" userId="cc93cbb16f1026dd" providerId="Windows Live" clId="Web-{8FB11306-F9CC-27A7-D0DC-4DD29593ABD5}" dt="2024-08-20T16:09:24.339" v="149" actId="20577"/>
          <ac:spMkLst>
            <pc:docMk/>
            <pc:sldMk cId="3966290847" sldId="268"/>
            <ac:spMk id="3" creationId="{96E094E1-4BB7-A025-2CBE-74DCAC5DD105}"/>
          </ac:spMkLst>
        </pc:spChg>
      </pc:sldChg>
      <pc:sldChg chg="modSp new">
        <pc:chgData name="Vyacheslav Sukhan" userId="cc93cbb16f1026dd" providerId="Windows Live" clId="Web-{8FB11306-F9CC-27A7-D0DC-4DD29593ABD5}" dt="2024-08-20T16:09:45.011" v="157" actId="20577"/>
        <pc:sldMkLst>
          <pc:docMk/>
          <pc:sldMk cId="3335577329" sldId="269"/>
        </pc:sldMkLst>
        <pc:spChg chg="mod">
          <ac:chgData name="Vyacheslav Sukhan" userId="cc93cbb16f1026dd" providerId="Windows Live" clId="Web-{8FB11306-F9CC-27A7-D0DC-4DD29593ABD5}" dt="2024-08-20T16:09:45.011" v="157" actId="20577"/>
          <ac:spMkLst>
            <pc:docMk/>
            <pc:sldMk cId="3335577329" sldId="269"/>
            <ac:spMk id="3" creationId="{F784E53A-A770-BA2F-4E9A-014A40A8B2B8}"/>
          </ac:spMkLst>
        </pc:spChg>
      </pc:sldChg>
      <pc:sldChg chg="modSp new">
        <pc:chgData name="Vyacheslav Sukhan" userId="cc93cbb16f1026dd" providerId="Windows Live" clId="Web-{8FB11306-F9CC-27A7-D0DC-4DD29593ABD5}" dt="2024-08-20T16:11:04.373" v="172" actId="20577"/>
        <pc:sldMkLst>
          <pc:docMk/>
          <pc:sldMk cId="771547940" sldId="270"/>
        </pc:sldMkLst>
        <pc:spChg chg="mod">
          <ac:chgData name="Vyacheslav Sukhan" userId="cc93cbb16f1026dd" providerId="Windows Live" clId="Web-{8FB11306-F9CC-27A7-D0DC-4DD29593ABD5}" dt="2024-08-20T16:11:04.373" v="172" actId="20577"/>
          <ac:spMkLst>
            <pc:docMk/>
            <pc:sldMk cId="771547940" sldId="270"/>
            <ac:spMk id="3" creationId="{F987D1F4-BD0E-D017-A52B-579B358DDA84}"/>
          </ac:spMkLst>
        </pc:spChg>
      </pc:sldChg>
      <pc:sldChg chg="modSp new">
        <pc:chgData name="Vyacheslav Sukhan" userId="cc93cbb16f1026dd" providerId="Windows Live" clId="Web-{8FB11306-F9CC-27A7-D0DC-4DD29593ABD5}" dt="2024-08-20T16:11:42.156" v="184" actId="14100"/>
        <pc:sldMkLst>
          <pc:docMk/>
          <pc:sldMk cId="297579370" sldId="271"/>
        </pc:sldMkLst>
        <pc:spChg chg="mod">
          <ac:chgData name="Vyacheslav Sukhan" userId="cc93cbb16f1026dd" providerId="Windows Live" clId="Web-{8FB11306-F9CC-27A7-D0DC-4DD29593ABD5}" dt="2024-08-20T16:11:42.156" v="184" actId="14100"/>
          <ac:spMkLst>
            <pc:docMk/>
            <pc:sldMk cId="297579370" sldId="271"/>
            <ac:spMk id="3" creationId="{56A5A771-CE93-DCBA-5F8E-6AE572B5EF2C}"/>
          </ac:spMkLst>
        </pc:spChg>
      </pc:sldChg>
      <pc:sldChg chg="modSp new">
        <pc:chgData name="Vyacheslav Sukhan" userId="cc93cbb16f1026dd" providerId="Windows Live" clId="Web-{8FB11306-F9CC-27A7-D0DC-4DD29593ABD5}" dt="2024-08-20T16:12:14.297" v="196" actId="20577"/>
        <pc:sldMkLst>
          <pc:docMk/>
          <pc:sldMk cId="1173135477" sldId="272"/>
        </pc:sldMkLst>
        <pc:spChg chg="mod">
          <ac:chgData name="Vyacheslav Sukhan" userId="cc93cbb16f1026dd" providerId="Windows Live" clId="Web-{8FB11306-F9CC-27A7-D0DC-4DD29593ABD5}" dt="2024-08-20T16:12:14.297" v="196" actId="20577"/>
          <ac:spMkLst>
            <pc:docMk/>
            <pc:sldMk cId="1173135477" sldId="272"/>
            <ac:spMk id="3" creationId="{B87CED33-CA48-FD63-4B2D-FE1C5C9993C0}"/>
          </ac:spMkLst>
        </pc:spChg>
      </pc:sldChg>
      <pc:sldMasterChg chg="del delSldLayout">
        <pc:chgData name="Vyacheslav Sukhan" userId="cc93cbb16f1026dd" providerId="Windows Live" clId="Web-{8FB11306-F9CC-27A7-D0DC-4DD29593ABD5}" dt="2024-08-20T15:59:01.646" v="0"/>
        <pc:sldMasterMkLst>
          <pc:docMk/>
          <pc:sldMasterMk cId="3154979492" sldId="2147483648"/>
        </pc:sldMasterMkLst>
        <pc:sldLayoutChg chg="del">
          <pc:chgData name="Vyacheslav Sukhan" userId="cc93cbb16f1026dd" providerId="Windows Live" clId="Web-{8FB11306-F9CC-27A7-D0DC-4DD29593ABD5}" dt="2024-08-20T15:59:01.646" v="0"/>
          <pc:sldLayoutMkLst>
            <pc:docMk/>
            <pc:sldMasterMk cId="3154979492" sldId="2147483648"/>
            <pc:sldLayoutMk cId="161079921" sldId="2147483649"/>
          </pc:sldLayoutMkLst>
        </pc:sldLayoutChg>
        <pc:sldLayoutChg chg="del">
          <pc:chgData name="Vyacheslav Sukhan" userId="cc93cbb16f1026dd" providerId="Windows Live" clId="Web-{8FB11306-F9CC-27A7-D0DC-4DD29593ABD5}" dt="2024-08-20T15:59:01.646" v="0"/>
          <pc:sldLayoutMkLst>
            <pc:docMk/>
            <pc:sldMasterMk cId="3154979492" sldId="2147483648"/>
            <pc:sldLayoutMk cId="2703711724" sldId="2147483650"/>
          </pc:sldLayoutMkLst>
        </pc:sldLayoutChg>
        <pc:sldLayoutChg chg="del">
          <pc:chgData name="Vyacheslav Sukhan" userId="cc93cbb16f1026dd" providerId="Windows Live" clId="Web-{8FB11306-F9CC-27A7-D0DC-4DD29593ABD5}" dt="2024-08-20T15:59:01.646" v="0"/>
          <pc:sldLayoutMkLst>
            <pc:docMk/>
            <pc:sldMasterMk cId="3154979492" sldId="2147483648"/>
            <pc:sldLayoutMk cId="4076369896" sldId="2147483651"/>
          </pc:sldLayoutMkLst>
        </pc:sldLayoutChg>
        <pc:sldLayoutChg chg="del">
          <pc:chgData name="Vyacheslav Sukhan" userId="cc93cbb16f1026dd" providerId="Windows Live" clId="Web-{8FB11306-F9CC-27A7-D0DC-4DD29593ABD5}" dt="2024-08-20T15:59:01.646" v="0"/>
          <pc:sldLayoutMkLst>
            <pc:docMk/>
            <pc:sldMasterMk cId="3154979492" sldId="2147483648"/>
            <pc:sldLayoutMk cId="2625762208" sldId="2147483652"/>
          </pc:sldLayoutMkLst>
        </pc:sldLayoutChg>
        <pc:sldLayoutChg chg="del">
          <pc:chgData name="Vyacheslav Sukhan" userId="cc93cbb16f1026dd" providerId="Windows Live" clId="Web-{8FB11306-F9CC-27A7-D0DC-4DD29593ABD5}" dt="2024-08-20T15:59:01.646" v="0"/>
          <pc:sldLayoutMkLst>
            <pc:docMk/>
            <pc:sldMasterMk cId="3154979492" sldId="2147483648"/>
            <pc:sldLayoutMk cId="188002762" sldId="2147483653"/>
          </pc:sldLayoutMkLst>
        </pc:sldLayoutChg>
        <pc:sldLayoutChg chg="del">
          <pc:chgData name="Vyacheslav Sukhan" userId="cc93cbb16f1026dd" providerId="Windows Live" clId="Web-{8FB11306-F9CC-27A7-D0DC-4DD29593ABD5}" dt="2024-08-20T15:59:01.646" v="0"/>
          <pc:sldLayoutMkLst>
            <pc:docMk/>
            <pc:sldMasterMk cId="3154979492" sldId="2147483648"/>
            <pc:sldLayoutMk cId="2295335545" sldId="2147483654"/>
          </pc:sldLayoutMkLst>
        </pc:sldLayoutChg>
        <pc:sldLayoutChg chg="del">
          <pc:chgData name="Vyacheslav Sukhan" userId="cc93cbb16f1026dd" providerId="Windows Live" clId="Web-{8FB11306-F9CC-27A7-D0DC-4DD29593ABD5}" dt="2024-08-20T15:59:01.646" v="0"/>
          <pc:sldLayoutMkLst>
            <pc:docMk/>
            <pc:sldMasterMk cId="3154979492" sldId="2147483648"/>
            <pc:sldLayoutMk cId="1988754143" sldId="2147483655"/>
          </pc:sldLayoutMkLst>
        </pc:sldLayoutChg>
        <pc:sldLayoutChg chg="del">
          <pc:chgData name="Vyacheslav Sukhan" userId="cc93cbb16f1026dd" providerId="Windows Live" clId="Web-{8FB11306-F9CC-27A7-D0DC-4DD29593ABD5}" dt="2024-08-20T15:59:01.646" v="0"/>
          <pc:sldLayoutMkLst>
            <pc:docMk/>
            <pc:sldMasterMk cId="3154979492" sldId="2147483648"/>
            <pc:sldLayoutMk cId="3665695281" sldId="2147483656"/>
          </pc:sldLayoutMkLst>
        </pc:sldLayoutChg>
        <pc:sldLayoutChg chg="del">
          <pc:chgData name="Vyacheslav Sukhan" userId="cc93cbb16f1026dd" providerId="Windows Live" clId="Web-{8FB11306-F9CC-27A7-D0DC-4DD29593ABD5}" dt="2024-08-20T15:59:01.646" v="0"/>
          <pc:sldLayoutMkLst>
            <pc:docMk/>
            <pc:sldMasterMk cId="3154979492" sldId="2147483648"/>
            <pc:sldLayoutMk cId="2134169247" sldId="2147483657"/>
          </pc:sldLayoutMkLst>
        </pc:sldLayoutChg>
        <pc:sldLayoutChg chg="del">
          <pc:chgData name="Vyacheslav Sukhan" userId="cc93cbb16f1026dd" providerId="Windows Live" clId="Web-{8FB11306-F9CC-27A7-D0DC-4DD29593ABD5}" dt="2024-08-20T15:59:01.646" v="0"/>
          <pc:sldLayoutMkLst>
            <pc:docMk/>
            <pc:sldMasterMk cId="3154979492" sldId="2147483648"/>
            <pc:sldLayoutMk cId="2065727480" sldId="2147483658"/>
          </pc:sldLayoutMkLst>
        </pc:sldLayoutChg>
        <pc:sldLayoutChg chg="del">
          <pc:chgData name="Vyacheslav Sukhan" userId="cc93cbb16f1026dd" providerId="Windows Live" clId="Web-{8FB11306-F9CC-27A7-D0DC-4DD29593ABD5}" dt="2024-08-20T15:59:01.646" v="0"/>
          <pc:sldLayoutMkLst>
            <pc:docMk/>
            <pc:sldMasterMk cId="3154979492" sldId="2147483648"/>
            <pc:sldLayoutMk cId="812261758" sldId="2147483659"/>
          </pc:sldLayoutMkLst>
        </pc:sldLayoutChg>
      </pc:sldMasterChg>
      <pc:sldMasterChg chg="add del addSldLayout delSldLayout modSldLayout">
        <pc:chgData name="Vyacheslav Sukhan" userId="cc93cbb16f1026dd" providerId="Windows Live" clId="Web-{8FB11306-F9CC-27A7-D0DC-4DD29593ABD5}" dt="2024-08-20T16:02:28.356" v="40"/>
        <pc:sldMasterMkLst>
          <pc:docMk/>
          <pc:sldMasterMk cId="3268153693" sldId="2147483660"/>
        </pc:sldMasterMkLst>
        <pc:sldLayoutChg chg="add del mod replId">
          <pc:chgData name="Vyacheslav Sukhan" userId="cc93cbb16f1026dd" providerId="Windows Live" clId="Web-{8FB11306-F9CC-27A7-D0DC-4DD29593ABD5}" dt="2024-08-20T16:02:28.356" v="40"/>
          <pc:sldLayoutMkLst>
            <pc:docMk/>
            <pc:sldMasterMk cId="3268153693" sldId="2147483660"/>
            <pc:sldLayoutMk cId="572127196" sldId="2147483661"/>
          </pc:sldLayoutMkLst>
        </pc:sldLayoutChg>
        <pc:sldLayoutChg chg="add del mod replId">
          <pc:chgData name="Vyacheslav Sukhan" userId="cc93cbb16f1026dd" providerId="Windows Live" clId="Web-{8FB11306-F9CC-27A7-D0DC-4DD29593ABD5}" dt="2024-08-20T16:02:28.356" v="40"/>
          <pc:sldLayoutMkLst>
            <pc:docMk/>
            <pc:sldMasterMk cId="3268153693" sldId="2147483660"/>
            <pc:sldLayoutMk cId="3735052289" sldId="2147483662"/>
          </pc:sldLayoutMkLst>
        </pc:sldLayoutChg>
        <pc:sldLayoutChg chg="add del mod replId">
          <pc:chgData name="Vyacheslav Sukhan" userId="cc93cbb16f1026dd" providerId="Windows Live" clId="Web-{8FB11306-F9CC-27A7-D0DC-4DD29593ABD5}" dt="2024-08-20T16:02:28.356" v="40"/>
          <pc:sldLayoutMkLst>
            <pc:docMk/>
            <pc:sldMasterMk cId="3268153693" sldId="2147483660"/>
            <pc:sldLayoutMk cId="3233088096" sldId="2147483663"/>
          </pc:sldLayoutMkLst>
        </pc:sldLayoutChg>
        <pc:sldLayoutChg chg="add del mod replId">
          <pc:chgData name="Vyacheslav Sukhan" userId="cc93cbb16f1026dd" providerId="Windows Live" clId="Web-{8FB11306-F9CC-27A7-D0DC-4DD29593ABD5}" dt="2024-08-20T16:02:28.356" v="40"/>
          <pc:sldLayoutMkLst>
            <pc:docMk/>
            <pc:sldMasterMk cId="3268153693" sldId="2147483660"/>
            <pc:sldLayoutMk cId="1651374234" sldId="2147483664"/>
          </pc:sldLayoutMkLst>
        </pc:sldLayoutChg>
        <pc:sldLayoutChg chg="add del mod replId">
          <pc:chgData name="Vyacheslav Sukhan" userId="cc93cbb16f1026dd" providerId="Windows Live" clId="Web-{8FB11306-F9CC-27A7-D0DC-4DD29593ABD5}" dt="2024-08-20T16:02:28.356" v="40"/>
          <pc:sldLayoutMkLst>
            <pc:docMk/>
            <pc:sldMasterMk cId="3268153693" sldId="2147483660"/>
            <pc:sldLayoutMk cId="354791802" sldId="2147483665"/>
          </pc:sldLayoutMkLst>
        </pc:sldLayoutChg>
        <pc:sldLayoutChg chg="add del mod replId">
          <pc:chgData name="Vyacheslav Sukhan" userId="cc93cbb16f1026dd" providerId="Windows Live" clId="Web-{8FB11306-F9CC-27A7-D0DC-4DD29593ABD5}" dt="2024-08-20T16:02:28.356" v="40"/>
          <pc:sldLayoutMkLst>
            <pc:docMk/>
            <pc:sldMasterMk cId="3268153693" sldId="2147483660"/>
            <pc:sldLayoutMk cId="1267681581" sldId="2147483666"/>
          </pc:sldLayoutMkLst>
        </pc:sldLayoutChg>
        <pc:sldLayoutChg chg="add del mod replId">
          <pc:chgData name="Vyacheslav Sukhan" userId="cc93cbb16f1026dd" providerId="Windows Live" clId="Web-{8FB11306-F9CC-27A7-D0DC-4DD29593ABD5}" dt="2024-08-20T16:02:28.356" v="40"/>
          <pc:sldLayoutMkLst>
            <pc:docMk/>
            <pc:sldMasterMk cId="3268153693" sldId="2147483660"/>
            <pc:sldLayoutMk cId="130778590" sldId="2147483667"/>
          </pc:sldLayoutMkLst>
        </pc:sldLayoutChg>
        <pc:sldLayoutChg chg="add del mod replId">
          <pc:chgData name="Vyacheslav Sukhan" userId="cc93cbb16f1026dd" providerId="Windows Live" clId="Web-{8FB11306-F9CC-27A7-D0DC-4DD29593ABD5}" dt="2024-08-20T16:02:28.356" v="40"/>
          <pc:sldLayoutMkLst>
            <pc:docMk/>
            <pc:sldMasterMk cId="3268153693" sldId="2147483660"/>
            <pc:sldLayoutMk cId="2732215002" sldId="2147483668"/>
          </pc:sldLayoutMkLst>
        </pc:sldLayoutChg>
        <pc:sldLayoutChg chg="add del mod replId">
          <pc:chgData name="Vyacheslav Sukhan" userId="cc93cbb16f1026dd" providerId="Windows Live" clId="Web-{8FB11306-F9CC-27A7-D0DC-4DD29593ABD5}" dt="2024-08-20T16:02:28.356" v="40"/>
          <pc:sldLayoutMkLst>
            <pc:docMk/>
            <pc:sldMasterMk cId="3268153693" sldId="2147483660"/>
            <pc:sldLayoutMk cId="1808372505" sldId="2147483669"/>
          </pc:sldLayoutMkLst>
        </pc:sldLayoutChg>
        <pc:sldLayoutChg chg="add del mod replId">
          <pc:chgData name="Vyacheslav Sukhan" userId="cc93cbb16f1026dd" providerId="Windows Live" clId="Web-{8FB11306-F9CC-27A7-D0DC-4DD29593ABD5}" dt="2024-08-20T16:02:28.356" v="40"/>
          <pc:sldLayoutMkLst>
            <pc:docMk/>
            <pc:sldMasterMk cId="3268153693" sldId="2147483660"/>
            <pc:sldLayoutMk cId="1533210813" sldId="2147483670"/>
          </pc:sldLayoutMkLst>
        </pc:sldLayoutChg>
        <pc:sldLayoutChg chg="add del mod replId">
          <pc:chgData name="Vyacheslav Sukhan" userId="cc93cbb16f1026dd" providerId="Windows Live" clId="Web-{8FB11306-F9CC-27A7-D0DC-4DD29593ABD5}" dt="2024-08-20T16:02:28.356" v="40"/>
          <pc:sldLayoutMkLst>
            <pc:docMk/>
            <pc:sldMasterMk cId="3268153693" sldId="2147483660"/>
            <pc:sldLayoutMk cId="285522232" sldId="2147483671"/>
          </pc:sldLayoutMkLst>
        </pc:sldLayoutChg>
      </pc:sldMasterChg>
      <pc:sldMasterChg chg="add del addSldLayout delSldLayout modSldLayout">
        <pc:chgData name="Vyacheslav Sukhan" userId="cc93cbb16f1026dd" providerId="Windows Live" clId="Web-{8FB11306-F9CC-27A7-D0DC-4DD29593ABD5}" dt="2024-08-20T16:02:30.840" v="41"/>
        <pc:sldMasterMkLst>
          <pc:docMk/>
          <pc:sldMasterMk cId="3433192340" sldId="2147483672"/>
        </pc:sldMasterMkLst>
        <pc:sldLayoutChg chg="add del mod replId">
          <pc:chgData name="Vyacheslav Sukhan" userId="cc93cbb16f1026dd" providerId="Windows Live" clId="Web-{8FB11306-F9CC-27A7-D0DC-4DD29593ABD5}" dt="2024-08-20T16:02:30.840" v="41"/>
          <pc:sldLayoutMkLst>
            <pc:docMk/>
            <pc:sldMasterMk cId="3433192340" sldId="2147483672"/>
            <pc:sldLayoutMk cId="909453288" sldId="2147483673"/>
          </pc:sldLayoutMkLst>
        </pc:sldLayoutChg>
        <pc:sldLayoutChg chg="add del mod replId">
          <pc:chgData name="Vyacheslav Sukhan" userId="cc93cbb16f1026dd" providerId="Windows Live" clId="Web-{8FB11306-F9CC-27A7-D0DC-4DD29593ABD5}" dt="2024-08-20T16:02:30.840" v="41"/>
          <pc:sldLayoutMkLst>
            <pc:docMk/>
            <pc:sldMasterMk cId="3433192340" sldId="2147483672"/>
            <pc:sldLayoutMk cId="3101711177" sldId="2147483674"/>
          </pc:sldLayoutMkLst>
        </pc:sldLayoutChg>
        <pc:sldLayoutChg chg="add del mod replId">
          <pc:chgData name="Vyacheslav Sukhan" userId="cc93cbb16f1026dd" providerId="Windows Live" clId="Web-{8FB11306-F9CC-27A7-D0DC-4DD29593ABD5}" dt="2024-08-20T16:02:30.840" v="41"/>
          <pc:sldLayoutMkLst>
            <pc:docMk/>
            <pc:sldMasterMk cId="3433192340" sldId="2147483672"/>
            <pc:sldLayoutMk cId="3243744884" sldId="2147483675"/>
          </pc:sldLayoutMkLst>
        </pc:sldLayoutChg>
        <pc:sldLayoutChg chg="add del mod replId">
          <pc:chgData name="Vyacheslav Sukhan" userId="cc93cbb16f1026dd" providerId="Windows Live" clId="Web-{8FB11306-F9CC-27A7-D0DC-4DD29593ABD5}" dt="2024-08-20T16:02:30.840" v="41"/>
          <pc:sldLayoutMkLst>
            <pc:docMk/>
            <pc:sldMasterMk cId="3433192340" sldId="2147483672"/>
            <pc:sldLayoutMk cId="3885077588" sldId="2147483676"/>
          </pc:sldLayoutMkLst>
        </pc:sldLayoutChg>
        <pc:sldLayoutChg chg="add del mod replId">
          <pc:chgData name="Vyacheslav Sukhan" userId="cc93cbb16f1026dd" providerId="Windows Live" clId="Web-{8FB11306-F9CC-27A7-D0DC-4DD29593ABD5}" dt="2024-08-20T16:02:30.840" v="41"/>
          <pc:sldLayoutMkLst>
            <pc:docMk/>
            <pc:sldMasterMk cId="3433192340" sldId="2147483672"/>
            <pc:sldLayoutMk cId="1319781958" sldId="2147483677"/>
          </pc:sldLayoutMkLst>
        </pc:sldLayoutChg>
        <pc:sldLayoutChg chg="add del mod replId">
          <pc:chgData name="Vyacheslav Sukhan" userId="cc93cbb16f1026dd" providerId="Windows Live" clId="Web-{8FB11306-F9CC-27A7-D0DC-4DD29593ABD5}" dt="2024-08-20T16:02:30.840" v="41"/>
          <pc:sldLayoutMkLst>
            <pc:docMk/>
            <pc:sldMasterMk cId="3433192340" sldId="2147483672"/>
            <pc:sldLayoutMk cId="3521303761" sldId="2147483678"/>
          </pc:sldLayoutMkLst>
        </pc:sldLayoutChg>
        <pc:sldLayoutChg chg="add del mod replId">
          <pc:chgData name="Vyacheslav Sukhan" userId="cc93cbb16f1026dd" providerId="Windows Live" clId="Web-{8FB11306-F9CC-27A7-D0DC-4DD29593ABD5}" dt="2024-08-20T16:02:30.840" v="41"/>
          <pc:sldLayoutMkLst>
            <pc:docMk/>
            <pc:sldMasterMk cId="3433192340" sldId="2147483672"/>
            <pc:sldLayoutMk cId="2968746316" sldId="2147483679"/>
          </pc:sldLayoutMkLst>
        </pc:sldLayoutChg>
        <pc:sldLayoutChg chg="add del mod replId">
          <pc:chgData name="Vyacheslav Sukhan" userId="cc93cbb16f1026dd" providerId="Windows Live" clId="Web-{8FB11306-F9CC-27A7-D0DC-4DD29593ABD5}" dt="2024-08-20T16:02:30.840" v="41"/>
          <pc:sldLayoutMkLst>
            <pc:docMk/>
            <pc:sldMasterMk cId="3433192340" sldId="2147483672"/>
            <pc:sldLayoutMk cId="47764596" sldId="2147483680"/>
          </pc:sldLayoutMkLst>
        </pc:sldLayoutChg>
        <pc:sldLayoutChg chg="add del mod replId">
          <pc:chgData name="Vyacheslav Sukhan" userId="cc93cbb16f1026dd" providerId="Windows Live" clId="Web-{8FB11306-F9CC-27A7-D0DC-4DD29593ABD5}" dt="2024-08-20T16:02:30.840" v="41"/>
          <pc:sldLayoutMkLst>
            <pc:docMk/>
            <pc:sldMasterMk cId="3433192340" sldId="2147483672"/>
            <pc:sldLayoutMk cId="3164159053" sldId="2147483681"/>
          </pc:sldLayoutMkLst>
        </pc:sldLayoutChg>
        <pc:sldLayoutChg chg="add del mod replId">
          <pc:chgData name="Vyacheslav Sukhan" userId="cc93cbb16f1026dd" providerId="Windows Live" clId="Web-{8FB11306-F9CC-27A7-D0DC-4DD29593ABD5}" dt="2024-08-20T16:02:30.840" v="41"/>
          <pc:sldLayoutMkLst>
            <pc:docMk/>
            <pc:sldMasterMk cId="3433192340" sldId="2147483672"/>
            <pc:sldLayoutMk cId="2207814261" sldId="2147483682"/>
          </pc:sldLayoutMkLst>
        </pc:sldLayoutChg>
        <pc:sldLayoutChg chg="add del mod replId">
          <pc:chgData name="Vyacheslav Sukhan" userId="cc93cbb16f1026dd" providerId="Windows Live" clId="Web-{8FB11306-F9CC-27A7-D0DC-4DD29593ABD5}" dt="2024-08-20T16:02:30.840" v="41"/>
          <pc:sldLayoutMkLst>
            <pc:docMk/>
            <pc:sldMasterMk cId="3433192340" sldId="2147483672"/>
            <pc:sldLayoutMk cId="2617928799" sldId="2147483683"/>
          </pc:sldLayoutMkLst>
        </pc:sldLayoutChg>
      </pc:sldMasterChg>
      <pc:sldMasterChg chg="add addSldLayout modSldLayout">
        <pc:chgData name="Vyacheslav Sukhan" userId="cc93cbb16f1026dd" providerId="Windows Live" clId="Web-{8FB11306-F9CC-27A7-D0DC-4DD29593ABD5}" dt="2024-08-20T16:02:30.840" v="41"/>
        <pc:sldMasterMkLst>
          <pc:docMk/>
          <pc:sldMasterMk cId="458674719" sldId="2147483684"/>
        </pc:sldMasterMkLst>
        <pc:sldLayoutChg chg="add mod replId">
          <pc:chgData name="Vyacheslav Sukhan" userId="cc93cbb16f1026dd" providerId="Windows Live" clId="Web-{8FB11306-F9CC-27A7-D0DC-4DD29593ABD5}" dt="2024-08-20T16:02:30.840" v="41"/>
          <pc:sldLayoutMkLst>
            <pc:docMk/>
            <pc:sldMasterMk cId="458674719" sldId="2147483684"/>
            <pc:sldLayoutMk cId="2515968054" sldId="2147483685"/>
          </pc:sldLayoutMkLst>
        </pc:sldLayoutChg>
        <pc:sldLayoutChg chg="add mod replId">
          <pc:chgData name="Vyacheslav Sukhan" userId="cc93cbb16f1026dd" providerId="Windows Live" clId="Web-{8FB11306-F9CC-27A7-D0DC-4DD29593ABD5}" dt="2024-08-20T16:02:30.840" v="41"/>
          <pc:sldLayoutMkLst>
            <pc:docMk/>
            <pc:sldMasterMk cId="458674719" sldId="2147483684"/>
            <pc:sldLayoutMk cId="3477381719" sldId="2147483686"/>
          </pc:sldLayoutMkLst>
        </pc:sldLayoutChg>
        <pc:sldLayoutChg chg="add mod replId">
          <pc:chgData name="Vyacheslav Sukhan" userId="cc93cbb16f1026dd" providerId="Windows Live" clId="Web-{8FB11306-F9CC-27A7-D0DC-4DD29593ABD5}" dt="2024-08-20T16:02:30.840" v="41"/>
          <pc:sldLayoutMkLst>
            <pc:docMk/>
            <pc:sldMasterMk cId="458674719" sldId="2147483684"/>
            <pc:sldLayoutMk cId="1449535680" sldId="2147483687"/>
          </pc:sldLayoutMkLst>
        </pc:sldLayoutChg>
        <pc:sldLayoutChg chg="add mod replId">
          <pc:chgData name="Vyacheslav Sukhan" userId="cc93cbb16f1026dd" providerId="Windows Live" clId="Web-{8FB11306-F9CC-27A7-D0DC-4DD29593ABD5}" dt="2024-08-20T16:02:30.840" v="41"/>
          <pc:sldLayoutMkLst>
            <pc:docMk/>
            <pc:sldMasterMk cId="458674719" sldId="2147483684"/>
            <pc:sldLayoutMk cId="736520826" sldId="2147483688"/>
          </pc:sldLayoutMkLst>
        </pc:sldLayoutChg>
        <pc:sldLayoutChg chg="add mod replId">
          <pc:chgData name="Vyacheslav Sukhan" userId="cc93cbb16f1026dd" providerId="Windows Live" clId="Web-{8FB11306-F9CC-27A7-D0DC-4DD29593ABD5}" dt="2024-08-20T16:02:30.840" v="41"/>
          <pc:sldLayoutMkLst>
            <pc:docMk/>
            <pc:sldMasterMk cId="458674719" sldId="2147483684"/>
            <pc:sldLayoutMk cId="2348180381" sldId="2147483689"/>
          </pc:sldLayoutMkLst>
        </pc:sldLayoutChg>
        <pc:sldLayoutChg chg="add mod replId">
          <pc:chgData name="Vyacheslav Sukhan" userId="cc93cbb16f1026dd" providerId="Windows Live" clId="Web-{8FB11306-F9CC-27A7-D0DC-4DD29593ABD5}" dt="2024-08-20T16:02:30.840" v="41"/>
          <pc:sldLayoutMkLst>
            <pc:docMk/>
            <pc:sldMasterMk cId="458674719" sldId="2147483684"/>
            <pc:sldLayoutMk cId="2103495156" sldId="2147483690"/>
          </pc:sldLayoutMkLst>
        </pc:sldLayoutChg>
        <pc:sldLayoutChg chg="add mod replId">
          <pc:chgData name="Vyacheslav Sukhan" userId="cc93cbb16f1026dd" providerId="Windows Live" clId="Web-{8FB11306-F9CC-27A7-D0DC-4DD29593ABD5}" dt="2024-08-20T16:02:30.840" v="41"/>
          <pc:sldLayoutMkLst>
            <pc:docMk/>
            <pc:sldMasterMk cId="458674719" sldId="2147483684"/>
            <pc:sldLayoutMk cId="2431153554" sldId="2147483691"/>
          </pc:sldLayoutMkLst>
        </pc:sldLayoutChg>
        <pc:sldLayoutChg chg="add mod replId">
          <pc:chgData name="Vyacheslav Sukhan" userId="cc93cbb16f1026dd" providerId="Windows Live" clId="Web-{8FB11306-F9CC-27A7-D0DC-4DD29593ABD5}" dt="2024-08-20T16:02:30.840" v="41"/>
          <pc:sldLayoutMkLst>
            <pc:docMk/>
            <pc:sldMasterMk cId="458674719" sldId="2147483684"/>
            <pc:sldLayoutMk cId="2796044941" sldId="2147483692"/>
          </pc:sldLayoutMkLst>
        </pc:sldLayoutChg>
        <pc:sldLayoutChg chg="add mod replId">
          <pc:chgData name="Vyacheslav Sukhan" userId="cc93cbb16f1026dd" providerId="Windows Live" clId="Web-{8FB11306-F9CC-27A7-D0DC-4DD29593ABD5}" dt="2024-08-20T16:02:30.840" v="41"/>
          <pc:sldLayoutMkLst>
            <pc:docMk/>
            <pc:sldMasterMk cId="458674719" sldId="2147483684"/>
            <pc:sldLayoutMk cId="1841698643" sldId="2147483693"/>
          </pc:sldLayoutMkLst>
        </pc:sldLayoutChg>
        <pc:sldLayoutChg chg="add mod replId">
          <pc:chgData name="Vyacheslav Sukhan" userId="cc93cbb16f1026dd" providerId="Windows Live" clId="Web-{8FB11306-F9CC-27A7-D0DC-4DD29593ABD5}" dt="2024-08-20T16:02:30.840" v="41"/>
          <pc:sldLayoutMkLst>
            <pc:docMk/>
            <pc:sldMasterMk cId="458674719" sldId="2147483684"/>
            <pc:sldLayoutMk cId="4078937151" sldId="2147483694"/>
          </pc:sldLayoutMkLst>
        </pc:sldLayoutChg>
        <pc:sldLayoutChg chg="add mod replId">
          <pc:chgData name="Vyacheslav Sukhan" userId="cc93cbb16f1026dd" providerId="Windows Live" clId="Web-{8FB11306-F9CC-27A7-D0DC-4DD29593ABD5}" dt="2024-08-20T16:02:30.840" v="41"/>
          <pc:sldLayoutMkLst>
            <pc:docMk/>
            <pc:sldMasterMk cId="458674719" sldId="2147483684"/>
            <pc:sldLayoutMk cId="3219851202" sldId="2147483695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8/20/2024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968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dirty="0"/>
              <a:t>8/20/2024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937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dirty="0"/>
              <a:t>8/20/2024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851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dirty="0"/>
              <a:t>8/20/2024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381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535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dirty="0"/>
              <a:t>8/20/2024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520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dirty="0"/>
              <a:t>8/20/2024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180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dirty="0"/>
              <a:t>8/20/2024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495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dirty="0"/>
              <a:t>8/20/2024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153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dirty="0"/>
              <a:t>8/20/2024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044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8/20/2024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6986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8/20/2024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674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664" y="-1693"/>
            <a:ext cx="11960860" cy="2153920"/>
          </a:xfrm>
        </p:spPr>
        <p:txBody>
          <a:bodyPr/>
          <a:lstStyle/>
          <a:p>
            <a:r>
              <a:rPr lang="ru-RU" sz="4000" b="1" err="1"/>
              <a:t>Практичне</a:t>
            </a:r>
            <a:r>
              <a:rPr lang="ru-RU" sz="4000" b="1" dirty="0"/>
              <a:t> </a:t>
            </a:r>
            <a:r>
              <a:rPr lang="ru-RU" sz="4000" b="1" err="1"/>
              <a:t>заняття</a:t>
            </a:r>
            <a:r>
              <a:rPr lang="ru-RU" sz="4000" b="1" dirty="0"/>
              <a:t> 2(2 год.)</a:t>
            </a:r>
            <a:endParaRPr lang="ru-RU" sz="4000" b="1" dirty="0">
              <a:cs typeface="Calibri Light"/>
            </a:endParaRPr>
          </a:p>
          <a:p>
            <a:r>
              <a:rPr lang="af-ZA" sz="4000" b="1" dirty="0" err="1"/>
              <a:t>Topic</a:t>
            </a:r>
            <a:r>
              <a:rPr lang="af-ZA" sz="4000" b="1" dirty="0"/>
              <a:t> «</a:t>
            </a:r>
            <a:r>
              <a:rPr lang="af-ZA" sz="4000" b="1" dirty="0" err="1"/>
              <a:t>Countable</a:t>
            </a:r>
            <a:r>
              <a:rPr lang="af-ZA" sz="4000" b="1" dirty="0"/>
              <a:t> </a:t>
            </a:r>
            <a:r>
              <a:rPr lang="af-ZA" sz="4000" b="1" dirty="0" err="1"/>
              <a:t>and</a:t>
            </a:r>
            <a:r>
              <a:rPr lang="af-ZA" sz="4000" b="1" dirty="0"/>
              <a:t> </a:t>
            </a:r>
            <a:r>
              <a:rPr lang="af-ZA" sz="4000" b="1" dirty="0" err="1"/>
              <a:t>Uncountable</a:t>
            </a:r>
            <a:r>
              <a:rPr lang="af-ZA" sz="4000" b="1" dirty="0"/>
              <a:t> </a:t>
            </a:r>
            <a:r>
              <a:rPr lang="af-ZA" sz="4000" b="1" dirty="0" err="1"/>
              <a:t>Nouns</a:t>
            </a:r>
            <a:r>
              <a:rPr lang="af-ZA" sz="4000" b="1" dirty="0"/>
              <a:t>.. </a:t>
            </a:r>
            <a:br>
              <a:rPr lang="en-US" b="1" dirty="0"/>
            </a:br>
            <a:r>
              <a:rPr lang="af-ZA" sz="4000" b="1" dirty="0" err="1"/>
              <a:t>Pronoun</a:t>
            </a:r>
            <a:r>
              <a:rPr lang="af-ZA" sz="4000" b="1" dirty="0"/>
              <a:t> (of mine/my </a:t>
            </a:r>
            <a:r>
              <a:rPr lang="af-ZA" sz="4000" b="1" dirty="0" err="1"/>
              <a:t>own</a:t>
            </a:r>
            <a:r>
              <a:rPr lang="af-ZA" sz="4000" b="1" dirty="0"/>
              <a:t>/</a:t>
            </a:r>
            <a:r>
              <a:rPr lang="af-ZA" sz="4000" b="1" dirty="0" err="1"/>
              <a:t>on</a:t>
            </a:r>
            <a:r>
              <a:rPr lang="af-ZA" sz="4000" b="1" dirty="0"/>
              <a:t> my </a:t>
            </a:r>
            <a:r>
              <a:rPr lang="af-ZA" sz="4000" b="1" dirty="0" err="1"/>
              <a:t>own</a:t>
            </a:r>
            <a:r>
              <a:rPr lang="af-ZA" sz="4000" b="1" dirty="0"/>
              <a:t>/by myself).» </a:t>
            </a:r>
            <a:br>
              <a:rPr lang="af-ZA" sz="4000" b="1" dirty="0"/>
            </a:br>
            <a:r>
              <a:rPr lang="af-ZA" sz="4000" b="1" dirty="0" err="1"/>
              <a:t>Grammar</a:t>
            </a:r>
            <a:r>
              <a:rPr lang="af-ZA" sz="4000" b="1" dirty="0"/>
              <a:t> </a:t>
            </a:r>
            <a:r>
              <a:rPr lang="af-ZA" sz="4000" b="1" dirty="0" err="1"/>
              <a:t>revision</a:t>
            </a:r>
            <a:endParaRPr lang="af-ZA" sz="4000" b="1" dirty="0" err="1">
              <a:cs typeface="Calibri Ligh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952" y="2276476"/>
            <a:ext cx="11697081" cy="44704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err="1">
                <a:ea typeface="+mj-lt"/>
                <a:cs typeface="+mj-lt"/>
              </a:rPr>
              <a:t>Objectives</a:t>
            </a:r>
            <a:r>
              <a:rPr lang="ru-RU" dirty="0">
                <a:ea typeface="+mj-lt"/>
                <a:cs typeface="+mj-lt"/>
              </a:rPr>
              <a:t>:     </a:t>
            </a:r>
            <a:endParaRPr lang="ru-RU" dirty="0">
              <a:cs typeface="Calibri Light" panose="020F0302020204030204"/>
            </a:endParaRPr>
          </a:p>
          <a:p>
            <a:r>
              <a:rPr lang="ru-RU" dirty="0">
                <a:ea typeface="+mj-lt"/>
                <a:cs typeface="+mj-lt"/>
              </a:rPr>
              <a:t>-    </a:t>
            </a:r>
            <a:r>
              <a:rPr lang="ru-RU" err="1">
                <a:ea typeface="+mj-lt"/>
                <a:cs typeface="+mj-lt"/>
              </a:rPr>
              <a:t>to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learn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new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vocabulary</a:t>
            </a:r>
            <a:r>
              <a:rPr lang="ru-RU" dirty="0">
                <a:ea typeface="+mj-lt"/>
                <a:cs typeface="+mj-lt"/>
              </a:rPr>
              <a:t>;</a:t>
            </a:r>
            <a:endParaRPr lang="ru-RU" dirty="0">
              <a:cs typeface="Calibri Light" panose="020F0302020204030204"/>
            </a:endParaRPr>
          </a:p>
          <a:p>
            <a:r>
              <a:rPr lang="ru-RU" dirty="0">
                <a:ea typeface="+mj-lt"/>
                <a:cs typeface="+mj-lt"/>
              </a:rPr>
              <a:t> -   </a:t>
            </a:r>
            <a:r>
              <a:rPr lang="ru-RU" dirty="0" err="1">
                <a:ea typeface="+mj-lt"/>
                <a:cs typeface="+mj-lt"/>
              </a:rPr>
              <a:t>to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dirty="0" err="1">
                <a:ea typeface="+mj-lt"/>
                <a:cs typeface="+mj-lt"/>
              </a:rPr>
              <a:t>practice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dirty="0" err="1">
                <a:ea typeface="+mj-lt"/>
                <a:cs typeface="+mj-lt"/>
              </a:rPr>
              <a:t>grammar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dirty="0" err="1">
                <a:ea typeface="+mj-lt"/>
                <a:cs typeface="+mj-lt"/>
              </a:rPr>
              <a:t>structures</a:t>
            </a:r>
            <a:r>
              <a:rPr lang="ru-RU" dirty="0">
                <a:ea typeface="+mj-lt"/>
                <a:cs typeface="+mj-lt"/>
              </a:rPr>
              <a:t>;</a:t>
            </a:r>
            <a:endParaRPr lang="ru-RU" dirty="0">
              <a:cs typeface="Calibri Light" panose="020F0302020204030204"/>
            </a:endParaRPr>
          </a:p>
          <a:p>
            <a:r>
              <a:rPr lang="ru-RU" dirty="0">
                <a:ea typeface="+mj-lt"/>
                <a:cs typeface="+mj-lt"/>
              </a:rPr>
              <a:t>-    </a:t>
            </a:r>
            <a:r>
              <a:rPr lang="ru-RU" err="1">
                <a:ea typeface="+mj-lt"/>
                <a:cs typeface="+mj-lt"/>
              </a:rPr>
              <a:t>to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enable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st’s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to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talk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and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write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on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the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topic</a:t>
            </a:r>
            <a:r>
              <a:rPr lang="ru-RU" dirty="0">
                <a:ea typeface="+mj-lt"/>
                <a:cs typeface="+mj-lt"/>
              </a:rPr>
              <a:t>;</a:t>
            </a:r>
            <a:endParaRPr lang="ru-RU" dirty="0">
              <a:cs typeface="Calibri Light" panose="020F0302020204030204"/>
            </a:endParaRPr>
          </a:p>
          <a:p>
            <a:r>
              <a:rPr lang="ru-RU" dirty="0">
                <a:ea typeface="+mj-lt"/>
                <a:cs typeface="+mj-lt"/>
              </a:rPr>
              <a:t>-    </a:t>
            </a:r>
            <a:r>
              <a:rPr lang="ru-RU" err="1">
                <a:ea typeface="+mj-lt"/>
                <a:cs typeface="+mj-lt"/>
              </a:rPr>
              <a:t>to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instil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the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idea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that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learning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languages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is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necessary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and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essential</a:t>
            </a:r>
            <a:r>
              <a:rPr lang="ru-RU" dirty="0">
                <a:ea typeface="+mj-lt"/>
                <a:cs typeface="+mj-lt"/>
              </a:rPr>
              <a:t>;</a:t>
            </a:r>
            <a:endParaRPr lang="ru-RU" dirty="0">
              <a:cs typeface="Calibri Light" panose="020F0302020204030204"/>
            </a:endParaRPr>
          </a:p>
          <a:p>
            <a:r>
              <a:rPr lang="ru-RU" dirty="0">
                <a:ea typeface="+mj-lt"/>
                <a:cs typeface="+mj-lt"/>
              </a:rPr>
              <a:t>-    </a:t>
            </a:r>
            <a:r>
              <a:rPr lang="ru-RU" err="1">
                <a:ea typeface="+mj-lt"/>
                <a:cs typeface="+mj-lt"/>
              </a:rPr>
              <a:t>to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encourage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st’s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to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go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on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learning</a:t>
            </a:r>
            <a:r>
              <a:rPr lang="ru-RU" dirty="0">
                <a:ea typeface="+mj-lt"/>
                <a:cs typeface="+mj-lt"/>
              </a:rPr>
              <a:t> English </a:t>
            </a:r>
            <a:r>
              <a:rPr lang="ru-RU" err="1">
                <a:ea typeface="+mj-lt"/>
                <a:cs typeface="+mj-lt"/>
              </a:rPr>
              <a:t>at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the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next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level</a:t>
            </a:r>
            <a:r>
              <a:rPr lang="ru-RU" dirty="0">
                <a:ea typeface="+mj-lt"/>
                <a:cs typeface="+mj-lt"/>
              </a:rPr>
              <a:t>;</a:t>
            </a:r>
            <a:endParaRPr lang="ru-RU" dirty="0">
              <a:cs typeface="Calibri Light" panose="020F0302020204030204"/>
            </a:endParaRPr>
          </a:p>
          <a:p>
            <a:r>
              <a:rPr lang="ru-RU" dirty="0">
                <a:ea typeface="+mj-lt"/>
                <a:cs typeface="+mj-lt"/>
              </a:rPr>
              <a:t>-    </a:t>
            </a:r>
            <a:r>
              <a:rPr lang="ru-RU" err="1">
                <a:ea typeface="+mj-lt"/>
                <a:cs typeface="+mj-lt"/>
              </a:rPr>
              <a:t>to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lay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the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foundations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for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future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study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in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terms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to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basic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structures</a:t>
            </a:r>
            <a:r>
              <a:rPr lang="ru-RU" dirty="0">
                <a:ea typeface="+mj-lt"/>
                <a:cs typeface="+mj-lt"/>
              </a:rPr>
              <a:t>, </a:t>
            </a:r>
            <a:r>
              <a:rPr lang="ru-RU" err="1">
                <a:ea typeface="+mj-lt"/>
                <a:cs typeface="+mj-lt"/>
              </a:rPr>
              <a:t>lexis</a:t>
            </a:r>
            <a:r>
              <a:rPr lang="ru-RU" dirty="0">
                <a:ea typeface="+mj-lt"/>
                <a:cs typeface="+mj-lt"/>
              </a:rPr>
              <a:t>, </a:t>
            </a:r>
            <a:r>
              <a:rPr lang="ru-RU" err="1">
                <a:ea typeface="+mj-lt"/>
                <a:cs typeface="+mj-lt"/>
              </a:rPr>
              <a:t>language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functions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and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basic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err="1">
                <a:ea typeface="+mj-lt"/>
                <a:cs typeface="+mj-lt"/>
              </a:rPr>
              <a:t>study</a:t>
            </a:r>
            <a:endParaRPr lang="ru-RU" err="1">
              <a:cs typeface="Calibri Light" panose="020F0302020204030204"/>
            </a:endParaRPr>
          </a:p>
          <a:p>
            <a:endParaRPr lang="ru-RU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29C658-DE48-5D5A-D838-7019AB6D0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EC6FFB-5DF6-03F8-CAB9-72734FDBF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576" y="883920"/>
            <a:ext cx="11901805" cy="668210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f-ZA" sz="3600" dirty="0" err="1"/>
              <a:t>Uncountable</a:t>
            </a:r>
            <a:endParaRPr lang="af-ZA" sz="3600" dirty="0">
              <a:cs typeface="Calibri Light"/>
            </a:endParaRPr>
          </a:p>
          <a:p>
            <a:r>
              <a:rPr lang="af-ZA" sz="3600" dirty="0"/>
              <a:t>I </a:t>
            </a:r>
            <a:r>
              <a:rPr lang="af-ZA" sz="3600" dirty="0" err="1"/>
              <a:t>can't</a:t>
            </a:r>
            <a:r>
              <a:rPr lang="af-ZA" sz="3600" dirty="0"/>
              <a:t> </a:t>
            </a:r>
            <a:r>
              <a:rPr lang="af-ZA" sz="3600" dirty="0" err="1"/>
              <a:t>work</a:t>
            </a:r>
            <a:r>
              <a:rPr lang="af-ZA" sz="3600" dirty="0"/>
              <a:t> here. </a:t>
            </a:r>
            <a:r>
              <a:rPr lang="af-ZA" sz="3600" dirty="0" err="1"/>
              <a:t>There's</a:t>
            </a:r>
            <a:r>
              <a:rPr lang="af-ZA" sz="3600" dirty="0"/>
              <a:t> </a:t>
            </a:r>
            <a:r>
              <a:rPr lang="af-ZA" sz="3600" dirty="0" err="1"/>
              <a:t>too</a:t>
            </a:r>
            <a:r>
              <a:rPr lang="af-ZA" sz="3600" dirty="0"/>
              <a:t> </a:t>
            </a:r>
            <a:r>
              <a:rPr lang="af-ZA" sz="3600" dirty="0" err="1"/>
              <a:t>much</a:t>
            </a:r>
            <a:r>
              <a:rPr lang="af-ZA" sz="3600" dirty="0"/>
              <a:t> </a:t>
            </a:r>
            <a:r>
              <a:rPr lang="af-ZA" sz="3600" dirty="0" err="1"/>
              <a:t>noise</a:t>
            </a:r>
            <a:r>
              <a:rPr lang="af-ZA" sz="3600" dirty="0"/>
              <a:t>. (= </a:t>
            </a:r>
            <a:r>
              <a:rPr lang="af-ZA" sz="3600" dirty="0" err="1"/>
              <a:t>noise</a:t>
            </a:r>
            <a:r>
              <a:rPr lang="af-ZA" sz="3600" dirty="0"/>
              <a:t> in </a:t>
            </a:r>
            <a:r>
              <a:rPr lang="af-ZA" sz="3600" dirty="0" err="1"/>
              <a:t>general</a:t>
            </a:r>
            <a:r>
              <a:rPr lang="af-ZA" sz="3600" dirty="0"/>
              <a:t>)</a:t>
            </a:r>
            <a:endParaRPr lang="af-ZA" sz="3600">
              <a:cs typeface="Calibri Light"/>
            </a:endParaRPr>
          </a:p>
          <a:p>
            <a:r>
              <a:rPr lang="af-ZA" sz="3600" dirty="0"/>
              <a:t>I </a:t>
            </a:r>
            <a:r>
              <a:rPr lang="af-ZA" sz="3600" dirty="0" err="1"/>
              <a:t>need</a:t>
            </a:r>
            <a:r>
              <a:rPr lang="af-ZA" sz="3600" dirty="0"/>
              <a:t> some </a:t>
            </a:r>
            <a:r>
              <a:rPr lang="af-ZA" sz="3600" dirty="0" err="1"/>
              <a:t>paper</a:t>
            </a:r>
            <a:r>
              <a:rPr lang="af-ZA" sz="3600" dirty="0"/>
              <a:t> </a:t>
            </a:r>
            <a:r>
              <a:rPr lang="af-ZA" sz="3600" dirty="0" err="1"/>
              <a:t>to</a:t>
            </a:r>
            <a:r>
              <a:rPr lang="af-ZA" sz="3600" dirty="0"/>
              <a:t> </a:t>
            </a:r>
            <a:r>
              <a:rPr lang="af-ZA" sz="3600" dirty="0" err="1"/>
              <a:t>write</a:t>
            </a:r>
            <a:r>
              <a:rPr lang="af-ZA" sz="3600" dirty="0"/>
              <a:t> </a:t>
            </a:r>
            <a:r>
              <a:rPr lang="af-ZA" sz="3600" dirty="0" err="1"/>
              <a:t>on</a:t>
            </a:r>
            <a:r>
              <a:rPr lang="af-ZA" sz="3600" dirty="0"/>
              <a:t>.(= </a:t>
            </a:r>
            <a:r>
              <a:rPr lang="af-ZA" sz="3600" dirty="0" err="1"/>
              <a:t>material</a:t>
            </a:r>
            <a:r>
              <a:rPr lang="af-ZA" sz="3600" dirty="0"/>
              <a:t> </a:t>
            </a:r>
            <a:r>
              <a:rPr lang="af-ZA" sz="3600" dirty="0" err="1"/>
              <a:t>for</a:t>
            </a:r>
            <a:r>
              <a:rPr lang="af-ZA" sz="3600" dirty="0"/>
              <a:t> </a:t>
            </a:r>
            <a:r>
              <a:rPr lang="af-ZA" sz="3600" dirty="0" err="1"/>
              <a:t>writing</a:t>
            </a:r>
            <a:r>
              <a:rPr lang="af-ZA" sz="3600" dirty="0"/>
              <a:t> </a:t>
            </a:r>
            <a:r>
              <a:rPr lang="af-ZA" sz="3600" dirty="0" err="1"/>
              <a:t>on</a:t>
            </a:r>
            <a:r>
              <a:rPr lang="af-ZA" sz="3600" dirty="0"/>
              <a:t>)</a:t>
            </a:r>
            <a:endParaRPr lang="af-ZA" sz="3600">
              <a:cs typeface="Calibri Light"/>
            </a:endParaRPr>
          </a:p>
          <a:p>
            <a:r>
              <a:rPr lang="af-ZA" sz="3600" err="1"/>
              <a:t>You've</a:t>
            </a:r>
            <a:r>
              <a:rPr lang="af-ZA" sz="3600" dirty="0"/>
              <a:t> </a:t>
            </a:r>
            <a:r>
              <a:rPr lang="af-ZA" sz="3600" err="1"/>
              <a:t>got</a:t>
            </a:r>
            <a:r>
              <a:rPr lang="af-ZA" sz="3600" dirty="0"/>
              <a:t> </a:t>
            </a:r>
            <a:r>
              <a:rPr lang="af-ZA" sz="3600" err="1"/>
              <a:t>very</a:t>
            </a:r>
            <a:r>
              <a:rPr lang="af-ZA" sz="3600" dirty="0"/>
              <a:t> long </a:t>
            </a:r>
            <a:r>
              <a:rPr lang="af-ZA" sz="3600" err="1"/>
              <a:t>hair</a:t>
            </a:r>
            <a:r>
              <a:rPr lang="af-ZA" sz="3600" dirty="0"/>
              <a:t>. (</a:t>
            </a:r>
            <a:r>
              <a:rPr lang="af-ZA" sz="3600" err="1"/>
              <a:t>not</a:t>
            </a:r>
            <a:r>
              <a:rPr lang="af-ZA" sz="3600" dirty="0"/>
              <a:t> </a:t>
            </a:r>
            <a:r>
              <a:rPr lang="af-ZA" sz="3600" err="1"/>
              <a:t>hairs</a:t>
            </a:r>
            <a:r>
              <a:rPr lang="af-ZA" sz="3600" dirty="0"/>
              <a:t>)(= </a:t>
            </a:r>
            <a:r>
              <a:rPr lang="af-ZA" sz="3600" err="1"/>
              <a:t>all</a:t>
            </a:r>
            <a:r>
              <a:rPr lang="af-ZA" sz="3600" dirty="0"/>
              <a:t> </a:t>
            </a:r>
            <a:r>
              <a:rPr lang="af-ZA" sz="3600" err="1"/>
              <a:t>the</a:t>
            </a:r>
            <a:r>
              <a:rPr lang="af-ZA" sz="3600" dirty="0"/>
              <a:t> </a:t>
            </a:r>
            <a:r>
              <a:rPr lang="af-ZA" sz="3600" err="1"/>
              <a:t>hair</a:t>
            </a:r>
            <a:r>
              <a:rPr lang="af-ZA" sz="3600" dirty="0"/>
              <a:t> </a:t>
            </a:r>
            <a:r>
              <a:rPr lang="af-ZA" sz="3600" err="1"/>
              <a:t>on</a:t>
            </a:r>
            <a:r>
              <a:rPr lang="af-ZA" sz="3600" dirty="0"/>
              <a:t> </a:t>
            </a:r>
            <a:r>
              <a:rPr lang="af-ZA" sz="3600" err="1"/>
              <a:t>your</a:t>
            </a:r>
            <a:r>
              <a:rPr lang="af-ZA" sz="3600" dirty="0"/>
              <a:t> </a:t>
            </a:r>
            <a:r>
              <a:rPr lang="af-ZA" sz="3600" err="1"/>
              <a:t>head</a:t>
            </a:r>
            <a:r>
              <a:rPr lang="af-ZA" sz="3600" dirty="0"/>
              <a:t>)</a:t>
            </a:r>
            <a:endParaRPr lang="af-ZA" sz="3600">
              <a:cs typeface="Calibri Light"/>
            </a:endParaRPr>
          </a:p>
          <a:p>
            <a:r>
              <a:rPr lang="af-ZA" sz="3600" dirty="0" err="1"/>
              <a:t>You</a:t>
            </a:r>
            <a:r>
              <a:rPr lang="af-ZA" sz="3600" dirty="0"/>
              <a:t> </a:t>
            </a:r>
            <a:r>
              <a:rPr lang="af-ZA" sz="3600" dirty="0" err="1"/>
              <a:t>can't</a:t>
            </a:r>
            <a:r>
              <a:rPr lang="af-ZA" sz="3600" dirty="0"/>
              <a:t> sit here. </a:t>
            </a:r>
            <a:r>
              <a:rPr lang="af-ZA" sz="3600" dirty="0" err="1"/>
              <a:t>There</a:t>
            </a:r>
            <a:r>
              <a:rPr lang="af-ZA" sz="3600" dirty="0"/>
              <a:t> </a:t>
            </a:r>
            <a:r>
              <a:rPr lang="af-ZA" sz="3600" dirty="0" err="1"/>
              <a:t>isn't</a:t>
            </a:r>
            <a:r>
              <a:rPr lang="af-ZA" sz="3600" dirty="0"/>
              <a:t> room.(= </a:t>
            </a:r>
            <a:r>
              <a:rPr lang="af-ZA" sz="3600" dirty="0" err="1"/>
              <a:t>space</a:t>
            </a:r>
            <a:r>
              <a:rPr lang="af-ZA" sz="3600" dirty="0"/>
              <a:t>)</a:t>
            </a:r>
            <a:endParaRPr lang="af-ZA" sz="3600">
              <a:cs typeface="Calibri Light"/>
            </a:endParaRPr>
          </a:p>
          <a:p>
            <a:r>
              <a:rPr lang="af-ZA" sz="3600" dirty="0" err="1"/>
              <a:t>They</a:t>
            </a:r>
            <a:r>
              <a:rPr lang="af-ZA" sz="3600" dirty="0"/>
              <a:t> </a:t>
            </a:r>
            <a:r>
              <a:rPr lang="af-ZA" sz="3600" dirty="0" err="1"/>
              <a:t>offered</a:t>
            </a:r>
            <a:r>
              <a:rPr lang="af-ZA" sz="3600" dirty="0"/>
              <a:t> me </a:t>
            </a:r>
            <a:r>
              <a:rPr lang="af-ZA" sz="3600" dirty="0" err="1"/>
              <a:t>the</a:t>
            </a:r>
            <a:r>
              <a:rPr lang="af-ZA" sz="3600" dirty="0"/>
              <a:t> </a:t>
            </a:r>
            <a:r>
              <a:rPr lang="af-ZA" sz="3600" dirty="0" err="1"/>
              <a:t>job</a:t>
            </a:r>
            <a:r>
              <a:rPr lang="af-ZA" sz="3600" dirty="0"/>
              <a:t> </a:t>
            </a:r>
            <a:r>
              <a:rPr lang="af-ZA" sz="3600" dirty="0" err="1"/>
              <a:t>because</a:t>
            </a:r>
            <a:r>
              <a:rPr lang="af-ZA" sz="3600" dirty="0"/>
              <a:t> I had a lot of </a:t>
            </a:r>
            <a:r>
              <a:rPr lang="af-ZA" sz="3600" dirty="0" err="1"/>
              <a:t>experience</a:t>
            </a:r>
            <a:r>
              <a:rPr lang="af-ZA" sz="3600" dirty="0"/>
              <a:t>. (</a:t>
            </a:r>
            <a:r>
              <a:rPr lang="af-ZA" sz="3600" dirty="0" err="1"/>
              <a:t>not</a:t>
            </a:r>
            <a:r>
              <a:rPr lang="af-ZA" sz="3600" dirty="0"/>
              <a:t> </a:t>
            </a:r>
            <a:r>
              <a:rPr lang="af-ZA" sz="3600" dirty="0" err="1"/>
              <a:t>experiences</a:t>
            </a:r>
            <a:r>
              <a:rPr lang="af-ZA" sz="3600" dirty="0"/>
              <a:t>)</a:t>
            </a:r>
            <a:endParaRPr lang="af-ZA" sz="3600">
              <a:cs typeface="Calibri Light"/>
            </a:endParaRPr>
          </a:p>
          <a:p>
            <a:r>
              <a:rPr lang="af-ZA" sz="3600" dirty="0"/>
              <a:t>I </a:t>
            </a:r>
            <a:r>
              <a:rPr lang="af-ZA" sz="3600" err="1"/>
              <a:t>can't</a:t>
            </a:r>
            <a:r>
              <a:rPr lang="af-ZA" sz="3600" dirty="0"/>
              <a:t> </a:t>
            </a:r>
            <a:r>
              <a:rPr lang="af-ZA" sz="3600" err="1"/>
              <a:t>wait</a:t>
            </a:r>
            <a:r>
              <a:rPr lang="af-ZA" sz="3600" dirty="0"/>
              <a:t>. I </a:t>
            </a:r>
            <a:r>
              <a:rPr lang="af-ZA" sz="3600" err="1"/>
              <a:t>don't</a:t>
            </a:r>
            <a:r>
              <a:rPr lang="af-ZA" sz="3600" dirty="0"/>
              <a:t> </a:t>
            </a:r>
            <a:r>
              <a:rPr lang="af-ZA" sz="3600" err="1"/>
              <a:t>have</a:t>
            </a:r>
            <a:r>
              <a:rPr lang="af-ZA" sz="3600" dirty="0"/>
              <a:t> </a:t>
            </a:r>
            <a:r>
              <a:rPr lang="af-ZA" sz="3600" err="1"/>
              <a:t>time</a:t>
            </a:r>
            <a:r>
              <a:rPr lang="af-ZA" sz="3600" dirty="0"/>
              <a:t>.</a:t>
            </a:r>
            <a:endParaRPr lang="af-ZA" sz="3600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751565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B55034-9AD2-9FCB-28CF-1F0FDB351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BB0E37-308C-3ABC-559F-7FDCF307E1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496" y="152400"/>
            <a:ext cx="12033885" cy="6854825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endParaRPr lang="af-ZA" sz="3200" dirty="0">
              <a:cs typeface="Calibri Light"/>
            </a:endParaRPr>
          </a:p>
          <a:p>
            <a:r>
              <a:rPr lang="af-ZA" sz="3200" dirty="0"/>
              <a:t>Coffee/</a:t>
            </a:r>
            <a:r>
              <a:rPr lang="af-ZA" sz="3200" err="1"/>
              <a:t>tea</a:t>
            </a:r>
            <a:r>
              <a:rPr lang="af-ZA" sz="3200" dirty="0"/>
              <a:t>/</a:t>
            </a:r>
            <a:r>
              <a:rPr lang="af-ZA" sz="3200" err="1"/>
              <a:t>juice</a:t>
            </a:r>
            <a:r>
              <a:rPr lang="af-ZA" sz="3200" dirty="0"/>
              <a:t>/beer etc. (</a:t>
            </a:r>
            <a:r>
              <a:rPr lang="af-ZA" sz="3200" err="1"/>
              <a:t>drinks</a:t>
            </a:r>
            <a:r>
              <a:rPr lang="af-ZA" sz="3200" dirty="0"/>
              <a:t>) are </a:t>
            </a:r>
            <a:r>
              <a:rPr lang="af-ZA" sz="3200" err="1"/>
              <a:t>normally</a:t>
            </a:r>
            <a:r>
              <a:rPr lang="af-ZA" sz="3200" dirty="0"/>
              <a:t> </a:t>
            </a:r>
            <a:r>
              <a:rPr lang="af-ZA" sz="3200" err="1"/>
              <a:t>uncountable</a:t>
            </a:r>
            <a:r>
              <a:rPr lang="af-ZA" sz="3200" dirty="0"/>
              <a:t>: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I </a:t>
            </a:r>
            <a:r>
              <a:rPr lang="af-ZA" sz="3200" err="1"/>
              <a:t>don't</a:t>
            </a:r>
            <a:r>
              <a:rPr lang="af-ZA" sz="3200" dirty="0"/>
              <a:t> </a:t>
            </a:r>
            <a:r>
              <a:rPr lang="af-ZA" sz="3200" err="1"/>
              <a:t>like</a:t>
            </a:r>
            <a:r>
              <a:rPr lang="af-ZA" sz="3200" dirty="0"/>
              <a:t> </a:t>
            </a:r>
            <a:r>
              <a:rPr lang="af-ZA" sz="3200" err="1"/>
              <a:t>coffee</a:t>
            </a:r>
            <a:r>
              <a:rPr lang="af-ZA" sz="3200" dirty="0"/>
              <a:t> </a:t>
            </a:r>
            <a:r>
              <a:rPr lang="af-ZA" sz="3200" err="1"/>
              <a:t>very</a:t>
            </a:r>
            <a:r>
              <a:rPr lang="af-ZA" sz="3200" dirty="0"/>
              <a:t> </a:t>
            </a:r>
            <a:r>
              <a:rPr lang="af-ZA" sz="3200" err="1"/>
              <a:t>much</a:t>
            </a:r>
            <a:r>
              <a:rPr lang="af-ZA" sz="3200" dirty="0"/>
              <a:t>.</a:t>
            </a:r>
            <a:endParaRPr lang="af-ZA" sz="3200" dirty="0">
              <a:cs typeface="Calibri Light"/>
            </a:endParaRPr>
          </a:p>
          <a:p>
            <a:r>
              <a:rPr lang="af-ZA" sz="3200" err="1"/>
              <a:t>But</a:t>
            </a:r>
            <a:r>
              <a:rPr lang="af-ZA" sz="3200" dirty="0"/>
              <a:t> </a:t>
            </a:r>
            <a:r>
              <a:rPr lang="af-ZA" sz="3200" err="1"/>
              <a:t>you</a:t>
            </a:r>
            <a:r>
              <a:rPr lang="af-ZA" sz="3200" dirty="0"/>
              <a:t> </a:t>
            </a:r>
            <a:r>
              <a:rPr lang="af-ZA" sz="3200" err="1"/>
              <a:t>can</a:t>
            </a:r>
            <a:r>
              <a:rPr lang="af-ZA" sz="3200" dirty="0"/>
              <a:t> </a:t>
            </a:r>
            <a:r>
              <a:rPr lang="af-ZA" sz="3200" err="1"/>
              <a:t>say</a:t>
            </a:r>
            <a:r>
              <a:rPr lang="af-ZA" sz="3200" dirty="0"/>
              <a:t> a </a:t>
            </a:r>
            <a:r>
              <a:rPr lang="af-ZA" sz="3200" err="1"/>
              <a:t>coffee</a:t>
            </a:r>
            <a:r>
              <a:rPr lang="af-ZA" sz="3200" dirty="0"/>
              <a:t>(= a </a:t>
            </a:r>
            <a:r>
              <a:rPr lang="af-ZA" sz="3200" err="1"/>
              <a:t>cup</a:t>
            </a:r>
            <a:r>
              <a:rPr lang="af-ZA" sz="3200" dirty="0"/>
              <a:t> of </a:t>
            </a:r>
            <a:r>
              <a:rPr lang="af-ZA" sz="3200" err="1"/>
              <a:t>coffee</a:t>
            </a:r>
            <a:r>
              <a:rPr lang="af-ZA" sz="3200" dirty="0"/>
              <a:t>), </a:t>
            </a:r>
            <a:r>
              <a:rPr lang="af-ZA" sz="3200" err="1"/>
              <a:t>two</a:t>
            </a:r>
            <a:r>
              <a:rPr lang="af-ZA" sz="3200" dirty="0"/>
              <a:t> </a:t>
            </a:r>
            <a:r>
              <a:rPr lang="af-ZA" sz="3200" err="1"/>
              <a:t>coffees</a:t>
            </a:r>
            <a:r>
              <a:rPr lang="af-ZA" sz="3200" dirty="0"/>
              <a:t> (= </a:t>
            </a:r>
            <a:r>
              <a:rPr lang="af-ZA" sz="3200" err="1"/>
              <a:t>two</a:t>
            </a:r>
            <a:r>
              <a:rPr lang="af-ZA" sz="3200" dirty="0"/>
              <a:t> </a:t>
            </a:r>
            <a:r>
              <a:rPr lang="af-ZA" sz="3200" err="1"/>
              <a:t>cups</a:t>
            </a:r>
            <a:r>
              <a:rPr lang="af-ZA" sz="3200" dirty="0"/>
              <a:t>) etc. :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err="1"/>
              <a:t>Two</a:t>
            </a:r>
            <a:r>
              <a:rPr lang="af-ZA" sz="3200" dirty="0"/>
              <a:t> </a:t>
            </a:r>
            <a:r>
              <a:rPr lang="af-ZA" sz="3200" err="1"/>
              <a:t>coffees</a:t>
            </a:r>
            <a:r>
              <a:rPr lang="af-ZA" sz="3200" dirty="0"/>
              <a:t> </a:t>
            </a:r>
            <a:r>
              <a:rPr lang="af-ZA" sz="3200" err="1"/>
              <a:t>and</a:t>
            </a:r>
            <a:r>
              <a:rPr lang="af-ZA" sz="3200" dirty="0"/>
              <a:t> </a:t>
            </a:r>
            <a:r>
              <a:rPr lang="af-ZA" sz="3200" err="1"/>
              <a:t>an</a:t>
            </a:r>
            <a:r>
              <a:rPr lang="af-ZA" sz="3200" dirty="0"/>
              <a:t> </a:t>
            </a:r>
            <a:r>
              <a:rPr lang="af-ZA" sz="3200" err="1"/>
              <a:t>orange</a:t>
            </a:r>
            <a:r>
              <a:rPr lang="af-ZA" sz="3200" dirty="0"/>
              <a:t> </a:t>
            </a:r>
            <a:r>
              <a:rPr lang="af-ZA" sz="3200" err="1"/>
              <a:t>juice</a:t>
            </a:r>
            <a:r>
              <a:rPr lang="af-ZA" sz="3200" dirty="0"/>
              <a:t>, </a:t>
            </a:r>
            <a:r>
              <a:rPr lang="af-ZA" sz="3200" err="1"/>
              <a:t>please</a:t>
            </a:r>
            <a:r>
              <a:rPr lang="af-ZA" sz="3200" dirty="0"/>
              <a:t>.</a:t>
            </a:r>
            <a:endParaRPr lang="af-ZA" sz="3200" dirty="0">
              <a:cs typeface="Calibri Light"/>
            </a:endParaRPr>
          </a:p>
          <a:p>
            <a:endParaRPr lang="af-ZA" sz="3200" dirty="0">
              <a:cs typeface="Calibri Light"/>
            </a:endParaRPr>
          </a:p>
          <a:p>
            <a:r>
              <a:rPr lang="af-ZA" sz="3200" b="1" dirty="0"/>
              <a:t>B.</a:t>
            </a:r>
            <a:endParaRPr lang="af-ZA" sz="3200" b="1">
              <a:cs typeface="Calibri Light"/>
            </a:endParaRPr>
          </a:p>
          <a:p>
            <a:r>
              <a:rPr lang="af-ZA" sz="3200" err="1"/>
              <a:t>The</a:t>
            </a:r>
            <a:r>
              <a:rPr lang="af-ZA" sz="3200" dirty="0"/>
              <a:t> </a:t>
            </a:r>
            <a:r>
              <a:rPr lang="af-ZA" sz="3200" err="1"/>
              <a:t>following</a:t>
            </a:r>
            <a:r>
              <a:rPr lang="af-ZA" sz="3200" dirty="0"/>
              <a:t> </a:t>
            </a:r>
            <a:r>
              <a:rPr lang="af-ZA" sz="3200" err="1"/>
              <a:t>nouns</a:t>
            </a:r>
            <a:r>
              <a:rPr lang="af-ZA" sz="3200" dirty="0"/>
              <a:t> are </a:t>
            </a:r>
            <a:r>
              <a:rPr lang="af-ZA" sz="3200" err="1"/>
              <a:t>usually</a:t>
            </a:r>
            <a:r>
              <a:rPr lang="af-ZA" sz="3200" dirty="0"/>
              <a:t> </a:t>
            </a:r>
            <a:r>
              <a:rPr lang="af-ZA" sz="3200" err="1"/>
              <a:t>uncountable</a:t>
            </a:r>
            <a:r>
              <a:rPr lang="af-ZA" sz="3200" dirty="0"/>
              <a:t>:</a:t>
            </a:r>
            <a:endParaRPr lang="af-ZA" sz="3200" dirty="0">
              <a:cs typeface="Calibri Light"/>
            </a:endParaRPr>
          </a:p>
          <a:p>
            <a:endParaRPr lang="af-ZA" sz="3200" dirty="0">
              <a:cs typeface="Calibri Light"/>
            </a:endParaRPr>
          </a:p>
          <a:p>
            <a:r>
              <a:rPr lang="af-ZA" sz="3200" err="1"/>
              <a:t>You</a:t>
            </a:r>
            <a:r>
              <a:rPr lang="af-ZA" sz="3200" dirty="0"/>
              <a:t> </a:t>
            </a:r>
            <a:r>
              <a:rPr lang="af-ZA" sz="3200" err="1"/>
              <a:t>cannot</a:t>
            </a:r>
            <a:r>
              <a:rPr lang="af-ZA" sz="3200" dirty="0"/>
              <a:t> </a:t>
            </a:r>
            <a:r>
              <a:rPr lang="af-ZA" sz="3200" err="1"/>
              <a:t>use</a:t>
            </a:r>
            <a:r>
              <a:rPr lang="af-ZA" sz="3200" dirty="0"/>
              <a:t> a/</a:t>
            </a:r>
            <a:r>
              <a:rPr lang="af-ZA" sz="3200" err="1"/>
              <a:t>an</a:t>
            </a:r>
            <a:r>
              <a:rPr lang="af-ZA" sz="3200" dirty="0"/>
              <a:t> </a:t>
            </a:r>
            <a:r>
              <a:rPr lang="af-ZA" sz="3200" err="1"/>
              <a:t>with</a:t>
            </a:r>
            <a:r>
              <a:rPr lang="af-ZA" sz="3200" dirty="0"/>
              <a:t> </a:t>
            </a:r>
            <a:r>
              <a:rPr lang="af-ZA" sz="3200" err="1"/>
              <a:t>these</a:t>
            </a:r>
            <a:r>
              <a:rPr lang="af-ZA" sz="3200" dirty="0"/>
              <a:t> </a:t>
            </a:r>
            <a:r>
              <a:rPr lang="af-ZA" sz="3200" err="1"/>
              <a:t>nouns</a:t>
            </a:r>
            <a:r>
              <a:rPr lang="af-ZA" sz="3200" dirty="0"/>
              <a:t>: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err="1"/>
              <a:t>I'm</a:t>
            </a:r>
            <a:r>
              <a:rPr lang="af-ZA" sz="3200" dirty="0"/>
              <a:t> </a:t>
            </a:r>
            <a:r>
              <a:rPr lang="af-ZA" sz="3200" err="1"/>
              <a:t>going</a:t>
            </a:r>
            <a:r>
              <a:rPr lang="af-ZA" sz="3200" dirty="0"/>
              <a:t> </a:t>
            </a:r>
            <a:r>
              <a:rPr lang="af-ZA" sz="3200" err="1"/>
              <a:t>to</a:t>
            </a:r>
            <a:r>
              <a:rPr lang="af-ZA" sz="3200" dirty="0"/>
              <a:t> </a:t>
            </a:r>
            <a:r>
              <a:rPr lang="af-ZA" sz="3200" err="1"/>
              <a:t>buy</a:t>
            </a:r>
            <a:r>
              <a:rPr lang="af-ZA" sz="3200" dirty="0"/>
              <a:t> some </a:t>
            </a:r>
            <a:r>
              <a:rPr lang="af-ZA" sz="3200" err="1"/>
              <a:t>bread</a:t>
            </a:r>
            <a:r>
              <a:rPr lang="af-ZA" sz="3200" dirty="0"/>
              <a:t>. </a:t>
            </a:r>
            <a:r>
              <a:rPr lang="af-ZA" sz="3200" err="1"/>
              <a:t>or</a:t>
            </a:r>
            <a:r>
              <a:rPr lang="af-ZA" sz="3200" dirty="0"/>
              <a:t>  ... a </a:t>
            </a:r>
            <a:r>
              <a:rPr lang="af-ZA" sz="3200" err="1"/>
              <a:t>loaf</a:t>
            </a:r>
            <a:r>
              <a:rPr lang="af-ZA" sz="3200" dirty="0"/>
              <a:t> of </a:t>
            </a:r>
            <a:r>
              <a:rPr lang="af-ZA" sz="3200" err="1"/>
              <a:t>bread</a:t>
            </a:r>
            <a:r>
              <a:rPr lang="af-ZA" sz="3200" dirty="0"/>
              <a:t>. (</a:t>
            </a:r>
            <a:r>
              <a:rPr lang="af-ZA" sz="3200" err="1"/>
              <a:t>not</a:t>
            </a:r>
            <a:r>
              <a:rPr lang="af-ZA" sz="3200" dirty="0"/>
              <a:t> a </a:t>
            </a:r>
            <a:r>
              <a:rPr lang="af-ZA" sz="3200" err="1"/>
              <a:t>bread</a:t>
            </a:r>
            <a:r>
              <a:rPr lang="af-ZA" sz="3200" dirty="0"/>
              <a:t>)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err="1"/>
              <a:t>Enjoy</a:t>
            </a:r>
            <a:r>
              <a:rPr lang="af-ZA" sz="3200" dirty="0"/>
              <a:t> </a:t>
            </a:r>
            <a:r>
              <a:rPr lang="af-ZA" sz="3200" err="1"/>
              <a:t>your</a:t>
            </a:r>
            <a:r>
              <a:rPr lang="af-ZA" sz="3200" dirty="0"/>
              <a:t> </a:t>
            </a:r>
            <a:r>
              <a:rPr lang="af-ZA" sz="3200" err="1"/>
              <a:t>holiday</a:t>
            </a:r>
            <a:r>
              <a:rPr lang="af-ZA" sz="3200" dirty="0"/>
              <a:t>! I hope </a:t>
            </a:r>
            <a:r>
              <a:rPr lang="af-ZA" sz="3200" err="1"/>
              <a:t>you</a:t>
            </a:r>
            <a:r>
              <a:rPr lang="af-ZA" sz="3200" dirty="0"/>
              <a:t> </a:t>
            </a:r>
            <a:r>
              <a:rPr lang="af-ZA" sz="3200" err="1"/>
              <a:t>have</a:t>
            </a:r>
            <a:r>
              <a:rPr lang="af-ZA" sz="3200" dirty="0"/>
              <a:t> </a:t>
            </a:r>
            <a:r>
              <a:rPr lang="af-ZA" sz="3200" err="1"/>
              <a:t>good</a:t>
            </a:r>
            <a:r>
              <a:rPr lang="af-ZA" sz="3200" dirty="0"/>
              <a:t> </a:t>
            </a:r>
            <a:r>
              <a:rPr lang="af-ZA" sz="3200" err="1"/>
              <a:t>weather</a:t>
            </a:r>
            <a:r>
              <a:rPr lang="af-ZA" sz="3200" dirty="0"/>
              <a:t>. (</a:t>
            </a:r>
            <a:r>
              <a:rPr lang="af-ZA" sz="3200" err="1"/>
              <a:t>not</a:t>
            </a:r>
            <a:r>
              <a:rPr lang="af-ZA" sz="3200" dirty="0"/>
              <a:t> a </a:t>
            </a:r>
            <a:r>
              <a:rPr lang="af-ZA" sz="3200" err="1"/>
              <a:t>good</a:t>
            </a:r>
            <a:r>
              <a:rPr lang="af-ZA" sz="3200" dirty="0"/>
              <a:t> </a:t>
            </a:r>
            <a:r>
              <a:rPr lang="af-ZA" sz="3200" err="1"/>
              <a:t>weather</a:t>
            </a:r>
            <a:r>
              <a:rPr lang="af-ZA" sz="3200" dirty="0"/>
              <a:t>)    </a:t>
            </a:r>
            <a:r>
              <a:rPr lang="af-ZA" dirty="0"/>
              <a:t>                </a:t>
            </a:r>
            <a:endParaRPr lang="af-ZA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595848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A34183-9D7A-7990-F301-15F319672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2AED0E-0788-4979-8CE8-E5E360FF0D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856" y="335280"/>
            <a:ext cx="11851005" cy="649922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f-ZA" sz="3200" dirty="0"/>
              <a:t>⦁ </a:t>
            </a:r>
            <a:r>
              <a:rPr lang="af-ZA" sz="3200" err="1"/>
              <a:t>Enjoy</a:t>
            </a:r>
            <a:r>
              <a:rPr lang="af-ZA" sz="3200" dirty="0"/>
              <a:t> </a:t>
            </a:r>
            <a:r>
              <a:rPr lang="af-ZA" sz="3200" err="1"/>
              <a:t>your</a:t>
            </a:r>
            <a:r>
              <a:rPr lang="af-ZA" sz="3200" dirty="0"/>
              <a:t> </a:t>
            </a:r>
            <a:r>
              <a:rPr lang="af-ZA" sz="3200" err="1"/>
              <a:t>holiday</a:t>
            </a:r>
            <a:r>
              <a:rPr lang="af-ZA" sz="3200" dirty="0"/>
              <a:t>! I hope </a:t>
            </a:r>
            <a:r>
              <a:rPr lang="af-ZA" sz="3200" err="1"/>
              <a:t>you</a:t>
            </a:r>
            <a:r>
              <a:rPr lang="af-ZA" sz="3200" dirty="0"/>
              <a:t> </a:t>
            </a:r>
            <a:r>
              <a:rPr lang="af-ZA" sz="3200" err="1"/>
              <a:t>have</a:t>
            </a:r>
            <a:r>
              <a:rPr lang="af-ZA" sz="3200" dirty="0"/>
              <a:t> </a:t>
            </a:r>
            <a:r>
              <a:rPr lang="af-ZA" sz="3200" err="1"/>
              <a:t>good</a:t>
            </a:r>
            <a:r>
              <a:rPr lang="af-ZA" sz="3200" dirty="0"/>
              <a:t> </a:t>
            </a:r>
            <a:r>
              <a:rPr lang="af-ZA" sz="3200" err="1"/>
              <a:t>weather</a:t>
            </a:r>
            <a:r>
              <a:rPr lang="af-ZA" sz="3200" dirty="0"/>
              <a:t>. (</a:t>
            </a:r>
            <a:r>
              <a:rPr lang="af-ZA" sz="3200" err="1"/>
              <a:t>not</a:t>
            </a:r>
            <a:r>
              <a:rPr lang="af-ZA" sz="3200" dirty="0"/>
              <a:t> a </a:t>
            </a:r>
            <a:r>
              <a:rPr lang="af-ZA" sz="3200" err="1"/>
              <a:t>good</a:t>
            </a:r>
            <a:r>
              <a:rPr lang="af-ZA" sz="3200" dirty="0"/>
              <a:t> </a:t>
            </a:r>
            <a:r>
              <a:rPr lang="af-ZA" sz="3200" err="1"/>
              <a:t>weather</a:t>
            </a:r>
            <a:r>
              <a:rPr lang="af-ZA" sz="3200" dirty="0"/>
              <a:t>)                    </a:t>
            </a:r>
            <a:endParaRPr lang="af-ZA" sz="3200">
              <a:cs typeface="Calibri Light"/>
            </a:endParaRPr>
          </a:p>
          <a:p>
            <a:r>
              <a:rPr lang="af-ZA" sz="3200" err="1"/>
              <a:t>These</a:t>
            </a:r>
            <a:r>
              <a:rPr lang="af-ZA" sz="3200" dirty="0"/>
              <a:t> </a:t>
            </a:r>
            <a:r>
              <a:rPr lang="af-ZA" sz="3200" err="1"/>
              <a:t>nouns</a:t>
            </a:r>
            <a:r>
              <a:rPr lang="af-ZA" sz="3200" dirty="0"/>
              <a:t> are </a:t>
            </a:r>
            <a:r>
              <a:rPr lang="af-ZA" sz="3200" err="1"/>
              <a:t>not</a:t>
            </a:r>
            <a:r>
              <a:rPr lang="af-ZA" sz="3200" dirty="0"/>
              <a:t> </a:t>
            </a:r>
            <a:r>
              <a:rPr lang="af-ZA" sz="3200" err="1"/>
              <a:t>usually</a:t>
            </a:r>
            <a:r>
              <a:rPr lang="af-ZA" sz="3200" dirty="0"/>
              <a:t> </a:t>
            </a:r>
            <a:r>
              <a:rPr lang="af-ZA" sz="3200" err="1"/>
              <a:t>plural</a:t>
            </a:r>
            <a:r>
              <a:rPr lang="af-ZA" sz="3200" dirty="0"/>
              <a:t> (so </a:t>
            </a:r>
            <a:r>
              <a:rPr lang="af-ZA" sz="3200" err="1"/>
              <a:t>we</a:t>
            </a:r>
            <a:r>
              <a:rPr lang="af-ZA" sz="3200" dirty="0"/>
              <a:t> do </a:t>
            </a:r>
            <a:r>
              <a:rPr lang="af-ZA" sz="3200" err="1"/>
              <a:t>not</a:t>
            </a:r>
            <a:r>
              <a:rPr lang="af-ZA" sz="3200" dirty="0"/>
              <a:t> </a:t>
            </a:r>
            <a:r>
              <a:rPr lang="af-ZA" sz="3200" err="1"/>
              <a:t>say</a:t>
            </a:r>
            <a:r>
              <a:rPr lang="af-ZA" sz="3200" dirty="0"/>
              <a:t> '</a:t>
            </a:r>
            <a:r>
              <a:rPr lang="af-ZA" sz="3200" err="1"/>
              <a:t>breads</a:t>
            </a:r>
            <a:r>
              <a:rPr lang="af-ZA" sz="3200" dirty="0"/>
              <a:t>', '</a:t>
            </a:r>
            <a:r>
              <a:rPr lang="af-ZA" sz="3200" err="1"/>
              <a:t>furnitures</a:t>
            </a:r>
            <a:r>
              <a:rPr lang="af-ZA" sz="3200" dirty="0"/>
              <a:t>' etc.):</a:t>
            </a:r>
            <a:endParaRPr lang="af-ZA" sz="320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err="1"/>
              <a:t>Where</a:t>
            </a:r>
            <a:r>
              <a:rPr lang="af-ZA" sz="3200" dirty="0"/>
              <a:t> are </a:t>
            </a:r>
            <a:r>
              <a:rPr lang="af-ZA" sz="3200" err="1"/>
              <a:t>you</a:t>
            </a:r>
            <a:r>
              <a:rPr lang="af-ZA" sz="3200" dirty="0"/>
              <a:t> </a:t>
            </a:r>
            <a:r>
              <a:rPr lang="af-ZA" sz="3200" err="1"/>
              <a:t>going</a:t>
            </a:r>
            <a:r>
              <a:rPr lang="af-ZA" sz="3200" dirty="0"/>
              <a:t> </a:t>
            </a:r>
            <a:r>
              <a:rPr lang="af-ZA" sz="3200" err="1"/>
              <a:t>to</a:t>
            </a:r>
            <a:r>
              <a:rPr lang="af-ZA" sz="3200" dirty="0"/>
              <a:t> put </a:t>
            </a:r>
            <a:r>
              <a:rPr lang="af-ZA" sz="3200" err="1"/>
              <a:t>all</a:t>
            </a:r>
            <a:r>
              <a:rPr lang="af-ZA" sz="3200" dirty="0"/>
              <a:t> </a:t>
            </a:r>
            <a:r>
              <a:rPr lang="af-ZA" sz="3200" err="1"/>
              <a:t>your</a:t>
            </a:r>
            <a:r>
              <a:rPr lang="af-ZA" sz="3200" dirty="0"/>
              <a:t> </a:t>
            </a:r>
            <a:r>
              <a:rPr lang="af-ZA" sz="3200" err="1"/>
              <a:t>furniture</a:t>
            </a:r>
            <a:r>
              <a:rPr lang="af-ZA" sz="3200" dirty="0"/>
              <a:t>? (</a:t>
            </a:r>
            <a:r>
              <a:rPr lang="af-ZA" sz="3200" err="1"/>
              <a:t>not</a:t>
            </a:r>
            <a:r>
              <a:rPr lang="af-ZA" sz="3200" dirty="0"/>
              <a:t> </a:t>
            </a:r>
            <a:r>
              <a:rPr lang="af-ZA" sz="3200" err="1"/>
              <a:t>furnitures</a:t>
            </a:r>
            <a:r>
              <a:rPr lang="af-ZA" sz="3200" dirty="0"/>
              <a:t>)</a:t>
            </a:r>
            <a:endParaRPr lang="af-ZA" sz="3200">
              <a:cs typeface="Calibri Light"/>
            </a:endParaRPr>
          </a:p>
          <a:p>
            <a:r>
              <a:rPr lang="af-ZA" sz="3200" dirty="0"/>
              <a:t>⦁ Let me </a:t>
            </a:r>
            <a:r>
              <a:rPr lang="af-ZA" sz="3200" err="1"/>
              <a:t>know</a:t>
            </a:r>
            <a:r>
              <a:rPr lang="af-ZA" sz="3200" dirty="0"/>
              <a:t> </a:t>
            </a:r>
            <a:r>
              <a:rPr lang="af-ZA" sz="3200" err="1"/>
              <a:t>if</a:t>
            </a:r>
            <a:r>
              <a:rPr lang="af-ZA" sz="3200" dirty="0"/>
              <a:t> </a:t>
            </a:r>
            <a:r>
              <a:rPr lang="af-ZA" sz="3200" err="1"/>
              <a:t>you</a:t>
            </a:r>
            <a:r>
              <a:rPr lang="af-ZA" sz="3200" dirty="0"/>
              <a:t> </a:t>
            </a:r>
            <a:r>
              <a:rPr lang="af-ZA" sz="3200" err="1"/>
              <a:t>need</a:t>
            </a:r>
            <a:r>
              <a:rPr lang="af-ZA" sz="3200" dirty="0"/>
              <a:t> more </a:t>
            </a:r>
            <a:r>
              <a:rPr lang="af-ZA" sz="3200" err="1"/>
              <a:t>information</a:t>
            </a:r>
            <a:r>
              <a:rPr lang="af-ZA" sz="3200" dirty="0"/>
              <a:t>.  (</a:t>
            </a:r>
            <a:r>
              <a:rPr lang="af-ZA" sz="3200" err="1"/>
              <a:t>not</a:t>
            </a:r>
            <a:r>
              <a:rPr lang="af-ZA" sz="3200" dirty="0"/>
              <a:t> </a:t>
            </a:r>
            <a:r>
              <a:rPr lang="af-ZA" sz="3200" err="1"/>
              <a:t>informations</a:t>
            </a:r>
            <a:r>
              <a:rPr lang="af-ZA" sz="3200" dirty="0"/>
              <a:t>)</a:t>
            </a:r>
            <a:endParaRPr lang="af-ZA" sz="3200">
              <a:cs typeface="Calibri Light"/>
            </a:endParaRPr>
          </a:p>
          <a:p>
            <a:r>
              <a:rPr lang="af-ZA" sz="3200" err="1"/>
              <a:t>News</a:t>
            </a:r>
            <a:r>
              <a:rPr lang="af-ZA" sz="3200" dirty="0"/>
              <a:t> is </a:t>
            </a:r>
            <a:r>
              <a:rPr lang="af-ZA" sz="3200" err="1"/>
              <a:t>uncountable</a:t>
            </a:r>
            <a:r>
              <a:rPr lang="af-ZA" sz="3200" dirty="0"/>
              <a:t>, </a:t>
            </a:r>
            <a:r>
              <a:rPr lang="af-ZA" sz="3200" err="1"/>
              <a:t>not</a:t>
            </a:r>
            <a:r>
              <a:rPr lang="af-ZA" sz="3200" dirty="0"/>
              <a:t> </a:t>
            </a:r>
            <a:r>
              <a:rPr lang="af-ZA" sz="3200" err="1"/>
              <a:t>plural</a:t>
            </a:r>
            <a:r>
              <a:rPr lang="af-ZA" sz="3200" dirty="0"/>
              <a:t>:</a:t>
            </a:r>
            <a:endParaRPr lang="af-ZA" sz="320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err="1"/>
              <a:t>The</a:t>
            </a:r>
            <a:r>
              <a:rPr lang="af-ZA" sz="3200" dirty="0"/>
              <a:t> </a:t>
            </a:r>
            <a:r>
              <a:rPr lang="af-ZA" sz="3200" err="1"/>
              <a:t>news</a:t>
            </a:r>
            <a:r>
              <a:rPr lang="af-ZA" sz="3200" dirty="0"/>
              <a:t> was </a:t>
            </a:r>
            <a:r>
              <a:rPr lang="af-ZA" sz="3200" err="1"/>
              <a:t>very</a:t>
            </a:r>
            <a:r>
              <a:rPr lang="af-ZA" sz="3200" dirty="0"/>
              <a:t> </a:t>
            </a:r>
            <a:r>
              <a:rPr lang="af-ZA" sz="3200" err="1"/>
              <a:t>depressing</a:t>
            </a:r>
            <a:r>
              <a:rPr lang="af-ZA" sz="3200" dirty="0"/>
              <a:t>. (</a:t>
            </a:r>
            <a:r>
              <a:rPr lang="af-ZA" sz="3200" err="1"/>
              <a:t>not</a:t>
            </a:r>
            <a:r>
              <a:rPr lang="af-ZA" sz="3200" dirty="0"/>
              <a:t> </a:t>
            </a:r>
            <a:r>
              <a:rPr lang="af-ZA" sz="3200" err="1"/>
              <a:t>The</a:t>
            </a:r>
            <a:r>
              <a:rPr lang="af-ZA" sz="3200" dirty="0"/>
              <a:t> </a:t>
            </a:r>
            <a:r>
              <a:rPr lang="af-ZA" sz="3200" err="1"/>
              <a:t>news</a:t>
            </a:r>
            <a:r>
              <a:rPr lang="af-ZA" sz="3200" dirty="0"/>
              <a:t> </a:t>
            </a:r>
            <a:r>
              <a:rPr lang="af-ZA" sz="3200" err="1"/>
              <a:t>were</a:t>
            </a:r>
            <a:r>
              <a:rPr lang="af-ZA" sz="3200" dirty="0"/>
              <a:t>)</a:t>
            </a:r>
            <a:endParaRPr lang="af-ZA" sz="3200">
              <a:cs typeface="Calibri Light"/>
            </a:endParaRPr>
          </a:p>
          <a:p>
            <a:r>
              <a:rPr lang="af-ZA" sz="3200" err="1"/>
              <a:t>Travel</a:t>
            </a:r>
            <a:r>
              <a:rPr lang="af-ZA" sz="3200" dirty="0"/>
              <a:t> (</a:t>
            </a:r>
            <a:r>
              <a:rPr lang="af-ZA" sz="3200" err="1"/>
              <a:t>noun</a:t>
            </a:r>
            <a:r>
              <a:rPr lang="af-ZA" sz="3200" dirty="0"/>
              <a:t>) </a:t>
            </a:r>
            <a:r>
              <a:rPr lang="af-ZA" sz="3200" err="1"/>
              <a:t>means</a:t>
            </a:r>
            <a:r>
              <a:rPr lang="af-ZA" sz="3200" dirty="0"/>
              <a:t> '</a:t>
            </a:r>
            <a:r>
              <a:rPr lang="af-ZA" sz="3200" err="1"/>
              <a:t>travelling</a:t>
            </a:r>
            <a:r>
              <a:rPr lang="af-ZA" sz="3200" dirty="0"/>
              <a:t> in </a:t>
            </a:r>
            <a:r>
              <a:rPr lang="af-ZA" sz="3200" err="1"/>
              <a:t>general</a:t>
            </a:r>
            <a:r>
              <a:rPr lang="af-ZA" sz="3200" dirty="0"/>
              <a:t>' (</a:t>
            </a:r>
            <a:r>
              <a:rPr lang="af-ZA" sz="3200" err="1"/>
              <a:t>uncountable</a:t>
            </a:r>
            <a:r>
              <a:rPr lang="af-ZA" sz="3200" dirty="0"/>
              <a:t>). </a:t>
            </a:r>
            <a:r>
              <a:rPr lang="af-ZA" sz="3200" err="1"/>
              <a:t>We</a:t>
            </a:r>
            <a:r>
              <a:rPr lang="af-ZA" sz="3200" dirty="0"/>
              <a:t> do </a:t>
            </a:r>
            <a:r>
              <a:rPr lang="af-ZA" sz="3200" err="1"/>
              <a:t>not</a:t>
            </a:r>
            <a:r>
              <a:rPr lang="af-ZA" sz="3200" dirty="0"/>
              <a:t> </a:t>
            </a:r>
            <a:r>
              <a:rPr lang="af-ZA" sz="3200" err="1"/>
              <a:t>say</a:t>
            </a:r>
            <a:r>
              <a:rPr lang="af-ZA" sz="3200" dirty="0"/>
              <a:t> 'a </a:t>
            </a:r>
            <a:r>
              <a:rPr lang="af-ZA" sz="3200" err="1"/>
              <a:t>travel</a:t>
            </a:r>
            <a:r>
              <a:rPr lang="af-ZA" sz="3200" dirty="0"/>
              <a:t>' </a:t>
            </a:r>
            <a:r>
              <a:rPr lang="af-ZA" sz="3200" err="1"/>
              <a:t>to</a:t>
            </a:r>
            <a:r>
              <a:rPr lang="af-ZA" sz="3200" dirty="0"/>
              <a:t> </a:t>
            </a:r>
            <a:r>
              <a:rPr lang="af-ZA" sz="3200" err="1"/>
              <a:t>mean</a:t>
            </a:r>
            <a:r>
              <a:rPr lang="af-ZA" sz="3200" dirty="0"/>
              <a:t> a </a:t>
            </a:r>
            <a:r>
              <a:rPr lang="af-ZA" sz="3200" err="1"/>
              <a:t>trip</a:t>
            </a:r>
            <a:r>
              <a:rPr lang="af-ZA" sz="3200" dirty="0"/>
              <a:t> </a:t>
            </a:r>
            <a:r>
              <a:rPr lang="af-ZA" sz="3200" err="1"/>
              <a:t>or</a:t>
            </a:r>
            <a:r>
              <a:rPr lang="af-ZA" sz="3200" dirty="0"/>
              <a:t> a </a:t>
            </a:r>
            <a:r>
              <a:rPr lang="af-ZA" sz="3200" err="1"/>
              <a:t>journey</a:t>
            </a:r>
            <a:r>
              <a:rPr lang="af-ZA" sz="3200" dirty="0"/>
              <a:t>:</a:t>
            </a:r>
            <a:endParaRPr lang="af-ZA" sz="320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err="1"/>
              <a:t>They</a:t>
            </a:r>
            <a:r>
              <a:rPr lang="af-ZA" sz="3200" dirty="0"/>
              <a:t> </a:t>
            </a:r>
            <a:r>
              <a:rPr lang="af-ZA" sz="3200" err="1"/>
              <a:t>spend</a:t>
            </a:r>
            <a:r>
              <a:rPr lang="af-ZA" sz="3200" dirty="0"/>
              <a:t> a lot of </a:t>
            </a:r>
            <a:r>
              <a:rPr lang="af-ZA" sz="3200" err="1"/>
              <a:t>money</a:t>
            </a:r>
            <a:r>
              <a:rPr lang="af-ZA" sz="3200" dirty="0"/>
              <a:t> </a:t>
            </a:r>
            <a:r>
              <a:rPr lang="af-ZA" sz="3200" err="1"/>
              <a:t>on</a:t>
            </a:r>
            <a:r>
              <a:rPr lang="af-ZA" sz="3200" dirty="0"/>
              <a:t> </a:t>
            </a:r>
            <a:r>
              <a:rPr lang="af-ZA" sz="3200" err="1"/>
              <a:t>travel</a:t>
            </a:r>
            <a:r>
              <a:rPr lang="af-ZA" sz="3200" dirty="0"/>
              <a:t>.</a:t>
            </a:r>
            <a:endParaRPr lang="af-ZA" sz="320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err="1"/>
              <a:t>We</a:t>
            </a:r>
            <a:r>
              <a:rPr lang="af-ZA" sz="3200" dirty="0"/>
              <a:t> had a </a:t>
            </a:r>
            <a:r>
              <a:rPr lang="af-ZA" sz="3200" err="1"/>
              <a:t>very</a:t>
            </a:r>
            <a:r>
              <a:rPr lang="af-ZA" sz="3200" dirty="0"/>
              <a:t> </a:t>
            </a:r>
            <a:r>
              <a:rPr lang="af-ZA" sz="3200" err="1"/>
              <a:t>good</a:t>
            </a:r>
            <a:r>
              <a:rPr lang="af-ZA" sz="3200" dirty="0"/>
              <a:t> </a:t>
            </a:r>
            <a:r>
              <a:rPr lang="af-ZA" sz="3200" err="1"/>
              <a:t>trip</a:t>
            </a:r>
            <a:r>
              <a:rPr lang="af-ZA" sz="3200" dirty="0"/>
              <a:t>/</a:t>
            </a:r>
            <a:r>
              <a:rPr lang="af-ZA" sz="3200" err="1"/>
              <a:t>journey</a:t>
            </a:r>
            <a:r>
              <a:rPr lang="af-ZA" sz="3200" dirty="0"/>
              <a:t>. (</a:t>
            </a:r>
            <a:r>
              <a:rPr lang="af-ZA" sz="3200" err="1"/>
              <a:t>not</a:t>
            </a:r>
            <a:r>
              <a:rPr lang="af-ZA" sz="3200" dirty="0"/>
              <a:t> a </a:t>
            </a:r>
            <a:r>
              <a:rPr lang="af-ZA" sz="3200" err="1"/>
              <a:t>good</a:t>
            </a:r>
            <a:r>
              <a:rPr lang="af-ZA" sz="3200" dirty="0"/>
              <a:t> </a:t>
            </a:r>
            <a:r>
              <a:rPr lang="af-ZA" sz="3200" err="1"/>
              <a:t>travel</a:t>
            </a:r>
            <a:r>
              <a:rPr lang="af-ZA" sz="3200" dirty="0"/>
              <a:t>) </a:t>
            </a:r>
            <a:endParaRPr lang="af-ZA" sz="3200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4177896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DFBEA4-6F6A-64F0-D3CA-59E4E620C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E094E1-4BB7-A025-2CBE-74DCAC5DD1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" y="203200"/>
            <a:ext cx="12064365" cy="6661785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af-ZA" b="1" dirty="0" err="1"/>
              <a:t>Compare</a:t>
            </a:r>
            <a:r>
              <a:rPr lang="af-ZA" b="1" dirty="0"/>
              <a:t> </a:t>
            </a:r>
            <a:r>
              <a:rPr lang="af-ZA" b="1" dirty="0" err="1"/>
              <a:t>these</a:t>
            </a:r>
            <a:r>
              <a:rPr lang="af-ZA" b="1" dirty="0"/>
              <a:t>  </a:t>
            </a:r>
            <a:r>
              <a:rPr lang="af-ZA" b="1" dirty="0" err="1"/>
              <a:t>countable</a:t>
            </a:r>
            <a:r>
              <a:rPr lang="af-ZA" b="1" dirty="0"/>
              <a:t> </a:t>
            </a:r>
            <a:r>
              <a:rPr lang="af-ZA" b="1" dirty="0" err="1"/>
              <a:t>and</a:t>
            </a:r>
            <a:r>
              <a:rPr lang="af-ZA" b="1" dirty="0"/>
              <a:t> </a:t>
            </a:r>
            <a:r>
              <a:rPr lang="af-ZA" b="1" dirty="0" err="1"/>
              <a:t>uncountable</a:t>
            </a:r>
            <a:r>
              <a:rPr lang="af-ZA" b="1" dirty="0"/>
              <a:t> </a:t>
            </a:r>
            <a:r>
              <a:rPr lang="af-ZA" b="1" dirty="0" err="1"/>
              <a:t>nouns</a:t>
            </a:r>
            <a:r>
              <a:rPr lang="af-ZA" b="1" dirty="0"/>
              <a:t>:</a:t>
            </a:r>
          </a:p>
          <a:p>
            <a:r>
              <a:rPr lang="af-ZA" sz="3000" err="1"/>
              <a:t>Countable</a:t>
            </a:r>
            <a:endParaRPr lang="af-ZA" sz="3000">
              <a:cs typeface="Calibri Light"/>
            </a:endParaRPr>
          </a:p>
          <a:p>
            <a:r>
              <a:rPr lang="af-ZA" sz="3000" err="1"/>
              <a:t>I'm</a:t>
            </a:r>
            <a:r>
              <a:rPr lang="af-ZA" sz="3000" dirty="0"/>
              <a:t> </a:t>
            </a:r>
            <a:r>
              <a:rPr lang="af-ZA" sz="3000" err="1"/>
              <a:t>looking</a:t>
            </a:r>
            <a:r>
              <a:rPr lang="af-ZA" sz="3000" dirty="0"/>
              <a:t> </a:t>
            </a:r>
            <a:r>
              <a:rPr lang="af-ZA" sz="3000" err="1"/>
              <a:t>for</a:t>
            </a:r>
            <a:r>
              <a:rPr lang="af-ZA" sz="3000" dirty="0"/>
              <a:t> a </a:t>
            </a:r>
            <a:r>
              <a:rPr lang="af-ZA" sz="3000" err="1"/>
              <a:t>job</a:t>
            </a:r>
            <a:r>
              <a:rPr lang="af-ZA" sz="3000" dirty="0"/>
              <a:t>.</a:t>
            </a:r>
            <a:endParaRPr lang="af-ZA" sz="3000">
              <a:cs typeface="Calibri Light"/>
            </a:endParaRPr>
          </a:p>
          <a:p>
            <a:r>
              <a:rPr lang="af-ZA" sz="3000" err="1"/>
              <a:t>What</a:t>
            </a:r>
            <a:r>
              <a:rPr lang="af-ZA" sz="3000" dirty="0"/>
              <a:t> a </a:t>
            </a:r>
            <a:r>
              <a:rPr lang="af-ZA" sz="3000" err="1"/>
              <a:t>beautiful</a:t>
            </a:r>
            <a:r>
              <a:rPr lang="af-ZA" sz="3000" dirty="0"/>
              <a:t> </a:t>
            </a:r>
            <a:r>
              <a:rPr lang="af-ZA" sz="3000" err="1"/>
              <a:t>view</a:t>
            </a:r>
            <a:r>
              <a:rPr lang="af-ZA" sz="3000" dirty="0"/>
              <a:t>!</a:t>
            </a:r>
            <a:endParaRPr lang="af-ZA" sz="3000">
              <a:cs typeface="Calibri Light"/>
            </a:endParaRPr>
          </a:p>
          <a:p>
            <a:r>
              <a:rPr lang="af-ZA" sz="3000" err="1"/>
              <a:t>It's</a:t>
            </a:r>
            <a:r>
              <a:rPr lang="af-ZA" sz="3000" dirty="0"/>
              <a:t> a </a:t>
            </a:r>
            <a:r>
              <a:rPr lang="af-ZA" sz="3000" err="1"/>
              <a:t>nice</a:t>
            </a:r>
            <a:r>
              <a:rPr lang="af-ZA" sz="3000" dirty="0"/>
              <a:t> </a:t>
            </a:r>
            <a:r>
              <a:rPr lang="af-ZA" sz="3000" err="1"/>
              <a:t>day</a:t>
            </a:r>
            <a:r>
              <a:rPr lang="af-ZA" sz="3000" dirty="0"/>
              <a:t> </a:t>
            </a:r>
            <a:r>
              <a:rPr lang="af-ZA" sz="3000" err="1"/>
              <a:t>today</a:t>
            </a:r>
            <a:r>
              <a:rPr lang="af-ZA" sz="3000" dirty="0"/>
              <a:t>.</a:t>
            </a:r>
            <a:endParaRPr lang="af-ZA" sz="3000">
              <a:cs typeface="Calibri Light"/>
            </a:endParaRPr>
          </a:p>
          <a:p>
            <a:r>
              <a:rPr lang="af-ZA" sz="3000" err="1"/>
              <a:t>We</a:t>
            </a:r>
            <a:r>
              <a:rPr lang="af-ZA" sz="3000" dirty="0"/>
              <a:t> had a lot of </a:t>
            </a:r>
            <a:r>
              <a:rPr lang="af-ZA" sz="3000" err="1"/>
              <a:t>bags</a:t>
            </a:r>
            <a:r>
              <a:rPr lang="af-ZA" sz="3000" dirty="0"/>
              <a:t> </a:t>
            </a:r>
            <a:r>
              <a:rPr lang="af-ZA" sz="3000" err="1"/>
              <a:t>and</a:t>
            </a:r>
            <a:r>
              <a:rPr lang="af-ZA" sz="3000" dirty="0"/>
              <a:t> </a:t>
            </a:r>
            <a:r>
              <a:rPr lang="af-ZA" sz="3000" err="1"/>
              <a:t>cases</a:t>
            </a:r>
            <a:r>
              <a:rPr lang="af-ZA" sz="3000" dirty="0"/>
              <a:t>.</a:t>
            </a:r>
            <a:endParaRPr lang="af-ZA" sz="3000">
              <a:cs typeface="Calibri Light"/>
            </a:endParaRPr>
          </a:p>
          <a:p>
            <a:r>
              <a:rPr lang="af-ZA" sz="3000" err="1"/>
              <a:t>These</a:t>
            </a:r>
            <a:r>
              <a:rPr lang="af-ZA" sz="3000" dirty="0"/>
              <a:t> </a:t>
            </a:r>
            <a:r>
              <a:rPr lang="af-ZA" sz="3000" err="1"/>
              <a:t>chairs</a:t>
            </a:r>
            <a:r>
              <a:rPr lang="af-ZA" sz="3000" dirty="0"/>
              <a:t> are mine.</a:t>
            </a:r>
            <a:endParaRPr lang="af-ZA" sz="3000">
              <a:cs typeface="Calibri Light"/>
            </a:endParaRPr>
          </a:p>
          <a:p>
            <a:r>
              <a:rPr lang="af-ZA" sz="3000" err="1"/>
              <a:t>That's</a:t>
            </a:r>
            <a:r>
              <a:rPr lang="af-ZA" sz="3000" dirty="0"/>
              <a:t> a </a:t>
            </a:r>
            <a:r>
              <a:rPr lang="af-ZA" sz="3000" err="1"/>
              <a:t>good</a:t>
            </a:r>
            <a:r>
              <a:rPr lang="af-ZA" sz="3000" dirty="0"/>
              <a:t> </a:t>
            </a:r>
            <a:r>
              <a:rPr lang="af-ZA" sz="3000" err="1"/>
              <a:t>suggestion</a:t>
            </a:r>
            <a:r>
              <a:rPr lang="af-ZA" sz="3000" dirty="0"/>
              <a:t>.</a:t>
            </a:r>
            <a:endParaRPr lang="af-ZA" sz="3000">
              <a:cs typeface="Calibri Light"/>
            </a:endParaRPr>
          </a:p>
          <a:p>
            <a:r>
              <a:rPr lang="af-ZA" sz="3000" b="1" err="1"/>
              <a:t>Uncountable</a:t>
            </a:r>
            <a:endParaRPr lang="af-ZA" sz="3000" b="1">
              <a:cs typeface="Calibri Light"/>
            </a:endParaRPr>
          </a:p>
          <a:p>
            <a:r>
              <a:rPr lang="af-ZA" sz="3000" err="1"/>
              <a:t>I'm</a:t>
            </a:r>
            <a:r>
              <a:rPr lang="af-ZA" sz="3000" dirty="0"/>
              <a:t> </a:t>
            </a:r>
            <a:r>
              <a:rPr lang="af-ZA" sz="3000" err="1"/>
              <a:t>looking</a:t>
            </a:r>
            <a:r>
              <a:rPr lang="af-ZA" sz="3000" dirty="0"/>
              <a:t> </a:t>
            </a:r>
            <a:r>
              <a:rPr lang="af-ZA" sz="3000" err="1"/>
              <a:t>for</a:t>
            </a:r>
            <a:r>
              <a:rPr lang="af-ZA" sz="3000" dirty="0"/>
              <a:t> </a:t>
            </a:r>
            <a:r>
              <a:rPr lang="af-ZA" sz="3000" err="1"/>
              <a:t>work</a:t>
            </a:r>
            <a:r>
              <a:rPr lang="af-ZA" sz="3000" dirty="0"/>
              <a:t>. (</a:t>
            </a:r>
            <a:r>
              <a:rPr lang="af-ZA" sz="3000" err="1"/>
              <a:t>not</a:t>
            </a:r>
            <a:r>
              <a:rPr lang="af-ZA" sz="3000" dirty="0"/>
              <a:t> a </a:t>
            </a:r>
            <a:r>
              <a:rPr lang="af-ZA" sz="3000" err="1"/>
              <a:t>work</a:t>
            </a:r>
            <a:r>
              <a:rPr lang="af-ZA" sz="3000" dirty="0"/>
              <a:t>)</a:t>
            </a:r>
            <a:endParaRPr lang="af-ZA" sz="3000">
              <a:cs typeface="Calibri Light"/>
            </a:endParaRPr>
          </a:p>
          <a:p>
            <a:r>
              <a:rPr lang="af-ZA" sz="3000" err="1"/>
              <a:t>What</a:t>
            </a:r>
            <a:r>
              <a:rPr lang="af-ZA" sz="3000" dirty="0"/>
              <a:t> </a:t>
            </a:r>
            <a:r>
              <a:rPr lang="af-ZA" sz="3000" err="1"/>
              <a:t>beautiful</a:t>
            </a:r>
            <a:r>
              <a:rPr lang="af-ZA" sz="3000" dirty="0"/>
              <a:t> </a:t>
            </a:r>
            <a:r>
              <a:rPr lang="af-ZA" sz="3000" err="1"/>
              <a:t>scenery</a:t>
            </a:r>
            <a:r>
              <a:rPr lang="af-ZA" sz="3000" dirty="0"/>
              <a:t>!</a:t>
            </a:r>
            <a:endParaRPr lang="af-ZA" sz="3000">
              <a:cs typeface="Calibri Light"/>
            </a:endParaRPr>
          </a:p>
          <a:p>
            <a:r>
              <a:rPr lang="af-ZA" sz="3000" err="1"/>
              <a:t>It's</a:t>
            </a:r>
            <a:r>
              <a:rPr lang="af-ZA" sz="3000" dirty="0"/>
              <a:t> </a:t>
            </a:r>
            <a:r>
              <a:rPr lang="af-ZA" sz="3000" err="1"/>
              <a:t>nice</a:t>
            </a:r>
            <a:r>
              <a:rPr lang="af-ZA" sz="3000" dirty="0"/>
              <a:t> </a:t>
            </a:r>
            <a:r>
              <a:rPr lang="af-ZA" sz="3000" err="1"/>
              <a:t>weather</a:t>
            </a:r>
            <a:r>
              <a:rPr lang="af-ZA" sz="3000" dirty="0"/>
              <a:t> </a:t>
            </a:r>
            <a:r>
              <a:rPr lang="af-ZA" sz="3000" err="1"/>
              <a:t>today</a:t>
            </a:r>
            <a:r>
              <a:rPr lang="af-ZA" sz="3000" dirty="0"/>
              <a:t>.</a:t>
            </a:r>
            <a:endParaRPr lang="af-ZA" sz="3000">
              <a:cs typeface="Calibri Light"/>
            </a:endParaRPr>
          </a:p>
          <a:p>
            <a:r>
              <a:rPr lang="af-ZA" sz="3000" err="1"/>
              <a:t>We</a:t>
            </a:r>
            <a:r>
              <a:rPr lang="af-ZA" sz="3000" dirty="0"/>
              <a:t> had a lot of </a:t>
            </a:r>
            <a:r>
              <a:rPr lang="af-ZA" sz="3000" err="1"/>
              <a:t>baggage</a:t>
            </a:r>
            <a:r>
              <a:rPr lang="af-ZA" sz="3000" dirty="0"/>
              <a:t>/</a:t>
            </a:r>
            <a:r>
              <a:rPr lang="af-ZA" sz="3000" err="1"/>
              <a:t>luggage</a:t>
            </a:r>
            <a:r>
              <a:rPr lang="af-ZA" sz="3000" dirty="0"/>
              <a:t>.</a:t>
            </a:r>
            <a:endParaRPr lang="af-ZA" sz="3000">
              <a:cs typeface="Calibri Light"/>
            </a:endParaRPr>
          </a:p>
          <a:p>
            <a:r>
              <a:rPr lang="af-ZA" sz="3000" err="1"/>
              <a:t>This</a:t>
            </a:r>
            <a:r>
              <a:rPr lang="af-ZA" sz="3000" dirty="0"/>
              <a:t> </a:t>
            </a:r>
            <a:r>
              <a:rPr lang="af-ZA" sz="3000" err="1"/>
              <a:t>furniture</a:t>
            </a:r>
            <a:r>
              <a:rPr lang="af-ZA" sz="3000" dirty="0"/>
              <a:t> is mine.</a:t>
            </a:r>
            <a:endParaRPr lang="af-ZA" sz="3000">
              <a:cs typeface="Calibri Light"/>
            </a:endParaRPr>
          </a:p>
          <a:p>
            <a:r>
              <a:rPr lang="af-ZA" sz="3000" err="1"/>
              <a:t>That's</a:t>
            </a:r>
            <a:r>
              <a:rPr lang="af-ZA" sz="3000" dirty="0"/>
              <a:t> </a:t>
            </a:r>
            <a:r>
              <a:rPr lang="af-ZA" sz="3000" err="1"/>
              <a:t>good</a:t>
            </a:r>
            <a:r>
              <a:rPr lang="af-ZA" sz="3000" dirty="0"/>
              <a:t> </a:t>
            </a:r>
            <a:r>
              <a:rPr lang="af-ZA" sz="3000" err="1"/>
              <a:t>advice</a:t>
            </a:r>
            <a:r>
              <a:rPr lang="af-ZA" sz="3000" dirty="0"/>
              <a:t>.</a:t>
            </a:r>
            <a:endParaRPr lang="af-ZA" sz="3000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966290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6492A1-0B96-C15D-E0E7-62781EDE7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84E53A-A770-BA2F-4E9A-014A40A8B2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976" y="304800"/>
            <a:ext cx="11373485" cy="653986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f-ZA" b="1" dirty="0"/>
              <a:t>2) </a:t>
            </a:r>
            <a:r>
              <a:rPr lang="af-ZA" b="1" dirty="0" err="1"/>
              <a:t>Change</a:t>
            </a:r>
            <a:r>
              <a:rPr lang="af-ZA" b="1" dirty="0"/>
              <a:t> </a:t>
            </a:r>
            <a:r>
              <a:rPr lang="af-ZA" b="1" dirty="0" err="1"/>
              <a:t>the</a:t>
            </a:r>
            <a:r>
              <a:rPr lang="af-ZA" b="1" dirty="0"/>
              <a:t> </a:t>
            </a:r>
            <a:r>
              <a:rPr lang="af-ZA" b="1" dirty="0" err="1"/>
              <a:t>underlined</a:t>
            </a:r>
            <a:r>
              <a:rPr lang="af-ZA" b="1" dirty="0"/>
              <a:t> </a:t>
            </a:r>
            <a:r>
              <a:rPr lang="af-ZA" b="1" dirty="0" err="1"/>
              <a:t>words</a:t>
            </a:r>
            <a:r>
              <a:rPr lang="af-ZA" b="1" dirty="0"/>
              <a:t> </a:t>
            </a:r>
            <a:r>
              <a:rPr lang="af-ZA" b="1" dirty="0" err="1"/>
              <a:t>and</a:t>
            </a:r>
            <a:r>
              <a:rPr lang="af-ZA" b="1" dirty="0"/>
              <a:t> </a:t>
            </a:r>
            <a:r>
              <a:rPr lang="af-ZA" b="1" dirty="0" err="1"/>
              <a:t>use</a:t>
            </a:r>
            <a:r>
              <a:rPr lang="af-ZA" b="1" dirty="0"/>
              <a:t> </a:t>
            </a:r>
            <a:r>
              <a:rPr lang="af-ZA" b="1" dirty="0" err="1"/>
              <a:t>the</a:t>
            </a:r>
            <a:r>
              <a:rPr lang="af-ZA" b="1" dirty="0"/>
              <a:t> </a:t>
            </a:r>
            <a:r>
              <a:rPr lang="af-ZA" b="1" dirty="0" err="1"/>
              <a:t>structure</a:t>
            </a:r>
            <a:r>
              <a:rPr lang="af-ZA" b="1" dirty="0"/>
              <a:t> … of mine/</a:t>
            </a:r>
            <a:r>
              <a:rPr lang="af-ZA" b="1" dirty="0" err="1"/>
              <a:t>yours</a:t>
            </a:r>
            <a:r>
              <a:rPr lang="af-ZA" b="1" dirty="0"/>
              <a:t> etc.</a:t>
            </a:r>
          </a:p>
          <a:p>
            <a:r>
              <a:rPr lang="af-ZA" sz="3200" dirty="0"/>
              <a:t>1 </a:t>
            </a:r>
            <a:r>
              <a:rPr lang="af-ZA" sz="3200" err="1"/>
              <a:t>I’m</a:t>
            </a:r>
            <a:r>
              <a:rPr lang="af-ZA" sz="3200" dirty="0"/>
              <a:t> meeting </a:t>
            </a:r>
            <a:r>
              <a:rPr lang="af-ZA" sz="3200" err="1"/>
              <a:t>one</a:t>
            </a:r>
            <a:r>
              <a:rPr lang="af-ZA" sz="3200" dirty="0"/>
              <a:t> of my </a:t>
            </a:r>
            <a:r>
              <a:rPr lang="af-ZA" sz="3200" err="1"/>
              <a:t>friends</a:t>
            </a:r>
            <a:r>
              <a:rPr lang="af-ZA" sz="3200" dirty="0"/>
              <a:t> </a:t>
            </a:r>
            <a:r>
              <a:rPr lang="af-ZA" sz="3200" err="1"/>
              <a:t>tonight</a:t>
            </a:r>
            <a:r>
              <a:rPr lang="af-ZA" sz="3200" dirty="0"/>
              <a:t>. </a:t>
            </a:r>
            <a:r>
              <a:rPr lang="af-ZA" sz="3200" err="1"/>
              <a:t>I’m</a:t>
            </a:r>
            <a:r>
              <a:rPr lang="af-ZA" sz="3200" dirty="0"/>
              <a:t> meeting a </a:t>
            </a:r>
            <a:r>
              <a:rPr lang="af-ZA" sz="3200" err="1"/>
              <a:t>friend</a:t>
            </a:r>
            <a:r>
              <a:rPr lang="af-ZA" sz="3200" dirty="0"/>
              <a:t> of mine </a:t>
            </a:r>
            <a:r>
              <a:rPr lang="af-ZA" sz="3200" err="1"/>
              <a:t>tonight</a:t>
            </a:r>
            <a:r>
              <a:rPr lang="af-ZA" sz="3200" dirty="0"/>
              <a:t>.</a:t>
            </a:r>
            <a:endParaRPr lang="af-ZA" sz="3200">
              <a:cs typeface="Calibri Light"/>
            </a:endParaRPr>
          </a:p>
          <a:p>
            <a:r>
              <a:rPr lang="af-ZA" sz="3200" dirty="0"/>
              <a:t>2 </a:t>
            </a:r>
            <a:r>
              <a:rPr lang="af-ZA" sz="3200" dirty="0" err="1"/>
              <a:t>We</a:t>
            </a:r>
            <a:r>
              <a:rPr lang="af-ZA" sz="3200" dirty="0"/>
              <a:t> met </a:t>
            </a:r>
            <a:r>
              <a:rPr lang="af-ZA" sz="3200" dirty="0" err="1"/>
              <a:t>one</a:t>
            </a:r>
            <a:r>
              <a:rPr lang="af-ZA" sz="3200" dirty="0"/>
              <a:t> of </a:t>
            </a:r>
            <a:r>
              <a:rPr lang="af-ZA" sz="3200" dirty="0" err="1"/>
              <a:t>your</a:t>
            </a:r>
            <a:r>
              <a:rPr lang="af-ZA" sz="3200" dirty="0"/>
              <a:t> </a:t>
            </a:r>
            <a:r>
              <a:rPr lang="af-ZA" sz="3200" dirty="0" err="1"/>
              <a:t>relatives</a:t>
            </a:r>
            <a:r>
              <a:rPr lang="af-ZA" sz="3200" dirty="0"/>
              <a:t>. </a:t>
            </a:r>
            <a:r>
              <a:rPr lang="af-ZA" sz="3200" dirty="0" err="1"/>
              <a:t>We</a:t>
            </a:r>
            <a:r>
              <a:rPr lang="af-ZA" sz="3200" dirty="0"/>
              <a:t> met a</a:t>
            </a:r>
            <a:endParaRPr lang="af-ZA" sz="3200">
              <a:cs typeface="Calibri Light"/>
            </a:endParaRPr>
          </a:p>
          <a:p>
            <a:r>
              <a:rPr lang="af-ZA" sz="3200" dirty="0"/>
              <a:t>3 Jason </a:t>
            </a:r>
            <a:r>
              <a:rPr lang="af-ZA" sz="3200" dirty="0" err="1"/>
              <a:t>borrowed</a:t>
            </a:r>
            <a:r>
              <a:rPr lang="af-ZA" sz="3200" dirty="0"/>
              <a:t> </a:t>
            </a:r>
            <a:r>
              <a:rPr lang="af-ZA" sz="3200" dirty="0" err="1"/>
              <a:t>one</a:t>
            </a:r>
            <a:r>
              <a:rPr lang="af-ZA" sz="3200" dirty="0"/>
              <a:t> of my </a:t>
            </a:r>
            <a:r>
              <a:rPr lang="af-ZA" sz="3200" dirty="0" err="1"/>
              <a:t>books</a:t>
            </a:r>
            <a:r>
              <a:rPr lang="af-ZA" sz="3200" dirty="0"/>
              <a:t>. Jason </a:t>
            </a:r>
            <a:r>
              <a:rPr lang="af-ZA" sz="3200" dirty="0" err="1"/>
              <a:t>borrowed</a:t>
            </a:r>
            <a:endParaRPr lang="af-ZA" sz="3200">
              <a:cs typeface="Calibri Light"/>
            </a:endParaRPr>
          </a:p>
          <a:p>
            <a:r>
              <a:rPr lang="af-ZA" sz="3200" dirty="0"/>
              <a:t>4 I met Lisa </a:t>
            </a:r>
            <a:r>
              <a:rPr lang="af-ZA" sz="3200" dirty="0" err="1"/>
              <a:t>and</a:t>
            </a:r>
            <a:r>
              <a:rPr lang="af-ZA" sz="3200" dirty="0"/>
              <a:t> some of </a:t>
            </a:r>
            <a:r>
              <a:rPr lang="af-ZA" sz="3200" dirty="0" err="1"/>
              <a:t>her</a:t>
            </a:r>
            <a:r>
              <a:rPr lang="af-ZA" sz="3200" dirty="0"/>
              <a:t> </a:t>
            </a:r>
            <a:r>
              <a:rPr lang="af-ZA" sz="3200" dirty="0" err="1"/>
              <a:t>friends</a:t>
            </a:r>
            <a:r>
              <a:rPr lang="af-ZA" sz="3200" dirty="0"/>
              <a:t>. I met Lisa </a:t>
            </a:r>
            <a:r>
              <a:rPr lang="af-ZA" sz="3200" dirty="0" err="1"/>
              <a:t>and</a:t>
            </a:r>
            <a:endParaRPr lang="af-ZA" sz="3200">
              <a:cs typeface="Calibri Light"/>
            </a:endParaRPr>
          </a:p>
          <a:p>
            <a:r>
              <a:rPr lang="af-ZA" sz="3200" dirty="0"/>
              <a:t>5 </a:t>
            </a:r>
            <a:r>
              <a:rPr lang="af-ZA" sz="3200" err="1"/>
              <a:t>We</a:t>
            </a:r>
            <a:r>
              <a:rPr lang="af-ZA" sz="3200" dirty="0"/>
              <a:t> had </a:t>
            </a:r>
            <a:r>
              <a:rPr lang="af-ZA" sz="3200" err="1"/>
              <a:t>dinner</a:t>
            </a:r>
            <a:r>
              <a:rPr lang="af-ZA" sz="3200" dirty="0"/>
              <a:t> </a:t>
            </a:r>
            <a:r>
              <a:rPr lang="af-ZA" sz="3200" err="1"/>
              <a:t>with</a:t>
            </a:r>
            <a:r>
              <a:rPr lang="af-ZA" sz="3200" dirty="0"/>
              <a:t> </a:t>
            </a:r>
            <a:r>
              <a:rPr lang="af-ZA" sz="3200" err="1"/>
              <a:t>one</a:t>
            </a:r>
            <a:r>
              <a:rPr lang="af-ZA" sz="3200" dirty="0"/>
              <a:t> of </a:t>
            </a:r>
            <a:r>
              <a:rPr lang="af-ZA" sz="3200" err="1"/>
              <a:t>our</a:t>
            </a:r>
            <a:r>
              <a:rPr lang="af-ZA" sz="3200" dirty="0"/>
              <a:t> </a:t>
            </a:r>
            <a:r>
              <a:rPr lang="af-ZA" sz="3200" err="1"/>
              <a:t>neighbours</a:t>
            </a:r>
            <a:r>
              <a:rPr lang="af-ZA" sz="3200" dirty="0"/>
              <a:t>. </a:t>
            </a:r>
            <a:r>
              <a:rPr lang="af-ZA" sz="3200" err="1"/>
              <a:t>We</a:t>
            </a:r>
            <a:r>
              <a:rPr lang="af-ZA" sz="3200" dirty="0"/>
              <a:t> had </a:t>
            </a:r>
            <a:r>
              <a:rPr lang="af-ZA" sz="3200" err="1"/>
              <a:t>dinner</a:t>
            </a:r>
            <a:r>
              <a:rPr lang="af-ZA" sz="3200" dirty="0"/>
              <a:t> </a:t>
            </a:r>
            <a:r>
              <a:rPr lang="af-ZA" sz="3200" err="1"/>
              <a:t>with</a:t>
            </a:r>
            <a:endParaRPr lang="af-ZA" sz="3200">
              <a:cs typeface="Calibri Light"/>
            </a:endParaRPr>
          </a:p>
          <a:p>
            <a:r>
              <a:rPr lang="af-ZA" sz="3200" dirty="0"/>
              <a:t>6 I </a:t>
            </a:r>
            <a:r>
              <a:rPr lang="af-ZA" sz="3200" dirty="0" err="1"/>
              <a:t>went</a:t>
            </a:r>
            <a:r>
              <a:rPr lang="af-ZA" sz="3200" dirty="0"/>
              <a:t> </a:t>
            </a:r>
            <a:r>
              <a:rPr lang="af-ZA" sz="3200" dirty="0" err="1"/>
              <a:t>on</a:t>
            </a:r>
            <a:r>
              <a:rPr lang="af-ZA" sz="3200" dirty="0"/>
              <a:t> </a:t>
            </a:r>
            <a:r>
              <a:rPr lang="af-ZA" sz="3200" dirty="0" err="1"/>
              <a:t>holiday</a:t>
            </a:r>
            <a:r>
              <a:rPr lang="af-ZA" sz="3200" dirty="0"/>
              <a:t> </a:t>
            </a:r>
            <a:r>
              <a:rPr lang="af-ZA" sz="3200" dirty="0" err="1"/>
              <a:t>with</a:t>
            </a:r>
            <a:r>
              <a:rPr lang="af-ZA" sz="3200" dirty="0"/>
              <a:t> </a:t>
            </a:r>
            <a:r>
              <a:rPr lang="af-ZA" sz="3200" dirty="0" err="1"/>
              <a:t>two</a:t>
            </a:r>
            <a:r>
              <a:rPr lang="af-ZA" sz="3200" dirty="0"/>
              <a:t> of my </a:t>
            </a:r>
            <a:r>
              <a:rPr lang="af-ZA" sz="3200" dirty="0" err="1"/>
              <a:t>friends</a:t>
            </a:r>
            <a:r>
              <a:rPr lang="af-ZA" sz="3200" dirty="0"/>
              <a:t>. I </a:t>
            </a:r>
            <a:r>
              <a:rPr lang="af-ZA" sz="3200" dirty="0" err="1"/>
              <a:t>went</a:t>
            </a:r>
            <a:r>
              <a:rPr lang="af-ZA" sz="3200" dirty="0"/>
              <a:t> </a:t>
            </a:r>
            <a:r>
              <a:rPr lang="af-ZA" sz="3200" dirty="0" err="1"/>
              <a:t>on</a:t>
            </a:r>
            <a:r>
              <a:rPr lang="af-ZA" sz="3200" dirty="0"/>
              <a:t> </a:t>
            </a:r>
            <a:r>
              <a:rPr lang="af-ZA" sz="3200" dirty="0" err="1"/>
              <a:t>holiday</a:t>
            </a:r>
            <a:r>
              <a:rPr lang="af-ZA" sz="3200" dirty="0"/>
              <a:t> </a:t>
            </a:r>
            <a:r>
              <a:rPr lang="af-ZA" sz="3200" dirty="0" err="1"/>
              <a:t>with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7 I met </a:t>
            </a:r>
            <a:r>
              <a:rPr lang="af-ZA" sz="3200" err="1"/>
              <a:t>one</a:t>
            </a:r>
            <a:r>
              <a:rPr lang="af-ZA" sz="3200" dirty="0"/>
              <a:t> of </a:t>
            </a:r>
            <a:r>
              <a:rPr lang="af-ZA" sz="3200" err="1"/>
              <a:t>Amy’s</a:t>
            </a:r>
            <a:r>
              <a:rPr lang="af-ZA" sz="3200" dirty="0"/>
              <a:t> </a:t>
            </a:r>
            <a:r>
              <a:rPr lang="af-ZA" sz="3200" err="1"/>
              <a:t>friends</a:t>
            </a:r>
            <a:r>
              <a:rPr lang="af-ZA" sz="3200" dirty="0"/>
              <a:t> </a:t>
            </a:r>
            <a:r>
              <a:rPr lang="af-ZA" sz="3200" err="1"/>
              <a:t>at</a:t>
            </a:r>
            <a:r>
              <a:rPr lang="af-ZA" sz="3200" dirty="0"/>
              <a:t> </a:t>
            </a:r>
            <a:r>
              <a:rPr lang="af-ZA" sz="3200" err="1"/>
              <a:t>the</a:t>
            </a:r>
            <a:r>
              <a:rPr lang="af-ZA" sz="3200" dirty="0"/>
              <a:t> party. I met </a:t>
            </a:r>
            <a:r>
              <a:rPr lang="af-ZA" sz="3200" err="1"/>
              <a:t>at</a:t>
            </a:r>
            <a:r>
              <a:rPr lang="af-ZA" sz="3200" dirty="0"/>
              <a:t> </a:t>
            </a:r>
            <a:r>
              <a:rPr lang="af-ZA" sz="3200" err="1"/>
              <a:t>the</a:t>
            </a:r>
            <a:r>
              <a:rPr lang="af-ZA" sz="3200" dirty="0"/>
              <a:t> party.</a:t>
            </a:r>
            <a:endParaRPr lang="af-ZA" sz="3200">
              <a:cs typeface="Calibri Light"/>
            </a:endParaRPr>
          </a:p>
          <a:p>
            <a:r>
              <a:rPr lang="af-ZA" sz="3200" dirty="0"/>
              <a:t>8 </a:t>
            </a:r>
            <a:r>
              <a:rPr lang="af-ZA" sz="3200" err="1"/>
              <a:t>It’s</a:t>
            </a:r>
            <a:r>
              <a:rPr lang="af-ZA" sz="3200" dirty="0"/>
              <a:t> </a:t>
            </a:r>
            <a:r>
              <a:rPr lang="af-ZA" sz="3200" err="1"/>
              <a:t>always</a:t>
            </a:r>
            <a:r>
              <a:rPr lang="af-ZA" sz="3200" dirty="0"/>
              <a:t> been </a:t>
            </a:r>
            <a:r>
              <a:rPr lang="af-ZA" sz="3200" err="1"/>
              <a:t>one</a:t>
            </a:r>
            <a:r>
              <a:rPr lang="af-ZA" sz="3200" dirty="0"/>
              <a:t> of my </a:t>
            </a:r>
            <a:r>
              <a:rPr lang="af-ZA" sz="3200" err="1"/>
              <a:t>ambitions</a:t>
            </a:r>
            <a:r>
              <a:rPr lang="af-ZA" sz="3200" dirty="0"/>
              <a:t> </a:t>
            </a:r>
            <a:r>
              <a:rPr lang="af-ZA" sz="3200" err="1"/>
              <a:t>to</a:t>
            </a:r>
            <a:r>
              <a:rPr lang="af-ZA" sz="3200" dirty="0"/>
              <a:t> </a:t>
            </a:r>
            <a:r>
              <a:rPr lang="af-ZA" sz="3200" err="1"/>
              <a:t>It’s</a:t>
            </a:r>
            <a:r>
              <a:rPr lang="af-ZA" sz="3200" dirty="0"/>
              <a:t> </a:t>
            </a:r>
            <a:r>
              <a:rPr lang="af-ZA" sz="3200" err="1"/>
              <a:t>always</a:t>
            </a:r>
            <a:r>
              <a:rPr lang="af-ZA" sz="3200" dirty="0"/>
              <a:t> been</a:t>
            </a:r>
            <a:endParaRPr lang="af-ZA" sz="3200">
              <a:cs typeface="Calibri Light"/>
            </a:endParaRPr>
          </a:p>
          <a:p>
            <a:r>
              <a:rPr lang="af-ZA" sz="3200" err="1"/>
              <a:t>travel</a:t>
            </a:r>
            <a:r>
              <a:rPr lang="af-ZA" sz="3200" dirty="0"/>
              <a:t> </a:t>
            </a:r>
            <a:r>
              <a:rPr lang="af-ZA" sz="3200" err="1"/>
              <a:t>round</a:t>
            </a:r>
            <a:r>
              <a:rPr lang="af-ZA" sz="3200" dirty="0"/>
              <a:t> </a:t>
            </a:r>
            <a:r>
              <a:rPr lang="af-ZA" sz="3200" err="1"/>
              <a:t>the</a:t>
            </a:r>
            <a:r>
              <a:rPr lang="af-ZA" sz="3200" dirty="0"/>
              <a:t> </a:t>
            </a:r>
            <a:r>
              <a:rPr lang="af-ZA" sz="3200" err="1"/>
              <a:t>world</a:t>
            </a:r>
            <a:r>
              <a:rPr lang="af-ZA" sz="3200" dirty="0"/>
              <a:t>. </a:t>
            </a:r>
            <a:r>
              <a:rPr lang="af-ZA" sz="3200" err="1"/>
              <a:t>to</a:t>
            </a:r>
            <a:r>
              <a:rPr lang="af-ZA" sz="3200" dirty="0"/>
              <a:t> </a:t>
            </a:r>
            <a:r>
              <a:rPr lang="af-ZA" sz="3200" err="1"/>
              <a:t>travel</a:t>
            </a:r>
            <a:r>
              <a:rPr lang="af-ZA" sz="3200" dirty="0"/>
              <a:t> </a:t>
            </a:r>
            <a:r>
              <a:rPr lang="af-ZA" sz="3200" err="1"/>
              <a:t>round</a:t>
            </a:r>
            <a:r>
              <a:rPr lang="af-ZA" sz="3200" dirty="0"/>
              <a:t> </a:t>
            </a:r>
            <a:r>
              <a:rPr lang="af-ZA" sz="3200" err="1"/>
              <a:t>the</a:t>
            </a:r>
            <a:r>
              <a:rPr lang="af-ZA" sz="3200" dirty="0"/>
              <a:t> </a:t>
            </a:r>
            <a:r>
              <a:rPr lang="af-ZA" sz="3200" err="1"/>
              <a:t>world</a:t>
            </a:r>
            <a:r>
              <a:rPr lang="af-ZA" sz="3200" dirty="0"/>
              <a:t>.</a:t>
            </a:r>
            <a:endParaRPr lang="af-ZA" sz="320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3355773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AF7928-58F6-5B73-3D66-63E3A1571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87D1F4-BD0E-D017-A52B-579B358DDA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776" y="264160"/>
            <a:ext cx="11851005" cy="6560185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af-ZA" sz="3000" b="1" dirty="0"/>
              <a:t>3) </a:t>
            </a:r>
            <a:r>
              <a:rPr lang="af-ZA" sz="3000" b="1" dirty="0" err="1"/>
              <a:t>Complete</a:t>
            </a:r>
            <a:r>
              <a:rPr lang="af-ZA" sz="3000" b="1" dirty="0"/>
              <a:t> </a:t>
            </a:r>
            <a:r>
              <a:rPr lang="af-ZA" sz="3000" b="1" dirty="0" err="1"/>
              <a:t>the</a:t>
            </a:r>
            <a:r>
              <a:rPr lang="af-ZA" sz="3000" b="1" dirty="0"/>
              <a:t> </a:t>
            </a:r>
            <a:r>
              <a:rPr lang="af-ZA" sz="3000" b="1" dirty="0" err="1"/>
              <a:t>sentences</a:t>
            </a:r>
            <a:r>
              <a:rPr lang="af-ZA" sz="3000" b="1" dirty="0"/>
              <a:t> </a:t>
            </a:r>
            <a:r>
              <a:rPr lang="af-ZA" sz="3000" b="1" dirty="0" err="1"/>
              <a:t>using</a:t>
            </a:r>
            <a:r>
              <a:rPr lang="af-ZA" sz="3000" b="1" dirty="0"/>
              <a:t> my </a:t>
            </a:r>
            <a:r>
              <a:rPr lang="af-ZA" sz="3000" b="1" dirty="0" err="1"/>
              <a:t>own</a:t>
            </a:r>
            <a:r>
              <a:rPr lang="af-ZA" sz="3000" b="1" dirty="0"/>
              <a:t> / </a:t>
            </a:r>
            <a:r>
              <a:rPr lang="af-ZA" sz="3000" b="1" dirty="0" err="1"/>
              <a:t>our</a:t>
            </a:r>
            <a:r>
              <a:rPr lang="af-ZA" sz="3000" b="1" dirty="0"/>
              <a:t> </a:t>
            </a:r>
            <a:r>
              <a:rPr lang="af-ZA" sz="3000" b="1" dirty="0" err="1"/>
              <a:t>own</a:t>
            </a:r>
            <a:r>
              <a:rPr lang="af-ZA" sz="3000" b="1" dirty="0"/>
              <a:t> etc. + </a:t>
            </a:r>
            <a:r>
              <a:rPr lang="af-ZA" sz="3000" b="1" dirty="0" err="1"/>
              <a:t>the</a:t>
            </a:r>
            <a:r>
              <a:rPr lang="af-ZA" sz="3000" b="1" dirty="0"/>
              <a:t> </a:t>
            </a:r>
            <a:r>
              <a:rPr lang="af-ZA" sz="3000" b="1" dirty="0" err="1"/>
              <a:t>following</a:t>
            </a:r>
            <a:r>
              <a:rPr lang="af-ZA" sz="3000" b="1" dirty="0"/>
              <a:t>:</a:t>
            </a:r>
          </a:p>
          <a:p>
            <a:r>
              <a:rPr lang="af-ZA" sz="3200" dirty="0" err="1"/>
              <a:t>bathroom</a:t>
            </a:r>
            <a:r>
              <a:rPr lang="af-ZA" sz="3200" dirty="0"/>
              <a:t> </a:t>
            </a:r>
            <a:r>
              <a:rPr lang="af-ZA" sz="3200" dirty="0" err="1"/>
              <a:t>business</a:t>
            </a:r>
            <a:r>
              <a:rPr lang="af-ZA" sz="3200" dirty="0"/>
              <a:t> </a:t>
            </a:r>
            <a:r>
              <a:rPr lang="af-ZA" sz="3200" dirty="0" err="1"/>
              <a:t>opinions</a:t>
            </a:r>
            <a:r>
              <a:rPr lang="af-ZA" sz="3200" dirty="0"/>
              <a:t> private </a:t>
            </a:r>
            <a:r>
              <a:rPr lang="af-ZA" sz="3200" dirty="0" err="1"/>
              <a:t>beach</a:t>
            </a:r>
            <a:r>
              <a:rPr lang="af-ZA" sz="3200" dirty="0"/>
              <a:t> </a:t>
            </a:r>
            <a:r>
              <a:rPr lang="af-ZA" sz="3200" dirty="0" err="1"/>
              <a:t>words</a:t>
            </a:r>
            <a:endParaRPr lang="af-ZA" sz="3200">
              <a:cs typeface="Calibri Light"/>
            </a:endParaRPr>
          </a:p>
          <a:p>
            <a:r>
              <a:rPr lang="af-ZA" sz="3200" dirty="0"/>
              <a:t>1 I </a:t>
            </a:r>
            <a:r>
              <a:rPr lang="af-ZA" sz="3200" dirty="0" err="1"/>
              <a:t>share</a:t>
            </a:r>
            <a:r>
              <a:rPr lang="af-ZA" sz="3200" dirty="0"/>
              <a:t> a </a:t>
            </a:r>
            <a:r>
              <a:rPr lang="af-ZA" sz="3200" dirty="0" err="1"/>
              <a:t>kitchen</a:t>
            </a:r>
            <a:r>
              <a:rPr lang="af-ZA" sz="3200" dirty="0"/>
              <a:t>, </a:t>
            </a:r>
            <a:r>
              <a:rPr lang="af-ZA" sz="3200" dirty="0" err="1"/>
              <a:t>but</a:t>
            </a:r>
            <a:r>
              <a:rPr lang="af-ZA" sz="3200" dirty="0"/>
              <a:t> I </a:t>
            </a:r>
            <a:r>
              <a:rPr lang="af-ZA" sz="3200" dirty="0" err="1"/>
              <a:t>have</a:t>
            </a:r>
            <a:r>
              <a:rPr lang="af-ZA" sz="3200" dirty="0"/>
              <a:t> my </a:t>
            </a:r>
            <a:r>
              <a:rPr lang="af-ZA" sz="3200" dirty="0" err="1"/>
              <a:t>own</a:t>
            </a:r>
            <a:r>
              <a:rPr lang="af-ZA" sz="3200" dirty="0"/>
              <a:t> </a:t>
            </a:r>
            <a:r>
              <a:rPr lang="af-ZA" sz="3200" dirty="0" err="1"/>
              <a:t>bathroom</a:t>
            </a:r>
            <a:r>
              <a:rPr lang="af-ZA" sz="3200" dirty="0"/>
              <a:t> .</a:t>
            </a:r>
            <a:endParaRPr lang="af-ZA" sz="3200">
              <a:cs typeface="Calibri Light"/>
            </a:endParaRPr>
          </a:p>
          <a:p>
            <a:r>
              <a:rPr lang="af-ZA" sz="3200" dirty="0"/>
              <a:t>2 Gary </a:t>
            </a:r>
            <a:r>
              <a:rPr lang="af-ZA" sz="3200" dirty="0" err="1"/>
              <a:t>doesn’t</a:t>
            </a:r>
            <a:r>
              <a:rPr lang="af-ZA" sz="3200" dirty="0"/>
              <a:t> </a:t>
            </a:r>
            <a:r>
              <a:rPr lang="af-ZA" sz="3200" dirty="0" err="1"/>
              <a:t>think</a:t>
            </a:r>
            <a:r>
              <a:rPr lang="af-ZA" sz="3200" dirty="0"/>
              <a:t> </a:t>
            </a:r>
            <a:r>
              <a:rPr lang="af-ZA" sz="3200" dirty="0" err="1"/>
              <a:t>like</a:t>
            </a:r>
            <a:r>
              <a:rPr lang="af-ZA" sz="3200" dirty="0"/>
              <a:t> me. He </a:t>
            </a:r>
            <a:r>
              <a:rPr lang="af-ZA" sz="3200" dirty="0" err="1"/>
              <a:t>has</a:t>
            </a:r>
            <a:r>
              <a:rPr lang="af-ZA" sz="3200" dirty="0"/>
              <a:t> .</a:t>
            </a:r>
            <a:endParaRPr lang="af-ZA" sz="3200">
              <a:cs typeface="Calibri Light"/>
            </a:endParaRPr>
          </a:p>
          <a:p>
            <a:r>
              <a:rPr lang="af-ZA" sz="3200" dirty="0"/>
              <a:t>3 Julia </a:t>
            </a:r>
            <a:r>
              <a:rPr lang="af-ZA" sz="3200" dirty="0" err="1"/>
              <a:t>doesn’t</a:t>
            </a:r>
            <a:r>
              <a:rPr lang="af-ZA" sz="3200" dirty="0"/>
              <a:t> want </a:t>
            </a:r>
            <a:r>
              <a:rPr lang="af-ZA" sz="3200" dirty="0" err="1"/>
              <a:t>to</a:t>
            </a:r>
            <a:r>
              <a:rPr lang="af-ZA" sz="3200" dirty="0"/>
              <a:t> </a:t>
            </a:r>
            <a:r>
              <a:rPr lang="af-ZA" sz="3200" dirty="0" err="1"/>
              <a:t>work</a:t>
            </a:r>
            <a:r>
              <a:rPr lang="af-ZA" sz="3200" dirty="0"/>
              <a:t> </a:t>
            </a:r>
            <a:r>
              <a:rPr lang="af-ZA" sz="3200" dirty="0" err="1"/>
              <a:t>for</a:t>
            </a:r>
            <a:r>
              <a:rPr lang="af-ZA" sz="3200" dirty="0"/>
              <a:t> </a:t>
            </a:r>
            <a:r>
              <a:rPr lang="af-ZA" sz="3200" dirty="0" err="1"/>
              <a:t>other</a:t>
            </a:r>
            <a:r>
              <a:rPr lang="af-ZA" sz="3200" dirty="0"/>
              <a:t> </a:t>
            </a:r>
            <a:r>
              <a:rPr lang="af-ZA" sz="3200" dirty="0" err="1"/>
              <a:t>people</a:t>
            </a:r>
            <a:r>
              <a:rPr lang="af-ZA" sz="3200" dirty="0"/>
              <a:t>. </a:t>
            </a:r>
            <a:r>
              <a:rPr lang="af-ZA" sz="3200" dirty="0" err="1"/>
              <a:t>She</a:t>
            </a:r>
            <a:r>
              <a:rPr lang="af-ZA" sz="3200" dirty="0"/>
              <a:t> wants </a:t>
            </a:r>
            <a:r>
              <a:rPr lang="af-ZA" sz="3200" dirty="0" err="1"/>
              <a:t>to</a:t>
            </a:r>
            <a:r>
              <a:rPr lang="af-ZA" sz="3200" dirty="0"/>
              <a:t> </a:t>
            </a:r>
            <a:r>
              <a:rPr lang="af-ZA" sz="3200" dirty="0" err="1"/>
              <a:t>start</a:t>
            </a:r>
            <a:r>
              <a:rPr lang="af-ZA" sz="3200" dirty="0"/>
              <a:t> .</a:t>
            </a:r>
            <a:endParaRPr lang="af-ZA" sz="3200">
              <a:cs typeface="Calibri Light"/>
            </a:endParaRPr>
          </a:p>
          <a:p>
            <a:r>
              <a:rPr lang="af-ZA" sz="3200" dirty="0"/>
              <a:t>4 In </a:t>
            </a:r>
            <a:r>
              <a:rPr lang="af-ZA" sz="3200" dirty="0" err="1"/>
              <a:t>the</a:t>
            </a:r>
            <a:r>
              <a:rPr lang="af-ZA" sz="3200" dirty="0"/>
              <a:t> </a:t>
            </a:r>
            <a:r>
              <a:rPr lang="af-ZA" sz="3200" dirty="0" err="1"/>
              <a:t>test</a:t>
            </a:r>
            <a:r>
              <a:rPr lang="af-ZA" sz="3200" dirty="0"/>
              <a:t> </a:t>
            </a:r>
            <a:r>
              <a:rPr lang="af-ZA" sz="3200" dirty="0" err="1"/>
              <a:t>we</a:t>
            </a:r>
            <a:r>
              <a:rPr lang="af-ZA" sz="3200" dirty="0"/>
              <a:t> had </a:t>
            </a:r>
            <a:r>
              <a:rPr lang="af-ZA" sz="3200" dirty="0" err="1"/>
              <a:t>to</a:t>
            </a:r>
            <a:r>
              <a:rPr lang="af-ZA" sz="3200" dirty="0"/>
              <a:t> </a:t>
            </a:r>
            <a:r>
              <a:rPr lang="af-ZA" sz="3200" dirty="0" err="1"/>
              <a:t>read</a:t>
            </a:r>
            <a:r>
              <a:rPr lang="af-ZA" sz="3200" dirty="0"/>
              <a:t> a </a:t>
            </a:r>
            <a:r>
              <a:rPr lang="af-ZA" sz="3200" dirty="0" err="1"/>
              <a:t>story</a:t>
            </a:r>
            <a:r>
              <a:rPr lang="af-ZA" sz="3200" dirty="0"/>
              <a:t>, </a:t>
            </a:r>
            <a:r>
              <a:rPr lang="af-ZA" sz="3200" dirty="0" err="1"/>
              <a:t>and</a:t>
            </a:r>
            <a:r>
              <a:rPr lang="af-ZA" sz="3200" dirty="0"/>
              <a:t> </a:t>
            </a:r>
            <a:r>
              <a:rPr lang="af-ZA" sz="3200" dirty="0" err="1"/>
              <a:t>then</a:t>
            </a:r>
            <a:r>
              <a:rPr lang="af-ZA" sz="3200" dirty="0"/>
              <a:t> </a:t>
            </a:r>
            <a:r>
              <a:rPr lang="af-ZA" sz="3200" dirty="0" err="1"/>
              <a:t>write</a:t>
            </a:r>
            <a:r>
              <a:rPr lang="af-ZA" sz="3200" dirty="0"/>
              <a:t> </a:t>
            </a:r>
            <a:r>
              <a:rPr lang="af-ZA" sz="3200" dirty="0" err="1"/>
              <a:t>it</a:t>
            </a:r>
            <a:r>
              <a:rPr lang="af-ZA" sz="3200" dirty="0"/>
              <a:t> in .</a:t>
            </a:r>
            <a:endParaRPr lang="af-ZA" sz="3200">
              <a:cs typeface="Calibri Light"/>
            </a:endParaRPr>
          </a:p>
          <a:p>
            <a:r>
              <a:rPr lang="af-ZA" sz="3200" dirty="0"/>
              <a:t>5 </a:t>
            </a:r>
            <a:r>
              <a:rPr lang="af-ZA" sz="3200" dirty="0" err="1"/>
              <a:t>We</a:t>
            </a:r>
            <a:r>
              <a:rPr lang="af-ZA" sz="3200" dirty="0"/>
              <a:t> </a:t>
            </a:r>
            <a:r>
              <a:rPr lang="af-ZA" sz="3200" dirty="0" err="1"/>
              <a:t>stayed</a:t>
            </a:r>
            <a:r>
              <a:rPr lang="af-ZA" sz="3200" dirty="0"/>
              <a:t> </a:t>
            </a:r>
            <a:r>
              <a:rPr lang="af-ZA" sz="3200" dirty="0" err="1"/>
              <a:t>at</a:t>
            </a:r>
            <a:r>
              <a:rPr lang="af-ZA" sz="3200" dirty="0"/>
              <a:t> a </a:t>
            </a:r>
            <a:r>
              <a:rPr lang="af-ZA" sz="3200" dirty="0" err="1"/>
              <a:t>luxury</a:t>
            </a:r>
            <a:r>
              <a:rPr lang="af-ZA" sz="3200" dirty="0"/>
              <a:t> hotel by </a:t>
            </a:r>
            <a:r>
              <a:rPr lang="af-ZA" sz="3200" dirty="0" err="1"/>
              <a:t>the</a:t>
            </a:r>
            <a:r>
              <a:rPr lang="af-ZA" sz="3200" dirty="0"/>
              <a:t> </a:t>
            </a:r>
            <a:r>
              <a:rPr lang="af-ZA" sz="3200" dirty="0" err="1"/>
              <a:t>sea</a:t>
            </a:r>
            <a:r>
              <a:rPr lang="af-ZA" sz="3200" dirty="0"/>
              <a:t>. </a:t>
            </a:r>
            <a:r>
              <a:rPr lang="af-ZA" sz="3200" dirty="0" err="1"/>
              <a:t>The</a:t>
            </a:r>
            <a:r>
              <a:rPr lang="af-ZA" sz="3200" dirty="0"/>
              <a:t> hotel had .</a:t>
            </a:r>
            <a:endParaRPr lang="af-ZA" sz="3200">
              <a:cs typeface="Calibri Light"/>
            </a:endParaRPr>
          </a:p>
          <a:p>
            <a:r>
              <a:rPr lang="af-ZA" sz="3200" b="1" dirty="0"/>
              <a:t>5 </a:t>
            </a:r>
            <a:r>
              <a:rPr lang="af-ZA" sz="3200" b="1" err="1"/>
              <a:t>Complete</a:t>
            </a:r>
            <a:r>
              <a:rPr lang="af-ZA" sz="3200" b="1" dirty="0"/>
              <a:t> </a:t>
            </a:r>
            <a:r>
              <a:rPr lang="af-ZA" sz="3200" b="1" err="1"/>
              <a:t>the</a:t>
            </a:r>
            <a:r>
              <a:rPr lang="af-ZA" sz="3200" b="1" dirty="0"/>
              <a:t> </a:t>
            </a:r>
            <a:r>
              <a:rPr lang="af-ZA" sz="3200" b="1" err="1"/>
              <a:t>sentences</a:t>
            </a:r>
            <a:r>
              <a:rPr lang="af-ZA" sz="3200" b="1" dirty="0"/>
              <a:t> </a:t>
            </a:r>
            <a:r>
              <a:rPr lang="af-ZA" sz="3200" b="1" err="1"/>
              <a:t>using</a:t>
            </a:r>
            <a:r>
              <a:rPr lang="af-ZA" sz="3200" b="1" dirty="0"/>
              <a:t> my </a:t>
            </a:r>
            <a:r>
              <a:rPr lang="af-ZA" sz="3200" b="1" err="1"/>
              <a:t>own</a:t>
            </a:r>
            <a:r>
              <a:rPr lang="af-ZA" sz="3200" b="1" dirty="0"/>
              <a:t> / </a:t>
            </a:r>
            <a:r>
              <a:rPr lang="af-ZA" sz="3200" b="1" err="1"/>
              <a:t>your</a:t>
            </a:r>
            <a:r>
              <a:rPr lang="af-ZA" sz="3200" b="1" dirty="0"/>
              <a:t> </a:t>
            </a:r>
            <a:r>
              <a:rPr lang="af-ZA" sz="3200" b="1" err="1"/>
              <a:t>own</a:t>
            </a:r>
            <a:r>
              <a:rPr lang="af-ZA" sz="3200" b="1" dirty="0"/>
              <a:t> etc.</a:t>
            </a:r>
            <a:endParaRPr lang="af-ZA" sz="3200" b="1">
              <a:cs typeface="Calibri Light"/>
            </a:endParaRPr>
          </a:p>
          <a:p>
            <a:r>
              <a:rPr lang="af-ZA" sz="3200" dirty="0"/>
              <a:t>1 </a:t>
            </a:r>
            <a:r>
              <a:rPr lang="af-ZA" sz="3200" dirty="0" err="1"/>
              <a:t>Why</a:t>
            </a:r>
            <a:r>
              <a:rPr lang="af-ZA" sz="3200" dirty="0"/>
              <a:t> do </a:t>
            </a:r>
            <a:r>
              <a:rPr lang="af-ZA" sz="3200" dirty="0" err="1"/>
              <a:t>you</a:t>
            </a:r>
            <a:r>
              <a:rPr lang="af-ZA" sz="3200" dirty="0"/>
              <a:t> </a:t>
            </a:r>
            <a:r>
              <a:rPr lang="af-ZA" sz="3200" dirty="0" err="1"/>
              <a:t>need</a:t>
            </a:r>
            <a:r>
              <a:rPr lang="af-ZA" sz="3200" dirty="0"/>
              <a:t> </a:t>
            </a:r>
            <a:r>
              <a:rPr lang="af-ZA" sz="3200" dirty="0" err="1"/>
              <a:t>to</a:t>
            </a:r>
            <a:r>
              <a:rPr lang="af-ZA" sz="3200" dirty="0"/>
              <a:t> </a:t>
            </a:r>
            <a:r>
              <a:rPr lang="af-ZA" sz="3200" dirty="0" err="1"/>
              <a:t>borrow</a:t>
            </a:r>
            <a:r>
              <a:rPr lang="af-ZA" sz="3200" dirty="0"/>
              <a:t> my </a:t>
            </a:r>
            <a:r>
              <a:rPr lang="af-ZA" sz="3200" dirty="0" err="1"/>
              <a:t>car</a:t>
            </a:r>
            <a:r>
              <a:rPr lang="af-ZA" sz="3200" dirty="0"/>
              <a:t>? </a:t>
            </a:r>
            <a:r>
              <a:rPr lang="af-ZA" sz="3200" dirty="0" err="1"/>
              <a:t>Why</a:t>
            </a:r>
            <a:r>
              <a:rPr lang="af-ZA" sz="3200" dirty="0"/>
              <a:t> </a:t>
            </a:r>
            <a:r>
              <a:rPr lang="af-ZA" sz="3200" dirty="0" err="1"/>
              <a:t>don’t</a:t>
            </a:r>
            <a:r>
              <a:rPr lang="af-ZA" sz="3200" dirty="0"/>
              <a:t> </a:t>
            </a:r>
            <a:r>
              <a:rPr lang="af-ZA" sz="3200" dirty="0" err="1"/>
              <a:t>you</a:t>
            </a:r>
            <a:r>
              <a:rPr lang="af-ZA" sz="3200" dirty="0"/>
              <a:t> </a:t>
            </a:r>
            <a:r>
              <a:rPr lang="af-ZA" sz="3200" dirty="0" err="1"/>
              <a:t>use</a:t>
            </a:r>
            <a:r>
              <a:rPr lang="af-ZA" sz="3200" dirty="0"/>
              <a:t> </a:t>
            </a:r>
            <a:r>
              <a:rPr lang="af-ZA" sz="3200" dirty="0" err="1"/>
              <a:t>your</a:t>
            </a:r>
            <a:r>
              <a:rPr lang="af-ZA" sz="3200" dirty="0"/>
              <a:t> </a:t>
            </a:r>
            <a:r>
              <a:rPr lang="af-ZA" sz="3200" dirty="0" err="1"/>
              <a:t>own</a:t>
            </a:r>
            <a:r>
              <a:rPr lang="af-ZA" sz="3200" dirty="0"/>
              <a:t> </a:t>
            </a:r>
            <a:r>
              <a:rPr lang="af-ZA" sz="3200" dirty="0" err="1"/>
              <a:t>car</a:t>
            </a:r>
            <a:r>
              <a:rPr lang="af-ZA" sz="3200" dirty="0"/>
              <a:t> ?</a:t>
            </a:r>
            <a:endParaRPr lang="af-ZA" sz="3200">
              <a:cs typeface="Calibri Light"/>
            </a:endParaRPr>
          </a:p>
          <a:p>
            <a:r>
              <a:rPr lang="af-ZA" sz="3200" dirty="0"/>
              <a:t>2 </a:t>
            </a:r>
            <a:r>
              <a:rPr lang="af-ZA" sz="3200" dirty="0" err="1"/>
              <a:t>How</a:t>
            </a:r>
            <a:r>
              <a:rPr lang="af-ZA" sz="3200" dirty="0"/>
              <a:t> </a:t>
            </a:r>
            <a:r>
              <a:rPr lang="af-ZA" sz="3200" dirty="0" err="1"/>
              <a:t>can</a:t>
            </a:r>
            <a:r>
              <a:rPr lang="af-ZA" sz="3200" dirty="0"/>
              <a:t> </a:t>
            </a:r>
            <a:r>
              <a:rPr lang="af-ZA" sz="3200" dirty="0" err="1"/>
              <a:t>you</a:t>
            </a:r>
            <a:r>
              <a:rPr lang="af-ZA" sz="3200" dirty="0"/>
              <a:t> </a:t>
            </a:r>
            <a:r>
              <a:rPr lang="af-ZA" sz="3200" dirty="0" err="1"/>
              <a:t>blame</a:t>
            </a:r>
            <a:r>
              <a:rPr lang="af-ZA" sz="3200" dirty="0"/>
              <a:t> me? </a:t>
            </a:r>
            <a:r>
              <a:rPr lang="af-ZA" sz="3200" dirty="0" err="1"/>
              <a:t>It’s</a:t>
            </a:r>
            <a:r>
              <a:rPr lang="af-ZA" sz="3200" dirty="0"/>
              <a:t> </a:t>
            </a:r>
            <a:r>
              <a:rPr lang="af-ZA" sz="3200" dirty="0" err="1"/>
              <a:t>not</a:t>
            </a:r>
            <a:r>
              <a:rPr lang="af-ZA" sz="3200" dirty="0"/>
              <a:t> my </a:t>
            </a:r>
            <a:r>
              <a:rPr lang="af-ZA" sz="3200" dirty="0" err="1"/>
              <a:t>fault</a:t>
            </a:r>
            <a:r>
              <a:rPr lang="af-ZA" sz="3200" dirty="0"/>
              <a:t>. </a:t>
            </a:r>
            <a:r>
              <a:rPr lang="af-ZA" sz="3200" dirty="0" err="1"/>
              <a:t>It’s</a:t>
            </a:r>
            <a:r>
              <a:rPr lang="af-ZA" sz="3200" dirty="0"/>
              <a:t> .</a:t>
            </a:r>
            <a:endParaRPr lang="af-ZA" sz="3200">
              <a:cs typeface="Calibri Light"/>
            </a:endParaRPr>
          </a:p>
          <a:p>
            <a:r>
              <a:rPr lang="af-ZA" sz="3200" dirty="0"/>
              <a:t>3 </a:t>
            </a:r>
            <a:r>
              <a:rPr lang="af-ZA" sz="3200" err="1"/>
              <a:t>She’s</a:t>
            </a:r>
            <a:r>
              <a:rPr lang="af-ZA" sz="3200" dirty="0"/>
              <a:t> </a:t>
            </a:r>
            <a:r>
              <a:rPr lang="af-ZA" sz="3200" err="1"/>
              <a:t>always</a:t>
            </a:r>
            <a:r>
              <a:rPr lang="af-ZA" sz="3200" dirty="0"/>
              <a:t> </a:t>
            </a:r>
            <a:r>
              <a:rPr lang="af-ZA" sz="3200" err="1"/>
              <a:t>using</a:t>
            </a:r>
            <a:r>
              <a:rPr lang="af-ZA" sz="3200" dirty="0"/>
              <a:t> my </a:t>
            </a:r>
            <a:r>
              <a:rPr lang="af-ZA" sz="3200" err="1"/>
              <a:t>ideas</a:t>
            </a:r>
            <a:r>
              <a:rPr lang="af-ZA" sz="3200" dirty="0"/>
              <a:t>. </a:t>
            </a:r>
            <a:r>
              <a:rPr lang="af-ZA" sz="3200" err="1"/>
              <a:t>Why</a:t>
            </a:r>
            <a:r>
              <a:rPr lang="af-ZA" sz="3200" dirty="0"/>
              <a:t> </a:t>
            </a:r>
            <a:r>
              <a:rPr lang="af-ZA" sz="3200" err="1"/>
              <a:t>can’t</a:t>
            </a:r>
            <a:r>
              <a:rPr lang="af-ZA" sz="3200" dirty="0"/>
              <a:t> </a:t>
            </a:r>
            <a:r>
              <a:rPr lang="af-ZA" sz="3200" err="1"/>
              <a:t>she</a:t>
            </a:r>
            <a:r>
              <a:rPr lang="af-ZA" sz="3200" dirty="0"/>
              <a:t> </a:t>
            </a:r>
            <a:r>
              <a:rPr lang="af-ZA" sz="3200" err="1"/>
              <a:t>use</a:t>
            </a:r>
            <a:r>
              <a:rPr lang="af-ZA" sz="3200" dirty="0"/>
              <a:t> ?</a:t>
            </a:r>
            <a:endParaRPr lang="af-ZA" sz="3200">
              <a:cs typeface="Calibri Light"/>
            </a:endParaRPr>
          </a:p>
          <a:p>
            <a:r>
              <a:rPr lang="af-ZA" sz="3200" dirty="0"/>
              <a:t>4 </a:t>
            </a:r>
            <a:r>
              <a:rPr lang="af-ZA" sz="3200" err="1"/>
              <a:t>Please</a:t>
            </a:r>
            <a:r>
              <a:rPr lang="af-ZA" sz="3200" dirty="0"/>
              <a:t> </a:t>
            </a:r>
            <a:r>
              <a:rPr lang="af-ZA" sz="3200" err="1"/>
              <a:t>don’t</a:t>
            </a:r>
            <a:r>
              <a:rPr lang="af-ZA" sz="3200" dirty="0"/>
              <a:t> </a:t>
            </a:r>
            <a:r>
              <a:rPr lang="af-ZA" sz="3200" err="1"/>
              <a:t>worry</a:t>
            </a:r>
            <a:r>
              <a:rPr lang="af-ZA" sz="3200" dirty="0"/>
              <a:t> </a:t>
            </a:r>
            <a:r>
              <a:rPr lang="af-ZA" sz="3200" err="1"/>
              <a:t>about</a:t>
            </a:r>
            <a:r>
              <a:rPr lang="af-ZA" sz="3200" dirty="0"/>
              <a:t> my </a:t>
            </a:r>
            <a:r>
              <a:rPr lang="af-ZA" sz="3200" err="1"/>
              <a:t>problems</a:t>
            </a:r>
            <a:r>
              <a:rPr lang="af-ZA" sz="3200" dirty="0"/>
              <a:t>. </a:t>
            </a:r>
            <a:r>
              <a:rPr lang="af-ZA" sz="3200" err="1"/>
              <a:t>I’m</a:t>
            </a:r>
            <a:r>
              <a:rPr lang="af-ZA" sz="3200" dirty="0"/>
              <a:t> sure </a:t>
            </a:r>
            <a:r>
              <a:rPr lang="af-ZA" sz="3200" err="1"/>
              <a:t>you</a:t>
            </a:r>
            <a:r>
              <a:rPr lang="af-ZA" sz="3200" dirty="0"/>
              <a:t> </a:t>
            </a:r>
            <a:r>
              <a:rPr lang="af-ZA" sz="3200" err="1"/>
              <a:t>have</a:t>
            </a:r>
            <a:r>
              <a:rPr lang="af-ZA" sz="3200" dirty="0"/>
              <a:t> .</a:t>
            </a:r>
            <a:endParaRPr lang="af-ZA" sz="3200">
              <a:cs typeface="Calibri Light"/>
            </a:endParaRPr>
          </a:p>
          <a:p>
            <a:r>
              <a:rPr lang="af-ZA" sz="3200" dirty="0"/>
              <a:t>5 I </a:t>
            </a:r>
            <a:r>
              <a:rPr lang="af-ZA" sz="3200" err="1"/>
              <a:t>can’t</a:t>
            </a:r>
            <a:r>
              <a:rPr lang="af-ZA" sz="3200" dirty="0"/>
              <a:t> make </a:t>
            </a:r>
            <a:r>
              <a:rPr lang="af-ZA" sz="3200" err="1"/>
              <a:t>his</a:t>
            </a:r>
            <a:r>
              <a:rPr lang="af-ZA" sz="3200" dirty="0"/>
              <a:t> </a:t>
            </a:r>
            <a:r>
              <a:rPr lang="af-ZA" sz="3200" err="1"/>
              <a:t>decisions</a:t>
            </a:r>
            <a:r>
              <a:rPr lang="af-ZA" sz="3200" dirty="0"/>
              <a:t> </a:t>
            </a:r>
            <a:r>
              <a:rPr lang="af-ZA" sz="3200" err="1"/>
              <a:t>for</a:t>
            </a:r>
            <a:r>
              <a:rPr lang="af-ZA" sz="3200" dirty="0"/>
              <a:t> </a:t>
            </a:r>
            <a:r>
              <a:rPr lang="af-ZA" sz="3200" err="1"/>
              <a:t>him</a:t>
            </a:r>
            <a:r>
              <a:rPr lang="af-ZA" sz="3200" dirty="0"/>
              <a:t>. He </a:t>
            </a:r>
            <a:r>
              <a:rPr lang="af-ZA" sz="3200" err="1"/>
              <a:t>has</a:t>
            </a:r>
            <a:r>
              <a:rPr lang="af-ZA" sz="3200" dirty="0"/>
              <a:t> </a:t>
            </a:r>
            <a:r>
              <a:rPr lang="af-ZA" sz="3200" err="1"/>
              <a:t>to</a:t>
            </a:r>
            <a:r>
              <a:rPr lang="af-ZA" sz="3200" dirty="0"/>
              <a:t> make .</a:t>
            </a:r>
            <a:endParaRPr lang="af-ZA" sz="3200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7715479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CBDE99-F3A7-69DC-0399-F7B8C4651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A5A771-CE93-DCBA-5F8E-6AE572B5E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976" y="822960"/>
            <a:ext cx="12003405" cy="602170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f-ZA" sz="3200" b="1" dirty="0"/>
              <a:t>4) </a:t>
            </a:r>
            <a:r>
              <a:rPr lang="af-ZA" sz="3200" b="1" err="1"/>
              <a:t>Complete</a:t>
            </a:r>
            <a:r>
              <a:rPr lang="af-ZA" sz="3200" b="1" dirty="0"/>
              <a:t> </a:t>
            </a:r>
            <a:r>
              <a:rPr lang="af-ZA" sz="3200" b="1" err="1"/>
              <a:t>the</a:t>
            </a:r>
            <a:r>
              <a:rPr lang="af-ZA" sz="3200" b="1" dirty="0"/>
              <a:t> </a:t>
            </a:r>
            <a:r>
              <a:rPr lang="af-ZA" sz="3200" b="1" err="1"/>
              <a:t>sentences</a:t>
            </a:r>
            <a:r>
              <a:rPr lang="af-ZA" sz="3200" b="1" dirty="0"/>
              <a:t> </a:t>
            </a:r>
            <a:r>
              <a:rPr lang="af-ZA" sz="3200" b="1" err="1"/>
              <a:t>using</a:t>
            </a:r>
            <a:r>
              <a:rPr lang="af-ZA" sz="3200" b="1" dirty="0"/>
              <a:t> my </a:t>
            </a:r>
            <a:r>
              <a:rPr lang="af-ZA" sz="3200" b="1" err="1"/>
              <a:t>own</a:t>
            </a:r>
            <a:r>
              <a:rPr lang="af-ZA" sz="3200" b="1" dirty="0"/>
              <a:t> / </a:t>
            </a:r>
            <a:r>
              <a:rPr lang="af-ZA" sz="3200" b="1" err="1"/>
              <a:t>your</a:t>
            </a:r>
            <a:r>
              <a:rPr lang="af-ZA" sz="3200" b="1" dirty="0"/>
              <a:t> </a:t>
            </a:r>
            <a:r>
              <a:rPr lang="af-ZA" sz="3200" b="1" err="1"/>
              <a:t>own</a:t>
            </a:r>
            <a:r>
              <a:rPr lang="af-ZA" sz="3200" b="1" dirty="0"/>
              <a:t> etc. </a:t>
            </a:r>
            <a:r>
              <a:rPr lang="af-ZA" sz="3200" b="1" err="1"/>
              <a:t>Use</a:t>
            </a:r>
            <a:r>
              <a:rPr lang="af-ZA" sz="3200" b="1" dirty="0"/>
              <a:t> </a:t>
            </a:r>
            <a:r>
              <a:rPr lang="af-ZA" sz="3200" b="1" err="1"/>
              <a:t>the</a:t>
            </a:r>
            <a:r>
              <a:rPr lang="af-ZA" sz="3200" b="1" dirty="0"/>
              <a:t> </a:t>
            </a:r>
            <a:r>
              <a:rPr lang="af-ZA" sz="3200" b="1" err="1"/>
              <a:t>verbs</a:t>
            </a:r>
            <a:r>
              <a:rPr lang="af-ZA" sz="3200" b="1" dirty="0"/>
              <a:t> in </a:t>
            </a:r>
            <a:r>
              <a:rPr lang="af-ZA" sz="3200" b="1" err="1"/>
              <a:t>brackets</a:t>
            </a:r>
            <a:r>
              <a:rPr lang="af-ZA" sz="3200" b="1" dirty="0"/>
              <a:t>.</a:t>
            </a:r>
            <a:endParaRPr lang="af-ZA" sz="3200" b="1" dirty="0">
              <a:cs typeface="Calibri Light"/>
            </a:endParaRPr>
          </a:p>
          <a:p>
            <a:r>
              <a:rPr lang="af-ZA" sz="3600" dirty="0"/>
              <a:t>1 Paul </a:t>
            </a:r>
            <a:r>
              <a:rPr lang="af-ZA" sz="3600" err="1"/>
              <a:t>never</a:t>
            </a:r>
            <a:r>
              <a:rPr lang="af-ZA" sz="3600" dirty="0"/>
              <a:t> </a:t>
            </a:r>
            <a:r>
              <a:rPr lang="af-ZA" sz="3600" err="1"/>
              <a:t>goes</a:t>
            </a:r>
            <a:r>
              <a:rPr lang="af-ZA" sz="3600" dirty="0"/>
              <a:t> </a:t>
            </a:r>
            <a:r>
              <a:rPr lang="af-ZA" sz="3600" err="1"/>
              <a:t>to</a:t>
            </a:r>
            <a:r>
              <a:rPr lang="af-ZA" sz="3600" dirty="0"/>
              <a:t> a </a:t>
            </a:r>
            <a:r>
              <a:rPr lang="af-ZA" sz="3600" err="1"/>
              <a:t>barber</a:t>
            </a:r>
            <a:r>
              <a:rPr lang="af-ZA" sz="3600" dirty="0"/>
              <a:t>. He </a:t>
            </a:r>
            <a:r>
              <a:rPr lang="af-ZA" sz="3600" err="1"/>
              <a:t>cuts</a:t>
            </a:r>
            <a:r>
              <a:rPr lang="af-ZA" sz="3600" dirty="0"/>
              <a:t> </a:t>
            </a:r>
            <a:r>
              <a:rPr lang="af-ZA" sz="3600" err="1"/>
              <a:t>his</a:t>
            </a:r>
            <a:r>
              <a:rPr lang="af-ZA" sz="3600" dirty="0"/>
              <a:t> </a:t>
            </a:r>
            <a:r>
              <a:rPr lang="af-ZA" sz="3600" err="1"/>
              <a:t>own</a:t>
            </a:r>
            <a:r>
              <a:rPr lang="af-ZA" sz="3600" dirty="0"/>
              <a:t> </a:t>
            </a:r>
            <a:r>
              <a:rPr lang="af-ZA" sz="3600" err="1"/>
              <a:t>hair</a:t>
            </a:r>
            <a:r>
              <a:rPr lang="af-ZA" sz="3600" dirty="0"/>
              <a:t> . (</a:t>
            </a:r>
            <a:r>
              <a:rPr lang="af-ZA" sz="3600" err="1"/>
              <a:t>cut</a:t>
            </a:r>
            <a:r>
              <a:rPr lang="af-ZA" sz="3600" dirty="0"/>
              <a:t>)</a:t>
            </a:r>
            <a:endParaRPr lang="af-ZA" sz="3600">
              <a:cs typeface="Calibri Light"/>
            </a:endParaRPr>
          </a:p>
          <a:p>
            <a:r>
              <a:rPr lang="af-ZA" sz="3600" dirty="0"/>
              <a:t>2 Helen </a:t>
            </a:r>
            <a:r>
              <a:rPr lang="af-ZA" sz="3600" err="1"/>
              <a:t>doesn’t</a:t>
            </a:r>
            <a:r>
              <a:rPr lang="af-ZA" sz="3600" dirty="0"/>
              <a:t> </a:t>
            </a:r>
            <a:r>
              <a:rPr lang="af-ZA" sz="3600" err="1"/>
              <a:t>often</a:t>
            </a:r>
            <a:r>
              <a:rPr lang="af-ZA" sz="3600" dirty="0"/>
              <a:t> </a:t>
            </a:r>
            <a:r>
              <a:rPr lang="af-ZA" sz="3600" err="1"/>
              <a:t>buy</a:t>
            </a:r>
            <a:r>
              <a:rPr lang="af-ZA" sz="3600" dirty="0"/>
              <a:t> </a:t>
            </a:r>
            <a:r>
              <a:rPr lang="af-ZA" sz="3600" err="1"/>
              <a:t>clothes</a:t>
            </a:r>
            <a:r>
              <a:rPr lang="af-ZA" sz="3600" dirty="0"/>
              <a:t>. </a:t>
            </a:r>
            <a:r>
              <a:rPr lang="af-ZA" sz="3600" err="1"/>
              <a:t>She</a:t>
            </a:r>
            <a:r>
              <a:rPr lang="af-ZA" sz="3600" dirty="0"/>
              <a:t> </a:t>
            </a:r>
            <a:r>
              <a:rPr lang="af-ZA" sz="3600" err="1"/>
              <a:t>likes</a:t>
            </a:r>
            <a:r>
              <a:rPr lang="af-ZA" sz="3600" dirty="0"/>
              <a:t> </a:t>
            </a:r>
            <a:r>
              <a:rPr lang="af-ZA" sz="3600" err="1"/>
              <a:t>to</a:t>
            </a:r>
            <a:r>
              <a:rPr lang="af-ZA" sz="3600" dirty="0"/>
              <a:t> . (make)</a:t>
            </a:r>
            <a:endParaRPr lang="af-ZA" sz="3600">
              <a:cs typeface="Calibri Light"/>
            </a:endParaRPr>
          </a:p>
          <a:p>
            <a:r>
              <a:rPr lang="af-ZA" sz="3600" dirty="0"/>
              <a:t>3 </a:t>
            </a:r>
            <a:r>
              <a:rPr lang="af-ZA" sz="3600" err="1"/>
              <a:t>I’m</a:t>
            </a:r>
            <a:r>
              <a:rPr lang="af-ZA" sz="3600" dirty="0"/>
              <a:t> </a:t>
            </a:r>
            <a:r>
              <a:rPr lang="af-ZA" sz="3600" err="1"/>
              <a:t>not</a:t>
            </a:r>
            <a:r>
              <a:rPr lang="af-ZA" sz="3600" dirty="0"/>
              <a:t> </a:t>
            </a:r>
            <a:r>
              <a:rPr lang="af-ZA" sz="3600" err="1"/>
              <a:t>going</a:t>
            </a:r>
            <a:r>
              <a:rPr lang="af-ZA" sz="3600" dirty="0"/>
              <a:t> </a:t>
            </a:r>
            <a:r>
              <a:rPr lang="af-ZA" sz="3600" err="1"/>
              <a:t>to</a:t>
            </a:r>
            <a:r>
              <a:rPr lang="af-ZA" sz="3600" dirty="0"/>
              <a:t> </a:t>
            </a:r>
            <a:r>
              <a:rPr lang="af-ZA" sz="3600" err="1"/>
              <a:t>clean</a:t>
            </a:r>
            <a:r>
              <a:rPr lang="af-ZA" sz="3600" dirty="0"/>
              <a:t> </a:t>
            </a:r>
            <a:r>
              <a:rPr lang="af-ZA" sz="3600" err="1"/>
              <a:t>your</a:t>
            </a:r>
            <a:r>
              <a:rPr lang="af-ZA" sz="3600" dirty="0"/>
              <a:t> </a:t>
            </a:r>
            <a:r>
              <a:rPr lang="af-ZA" sz="3600" err="1"/>
              <a:t>shoes</a:t>
            </a:r>
            <a:r>
              <a:rPr lang="af-ZA" sz="3600" dirty="0"/>
              <a:t>. </a:t>
            </a:r>
            <a:r>
              <a:rPr lang="af-ZA" sz="3600" err="1"/>
              <a:t>You</a:t>
            </a:r>
            <a:r>
              <a:rPr lang="af-ZA" sz="3600" dirty="0"/>
              <a:t> </a:t>
            </a:r>
            <a:r>
              <a:rPr lang="af-ZA" sz="3600" err="1"/>
              <a:t>can</a:t>
            </a:r>
            <a:r>
              <a:rPr lang="af-ZA" sz="3600" dirty="0"/>
              <a:t> . (</a:t>
            </a:r>
            <a:r>
              <a:rPr lang="af-ZA" sz="3600" err="1"/>
              <a:t>clean</a:t>
            </a:r>
            <a:r>
              <a:rPr lang="af-ZA" sz="3600" dirty="0"/>
              <a:t>)</a:t>
            </a:r>
            <a:endParaRPr lang="af-ZA" sz="3600">
              <a:cs typeface="Calibri Light"/>
            </a:endParaRPr>
          </a:p>
          <a:p>
            <a:r>
              <a:rPr lang="af-ZA" sz="3600" dirty="0"/>
              <a:t>4 </a:t>
            </a:r>
            <a:r>
              <a:rPr lang="af-ZA" sz="3600" dirty="0" err="1"/>
              <a:t>We</a:t>
            </a:r>
            <a:r>
              <a:rPr lang="af-ZA" sz="3600" dirty="0"/>
              <a:t> </a:t>
            </a:r>
            <a:r>
              <a:rPr lang="af-ZA" sz="3600" dirty="0" err="1"/>
              <a:t>don’t</a:t>
            </a:r>
            <a:r>
              <a:rPr lang="af-ZA" sz="3600" dirty="0"/>
              <a:t> </a:t>
            </a:r>
            <a:r>
              <a:rPr lang="af-ZA" sz="3600" dirty="0" err="1"/>
              <a:t>often</a:t>
            </a:r>
            <a:r>
              <a:rPr lang="af-ZA" sz="3600" dirty="0"/>
              <a:t> </a:t>
            </a:r>
            <a:r>
              <a:rPr lang="af-ZA" sz="3600" dirty="0" err="1"/>
              <a:t>buy</a:t>
            </a:r>
            <a:r>
              <a:rPr lang="af-ZA" sz="3600" dirty="0"/>
              <a:t> </a:t>
            </a:r>
            <a:r>
              <a:rPr lang="af-ZA" sz="3600" dirty="0" err="1"/>
              <a:t>bread</a:t>
            </a:r>
            <a:r>
              <a:rPr lang="af-ZA" sz="3600" dirty="0"/>
              <a:t>. </a:t>
            </a:r>
            <a:r>
              <a:rPr lang="af-ZA" sz="3600" dirty="0" err="1"/>
              <a:t>We</a:t>
            </a:r>
            <a:r>
              <a:rPr lang="af-ZA" sz="3600" dirty="0"/>
              <a:t> </a:t>
            </a:r>
            <a:r>
              <a:rPr lang="af-ZA" sz="3600" dirty="0" err="1"/>
              <a:t>usually</a:t>
            </a:r>
            <a:r>
              <a:rPr lang="af-ZA" sz="3600" dirty="0"/>
              <a:t> . (bake)</a:t>
            </a:r>
            <a:endParaRPr lang="af-ZA" sz="3600" dirty="0">
              <a:cs typeface="Calibri Light"/>
            </a:endParaRPr>
          </a:p>
          <a:p>
            <a:r>
              <a:rPr lang="af-ZA" sz="3600" dirty="0"/>
              <a:t>5 Jack </a:t>
            </a:r>
            <a:r>
              <a:rPr lang="af-ZA" sz="3600" dirty="0" err="1"/>
              <a:t>and</a:t>
            </a:r>
            <a:r>
              <a:rPr lang="af-ZA" sz="3600" dirty="0"/>
              <a:t> Joe are </a:t>
            </a:r>
            <a:r>
              <a:rPr lang="af-ZA" sz="3600" dirty="0" err="1"/>
              <a:t>singers</a:t>
            </a:r>
            <a:r>
              <a:rPr lang="af-ZA" sz="3600" dirty="0"/>
              <a:t>. </a:t>
            </a:r>
            <a:r>
              <a:rPr lang="af-ZA" sz="3600" dirty="0" err="1"/>
              <a:t>They</a:t>
            </a:r>
            <a:r>
              <a:rPr lang="af-ZA" sz="3600" dirty="0"/>
              <a:t> sing </a:t>
            </a:r>
            <a:r>
              <a:rPr lang="af-ZA" sz="3600" dirty="0" err="1"/>
              <a:t>songs</a:t>
            </a:r>
            <a:r>
              <a:rPr lang="af-ZA" sz="3600" dirty="0"/>
              <a:t> </a:t>
            </a:r>
            <a:r>
              <a:rPr lang="af-ZA" sz="3600" dirty="0" err="1"/>
              <a:t>written</a:t>
            </a:r>
            <a:r>
              <a:rPr lang="af-ZA" sz="3600" dirty="0"/>
              <a:t> by </a:t>
            </a:r>
            <a:r>
              <a:rPr lang="af-ZA" sz="3600" dirty="0" err="1"/>
              <a:t>other</a:t>
            </a:r>
            <a:r>
              <a:rPr lang="af-ZA" sz="3600" dirty="0"/>
              <a:t> </a:t>
            </a:r>
            <a:r>
              <a:rPr lang="af-ZA" sz="3600" dirty="0" err="1"/>
              <a:t>people</a:t>
            </a:r>
            <a:r>
              <a:rPr lang="af-ZA" sz="3600" dirty="0"/>
              <a:t>, </a:t>
            </a:r>
            <a:r>
              <a:rPr lang="af-ZA" sz="3600" dirty="0" err="1"/>
              <a:t>but</a:t>
            </a:r>
            <a:r>
              <a:rPr lang="af-ZA" sz="3600" dirty="0"/>
              <a:t> </a:t>
            </a:r>
            <a:r>
              <a:rPr lang="af-ZA" sz="3600" dirty="0" err="1"/>
              <a:t>they</a:t>
            </a:r>
            <a:r>
              <a:rPr lang="af-ZA" sz="3600" dirty="0"/>
              <a:t> also. (</a:t>
            </a:r>
            <a:r>
              <a:rPr lang="af-ZA" sz="3600" dirty="0" err="1"/>
              <a:t>write</a:t>
            </a:r>
            <a:r>
              <a:rPr lang="af-ZA" sz="3600" dirty="0"/>
              <a:t>)</a:t>
            </a:r>
            <a:endParaRPr lang="af-ZA" sz="3600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975793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5040C9-FB5D-2435-0A4A-39C7C6400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7CED33-CA48-FD63-4B2D-FE1C5C9993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496" y="711200"/>
            <a:ext cx="11932285" cy="614362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f-ZA" sz="2800" b="1" dirty="0"/>
              <a:t>5) </a:t>
            </a:r>
            <a:r>
              <a:rPr lang="af-ZA" sz="2800" b="1" err="1"/>
              <a:t>Complete</a:t>
            </a:r>
            <a:r>
              <a:rPr lang="af-ZA" sz="2800" b="1" dirty="0"/>
              <a:t> </a:t>
            </a:r>
            <a:r>
              <a:rPr lang="af-ZA" sz="2800" b="1" err="1"/>
              <a:t>the</a:t>
            </a:r>
            <a:r>
              <a:rPr lang="af-ZA" sz="2800" b="1" dirty="0"/>
              <a:t> </a:t>
            </a:r>
            <a:r>
              <a:rPr lang="af-ZA" sz="2800" b="1" err="1"/>
              <a:t>sentences</a:t>
            </a:r>
            <a:r>
              <a:rPr lang="af-ZA" sz="2800" b="1" dirty="0"/>
              <a:t> </a:t>
            </a:r>
            <a:r>
              <a:rPr lang="af-ZA" sz="2800" b="1" err="1"/>
              <a:t>using</a:t>
            </a:r>
            <a:r>
              <a:rPr lang="af-ZA" sz="2800" b="1" dirty="0"/>
              <a:t> my </a:t>
            </a:r>
            <a:r>
              <a:rPr lang="af-ZA" sz="2800" b="1" err="1"/>
              <a:t>own</a:t>
            </a:r>
            <a:r>
              <a:rPr lang="af-ZA" sz="2800" b="1" dirty="0"/>
              <a:t> / </a:t>
            </a:r>
            <a:r>
              <a:rPr lang="af-ZA" sz="2800" b="1" err="1"/>
              <a:t>your</a:t>
            </a:r>
            <a:r>
              <a:rPr lang="af-ZA" sz="2800" b="1" dirty="0"/>
              <a:t> </a:t>
            </a:r>
            <a:r>
              <a:rPr lang="af-ZA" sz="2800" b="1" err="1"/>
              <a:t>own</a:t>
            </a:r>
            <a:r>
              <a:rPr lang="af-ZA" sz="2800" b="1" dirty="0"/>
              <a:t> etc. </a:t>
            </a:r>
            <a:r>
              <a:rPr lang="af-ZA" sz="2800" b="1" err="1"/>
              <a:t>or</a:t>
            </a:r>
            <a:r>
              <a:rPr lang="af-ZA" sz="2800" b="1" dirty="0"/>
              <a:t> myself/</a:t>
            </a:r>
            <a:r>
              <a:rPr lang="af-ZA" sz="2800" b="1" err="1"/>
              <a:t>yourself</a:t>
            </a:r>
            <a:r>
              <a:rPr lang="af-ZA" sz="2800" b="1" dirty="0"/>
              <a:t> etc.</a:t>
            </a:r>
          </a:p>
          <a:p>
            <a:r>
              <a:rPr lang="af-ZA" sz="3200" dirty="0"/>
              <a:t>1 </a:t>
            </a:r>
            <a:r>
              <a:rPr lang="af-ZA" sz="3200" dirty="0" err="1"/>
              <a:t>Did</a:t>
            </a:r>
            <a:r>
              <a:rPr lang="af-ZA" sz="3200" dirty="0"/>
              <a:t> </a:t>
            </a:r>
            <a:r>
              <a:rPr lang="af-ZA" sz="3200" dirty="0" err="1"/>
              <a:t>you</a:t>
            </a:r>
            <a:r>
              <a:rPr lang="af-ZA" sz="3200" dirty="0"/>
              <a:t> </a:t>
            </a:r>
            <a:r>
              <a:rPr lang="af-ZA" sz="3200" dirty="0" err="1"/>
              <a:t>go</a:t>
            </a:r>
            <a:r>
              <a:rPr lang="af-ZA" sz="3200" dirty="0"/>
              <a:t> </a:t>
            </a:r>
            <a:r>
              <a:rPr lang="af-ZA" sz="3200" dirty="0" err="1"/>
              <a:t>on</a:t>
            </a:r>
            <a:r>
              <a:rPr lang="af-ZA" sz="3200" dirty="0"/>
              <a:t> </a:t>
            </a:r>
            <a:r>
              <a:rPr lang="af-ZA" sz="3200" dirty="0" err="1"/>
              <a:t>holiday</a:t>
            </a:r>
            <a:r>
              <a:rPr lang="af-ZA" sz="3200" dirty="0"/>
              <a:t> </a:t>
            </a:r>
            <a:r>
              <a:rPr lang="af-ZA" sz="3200" dirty="0" err="1"/>
              <a:t>on</a:t>
            </a:r>
            <a:r>
              <a:rPr lang="af-ZA" sz="3200" dirty="0"/>
              <a:t> </a:t>
            </a:r>
            <a:r>
              <a:rPr lang="af-ZA" sz="3200" dirty="0" err="1"/>
              <a:t>your</a:t>
            </a:r>
            <a:r>
              <a:rPr lang="af-ZA" sz="3200" dirty="0"/>
              <a:t> </a:t>
            </a:r>
            <a:r>
              <a:rPr lang="af-ZA" sz="3200" dirty="0" err="1"/>
              <a:t>own</a:t>
            </a:r>
            <a:r>
              <a:rPr lang="af-ZA" sz="3200" dirty="0"/>
              <a:t> ?</a:t>
            </a:r>
            <a:endParaRPr lang="af-ZA" sz="3200">
              <a:cs typeface="Calibri Light"/>
            </a:endParaRPr>
          </a:p>
          <a:p>
            <a:r>
              <a:rPr lang="af-ZA" sz="3200" dirty="0"/>
              <a:t>2 </a:t>
            </a:r>
            <a:r>
              <a:rPr lang="af-ZA" sz="3200" dirty="0" err="1"/>
              <a:t>The</a:t>
            </a:r>
            <a:r>
              <a:rPr lang="af-ZA" sz="3200" dirty="0"/>
              <a:t> </a:t>
            </a:r>
            <a:r>
              <a:rPr lang="af-ZA" sz="3200" dirty="0" err="1"/>
              <a:t>box</a:t>
            </a:r>
            <a:r>
              <a:rPr lang="af-ZA" sz="3200" dirty="0"/>
              <a:t> was </a:t>
            </a:r>
            <a:r>
              <a:rPr lang="af-ZA" sz="3200" dirty="0" err="1"/>
              <a:t>too</a:t>
            </a:r>
            <a:r>
              <a:rPr lang="af-ZA" sz="3200" dirty="0"/>
              <a:t> </a:t>
            </a:r>
            <a:r>
              <a:rPr lang="af-ZA" sz="3200" dirty="0" err="1"/>
              <a:t>heavy</a:t>
            </a:r>
            <a:r>
              <a:rPr lang="af-ZA" sz="3200" dirty="0"/>
              <a:t> </a:t>
            </a:r>
            <a:r>
              <a:rPr lang="af-ZA" sz="3200" dirty="0" err="1"/>
              <a:t>for</a:t>
            </a:r>
            <a:r>
              <a:rPr lang="af-ZA" sz="3200" dirty="0"/>
              <a:t> me </a:t>
            </a:r>
            <a:r>
              <a:rPr lang="af-ZA" sz="3200" dirty="0" err="1"/>
              <a:t>to</a:t>
            </a:r>
            <a:r>
              <a:rPr lang="af-ZA" sz="3200" dirty="0"/>
              <a:t> </a:t>
            </a:r>
            <a:r>
              <a:rPr lang="af-ZA" sz="3200" dirty="0" err="1"/>
              <a:t>lift</a:t>
            </a:r>
            <a:r>
              <a:rPr lang="af-ZA" sz="3200" dirty="0"/>
              <a:t> by .</a:t>
            </a:r>
            <a:endParaRPr lang="af-ZA" sz="3200">
              <a:cs typeface="Calibri Light"/>
            </a:endParaRPr>
          </a:p>
          <a:p>
            <a:r>
              <a:rPr lang="af-ZA" sz="3200" dirty="0"/>
              <a:t>3 </a:t>
            </a:r>
            <a:r>
              <a:rPr lang="af-ZA" sz="3200" dirty="0" err="1"/>
              <a:t>We</a:t>
            </a:r>
            <a:r>
              <a:rPr lang="af-ZA" sz="3200" dirty="0"/>
              <a:t> had </a:t>
            </a:r>
            <a:r>
              <a:rPr lang="af-ZA" sz="3200" dirty="0" err="1"/>
              <a:t>no</a:t>
            </a:r>
            <a:r>
              <a:rPr lang="af-ZA" sz="3200" dirty="0"/>
              <a:t> help </a:t>
            </a:r>
            <a:r>
              <a:rPr lang="af-ZA" sz="3200" dirty="0" err="1"/>
              <a:t>decorating</a:t>
            </a:r>
            <a:r>
              <a:rPr lang="af-ZA" sz="3200" dirty="0"/>
              <a:t> </a:t>
            </a:r>
            <a:r>
              <a:rPr lang="af-ZA" sz="3200" dirty="0" err="1"/>
              <a:t>the</a:t>
            </a:r>
            <a:r>
              <a:rPr lang="af-ZA" sz="3200" dirty="0"/>
              <a:t> </a:t>
            </a:r>
            <a:r>
              <a:rPr lang="af-ZA" sz="3200" dirty="0" err="1"/>
              <a:t>apartment</a:t>
            </a:r>
            <a:r>
              <a:rPr lang="af-ZA" sz="3200" dirty="0"/>
              <a:t>. </a:t>
            </a:r>
            <a:r>
              <a:rPr lang="af-ZA" sz="3200" dirty="0" err="1"/>
              <a:t>We</a:t>
            </a:r>
            <a:r>
              <a:rPr lang="af-ZA" sz="3200" dirty="0"/>
              <a:t> </a:t>
            </a:r>
            <a:r>
              <a:rPr lang="af-ZA" sz="3200" dirty="0" err="1"/>
              <a:t>did</a:t>
            </a:r>
            <a:r>
              <a:rPr lang="af-ZA" sz="3200" dirty="0"/>
              <a:t> </a:t>
            </a:r>
            <a:r>
              <a:rPr lang="af-ZA" sz="3200" dirty="0" err="1"/>
              <a:t>it</a:t>
            </a:r>
            <a:r>
              <a:rPr lang="af-ZA" sz="3200" dirty="0"/>
              <a:t> </a:t>
            </a:r>
            <a:r>
              <a:rPr lang="af-ZA" sz="3200" dirty="0" err="1"/>
              <a:t>completely</a:t>
            </a:r>
            <a:r>
              <a:rPr lang="af-ZA" sz="3200" dirty="0"/>
              <a:t> </a:t>
            </a:r>
            <a:r>
              <a:rPr lang="af-ZA" sz="3200" dirty="0" err="1"/>
              <a:t>on</a:t>
            </a:r>
            <a:r>
              <a:rPr lang="af-ZA" sz="3200" dirty="0"/>
              <a:t> .</a:t>
            </a:r>
            <a:endParaRPr lang="af-ZA" sz="3200">
              <a:cs typeface="Calibri Light"/>
            </a:endParaRPr>
          </a:p>
          <a:p>
            <a:r>
              <a:rPr lang="af-ZA" sz="3200" dirty="0"/>
              <a:t>4 Very </a:t>
            </a:r>
            <a:r>
              <a:rPr lang="af-ZA" sz="3200" dirty="0" err="1"/>
              <a:t>young</a:t>
            </a:r>
            <a:r>
              <a:rPr lang="af-ZA" sz="3200" dirty="0"/>
              <a:t> </a:t>
            </a:r>
            <a:r>
              <a:rPr lang="af-ZA" sz="3200" dirty="0" err="1"/>
              <a:t>children</a:t>
            </a:r>
            <a:r>
              <a:rPr lang="af-ZA" sz="3200" dirty="0"/>
              <a:t> </a:t>
            </a:r>
            <a:r>
              <a:rPr lang="af-ZA" sz="3200" dirty="0" err="1"/>
              <a:t>should</a:t>
            </a:r>
            <a:r>
              <a:rPr lang="af-ZA" sz="3200" dirty="0"/>
              <a:t> </a:t>
            </a:r>
            <a:r>
              <a:rPr lang="af-ZA" sz="3200" dirty="0" err="1"/>
              <a:t>not</a:t>
            </a:r>
            <a:r>
              <a:rPr lang="af-ZA" sz="3200" dirty="0"/>
              <a:t> </a:t>
            </a:r>
            <a:r>
              <a:rPr lang="af-ZA" sz="3200" dirty="0" err="1"/>
              <a:t>go</a:t>
            </a:r>
            <a:r>
              <a:rPr lang="af-ZA" sz="3200" dirty="0"/>
              <a:t> </a:t>
            </a:r>
            <a:r>
              <a:rPr lang="af-ZA" sz="3200" dirty="0" err="1"/>
              <a:t>swimming</a:t>
            </a:r>
            <a:r>
              <a:rPr lang="af-ZA" sz="3200" dirty="0"/>
              <a:t> by .</a:t>
            </a:r>
            <a:endParaRPr lang="af-ZA" sz="3200">
              <a:cs typeface="Calibri Light"/>
            </a:endParaRPr>
          </a:p>
          <a:p>
            <a:r>
              <a:rPr lang="af-ZA" sz="3200" dirty="0"/>
              <a:t>5 ‘</a:t>
            </a:r>
            <a:r>
              <a:rPr lang="af-ZA" sz="3200" dirty="0" err="1"/>
              <a:t>Who</a:t>
            </a:r>
            <a:r>
              <a:rPr lang="af-ZA" sz="3200" dirty="0"/>
              <a:t> was Tom </a:t>
            </a:r>
            <a:r>
              <a:rPr lang="af-ZA" sz="3200" dirty="0" err="1"/>
              <a:t>with</a:t>
            </a:r>
            <a:r>
              <a:rPr lang="af-ZA" sz="3200" dirty="0"/>
              <a:t> </a:t>
            </a:r>
            <a:r>
              <a:rPr lang="af-ZA" sz="3200" dirty="0" err="1"/>
              <a:t>when</a:t>
            </a:r>
            <a:r>
              <a:rPr lang="af-ZA" sz="3200" dirty="0"/>
              <a:t> </a:t>
            </a:r>
            <a:r>
              <a:rPr lang="af-ZA" sz="3200" dirty="0" err="1"/>
              <a:t>you</a:t>
            </a:r>
            <a:r>
              <a:rPr lang="af-ZA" sz="3200" dirty="0"/>
              <a:t> </a:t>
            </a:r>
            <a:r>
              <a:rPr lang="af-ZA" sz="3200" dirty="0" err="1"/>
              <a:t>saw</a:t>
            </a:r>
            <a:r>
              <a:rPr lang="af-ZA" sz="3200" dirty="0"/>
              <a:t> </a:t>
            </a:r>
            <a:r>
              <a:rPr lang="af-ZA" sz="3200" dirty="0" err="1"/>
              <a:t>him</a:t>
            </a:r>
            <a:r>
              <a:rPr lang="af-ZA" sz="3200" dirty="0"/>
              <a:t>?’ ‘</a:t>
            </a:r>
            <a:r>
              <a:rPr lang="af-ZA" sz="3200" dirty="0" err="1"/>
              <a:t>Nobody</a:t>
            </a:r>
            <a:r>
              <a:rPr lang="af-ZA" sz="3200" dirty="0"/>
              <a:t>. He was by .’</a:t>
            </a:r>
            <a:endParaRPr lang="af-ZA" sz="3200">
              <a:cs typeface="Calibri Light"/>
            </a:endParaRPr>
          </a:p>
          <a:p>
            <a:r>
              <a:rPr lang="af-ZA" sz="3200" dirty="0"/>
              <a:t>6 I </a:t>
            </a:r>
            <a:r>
              <a:rPr lang="af-ZA" sz="3200" dirty="0" err="1"/>
              <a:t>don’t</a:t>
            </a:r>
            <a:r>
              <a:rPr lang="af-ZA" sz="3200" dirty="0"/>
              <a:t> </a:t>
            </a:r>
            <a:r>
              <a:rPr lang="af-ZA" sz="3200" dirty="0" err="1"/>
              <a:t>like</a:t>
            </a:r>
            <a:r>
              <a:rPr lang="af-ZA" sz="3200" dirty="0"/>
              <a:t> </a:t>
            </a:r>
            <a:r>
              <a:rPr lang="af-ZA" sz="3200" dirty="0" err="1"/>
              <a:t>strawberries</a:t>
            </a:r>
            <a:r>
              <a:rPr lang="af-ZA" sz="3200" dirty="0"/>
              <a:t> </a:t>
            </a:r>
            <a:r>
              <a:rPr lang="af-ZA" sz="3200" dirty="0" err="1"/>
              <a:t>with</a:t>
            </a:r>
            <a:r>
              <a:rPr lang="af-ZA" sz="3200" dirty="0"/>
              <a:t> </a:t>
            </a:r>
            <a:r>
              <a:rPr lang="af-ZA" sz="3200" dirty="0" err="1"/>
              <a:t>cream</a:t>
            </a:r>
            <a:r>
              <a:rPr lang="af-ZA" sz="3200" dirty="0"/>
              <a:t>. I </a:t>
            </a:r>
            <a:r>
              <a:rPr lang="af-ZA" sz="3200" dirty="0" err="1"/>
              <a:t>like</a:t>
            </a:r>
            <a:r>
              <a:rPr lang="af-ZA" sz="3200" dirty="0"/>
              <a:t> </a:t>
            </a:r>
            <a:r>
              <a:rPr lang="af-ZA" sz="3200" dirty="0" err="1"/>
              <a:t>them</a:t>
            </a:r>
            <a:r>
              <a:rPr lang="af-ZA" sz="3200" dirty="0"/>
              <a:t> </a:t>
            </a:r>
            <a:r>
              <a:rPr lang="af-ZA" sz="3200" dirty="0" err="1"/>
              <a:t>on</a:t>
            </a:r>
            <a:r>
              <a:rPr lang="af-ZA" sz="3200" dirty="0"/>
              <a:t> .</a:t>
            </a:r>
            <a:endParaRPr lang="af-ZA" sz="3200">
              <a:cs typeface="Calibri Light"/>
            </a:endParaRPr>
          </a:p>
          <a:p>
            <a:r>
              <a:rPr lang="af-ZA" sz="3200" dirty="0"/>
              <a:t>7 Do </a:t>
            </a:r>
            <a:r>
              <a:rPr lang="af-ZA" sz="3200" err="1"/>
              <a:t>you</a:t>
            </a:r>
            <a:r>
              <a:rPr lang="af-ZA" sz="3200" dirty="0"/>
              <a:t> </a:t>
            </a:r>
            <a:r>
              <a:rPr lang="af-ZA" sz="3200" err="1"/>
              <a:t>like</a:t>
            </a:r>
            <a:r>
              <a:rPr lang="af-ZA" sz="3200" dirty="0"/>
              <a:t> </a:t>
            </a:r>
            <a:r>
              <a:rPr lang="af-ZA" sz="3200" err="1"/>
              <a:t>working</a:t>
            </a:r>
            <a:r>
              <a:rPr lang="af-ZA" sz="3200" dirty="0"/>
              <a:t> </a:t>
            </a:r>
            <a:r>
              <a:rPr lang="af-ZA" sz="3200" err="1"/>
              <a:t>with</a:t>
            </a:r>
            <a:r>
              <a:rPr lang="af-ZA" sz="3200" dirty="0"/>
              <a:t> </a:t>
            </a:r>
            <a:r>
              <a:rPr lang="af-ZA" sz="3200" err="1"/>
              <a:t>other</a:t>
            </a:r>
            <a:r>
              <a:rPr lang="af-ZA" sz="3200" dirty="0"/>
              <a:t> </a:t>
            </a:r>
            <a:r>
              <a:rPr lang="af-ZA" sz="3200" err="1"/>
              <a:t>people</a:t>
            </a:r>
            <a:r>
              <a:rPr lang="af-ZA" sz="3200" dirty="0"/>
              <a:t> </a:t>
            </a:r>
            <a:r>
              <a:rPr lang="af-ZA" sz="3200" err="1"/>
              <a:t>or</a:t>
            </a:r>
            <a:r>
              <a:rPr lang="af-ZA" sz="3200" dirty="0"/>
              <a:t> do </a:t>
            </a:r>
            <a:r>
              <a:rPr lang="af-ZA" sz="3200" err="1"/>
              <a:t>you</a:t>
            </a:r>
            <a:r>
              <a:rPr lang="af-ZA" sz="3200" dirty="0"/>
              <a:t> </a:t>
            </a:r>
            <a:r>
              <a:rPr lang="af-ZA" sz="3200" err="1"/>
              <a:t>prefer</a:t>
            </a:r>
            <a:r>
              <a:rPr lang="af-ZA" sz="3200" dirty="0"/>
              <a:t> </a:t>
            </a:r>
            <a:r>
              <a:rPr lang="af-ZA" sz="3200" err="1"/>
              <a:t>working</a:t>
            </a:r>
            <a:r>
              <a:rPr lang="af-ZA" sz="3200" dirty="0"/>
              <a:t> by ?</a:t>
            </a:r>
            <a:endParaRPr lang="af-ZA" sz="3200">
              <a:cs typeface="Calibri Light"/>
            </a:endParaRPr>
          </a:p>
          <a:p>
            <a:r>
              <a:rPr lang="af-ZA" sz="3200" dirty="0"/>
              <a:t>8 I </a:t>
            </a:r>
            <a:r>
              <a:rPr lang="af-ZA" sz="3200" err="1"/>
              <a:t>went</a:t>
            </a:r>
            <a:r>
              <a:rPr lang="af-ZA" sz="3200" dirty="0"/>
              <a:t> </a:t>
            </a:r>
            <a:r>
              <a:rPr lang="af-ZA" sz="3200" err="1"/>
              <a:t>out</a:t>
            </a:r>
            <a:r>
              <a:rPr lang="af-ZA" sz="3200" dirty="0"/>
              <a:t> </a:t>
            </a:r>
            <a:r>
              <a:rPr lang="af-ZA" sz="3200" err="1"/>
              <a:t>with</a:t>
            </a:r>
            <a:r>
              <a:rPr lang="af-ZA" sz="3200" dirty="0"/>
              <a:t> Sally </a:t>
            </a:r>
            <a:r>
              <a:rPr lang="af-ZA" sz="3200" err="1"/>
              <a:t>because</a:t>
            </a:r>
            <a:r>
              <a:rPr lang="af-ZA" sz="3200" dirty="0"/>
              <a:t> </a:t>
            </a:r>
            <a:r>
              <a:rPr lang="af-ZA" sz="3200" err="1"/>
              <a:t>she</a:t>
            </a:r>
            <a:r>
              <a:rPr lang="af-ZA" sz="3200" dirty="0"/>
              <a:t> </a:t>
            </a:r>
            <a:r>
              <a:rPr lang="af-ZA" sz="3200" err="1"/>
              <a:t>didn’t</a:t>
            </a:r>
            <a:r>
              <a:rPr lang="af-ZA" sz="3200" dirty="0"/>
              <a:t> want </a:t>
            </a:r>
            <a:r>
              <a:rPr lang="af-ZA" sz="3200" err="1"/>
              <a:t>to</a:t>
            </a:r>
            <a:r>
              <a:rPr lang="af-ZA" sz="3200" dirty="0"/>
              <a:t> </a:t>
            </a:r>
            <a:r>
              <a:rPr lang="af-ZA" sz="3200" err="1"/>
              <a:t>go</a:t>
            </a:r>
            <a:r>
              <a:rPr lang="af-ZA" sz="3200" dirty="0"/>
              <a:t> </a:t>
            </a:r>
            <a:r>
              <a:rPr lang="af-ZA" sz="3200" err="1"/>
              <a:t>out</a:t>
            </a:r>
            <a:r>
              <a:rPr lang="af-ZA" sz="3200" dirty="0"/>
              <a:t> </a:t>
            </a:r>
            <a:r>
              <a:rPr lang="af-ZA" sz="3200" err="1"/>
              <a:t>on</a:t>
            </a:r>
            <a:r>
              <a:rPr lang="af-ZA" sz="3200" dirty="0"/>
              <a:t> .</a:t>
            </a:r>
            <a:endParaRPr lang="af-ZA" sz="3200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173135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FC52F6-11C1-3434-5587-663D1EA27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172DF1-0843-DEFF-03BA-5229729732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976" y="182880"/>
            <a:ext cx="11993245" cy="6550025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af-ZA" dirty="0"/>
              <a:t>Plan:</a:t>
            </a:r>
            <a:endParaRPr lang="af-ZA">
              <a:cs typeface="Calibri Light"/>
            </a:endParaRPr>
          </a:p>
          <a:p>
            <a:r>
              <a:rPr lang="af-ZA" dirty="0"/>
              <a:t>⦁ </a:t>
            </a:r>
            <a:r>
              <a:rPr lang="af-ZA" err="1"/>
              <a:t>Vocabulary</a:t>
            </a:r>
            <a:r>
              <a:rPr lang="af-ZA" dirty="0"/>
              <a:t> </a:t>
            </a:r>
            <a:r>
              <a:rPr lang="af-ZA" err="1"/>
              <a:t>activity</a:t>
            </a:r>
            <a:r>
              <a:rPr lang="af-ZA" dirty="0"/>
              <a:t>.</a:t>
            </a:r>
            <a:endParaRPr lang="af-ZA">
              <a:cs typeface="Calibri Light"/>
            </a:endParaRPr>
          </a:p>
          <a:p>
            <a:r>
              <a:rPr lang="af-ZA" dirty="0"/>
              <a:t>⦁ </a:t>
            </a:r>
            <a:r>
              <a:rPr lang="af-ZA" err="1"/>
              <a:t>Discussing</a:t>
            </a:r>
            <a:r>
              <a:rPr lang="af-ZA" dirty="0"/>
              <a:t> of </a:t>
            </a:r>
            <a:r>
              <a:rPr lang="af-ZA" err="1"/>
              <a:t>the</a:t>
            </a:r>
            <a:r>
              <a:rPr lang="af-ZA" dirty="0"/>
              <a:t> </a:t>
            </a:r>
            <a:r>
              <a:rPr lang="af-ZA" err="1"/>
              <a:t>topic</a:t>
            </a:r>
            <a:r>
              <a:rPr lang="af-ZA" dirty="0"/>
              <a:t> «</a:t>
            </a:r>
            <a:r>
              <a:rPr lang="af-ZA" err="1"/>
              <a:t>World</a:t>
            </a:r>
            <a:r>
              <a:rPr lang="af-ZA" dirty="0"/>
              <a:t> </a:t>
            </a:r>
            <a:r>
              <a:rPr lang="af-ZA" err="1"/>
              <a:t>English</a:t>
            </a:r>
            <a:r>
              <a:rPr lang="af-ZA" dirty="0"/>
              <a:t>. </a:t>
            </a:r>
            <a:r>
              <a:rPr lang="af-ZA" err="1"/>
              <a:t>Past</a:t>
            </a:r>
            <a:r>
              <a:rPr lang="af-ZA" dirty="0"/>
              <a:t> </a:t>
            </a:r>
            <a:r>
              <a:rPr lang="af-ZA" err="1"/>
              <a:t>Perfect</a:t>
            </a:r>
            <a:r>
              <a:rPr lang="af-ZA" dirty="0"/>
              <a:t> </a:t>
            </a:r>
            <a:r>
              <a:rPr lang="af-ZA" err="1"/>
              <a:t>Continuous</a:t>
            </a:r>
            <a:r>
              <a:rPr lang="af-ZA" dirty="0"/>
              <a:t>.» </a:t>
            </a:r>
            <a:r>
              <a:rPr lang="af-ZA" err="1"/>
              <a:t>Grammar</a:t>
            </a:r>
            <a:r>
              <a:rPr lang="af-ZA" dirty="0"/>
              <a:t> </a:t>
            </a:r>
            <a:r>
              <a:rPr lang="af-ZA" err="1"/>
              <a:t>revision</a:t>
            </a:r>
            <a:endParaRPr lang="af-ZA">
              <a:cs typeface="Calibri Light"/>
            </a:endParaRPr>
          </a:p>
          <a:p>
            <a:r>
              <a:rPr lang="af-ZA" dirty="0"/>
              <a:t>⦁ </a:t>
            </a:r>
            <a:r>
              <a:rPr lang="af-ZA" err="1"/>
              <a:t>Listening</a:t>
            </a:r>
            <a:r>
              <a:rPr lang="af-ZA" dirty="0"/>
              <a:t>, </a:t>
            </a:r>
            <a:r>
              <a:rPr lang="af-ZA" err="1"/>
              <a:t>reading</a:t>
            </a:r>
            <a:r>
              <a:rPr lang="af-ZA" dirty="0"/>
              <a:t>, </a:t>
            </a:r>
            <a:r>
              <a:rPr lang="af-ZA" err="1"/>
              <a:t>writing</a:t>
            </a:r>
            <a:r>
              <a:rPr lang="af-ZA" dirty="0"/>
              <a:t>, </a:t>
            </a:r>
            <a:r>
              <a:rPr lang="af-ZA" err="1"/>
              <a:t>speaking</a:t>
            </a:r>
            <a:r>
              <a:rPr lang="af-ZA" dirty="0"/>
              <a:t>.</a:t>
            </a:r>
            <a:endParaRPr lang="af-ZA">
              <a:cs typeface="Calibri Light"/>
            </a:endParaRPr>
          </a:p>
          <a:p>
            <a:r>
              <a:rPr lang="af-ZA" dirty="0"/>
              <a:t>⦁ </a:t>
            </a:r>
            <a:r>
              <a:rPr lang="af-ZA" err="1"/>
              <a:t>Grammar</a:t>
            </a:r>
            <a:r>
              <a:rPr lang="af-ZA" dirty="0"/>
              <a:t> </a:t>
            </a:r>
            <a:r>
              <a:rPr lang="af-ZA" err="1"/>
              <a:t>activity</a:t>
            </a:r>
            <a:r>
              <a:rPr lang="af-ZA" dirty="0"/>
              <a:t>.</a:t>
            </a:r>
            <a:endParaRPr lang="af-ZA">
              <a:cs typeface="Calibri Light"/>
            </a:endParaRPr>
          </a:p>
          <a:p>
            <a:r>
              <a:rPr lang="af-ZA" dirty="0"/>
              <a:t>⦁ </a:t>
            </a:r>
            <a:r>
              <a:rPr lang="af-ZA" err="1"/>
              <a:t>Communicative</a:t>
            </a:r>
            <a:r>
              <a:rPr lang="af-ZA" dirty="0"/>
              <a:t> </a:t>
            </a:r>
            <a:r>
              <a:rPr lang="af-ZA" err="1"/>
              <a:t>activities</a:t>
            </a:r>
            <a:r>
              <a:rPr lang="af-ZA" dirty="0"/>
              <a:t> :</a:t>
            </a:r>
            <a:endParaRPr lang="af-ZA">
              <a:cs typeface="Calibri Light"/>
            </a:endParaRPr>
          </a:p>
          <a:p>
            <a:r>
              <a:rPr lang="af-ZA" dirty="0"/>
              <a:t>        </a:t>
            </a:r>
            <a:r>
              <a:rPr lang="af-ZA" err="1"/>
              <a:t>Task</a:t>
            </a:r>
            <a:r>
              <a:rPr lang="af-ZA" dirty="0"/>
              <a:t> 1. </a:t>
            </a:r>
            <a:r>
              <a:rPr lang="af-ZA" err="1"/>
              <a:t>Give</a:t>
            </a:r>
            <a:r>
              <a:rPr lang="af-ZA" dirty="0"/>
              <a:t> </a:t>
            </a:r>
            <a:r>
              <a:rPr lang="af-ZA" err="1"/>
              <a:t>the</a:t>
            </a:r>
            <a:r>
              <a:rPr lang="af-ZA" dirty="0"/>
              <a:t> </a:t>
            </a:r>
            <a:r>
              <a:rPr lang="af-ZA" err="1"/>
              <a:t>English</a:t>
            </a:r>
            <a:r>
              <a:rPr lang="af-ZA" dirty="0"/>
              <a:t> </a:t>
            </a:r>
            <a:r>
              <a:rPr lang="af-ZA" err="1"/>
              <a:t>equivalents</a:t>
            </a:r>
            <a:r>
              <a:rPr lang="af-ZA" dirty="0"/>
              <a:t> </a:t>
            </a:r>
            <a:r>
              <a:rPr lang="af-ZA" err="1"/>
              <a:t>the</a:t>
            </a:r>
            <a:r>
              <a:rPr lang="af-ZA" dirty="0"/>
              <a:t> </a:t>
            </a:r>
            <a:r>
              <a:rPr lang="af-ZA" err="1"/>
              <a:t>following</a:t>
            </a:r>
            <a:r>
              <a:rPr lang="af-ZA" dirty="0"/>
              <a:t> </a:t>
            </a:r>
            <a:r>
              <a:rPr lang="af-ZA" err="1"/>
              <a:t>words</a:t>
            </a:r>
            <a:r>
              <a:rPr lang="af-ZA" dirty="0"/>
              <a:t> </a:t>
            </a:r>
            <a:r>
              <a:rPr lang="af-ZA" err="1"/>
              <a:t>and</a:t>
            </a:r>
            <a:r>
              <a:rPr lang="af-ZA" dirty="0"/>
              <a:t> word </a:t>
            </a:r>
            <a:r>
              <a:rPr lang="af-ZA" err="1"/>
              <a:t>combinations</a:t>
            </a:r>
            <a:r>
              <a:rPr lang="af-ZA" dirty="0"/>
              <a:t>.</a:t>
            </a:r>
            <a:endParaRPr lang="af-ZA">
              <a:cs typeface="Calibri Light"/>
            </a:endParaRPr>
          </a:p>
          <a:p>
            <a:r>
              <a:rPr lang="af-ZA" dirty="0"/>
              <a:t>         </a:t>
            </a:r>
            <a:r>
              <a:rPr lang="af-ZA" err="1"/>
              <a:t>Task</a:t>
            </a:r>
            <a:r>
              <a:rPr lang="af-ZA" dirty="0"/>
              <a:t> 2. </a:t>
            </a:r>
            <a:r>
              <a:rPr lang="af-ZA" err="1"/>
              <a:t>Answer</a:t>
            </a:r>
            <a:r>
              <a:rPr lang="af-ZA" dirty="0"/>
              <a:t> </a:t>
            </a:r>
            <a:r>
              <a:rPr lang="af-ZA" err="1"/>
              <a:t>the</a:t>
            </a:r>
            <a:r>
              <a:rPr lang="af-ZA" dirty="0"/>
              <a:t> </a:t>
            </a:r>
            <a:r>
              <a:rPr lang="af-ZA" err="1"/>
              <a:t>questions</a:t>
            </a:r>
            <a:r>
              <a:rPr lang="af-ZA" dirty="0"/>
              <a:t> </a:t>
            </a:r>
            <a:r>
              <a:rPr lang="af-ZA" err="1"/>
              <a:t>to</a:t>
            </a:r>
            <a:r>
              <a:rPr lang="af-ZA" dirty="0"/>
              <a:t> </a:t>
            </a:r>
            <a:r>
              <a:rPr lang="af-ZA" err="1"/>
              <a:t>the</a:t>
            </a:r>
            <a:r>
              <a:rPr lang="af-ZA" dirty="0"/>
              <a:t> </a:t>
            </a:r>
            <a:r>
              <a:rPr lang="af-ZA" err="1"/>
              <a:t>text</a:t>
            </a:r>
            <a:r>
              <a:rPr lang="af-ZA" dirty="0"/>
              <a:t>.</a:t>
            </a:r>
            <a:endParaRPr lang="af-ZA">
              <a:cs typeface="Calibri Light"/>
            </a:endParaRPr>
          </a:p>
          <a:p>
            <a:r>
              <a:rPr lang="af-ZA" dirty="0"/>
              <a:t>         </a:t>
            </a:r>
            <a:r>
              <a:rPr lang="af-ZA" err="1"/>
              <a:t>Task</a:t>
            </a:r>
            <a:r>
              <a:rPr lang="af-ZA" dirty="0"/>
              <a:t> 3. </a:t>
            </a:r>
            <a:r>
              <a:rPr lang="af-ZA" err="1"/>
              <a:t>Fill</a:t>
            </a:r>
            <a:r>
              <a:rPr lang="af-ZA" dirty="0"/>
              <a:t> in </a:t>
            </a:r>
            <a:r>
              <a:rPr lang="af-ZA" err="1"/>
              <a:t>the</a:t>
            </a:r>
            <a:r>
              <a:rPr lang="af-ZA" dirty="0"/>
              <a:t> </a:t>
            </a:r>
            <a:r>
              <a:rPr lang="af-ZA" err="1"/>
              <a:t>blanks</a:t>
            </a:r>
            <a:r>
              <a:rPr lang="af-ZA" dirty="0"/>
              <a:t> </a:t>
            </a:r>
            <a:r>
              <a:rPr lang="af-ZA" err="1"/>
              <a:t>with</a:t>
            </a:r>
            <a:r>
              <a:rPr lang="af-ZA" dirty="0"/>
              <a:t> </a:t>
            </a:r>
            <a:r>
              <a:rPr lang="af-ZA" err="1"/>
              <a:t>the</a:t>
            </a:r>
            <a:r>
              <a:rPr lang="af-ZA" dirty="0"/>
              <a:t> </a:t>
            </a:r>
            <a:r>
              <a:rPr lang="af-ZA" err="1"/>
              <a:t>necessary</a:t>
            </a:r>
            <a:r>
              <a:rPr lang="af-ZA" dirty="0"/>
              <a:t> </a:t>
            </a:r>
            <a:r>
              <a:rPr lang="af-ZA" err="1"/>
              <a:t>words</a:t>
            </a:r>
            <a:r>
              <a:rPr lang="af-ZA" dirty="0"/>
              <a:t> </a:t>
            </a:r>
            <a:r>
              <a:rPr lang="af-ZA" err="1"/>
              <a:t>from</a:t>
            </a:r>
            <a:r>
              <a:rPr lang="af-ZA" dirty="0"/>
              <a:t> </a:t>
            </a:r>
            <a:r>
              <a:rPr lang="af-ZA" err="1"/>
              <a:t>the</a:t>
            </a:r>
            <a:r>
              <a:rPr lang="af-ZA" dirty="0"/>
              <a:t> </a:t>
            </a:r>
            <a:r>
              <a:rPr lang="af-ZA" err="1"/>
              <a:t>active</a:t>
            </a:r>
            <a:r>
              <a:rPr lang="af-ZA" dirty="0"/>
              <a:t> </a:t>
            </a:r>
            <a:r>
              <a:rPr lang="af-ZA" err="1"/>
              <a:t>vocabulary</a:t>
            </a:r>
            <a:r>
              <a:rPr lang="af-ZA" dirty="0"/>
              <a:t>. </a:t>
            </a:r>
            <a:endParaRPr lang="af-ZA">
              <a:cs typeface="Calibri Light"/>
            </a:endParaRPr>
          </a:p>
          <a:p>
            <a:r>
              <a:rPr lang="af-ZA" dirty="0"/>
              <a:t>         </a:t>
            </a:r>
            <a:r>
              <a:rPr lang="af-ZA" err="1"/>
              <a:t>Task</a:t>
            </a:r>
            <a:r>
              <a:rPr lang="af-ZA" dirty="0"/>
              <a:t> 4. </a:t>
            </a:r>
            <a:r>
              <a:rPr lang="af-ZA" err="1"/>
              <a:t>Complete</a:t>
            </a:r>
            <a:r>
              <a:rPr lang="af-ZA" dirty="0"/>
              <a:t> </a:t>
            </a:r>
            <a:r>
              <a:rPr lang="af-ZA" err="1"/>
              <a:t>the</a:t>
            </a:r>
            <a:r>
              <a:rPr lang="af-ZA" dirty="0"/>
              <a:t> </a:t>
            </a:r>
            <a:r>
              <a:rPr lang="af-ZA" err="1"/>
              <a:t>following</a:t>
            </a:r>
            <a:r>
              <a:rPr lang="af-ZA" dirty="0"/>
              <a:t> </a:t>
            </a:r>
            <a:r>
              <a:rPr lang="af-ZA" err="1"/>
              <a:t>sentences</a:t>
            </a:r>
            <a:r>
              <a:rPr lang="af-ZA" dirty="0"/>
              <a:t>.</a:t>
            </a:r>
            <a:endParaRPr lang="af-ZA">
              <a:cs typeface="Calibri Light"/>
            </a:endParaRPr>
          </a:p>
          <a:p>
            <a:r>
              <a:rPr lang="af-ZA" dirty="0"/>
              <a:t>         </a:t>
            </a:r>
            <a:r>
              <a:rPr lang="af-ZA" err="1"/>
              <a:t>Task</a:t>
            </a:r>
            <a:r>
              <a:rPr lang="af-ZA" dirty="0"/>
              <a:t> 5. Put in </a:t>
            </a:r>
            <a:r>
              <a:rPr lang="af-ZA" err="1"/>
              <a:t>the</a:t>
            </a:r>
            <a:r>
              <a:rPr lang="af-ZA" dirty="0"/>
              <a:t> </a:t>
            </a:r>
            <a:r>
              <a:rPr lang="af-ZA" err="1"/>
              <a:t>right</a:t>
            </a:r>
            <a:r>
              <a:rPr lang="af-ZA" dirty="0"/>
              <a:t> order. </a:t>
            </a:r>
            <a:r>
              <a:rPr lang="af-ZA" err="1"/>
              <a:t>The</a:t>
            </a:r>
            <a:r>
              <a:rPr lang="af-ZA" dirty="0"/>
              <a:t> </a:t>
            </a:r>
            <a:r>
              <a:rPr lang="af-ZA" err="1"/>
              <a:t>underlined</a:t>
            </a:r>
            <a:r>
              <a:rPr lang="af-ZA" dirty="0"/>
              <a:t> word is </a:t>
            </a:r>
            <a:r>
              <a:rPr lang="af-ZA" err="1"/>
              <a:t>the</a:t>
            </a:r>
            <a:r>
              <a:rPr lang="af-ZA" dirty="0"/>
              <a:t> beginning of </a:t>
            </a:r>
            <a:r>
              <a:rPr lang="af-ZA" err="1"/>
              <a:t>the</a:t>
            </a:r>
            <a:r>
              <a:rPr lang="af-ZA" dirty="0"/>
              <a:t> </a:t>
            </a:r>
            <a:r>
              <a:rPr lang="af-ZA" err="1"/>
              <a:t>sentence</a:t>
            </a:r>
            <a:r>
              <a:rPr lang="af-ZA" dirty="0"/>
              <a:t>.</a:t>
            </a:r>
            <a:endParaRPr lang="af-ZA">
              <a:cs typeface="Calibri Light"/>
            </a:endParaRPr>
          </a:p>
          <a:p>
            <a:r>
              <a:rPr lang="af-ZA" dirty="0"/>
              <a:t>          </a:t>
            </a:r>
            <a:r>
              <a:rPr lang="af-ZA" err="1"/>
              <a:t>Task</a:t>
            </a:r>
            <a:r>
              <a:rPr lang="af-ZA" dirty="0"/>
              <a:t> 6. </a:t>
            </a:r>
            <a:r>
              <a:rPr lang="af-ZA" err="1"/>
              <a:t>Translate</a:t>
            </a:r>
            <a:r>
              <a:rPr lang="af-ZA" dirty="0"/>
              <a:t> </a:t>
            </a:r>
            <a:r>
              <a:rPr lang="af-ZA" err="1"/>
              <a:t>the</a:t>
            </a:r>
            <a:r>
              <a:rPr lang="af-ZA" dirty="0"/>
              <a:t> </a:t>
            </a:r>
            <a:r>
              <a:rPr lang="af-ZA" err="1"/>
              <a:t>following</a:t>
            </a:r>
            <a:r>
              <a:rPr lang="af-ZA" dirty="0"/>
              <a:t> </a:t>
            </a:r>
            <a:r>
              <a:rPr lang="af-ZA" err="1"/>
              <a:t>sentences</a:t>
            </a:r>
            <a:r>
              <a:rPr lang="af-ZA" dirty="0"/>
              <a:t> </a:t>
            </a:r>
            <a:r>
              <a:rPr lang="af-ZA" err="1"/>
              <a:t>into</a:t>
            </a:r>
            <a:r>
              <a:rPr lang="af-ZA" dirty="0"/>
              <a:t> </a:t>
            </a:r>
            <a:r>
              <a:rPr lang="af-ZA" err="1"/>
              <a:t>English</a:t>
            </a:r>
            <a:r>
              <a:rPr lang="af-ZA" dirty="0"/>
              <a:t>.</a:t>
            </a:r>
            <a:endParaRPr lang="af-ZA">
              <a:cs typeface="Calibri Light"/>
            </a:endParaRPr>
          </a:p>
          <a:p>
            <a:r>
              <a:rPr lang="af-ZA" err="1"/>
              <a:t>Home</a:t>
            </a:r>
            <a:r>
              <a:rPr lang="af-ZA" dirty="0"/>
              <a:t> </a:t>
            </a:r>
            <a:r>
              <a:rPr lang="af-ZA" err="1"/>
              <a:t>task</a:t>
            </a:r>
            <a:r>
              <a:rPr lang="af-ZA" dirty="0"/>
              <a:t>: </a:t>
            </a:r>
            <a:r>
              <a:rPr lang="af-ZA" err="1"/>
              <a:t>Reading</a:t>
            </a:r>
            <a:r>
              <a:rPr lang="af-ZA" dirty="0"/>
              <a:t> </a:t>
            </a:r>
            <a:r>
              <a:rPr lang="af-ZA" err="1"/>
              <a:t>an</a:t>
            </a:r>
            <a:r>
              <a:rPr lang="af-ZA" dirty="0"/>
              <a:t> </a:t>
            </a:r>
            <a:r>
              <a:rPr lang="af-ZA" err="1"/>
              <a:t>additional</a:t>
            </a:r>
            <a:r>
              <a:rPr lang="af-ZA" dirty="0"/>
              <a:t> </a:t>
            </a:r>
            <a:r>
              <a:rPr lang="af-ZA" err="1"/>
              <a:t>text</a:t>
            </a:r>
            <a:r>
              <a:rPr lang="af-ZA" dirty="0"/>
              <a:t> </a:t>
            </a:r>
            <a:r>
              <a:rPr lang="af-ZA" err="1"/>
              <a:t>on</a:t>
            </a:r>
            <a:r>
              <a:rPr lang="af-ZA" dirty="0"/>
              <a:t> </a:t>
            </a:r>
            <a:r>
              <a:rPr lang="af-ZA" err="1"/>
              <a:t>the</a:t>
            </a:r>
            <a:r>
              <a:rPr lang="af-ZA" dirty="0"/>
              <a:t> </a:t>
            </a:r>
            <a:r>
              <a:rPr lang="af-ZA" err="1"/>
              <a:t>topic</a:t>
            </a:r>
            <a:r>
              <a:rPr lang="af-ZA" dirty="0"/>
              <a:t> </a:t>
            </a:r>
            <a:endParaRPr lang="af-ZA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23802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EC4935-FD0E-77CC-B78E-4D910D2B2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93B37E-1A08-0051-91D8-9D4F94D17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696" y="467360"/>
            <a:ext cx="11546205" cy="6143625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z="3200" b="1" err="1"/>
              <a:t>Хід</a:t>
            </a:r>
            <a:r>
              <a:rPr lang="ru-RU" sz="3200" b="1" dirty="0"/>
              <a:t> </a:t>
            </a:r>
            <a:r>
              <a:rPr lang="ru-RU" sz="3200" b="1" err="1"/>
              <a:t>заняття</a:t>
            </a:r>
            <a:r>
              <a:rPr lang="ru-RU" sz="3200" b="1" dirty="0"/>
              <a:t> (</a:t>
            </a:r>
            <a:r>
              <a:rPr lang="af-ZA" sz="3200" b="1" err="1"/>
              <a:t>Procedure</a:t>
            </a:r>
            <a:r>
              <a:rPr lang="af-ZA" sz="3200" b="1" dirty="0"/>
              <a:t>)</a:t>
            </a:r>
            <a:endParaRPr lang="af-ZA" sz="3200" b="1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err="1"/>
              <a:t>Read</a:t>
            </a:r>
            <a:r>
              <a:rPr lang="af-ZA" sz="3200" dirty="0"/>
              <a:t> </a:t>
            </a:r>
            <a:r>
              <a:rPr lang="af-ZA" sz="3200" err="1"/>
              <a:t>and</a:t>
            </a:r>
            <a:r>
              <a:rPr lang="af-ZA" sz="3200" dirty="0"/>
              <a:t> </a:t>
            </a:r>
            <a:r>
              <a:rPr lang="af-ZA" sz="3200" err="1"/>
              <a:t>translate</a:t>
            </a:r>
            <a:r>
              <a:rPr lang="af-ZA" sz="3200" dirty="0"/>
              <a:t> </a:t>
            </a:r>
            <a:r>
              <a:rPr lang="af-ZA" sz="3200" err="1"/>
              <a:t>the</a:t>
            </a:r>
            <a:r>
              <a:rPr lang="af-ZA" sz="3200" dirty="0"/>
              <a:t> </a:t>
            </a:r>
            <a:r>
              <a:rPr lang="af-ZA" sz="3200" err="1"/>
              <a:t>theory</a:t>
            </a:r>
            <a:r>
              <a:rPr lang="af-ZA" sz="3200" dirty="0"/>
              <a:t>.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Part 1. </a:t>
            </a:r>
            <a:r>
              <a:rPr lang="af-ZA" sz="3200" dirty="0" err="1"/>
              <a:t>Countable</a:t>
            </a:r>
            <a:r>
              <a:rPr lang="af-ZA" sz="3200" dirty="0"/>
              <a:t> </a:t>
            </a:r>
            <a:r>
              <a:rPr lang="af-ZA" sz="3200" dirty="0" err="1"/>
              <a:t>and</a:t>
            </a:r>
            <a:r>
              <a:rPr lang="af-ZA" sz="3200" dirty="0"/>
              <a:t> </a:t>
            </a:r>
            <a:r>
              <a:rPr lang="af-ZA" sz="3200" dirty="0" err="1"/>
              <a:t>uncountable</a:t>
            </a:r>
            <a:r>
              <a:rPr lang="af-ZA" sz="3200" dirty="0"/>
              <a:t> 1A. </a:t>
            </a:r>
            <a:endParaRPr lang="af-ZA" sz="3200" dirty="0">
              <a:cs typeface="Calibri Light"/>
            </a:endParaRPr>
          </a:p>
          <a:p>
            <a:r>
              <a:rPr lang="af-ZA" sz="3200" err="1"/>
              <a:t>Countable</a:t>
            </a:r>
            <a:endParaRPr lang="af-ZA" sz="3200">
              <a:cs typeface="Calibri Light"/>
            </a:endParaRPr>
          </a:p>
          <a:p>
            <a:r>
              <a:rPr lang="af-ZA" sz="3200" dirty="0"/>
              <a:t>⦁ I </a:t>
            </a:r>
            <a:r>
              <a:rPr lang="af-ZA" sz="3200" err="1"/>
              <a:t>eat</a:t>
            </a:r>
            <a:r>
              <a:rPr lang="af-ZA" sz="3200" dirty="0"/>
              <a:t> a banana </a:t>
            </a:r>
            <a:r>
              <a:rPr lang="af-ZA" sz="3200" err="1"/>
              <a:t>every</a:t>
            </a:r>
            <a:r>
              <a:rPr lang="af-ZA" sz="3200" dirty="0"/>
              <a:t> </a:t>
            </a:r>
            <a:r>
              <a:rPr lang="af-ZA" sz="3200" err="1"/>
              <a:t>day</a:t>
            </a:r>
            <a:r>
              <a:rPr lang="af-ZA" sz="3200" dirty="0"/>
              <a:t>.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I </a:t>
            </a:r>
            <a:r>
              <a:rPr lang="af-ZA" sz="3200" err="1"/>
              <a:t>like</a:t>
            </a:r>
            <a:r>
              <a:rPr lang="af-ZA" sz="3200" dirty="0"/>
              <a:t> bananas.</a:t>
            </a:r>
            <a:endParaRPr lang="af-ZA" sz="3200" dirty="0">
              <a:cs typeface="Calibri Light"/>
            </a:endParaRPr>
          </a:p>
          <a:p>
            <a:endParaRPr lang="af-ZA" sz="3200" dirty="0">
              <a:cs typeface="Calibri Light"/>
            </a:endParaRPr>
          </a:p>
          <a:p>
            <a:r>
              <a:rPr lang="af-ZA" sz="3200" dirty="0"/>
              <a:t>Banana is a </a:t>
            </a:r>
            <a:r>
              <a:rPr lang="af-ZA" sz="3200" err="1"/>
              <a:t>countable</a:t>
            </a:r>
            <a:r>
              <a:rPr lang="af-ZA" sz="3200" dirty="0"/>
              <a:t> </a:t>
            </a:r>
            <a:r>
              <a:rPr lang="af-ZA" sz="3200" err="1"/>
              <a:t>noun</a:t>
            </a:r>
            <a:r>
              <a:rPr lang="af-ZA" sz="3200" dirty="0"/>
              <a:t>.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A </a:t>
            </a:r>
            <a:r>
              <a:rPr lang="af-ZA" sz="3200" err="1"/>
              <a:t>countable</a:t>
            </a:r>
            <a:r>
              <a:rPr lang="af-ZA" sz="3200" dirty="0"/>
              <a:t> </a:t>
            </a:r>
            <a:r>
              <a:rPr lang="af-ZA" sz="3200" err="1"/>
              <a:t>noun</a:t>
            </a:r>
            <a:r>
              <a:rPr lang="af-ZA" sz="3200" dirty="0"/>
              <a:t> </a:t>
            </a:r>
            <a:r>
              <a:rPr lang="af-ZA" sz="3200" err="1"/>
              <a:t>can</a:t>
            </a:r>
            <a:r>
              <a:rPr lang="af-ZA" sz="3200" dirty="0"/>
              <a:t> </a:t>
            </a:r>
            <a:r>
              <a:rPr lang="af-ZA" sz="3200" err="1"/>
              <a:t>be</a:t>
            </a:r>
            <a:r>
              <a:rPr lang="af-ZA" sz="3200" dirty="0"/>
              <a:t> </a:t>
            </a:r>
            <a:r>
              <a:rPr lang="af-ZA" sz="3200" err="1"/>
              <a:t>singular</a:t>
            </a:r>
            <a:r>
              <a:rPr lang="af-ZA" sz="3200" dirty="0"/>
              <a:t> (banana) </a:t>
            </a:r>
            <a:r>
              <a:rPr lang="af-ZA" sz="3200" err="1"/>
              <a:t>or</a:t>
            </a:r>
            <a:r>
              <a:rPr lang="af-ZA" sz="3200" dirty="0"/>
              <a:t> </a:t>
            </a:r>
            <a:r>
              <a:rPr lang="af-ZA" sz="3200" err="1"/>
              <a:t>plural</a:t>
            </a:r>
            <a:r>
              <a:rPr lang="af-ZA" sz="3200" dirty="0"/>
              <a:t> (bananas).</a:t>
            </a:r>
            <a:endParaRPr lang="af-ZA" sz="3200" dirty="0">
              <a:cs typeface="Calibri Light"/>
            </a:endParaRPr>
          </a:p>
          <a:p>
            <a:r>
              <a:rPr lang="af-ZA" sz="3200" err="1"/>
              <a:t>We</a:t>
            </a:r>
            <a:r>
              <a:rPr lang="af-ZA" sz="3200" dirty="0"/>
              <a:t> </a:t>
            </a:r>
            <a:r>
              <a:rPr lang="af-ZA" sz="3200" err="1"/>
              <a:t>can</a:t>
            </a:r>
            <a:r>
              <a:rPr lang="af-ZA" sz="3200" dirty="0"/>
              <a:t> </a:t>
            </a:r>
            <a:r>
              <a:rPr lang="af-ZA" sz="3200" err="1"/>
              <a:t>use</a:t>
            </a:r>
            <a:r>
              <a:rPr lang="af-ZA" sz="3200" dirty="0"/>
              <a:t> </a:t>
            </a:r>
            <a:r>
              <a:rPr lang="af-ZA" sz="3200" err="1"/>
              <a:t>numbers</a:t>
            </a:r>
            <a:r>
              <a:rPr lang="af-ZA" sz="3200" dirty="0"/>
              <a:t> </a:t>
            </a:r>
            <a:r>
              <a:rPr lang="af-ZA" sz="3200" err="1"/>
              <a:t>with</a:t>
            </a:r>
            <a:r>
              <a:rPr lang="af-ZA" sz="3200" dirty="0"/>
              <a:t> </a:t>
            </a:r>
            <a:r>
              <a:rPr lang="af-ZA" sz="3200" err="1"/>
              <a:t>countable</a:t>
            </a:r>
            <a:r>
              <a:rPr lang="af-ZA" sz="3200" dirty="0"/>
              <a:t> </a:t>
            </a:r>
            <a:r>
              <a:rPr lang="af-ZA" sz="3200" err="1"/>
              <a:t>nouns</a:t>
            </a:r>
            <a:r>
              <a:rPr lang="af-ZA" sz="3200" dirty="0"/>
              <a:t>. So </a:t>
            </a:r>
            <a:r>
              <a:rPr lang="af-ZA" sz="3200" err="1"/>
              <a:t>we</a:t>
            </a:r>
            <a:r>
              <a:rPr lang="af-ZA" sz="3200" dirty="0"/>
              <a:t> </a:t>
            </a:r>
            <a:r>
              <a:rPr lang="af-ZA" sz="3200" err="1"/>
              <a:t>can</a:t>
            </a:r>
            <a:r>
              <a:rPr lang="af-ZA" sz="3200" dirty="0"/>
              <a:t> </a:t>
            </a:r>
            <a:r>
              <a:rPr lang="af-ZA" sz="3200" err="1"/>
              <a:t>say</a:t>
            </a:r>
            <a:r>
              <a:rPr lang="af-ZA" sz="3200" dirty="0"/>
              <a:t> '</a:t>
            </a:r>
            <a:r>
              <a:rPr lang="af-ZA" sz="3200" err="1"/>
              <a:t>one</a:t>
            </a:r>
            <a:r>
              <a:rPr lang="af-ZA" sz="3200" dirty="0"/>
              <a:t> banana', '</a:t>
            </a:r>
            <a:r>
              <a:rPr lang="af-ZA" sz="3200" err="1"/>
              <a:t>two</a:t>
            </a:r>
            <a:r>
              <a:rPr lang="af-ZA" sz="3200" dirty="0"/>
              <a:t> bananas' etc.</a:t>
            </a:r>
            <a:endParaRPr lang="af-ZA" sz="3200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994431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ADEE7F-18D7-463E-EF59-A006E9CC4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09065F-4E76-51F0-9C02-C5E477B2E7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496" y="365760"/>
            <a:ext cx="11657965" cy="6235065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af-ZA" sz="3200" err="1"/>
              <a:t>Examples</a:t>
            </a:r>
            <a:r>
              <a:rPr lang="af-ZA" sz="3200" dirty="0"/>
              <a:t> of </a:t>
            </a:r>
            <a:r>
              <a:rPr lang="af-ZA" sz="3200" err="1"/>
              <a:t>nouns</a:t>
            </a:r>
            <a:r>
              <a:rPr lang="af-ZA" sz="3200" dirty="0"/>
              <a:t> </a:t>
            </a:r>
            <a:r>
              <a:rPr lang="af-ZA" sz="3200" err="1"/>
              <a:t>usually</a:t>
            </a:r>
            <a:r>
              <a:rPr lang="af-ZA" sz="3200" dirty="0"/>
              <a:t> </a:t>
            </a:r>
            <a:r>
              <a:rPr lang="af-ZA" sz="3200" err="1"/>
              <a:t>countable</a:t>
            </a:r>
            <a:r>
              <a:rPr lang="af-ZA" sz="3200" dirty="0"/>
              <a:t>: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Kate was </a:t>
            </a:r>
            <a:r>
              <a:rPr lang="af-ZA" sz="3200" err="1"/>
              <a:t>singing</a:t>
            </a:r>
            <a:r>
              <a:rPr lang="af-ZA" sz="3200" dirty="0"/>
              <a:t> a </a:t>
            </a:r>
            <a:r>
              <a:rPr lang="af-ZA" sz="3200" err="1"/>
              <a:t>song</a:t>
            </a:r>
            <a:r>
              <a:rPr lang="af-ZA" sz="3200" dirty="0"/>
              <a:t>.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err="1"/>
              <a:t>There's</a:t>
            </a:r>
            <a:r>
              <a:rPr lang="af-ZA" sz="3200" dirty="0"/>
              <a:t> a </a:t>
            </a:r>
            <a:r>
              <a:rPr lang="af-ZA" sz="3200" err="1"/>
              <a:t>nice</a:t>
            </a:r>
            <a:r>
              <a:rPr lang="af-ZA" sz="3200" dirty="0"/>
              <a:t> </a:t>
            </a:r>
            <a:r>
              <a:rPr lang="af-ZA" sz="3200" err="1"/>
              <a:t>beach</a:t>
            </a:r>
            <a:r>
              <a:rPr lang="af-ZA" sz="3200" dirty="0"/>
              <a:t> </a:t>
            </a:r>
            <a:r>
              <a:rPr lang="af-ZA" sz="3200" err="1"/>
              <a:t>near</a:t>
            </a:r>
            <a:r>
              <a:rPr lang="af-ZA" sz="3200" dirty="0"/>
              <a:t> here.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Do </a:t>
            </a:r>
            <a:r>
              <a:rPr lang="af-ZA" sz="3200" err="1"/>
              <a:t>you</a:t>
            </a:r>
            <a:r>
              <a:rPr lang="af-ZA" sz="3200" dirty="0"/>
              <a:t> </a:t>
            </a:r>
            <a:r>
              <a:rPr lang="af-ZA" sz="3200" err="1"/>
              <a:t>have</a:t>
            </a:r>
            <a:r>
              <a:rPr lang="af-ZA" sz="3200" dirty="0"/>
              <a:t> a ten-</a:t>
            </a:r>
            <a:r>
              <a:rPr lang="af-ZA" sz="3200" err="1"/>
              <a:t>pound</a:t>
            </a:r>
            <a:r>
              <a:rPr lang="af-ZA" sz="3200" dirty="0"/>
              <a:t> note?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err="1"/>
              <a:t>It</a:t>
            </a:r>
            <a:r>
              <a:rPr lang="af-ZA" sz="3200" dirty="0"/>
              <a:t> </a:t>
            </a:r>
            <a:r>
              <a:rPr lang="af-ZA" sz="3200" err="1"/>
              <a:t>wasn't</a:t>
            </a:r>
            <a:r>
              <a:rPr lang="af-ZA" sz="3200" dirty="0"/>
              <a:t> </a:t>
            </a:r>
            <a:r>
              <a:rPr lang="af-ZA" sz="3200" err="1"/>
              <a:t>your</a:t>
            </a:r>
            <a:r>
              <a:rPr lang="af-ZA" sz="3200" dirty="0"/>
              <a:t> </a:t>
            </a:r>
            <a:r>
              <a:rPr lang="af-ZA" sz="3200" err="1"/>
              <a:t>fault</a:t>
            </a:r>
            <a:r>
              <a:rPr lang="af-ZA" sz="3200" dirty="0"/>
              <a:t>. </a:t>
            </a:r>
            <a:r>
              <a:rPr lang="af-ZA" sz="3200" err="1"/>
              <a:t>It</a:t>
            </a:r>
            <a:r>
              <a:rPr lang="af-ZA" sz="3200" dirty="0"/>
              <a:t> was </a:t>
            </a:r>
            <a:r>
              <a:rPr lang="af-ZA" sz="3200" err="1"/>
              <a:t>an</a:t>
            </a:r>
            <a:r>
              <a:rPr lang="af-ZA" sz="3200" dirty="0"/>
              <a:t> </a:t>
            </a:r>
            <a:r>
              <a:rPr lang="af-ZA" sz="3200" err="1"/>
              <a:t>accident</a:t>
            </a:r>
            <a:r>
              <a:rPr lang="af-ZA" sz="3200" dirty="0"/>
              <a:t>.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err="1"/>
              <a:t>There</a:t>
            </a:r>
            <a:r>
              <a:rPr lang="af-ZA" sz="3200" dirty="0"/>
              <a:t> are </a:t>
            </a:r>
            <a:r>
              <a:rPr lang="af-ZA" sz="3200" err="1"/>
              <a:t>no</a:t>
            </a:r>
            <a:r>
              <a:rPr lang="af-ZA" sz="3200" dirty="0"/>
              <a:t> </a:t>
            </a:r>
            <a:r>
              <a:rPr lang="af-ZA" sz="3200" err="1"/>
              <a:t>batteries</a:t>
            </a:r>
            <a:r>
              <a:rPr lang="af-ZA" sz="3200" dirty="0"/>
              <a:t> in </a:t>
            </a:r>
            <a:r>
              <a:rPr lang="af-ZA" sz="3200" err="1"/>
              <a:t>the</a:t>
            </a:r>
            <a:r>
              <a:rPr lang="af-ZA" sz="3200" dirty="0"/>
              <a:t> radio.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err="1"/>
              <a:t>We</a:t>
            </a:r>
            <a:r>
              <a:rPr lang="af-ZA" sz="3200" dirty="0"/>
              <a:t> </a:t>
            </a:r>
            <a:r>
              <a:rPr lang="af-ZA" sz="3200" err="1"/>
              <a:t>don't</a:t>
            </a:r>
            <a:r>
              <a:rPr lang="af-ZA" sz="3200" dirty="0"/>
              <a:t> </a:t>
            </a:r>
            <a:r>
              <a:rPr lang="af-ZA" sz="3200" err="1"/>
              <a:t>have</a:t>
            </a:r>
            <a:r>
              <a:rPr lang="af-ZA" sz="3200" dirty="0"/>
              <a:t> </a:t>
            </a:r>
            <a:r>
              <a:rPr lang="af-ZA" sz="3200" err="1"/>
              <a:t>enough</a:t>
            </a:r>
            <a:r>
              <a:rPr lang="af-ZA" sz="3200" dirty="0"/>
              <a:t> </a:t>
            </a:r>
            <a:r>
              <a:rPr lang="af-ZA" sz="3200" err="1"/>
              <a:t>cups</a:t>
            </a:r>
            <a:r>
              <a:rPr lang="af-ZA" sz="3200" dirty="0"/>
              <a:t>.</a:t>
            </a:r>
            <a:endParaRPr lang="af-ZA" sz="3200" dirty="0">
              <a:cs typeface="Calibri Light"/>
            </a:endParaRPr>
          </a:p>
          <a:p>
            <a:endParaRPr lang="af-ZA" sz="3200" dirty="0">
              <a:cs typeface="Calibri Light"/>
            </a:endParaRPr>
          </a:p>
          <a:p>
            <a:r>
              <a:rPr lang="af-ZA" sz="3200" err="1"/>
              <a:t>Uncountable</a:t>
            </a:r>
            <a:endParaRPr lang="af-ZA" sz="3200">
              <a:cs typeface="Calibri Light"/>
            </a:endParaRPr>
          </a:p>
          <a:p>
            <a:r>
              <a:rPr lang="af-ZA" sz="3200" dirty="0"/>
              <a:t>⦁ I </a:t>
            </a:r>
            <a:r>
              <a:rPr lang="af-ZA" sz="3200" err="1"/>
              <a:t>eat</a:t>
            </a:r>
            <a:r>
              <a:rPr lang="af-ZA" sz="3200" dirty="0"/>
              <a:t> </a:t>
            </a:r>
            <a:r>
              <a:rPr lang="af-ZA" sz="3200" err="1"/>
              <a:t>rice</a:t>
            </a:r>
            <a:r>
              <a:rPr lang="af-ZA" sz="3200" dirty="0"/>
              <a:t> </a:t>
            </a:r>
            <a:r>
              <a:rPr lang="af-ZA" sz="3200" err="1"/>
              <a:t>every</a:t>
            </a:r>
            <a:r>
              <a:rPr lang="af-ZA" sz="3200" dirty="0"/>
              <a:t> </a:t>
            </a:r>
            <a:r>
              <a:rPr lang="af-ZA" sz="3200" err="1"/>
              <a:t>day</a:t>
            </a:r>
            <a:r>
              <a:rPr lang="af-ZA" sz="3200" dirty="0"/>
              <a:t>.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I </a:t>
            </a:r>
            <a:r>
              <a:rPr lang="af-ZA" sz="3200" err="1"/>
              <a:t>like</a:t>
            </a:r>
            <a:r>
              <a:rPr lang="af-ZA" sz="3200" dirty="0"/>
              <a:t> </a:t>
            </a:r>
            <a:r>
              <a:rPr lang="af-ZA" sz="3200" err="1"/>
              <a:t>rice</a:t>
            </a:r>
            <a:r>
              <a:rPr lang="af-ZA" sz="3200" dirty="0"/>
              <a:t>.</a:t>
            </a:r>
            <a:endParaRPr lang="af-ZA" sz="3200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796227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75D5CD-310E-DB0A-5DB5-43055073C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B82099-DB22-152A-C476-0E0B5407D9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736" y="396240"/>
            <a:ext cx="11668125" cy="626554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f-ZA" sz="3200" dirty="0"/>
              <a:t>Rice is </a:t>
            </a:r>
            <a:r>
              <a:rPr lang="af-ZA" sz="3200" err="1"/>
              <a:t>an</a:t>
            </a:r>
            <a:r>
              <a:rPr lang="af-ZA" sz="3200" dirty="0"/>
              <a:t> </a:t>
            </a:r>
            <a:r>
              <a:rPr lang="af-ZA" sz="3200" err="1"/>
              <a:t>uncountable</a:t>
            </a:r>
            <a:r>
              <a:rPr lang="af-ZA" sz="3200" dirty="0"/>
              <a:t> </a:t>
            </a:r>
            <a:r>
              <a:rPr lang="af-ZA" sz="3200" err="1"/>
              <a:t>noun</a:t>
            </a:r>
            <a:r>
              <a:rPr lang="af-ZA" sz="3200" dirty="0"/>
              <a:t>.</a:t>
            </a:r>
            <a:endParaRPr lang="af-ZA" sz="3200" dirty="0">
              <a:cs typeface="Calibri Light"/>
            </a:endParaRPr>
          </a:p>
          <a:p>
            <a:r>
              <a:rPr lang="af-ZA" sz="3200" err="1"/>
              <a:t>An</a:t>
            </a:r>
            <a:r>
              <a:rPr lang="af-ZA" sz="3200" dirty="0"/>
              <a:t> </a:t>
            </a:r>
            <a:r>
              <a:rPr lang="af-ZA" sz="3200" err="1"/>
              <a:t>uncountable</a:t>
            </a:r>
            <a:r>
              <a:rPr lang="af-ZA" sz="3200" dirty="0"/>
              <a:t> </a:t>
            </a:r>
            <a:r>
              <a:rPr lang="af-ZA" sz="3200" err="1"/>
              <a:t>noun</a:t>
            </a:r>
            <a:r>
              <a:rPr lang="af-ZA" sz="3200" dirty="0"/>
              <a:t> </a:t>
            </a:r>
            <a:r>
              <a:rPr lang="af-ZA" sz="3200" err="1"/>
              <a:t>has</a:t>
            </a:r>
            <a:r>
              <a:rPr lang="af-ZA" sz="3200" dirty="0"/>
              <a:t> </a:t>
            </a:r>
            <a:r>
              <a:rPr lang="af-ZA" sz="3200" err="1"/>
              <a:t>only</a:t>
            </a:r>
            <a:r>
              <a:rPr lang="af-ZA" sz="3200" dirty="0"/>
              <a:t> </a:t>
            </a:r>
            <a:r>
              <a:rPr lang="af-ZA" sz="3200" err="1"/>
              <a:t>one</a:t>
            </a:r>
            <a:r>
              <a:rPr lang="af-ZA" sz="3200" dirty="0"/>
              <a:t> </a:t>
            </a:r>
            <a:r>
              <a:rPr lang="af-ZA" sz="3200" err="1"/>
              <a:t>form</a:t>
            </a:r>
            <a:r>
              <a:rPr lang="af-ZA" sz="3200" dirty="0"/>
              <a:t> (</a:t>
            </a:r>
            <a:r>
              <a:rPr lang="af-ZA" sz="3200" err="1"/>
              <a:t>rice</a:t>
            </a:r>
            <a:r>
              <a:rPr lang="af-ZA" sz="3200" dirty="0"/>
              <a:t>).</a:t>
            </a:r>
            <a:endParaRPr lang="af-ZA" sz="3200" dirty="0">
              <a:cs typeface="Calibri Light"/>
            </a:endParaRPr>
          </a:p>
          <a:p>
            <a:r>
              <a:rPr lang="af-ZA" sz="3200" err="1"/>
              <a:t>We</a:t>
            </a:r>
            <a:r>
              <a:rPr lang="af-ZA" sz="3200" dirty="0"/>
              <a:t> </a:t>
            </a:r>
            <a:r>
              <a:rPr lang="af-ZA" sz="3200" err="1"/>
              <a:t>cannot</a:t>
            </a:r>
            <a:r>
              <a:rPr lang="af-ZA" sz="3200" dirty="0"/>
              <a:t> </a:t>
            </a:r>
            <a:r>
              <a:rPr lang="af-ZA" sz="3200" err="1"/>
              <a:t>use</a:t>
            </a:r>
            <a:r>
              <a:rPr lang="af-ZA" sz="3200" dirty="0"/>
              <a:t> </a:t>
            </a:r>
            <a:r>
              <a:rPr lang="af-ZA" sz="3200" err="1"/>
              <a:t>numbers</a:t>
            </a:r>
            <a:r>
              <a:rPr lang="af-ZA" sz="3200" dirty="0"/>
              <a:t> </a:t>
            </a:r>
            <a:r>
              <a:rPr lang="af-ZA" sz="3200" err="1"/>
              <a:t>with</a:t>
            </a:r>
            <a:r>
              <a:rPr lang="af-ZA" sz="3200" dirty="0"/>
              <a:t> </a:t>
            </a:r>
            <a:r>
              <a:rPr lang="af-ZA" sz="3200" err="1"/>
              <a:t>uncountable</a:t>
            </a:r>
            <a:r>
              <a:rPr lang="af-ZA" sz="3200" dirty="0"/>
              <a:t> </a:t>
            </a:r>
            <a:r>
              <a:rPr lang="af-ZA" sz="3200" err="1"/>
              <a:t>nouns</a:t>
            </a:r>
            <a:r>
              <a:rPr lang="af-ZA" sz="3200" dirty="0"/>
              <a:t>. </a:t>
            </a:r>
            <a:r>
              <a:rPr lang="af-ZA" sz="3200" err="1"/>
              <a:t>We</a:t>
            </a:r>
            <a:r>
              <a:rPr lang="af-ZA" sz="3200" dirty="0"/>
              <a:t> </a:t>
            </a:r>
            <a:r>
              <a:rPr lang="af-ZA" sz="3200" err="1"/>
              <a:t>cannot</a:t>
            </a:r>
            <a:r>
              <a:rPr lang="af-ZA" sz="3200" dirty="0"/>
              <a:t> </a:t>
            </a:r>
            <a:r>
              <a:rPr lang="af-ZA" sz="3200" err="1"/>
              <a:t>say</a:t>
            </a:r>
            <a:r>
              <a:rPr lang="af-ZA" sz="3200" dirty="0"/>
              <a:t> '</a:t>
            </a:r>
            <a:r>
              <a:rPr lang="af-ZA" sz="3200" err="1"/>
              <a:t>one</a:t>
            </a:r>
            <a:r>
              <a:rPr lang="af-ZA" sz="3200" dirty="0"/>
              <a:t> </a:t>
            </a:r>
            <a:r>
              <a:rPr lang="af-ZA" sz="3200" err="1"/>
              <a:t>rice</a:t>
            </a:r>
            <a:r>
              <a:rPr lang="af-ZA" sz="3200" dirty="0"/>
              <a:t>', '</a:t>
            </a:r>
            <a:r>
              <a:rPr lang="af-ZA" sz="3200" err="1"/>
              <a:t>two</a:t>
            </a:r>
            <a:r>
              <a:rPr lang="af-ZA" sz="3200" dirty="0"/>
              <a:t> </a:t>
            </a:r>
            <a:r>
              <a:rPr lang="af-ZA" sz="3200" err="1"/>
              <a:t>rices</a:t>
            </a:r>
            <a:r>
              <a:rPr lang="af-ZA" sz="3200" dirty="0"/>
              <a:t>' etc.</a:t>
            </a:r>
            <a:endParaRPr lang="af-ZA" sz="3200" dirty="0">
              <a:cs typeface="Calibri Light"/>
            </a:endParaRPr>
          </a:p>
          <a:p>
            <a:r>
              <a:rPr lang="af-ZA" sz="3200" err="1"/>
              <a:t>Examples</a:t>
            </a:r>
            <a:r>
              <a:rPr lang="af-ZA" sz="3200" dirty="0"/>
              <a:t> of </a:t>
            </a:r>
            <a:r>
              <a:rPr lang="af-ZA" sz="3200" err="1"/>
              <a:t>nouns</a:t>
            </a:r>
            <a:r>
              <a:rPr lang="af-ZA" sz="3200" dirty="0"/>
              <a:t> </a:t>
            </a:r>
            <a:r>
              <a:rPr lang="af-ZA" sz="3200" err="1"/>
              <a:t>usually</a:t>
            </a:r>
            <a:r>
              <a:rPr lang="af-ZA" sz="3200" dirty="0"/>
              <a:t> </a:t>
            </a:r>
            <a:r>
              <a:rPr lang="af-ZA" sz="3200" err="1"/>
              <a:t>uncountable</a:t>
            </a:r>
            <a:r>
              <a:rPr lang="af-ZA" sz="3200" dirty="0"/>
              <a:t>: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Kate was </a:t>
            </a:r>
            <a:r>
              <a:rPr lang="af-ZA" sz="3200" err="1"/>
              <a:t>listening</a:t>
            </a:r>
            <a:r>
              <a:rPr lang="af-ZA" sz="3200" dirty="0"/>
              <a:t> </a:t>
            </a:r>
            <a:r>
              <a:rPr lang="af-ZA" sz="3200" err="1"/>
              <a:t>to</a:t>
            </a:r>
            <a:r>
              <a:rPr lang="af-ZA" sz="3200" dirty="0"/>
              <a:t> (some) </a:t>
            </a:r>
            <a:r>
              <a:rPr lang="af-ZA" sz="3200" err="1"/>
              <a:t>music</a:t>
            </a:r>
            <a:r>
              <a:rPr lang="af-ZA" sz="3200" dirty="0"/>
              <a:t>.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err="1"/>
              <a:t>There's</a:t>
            </a:r>
            <a:r>
              <a:rPr lang="af-ZA" sz="3200" dirty="0"/>
              <a:t> sand in my </a:t>
            </a:r>
            <a:r>
              <a:rPr lang="af-ZA" sz="3200" err="1"/>
              <a:t>shoes</a:t>
            </a:r>
            <a:r>
              <a:rPr lang="af-ZA" sz="3200" dirty="0"/>
              <a:t>.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Do </a:t>
            </a:r>
            <a:r>
              <a:rPr lang="af-ZA" sz="3200" err="1"/>
              <a:t>you</a:t>
            </a:r>
            <a:r>
              <a:rPr lang="af-ZA" sz="3200" dirty="0"/>
              <a:t> </a:t>
            </a:r>
            <a:r>
              <a:rPr lang="af-ZA" sz="3200" err="1"/>
              <a:t>have</a:t>
            </a:r>
            <a:r>
              <a:rPr lang="af-ZA" sz="3200" dirty="0"/>
              <a:t> </a:t>
            </a:r>
            <a:r>
              <a:rPr lang="af-ZA" sz="3200" err="1"/>
              <a:t>any</a:t>
            </a:r>
            <a:r>
              <a:rPr lang="af-ZA" sz="3200" dirty="0"/>
              <a:t> </a:t>
            </a:r>
            <a:r>
              <a:rPr lang="af-ZA" sz="3200" err="1"/>
              <a:t>money</a:t>
            </a:r>
            <a:r>
              <a:rPr lang="af-ZA" sz="3200" dirty="0"/>
              <a:t>?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err="1"/>
              <a:t>It</a:t>
            </a:r>
            <a:r>
              <a:rPr lang="af-ZA" sz="3200" dirty="0"/>
              <a:t> </a:t>
            </a:r>
            <a:r>
              <a:rPr lang="af-ZA" sz="3200" err="1"/>
              <a:t>wasn't</a:t>
            </a:r>
            <a:r>
              <a:rPr lang="af-ZA" sz="3200" dirty="0"/>
              <a:t> </a:t>
            </a:r>
            <a:r>
              <a:rPr lang="af-ZA" sz="3200" err="1"/>
              <a:t>your</a:t>
            </a:r>
            <a:r>
              <a:rPr lang="af-ZA" sz="3200" dirty="0"/>
              <a:t> </a:t>
            </a:r>
            <a:r>
              <a:rPr lang="af-ZA" sz="3200" err="1"/>
              <a:t>fault</a:t>
            </a:r>
            <a:r>
              <a:rPr lang="af-ZA" sz="3200" dirty="0"/>
              <a:t>. </a:t>
            </a:r>
            <a:r>
              <a:rPr lang="af-ZA" sz="3200" err="1"/>
              <a:t>It</a:t>
            </a:r>
            <a:r>
              <a:rPr lang="af-ZA" sz="3200" dirty="0"/>
              <a:t> was bad </a:t>
            </a:r>
            <a:r>
              <a:rPr lang="af-ZA" sz="3200" err="1"/>
              <a:t>luck</a:t>
            </a:r>
            <a:r>
              <a:rPr lang="af-ZA" sz="3200" dirty="0"/>
              <a:t>.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err="1"/>
              <a:t>There</a:t>
            </a:r>
            <a:r>
              <a:rPr lang="af-ZA" sz="3200" dirty="0"/>
              <a:t> is </a:t>
            </a:r>
            <a:r>
              <a:rPr lang="af-ZA" sz="3200" err="1"/>
              <a:t>no</a:t>
            </a:r>
            <a:r>
              <a:rPr lang="af-ZA" sz="3200" dirty="0"/>
              <a:t> </a:t>
            </a:r>
            <a:r>
              <a:rPr lang="af-ZA" sz="3200" err="1"/>
              <a:t>electricity</a:t>
            </a:r>
            <a:r>
              <a:rPr lang="af-ZA" sz="3200" dirty="0"/>
              <a:t> in </a:t>
            </a:r>
            <a:r>
              <a:rPr lang="af-ZA" sz="3200" err="1"/>
              <a:t>this</a:t>
            </a:r>
            <a:r>
              <a:rPr lang="af-ZA" sz="3200" dirty="0"/>
              <a:t> </a:t>
            </a:r>
            <a:r>
              <a:rPr lang="af-ZA" sz="3200" err="1"/>
              <a:t>house</a:t>
            </a:r>
            <a:r>
              <a:rPr lang="af-ZA" sz="3200" dirty="0"/>
              <a:t>.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err="1"/>
              <a:t>We</a:t>
            </a:r>
            <a:r>
              <a:rPr lang="af-ZA" sz="3200" dirty="0"/>
              <a:t> </a:t>
            </a:r>
            <a:r>
              <a:rPr lang="af-ZA" sz="3200" err="1"/>
              <a:t>don't</a:t>
            </a:r>
            <a:r>
              <a:rPr lang="af-ZA" sz="3200" dirty="0"/>
              <a:t> </a:t>
            </a:r>
            <a:r>
              <a:rPr lang="af-ZA" sz="3200" err="1"/>
              <a:t>have</a:t>
            </a:r>
            <a:r>
              <a:rPr lang="af-ZA" sz="3200" dirty="0"/>
              <a:t> </a:t>
            </a:r>
            <a:r>
              <a:rPr lang="af-ZA" sz="3200" err="1"/>
              <a:t>enough</a:t>
            </a:r>
            <a:r>
              <a:rPr lang="af-ZA" sz="3200" dirty="0"/>
              <a:t> water.</a:t>
            </a:r>
            <a:endParaRPr lang="af-ZA" sz="3200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85644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2F0EED-A3FE-95D5-F6E1-20B8001F7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CCD7E8-29DF-ABC7-580E-5158A80FEC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096" y="264160"/>
            <a:ext cx="11607165" cy="6560185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af-ZA" sz="3200" b="1" dirty="0"/>
              <a:t>B.</a:t>
            </a:r>
            <a:endParaRPr lang="af-ZA" sz="3200" b="1">
              <a:cs typeface="Calibri Light"/>
            </a:endParaRPr>
          </a:p>
          <a:p>
            <a:r>
              <a:rPr lang="af-ZA" sz="3200" dirty="0" err="1"/>
              <a:t>You</a:t>
            </a:r>
            <a:r>
              <a:rPr lang="af-ZA" sz="3200" dirty="0"/>
              <a:t> </a:t>
            </a:r>
            <a:r>
              <a:rPr lang="af-ZA" sz="3200" dirty="0" err="1"/>
              <a:t>can</a:t>
            </a:r>
            <a:r>
              <a:rPr lang="af-ZA" sz="3200" dirty="0"/>
              <a:t> </a:t>
            </a:r>
            <a:r>
              <a:rPr lang="af-ZA" sz="3200" dirty="0" err="1"/>
              <a:t>use</a:t>
            </a:r>
            <a:r>
              <a:rPr lang="af-ZA" sz="3200" dirty="0"/>
              <a:t> a/</a:t>
            </a:r>
            <a:r>
              <a:rPr lang="af-ZA" sz="3200" dirty="0" err="1"/>
              <a:t>an</a:t>
            </a:r>
            <a:r>
              <a:rPr lang="af-ZA" sz="3200" dirty="0"/>
              <a:t> </a:t>
            </a:r>
            <a:r>
              <a:rPr lang="af-ZA" sz="3200" dirty="0" err="1"/>
              <a:t>with</a:t>
            </a:r>
            <a:r>
              <a:rPr lang="af-ZA" sz="3200" dirty="0"/>
              <a:t> </a:t>
            </a:r>
            <a:r>
              <a:rPr lang="af-ZA" sz="3200" dirty="0" err="1"/>
              <a:t>singular</a:t>
            </a:r>
            <a:r>
              <a:rPr lang="af-ZA" sz="3200" dirty="0"/>
              <a:t> </a:t>
            </a:r>
            <a:r>
              <a:rPr lang="af-ZA" sz="3200" dirty="0" err="1"/>
              <a:t>countable</a:t>
            </a:r>
            <a:r>
              <a:rPr lang="af-ZA" sz="3200" dirty="0"/>
              <a:t> </a:t>
            </a:r>
            <a:r>
              <a:rPr lang="af-ZA" sz="3200" dirty="0" err="1"/>
              <a:t>nouns</a:t>
            </a:r>
            <a:r>
              <a:rPr lang="af-ZA" sz="3200" dirty="0"/>
              <a:t>: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a </a:t>
            </a:r>
            <a:r>
              <a:rPr lang="af-ZA" sz="3200" dirty="0" err="1"/>
              <a:t>beach</a:t>
            </a:r>
            <a:r>
              <a:rPr lang="af-ZA" sz="3200" dirty="0"/>
              <a:t> a student </a:t>
            </a:r>
            <a:r>
              <a:rPr lang="af-ZA" sz="3200" dirty="0" err="1"/>
              <a:t>an</a:t>
            </a:r>
            <a:r>
              <a:rPr lang="af-ZA" sz="3200" dirty="0"/>
              <a:t> </a:t>
            </a:r>
            <a:r>
              <a:rPr lang="af-ZA" sz="3200" dirty="0" err="1"/>
              <a:t>umbrella</a:t>
            </a:r>
            <a:endParaRPr lang="af-ZA" sz="3200" dirty="0">
              <a:cs typeface="Calibri Light"/>
            </a:endParaRPr>
          </a:p>
          <a:p>
            <a:endParaRPr lang="af-ZA" sz="3200" dirty="0">
              <a:cs typeface="Calibri Light"/>
            </a:endParaRPr>
          </a:p>
          <a:p>
            <a:r>
              <a:rPr lang="af-ZA" sz="3200" err="1"/>
              <a:t>You</a:t>
            </a:r>
            <a:r>
              <a:rPr lang="af-ZA" sz="3200" dirty="0"/>
              <a:t> </a:t>
            </a:r>
            <a:r>
              <a:rPr lang="af-ZA" sz="3200" err="1"/>
              <a:t>cannot</a:t>
            </a:r>
            <a:r>
              <a:rPr lang="af-ZA" sz="3200" dirty="0"/>
              <a:t> </a:t>
            </a:r>
            <a:r>
              <a:rPr lang="af-ZA" sz="3200" err="1"/>
              <a:t>use</a:t>
            </a:r>
            <a:r>
              <a:rPr lang="af-ZA" sz="3200" dirty="0"/>
              <a:t> </a:t>
            </a:r>
            <a:r>
              <a:rPr lang="af-ZA" sz="3200" err="1"/>
              <a:t>singular</a:t>
            </a:r>
            <a:r>
              <a:rPr lang="af-ZA" sz="3200" dirty="0"/>
              <a:t> </a:t>
            </a:r>
            <a:r>
              <a:rPr lang="af-ZA" sz="3200" err="1"/>
              <a:t>countable</a:t>
            </a:r>
            <a:r>
              <a:rPr lang="af-ZA" sz="3200" dirty="0"/>
              <a:t> </a:t>
            </a:r>
            <a:r>
              <a:rPr lang="af-ZA" sz="3200" err="1"/>
              <a:t>nouns</a:t>
            </a:r>
            <a:r>
              <a:rPr lang="af-ZA" sz="3200" dirty="0"/>
              <a:t> </a:t>
            </a:r>
            <a:r>
              <a:rPr lang="af-ZA" sz="3200" err="1"/>
              <a:t>alone</a:t>
            </a:r>
            <a:r>
              <a:rPr lang="af-ZA" sz="3200" dirty="0"/>
              <a:t> (without a/</a:t>
            </a:r>
            <a:r>
              <a:rPr lang="af-ZA" sz="3200" err="1"/>
              <a:t>the</a:t>
            </a:r>
            <a:r>
              <a:rPr lang="af-ZA" sz="3200" dirty="0"/>
              <a:t>/my etc.):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I want a banana. (</a:t>
            </a:r>
            <a:r>
              <a:rPr lang="af-ZA" sz="3200" dirty="0" err="1"/>
              <a:t>not</a:t>
            </a:r>
            <a:r>
              <a:rPr lang="af-ZA" sz="3200" dirty="0"/>
              <a:t> I want banana)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err="1"/>
              <a:t>There's</a:t>
            </a:r>
            <a:r>
              <a:rPr lang="af-ZA" sz="3200" dirty="0"/>
              <a:t> been </a:t>
            </a:r>
            <a:r>
              <a:rPr lang="af-ZA" sz="3200" err="1"/>
              <a:t>an</a:t>
            </a:r>
            <a:r>
              <a:rPr lang="af-ZA" sz="3200" dirty="0"/>
              <a:t> </a:t>
            </a:r>
            <a:r>
              <a:rPr lang="af-ZA" sz="3200" err="1"/>
              <a:t>accident</a:t>
            </a:r>
            <a:r>
              <a:rPr lang="af-ZA" sz="3200" dirty="0"/>
              <a:t>. (</a:t>
            </a:r>
            <a:r>
              <a:rPr lang="af-ZA" sz="3200" err="1"/>
              <a:t>not</a:t>
            </a:r>
            <a:r>
              <a:rPr lang="af-ZA" sz="3200" dirty="0"/>
              <a:t> </a:t>
            </a:r>
            <a:r>
              <a:rPr lang="af-ZA" sz="3200" err="1"/>
              <a:t>There's</a:t>
            </a:r>
            <a:r>
              <a:rPr lang="af-ZA" sz="3200" dirty="0"/>
              <a:t> been </a:t>
            </a:r>
            <a:r>
              <a:rPr lang="af-ZA" sz="3200" err="1"/>
              <a:t>accident</a:t>
            </a:r>
            <a:r>
              <a:rPr lang="af-ZA" sz="3200" dirty="0"/>
              <a:t>)</a:t>
            </a:r>
            <a:endParaRPr lang="af-ZA" sz="3200" dirty="0">
              <a:cs typeface="Calibri Light"/>
            </a:endParaRPr>
          </a:p>
          <a:p>
            <a:r>
              <a:rPr lang="af-ZA" sz="3200" err="1"/>
              <a:t>You</a:t>
            </a:r>
            <a:r>
              <a:rPr lang="af-ZA" sz="3200" dirty="0"/>
              <a:t> </a:t>
            </a:r>
            <a:r>
              <a:rPr lang="af-ZA" sz="3200" err="1"/>
              <a:t>can</a:t>
            </a:r>
            <a:r>
              <a:rPr lang="af-ZA" sz="3200" dirty="0"/>
              <a:t> </a:t>
            </a:r>
            <a:r>
              <a:rPr lang="af-ZA" sz="3200" err="1"/>
              <a:t>use</a:t>
            </a:r>
            <a:r>
              <a:rPr lang="af-ZA" sz="3200" dirty="0"/>
              <a:t> </a:t>
            </a:r>
            <a:r>
              <a:rPr lang="af-ZA" sz="3200" err="1"/>
              <a:t>plural</a:t>
            </a:r>
            <a:r>
              <a:rPr lang="af-ZA" sz="3200" dirty="0"/>
              <a:t> </a:t>
            </a:r>
            <a:r>
              <a:rPr lang="af-ZA" sz="3200" err="1"/>
              <a:t>countable</a:t>
            </a:r>
            <a:r>
              <a:rPr lang="af-ZA" sz="3200" dirty="0"/>
              <a:t> </a:t>
            </a:r>
            <a:r>
              <a:rPr lang="af-ZA" sz="3200" err="1"/>
              <a:t>nouns</a:t>
            </a:r>
            <a:r>
              <a:rPr lang="af-ZA" sz="3200" dirty="0"/>
              <a:t> </a:t>
            </a:r>
            <a:r>
              <a:rPr lang="af-ZA" sz="3200" err="1"/>
              <a:t>alone</a:t>
            </a:r>
            <a:r>
              <a:rPr lang="af-ZA" sz="3200" dirty="0"/>
              <a:t>: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I </a:t>
            </a:r>
            <a:r>
              <a:rPr lang="af-ZA" sz="3200" err="1"/>
              <a:t>like</a:t>
            </a:r>
            <a:r>
              <a:rPr lang="af-ZA" sz="3200" dirty="0"/>
              <a:t> bananas. (= bananas in </a:t>
            </a:r>
            <a:r>
              <a:rPr lang="af-ZA" sz="3200" err="1"/>
              <a:t>general</a:t>
            </a:r>
            <a:r>
              <a:rPr lang="af-ZA" sz="3200" dirty="0"/>
              <a:t>)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err="1"/>
              <a:t>Accidents</a:t>
            </a:r>
            <a:r>
              <a:rPr lang="af-ZA" sz="3200" dirty="0"/>
              <a:t> </a:t>
            </a:r>
            <a:r>
              <a:rPr lang="af-ZA" sz="3200" err="1"/>
              <a:t>can</a:t>
            </a:r>
            <a:r>
              <a:rPr lang="af-ZA" sz="3200" dirty="0"/>
              <a:t> </a:t>
            </a:r>
            <a:r>
              <a:rPr lang="af-ZA" sz="3200" err="1"/>
              <a:t>be</a:t>
            </a:r>
            <a:r>
              <a:rPr lang="af-ZA" sz="3200" dirty="0"/>
              <a:t> </a:t>
            </a:r>
            <a:r>
              <a:rPr lang="af-ZA" sz="3200" err="1"/>
              <a:t>prevented</a:t>
            </a:r>
            <a:endParaRPr lang="af-ZA" sz="3200" err="1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845217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45197E-9451-8CB9-A21E-AF88D2669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B395D8-7A10-3B4C-360C-7A4E4DE66E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336" y="772160"/>
            <a:ext cx="11485245" cy="596074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f-ZA" sz="3200" err="1"/>
              <a:t>You</a:t>
            </a:r>
            <a:r>
              <a:rPr lang="af-ZA" sz="3200" dirty="0"/>
              <a:t> </a:t>
            </a:r>
            <a:r>
              <a:rPr lang="af-ZA" sz="3200" err="1"/>
              <a:t>cannot</a:t>
            </a:r>
            <a:r>
              <a:rPr lang="af-ZA" sz="3200" dirty="0"/>
              <a:t> </a:t>
            </a:r>
            <a:r>
              <a:rPr lang="af-ZA" sz="3200" err="1"/>
              <a:t>normally</a:t>
            </a:r>
            <a:r>
              <a:rPr lang="af-ZA" sz="3200" dirty="0"/>
              <a:t> </a:t>
            </a:r>
            <a:r>
              <a:rPr lang="af-ZA" sz="3200" err="1"/>
              <a:t>use</a:t>
            </a:r>
            <a:r>
              <a:rPr lang="af-ZA" sz="3200" dirty="0"/>
              <a:t> a/</a:t>
            </a:r>
            <a:r>
              <a:rPr lang="af-ZA" sz="3200" err="1"/>
              <a:t>an</a:t>
            </a:r>
            <a:r>
              <a:rPr lang="af-ZA" sz="3200" dirty="0"/>
              <a:t> </a:t>
            </a:r>
            <a:r>
              <a:rPr lang="af-ZA" sz="3200" err="1"/>
              <a:t>with</a:t>
            </a:r>
            <a:r>
              <a:rPr lang="af-ZA" sz="3200" dirty="0"/>
              <a:t> </a:t>
            </a:r>
            <a:r>
              <a:rPr lang="af-ZA" sz="3200" err="1"/>
              <a:t>uncountable</a:t>
            </a:r>
            <a:r>
              <a:rPr lang="af-ZA" sz="3200" dirty="0"/>
              <a:t> </a:t>
            </a:r>
            <a:r>
              <a:rPr lang="af-ZA" sz="3200" err="1"/>
              <a:t>nouns</a:t>
            </a:r>
            <a:r>
              <a:rPr lang="af-ZA" sz="3200" dirty="0"/>
              <a:t>. </a:t>
            </a:r>
            <a:r>
              <a:rPr lang="af-ZA" sz="3200" err="1"/>
              <a:t>We</a:t>
            </a:r>
            <a:r>
              <a:rPr lang="af-ZA" sz="3200" dirty="0"/>
              <a:t> do </a:t>
            </a:r>
            <a:r>
              <a:rPr lang="af-ZA" sz="3200" err="1"/>
              <a:t>not</a:t>
            </a:r>
            <a:r>
              <a:rPr lang="af-ZA" sz="3200" dirty="0"/>
              <a:t> </a:t>
            </a:r>
            <a:r>
              <a:rPr lang="af-ZA" sz="3200" err="1"/>
              <a:t>say</a:t>
            </a:r>
            <a:r>
              <a:rPr lang="af-ZA" sz="3200" dirty="0"/>
              <a:t> 'a sand', 'a </a:t>
            </a:r>
            <a:r>
              <a:rPr lang="af-ZA" sz="3200" err="1"/>
              <a:t>music</a:t>
            </a:r>
            <a:r>
              <a:rPr lang="af-ZA" sz="3200" dirty="0"/>
              <a:t>', 'a </a:t>
            </a:r>
            <a:r>
              <a:rPr lang="af-ZA" sz="3200" err="1"/>
              <a:t>rice</a:t>
            </a:r>
            <a:r>
              <a:rPr lang="af-ZA" sz="3200" dirty="0"/>
              <a:t>'.</a:t>
            </a:r>
            <a:endParaRPr lang="af-ZA" sz="3200" dirty="0">
              <a:cs typeface="Calibri Light"/>
            </a:endParaRPr>
          </a:p>
          <a:p>
            <a:r>
              <a:rPr lang="af-ZA" sz="3200" err="1"/>
              <a:t>But</a:t>
            </a:r>
            <a:r>
              <a:rPr lang="af-ZA" sz="3200" dirty="0"/>
              <a:t> </a:t>
            </a:r>
            <a:r>
              <a:rPr lang="af-ZA" sz="3200" err="1"/>
              <a:t>you</a:t>
            </a:r>
            <a:r>
              <a:rPr lang="af-ZA" sz="3200" dirty="0"/>
              <a:t> </a:t>
            </a:r>
            <a:r>
              <a:rPr lang="af-ZA" sz="3200" err="1"/>
              <a:t>can</a:t>
            </a:r>
            <a:r>
              <a:rPr lang="af-ZA" sz="3200" dirty="0"/>
              <a:t> </a:t>
            </a:r>
            <a:r>
              <a:rPr lang="af-ZA" sz="3200" err="1"/>
              <a:t>often</a:t>
            </a:r>
            <a:r>
              <a:rPr lang="af-ZA" sz="3200" dirty="0"/>
              <a:t> </a:t>
            </a:r>
            <a:r>
              <a:rPr lang="af-ZA" sz="3200" err="1"/>
              <a:t>use</a:t>
            </a:r>
            <a:r>
              <a:rPr lang="af-ZA" sz="3200" dirty="0"/>
              <a:t> a ... of. </a:t>
            </a:r>
            <a:r>
              <a:rPr lang="af-ZA" sz="3200" err="1"/>
              <a:t>For</a:t>
            </a:r>
            <a:r>
              <a:rPr lang="af-ZA" sz="3200" dirty="0"/>
              <a:t> </a:t>
            </a:r>
            <a:r>
              <a:rPr lang="af-ZA" sz="3200" err="1"/>
              <a:t>example</a:t>
            </a:r>
            <a:r>
              <a:rPr lang="af-ZA" sz="3200" dirty="0"/>
              <a:t>: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a </a:t>
            </a:r>
            <a:r>
              <a:rPr lang="af-ZA" sz="3200" err="1"/>
              <a:t>bowl</a:t>
            </a:r>
            <a:r>
              <a:rPr lang="af-ZA" sz="3200" dirty="0"/>
              <a:t> / a </a:t>
            </a:r>
            <a:r>
              <a:rPr lang="af-ZA" sz="3200" err="1"/>
              <a:t>packet</a:t>
            </a:r>
            <a:r>
              <a:rPr lang="af-ZA" sz="3200" dirty="0"/>
              <a:t> / a </a:t>
            </a:r>
            <a:r>
              <a:rPr lang="af-ZA" sz="3200" err="1"/>
              <a:t>grain</a:t>
            </a:r>
            <a:r>
              <a:rPr lang="af-ZA" sz="3200" dirty="0"/>
              <a:t> of </a:t>
            </a:r>
            <a:r>
              <a:rPr lang="af-ZA" sz="3200" err="1"/>
              <a:t>rice</a:t>
            </a:r>
            <a:endParaRPr lang="af-ZA" sz="3200" dirty="0">
              <a:cs typeface="Calibri Light"/>
            </a:endParaRPr>
          </a:p>
          <a:p>
            <a:endParaRPr lang="af-ZA" sz="3200" dirty="0">
              <a:cs typeface="Calibri Light"/>
            </a:endParaRPr>
          </a:p>
          <a:p>
            <a:r>
              <a:rPr lang="af-ZA" sz="3200" err="1"/>
              <a:t>You</a:t>
            </a:r>
            <a:r>
              <a:rPr lang="af-ZA" sz="3200" dirty="0"/>
              <a:t> </a:t>
            </a:r>
            <a:r>
              <a:rPr lang="af-ZA" sz="3200" err="1"/>
              <a:t>can</a:t>
            </a:r>
            <a:r>
              <a:rPr lang="af-ZA" sz="3200" dirty="0"/>
              <a:t> </a:t>
            </a:r>
            <a:r>
              <a:rPr lang="af-ZA" sz="3200" err="1"/>
              <a:t>use</a:t>
            </a:r>
            <a:r>
              <a:rPr lang="af-ZA" sz="3200" dirty="0"/>
              <a:t> </a:t>
            </a:r>
            <a:r>
              <a:rPr lang="af-ZA" sz="3200" err="1"/>
              <a:t>uncountable</a:t>
            </a:r>
            <a:r>
              <a:rPr lang="af-ZA" sz="3200" dirty="0"/>
              <a:t> </a:t>
            </a:r>
            <a:r>
              <a:rPr lang="af-ZA" sz="3200" err="1"/>
              <a:t>nouns</a:t>
            </a:r>
            <a:r>
              <a:rPr lang="af-ZA" sz="3200" dirty="0"/>
              <a:t> </a:t>
            </a:r>
            <a:r>
              <a:rPr lang="af-ZA" sz="3200" err="1"/>
              <a:t>alone</a:t>
            </a:r>
            <a:r>
              <a:rPr lang="af-ZA" sz="3200" dirty="0"/>
              <a:t> (without </a:t>
            </a:r>
            <a:r>
              <a:rPr lang="af-ZA" sz="3200" err="1"/>
              <a:t>the</a:t>
            </a:r>
            <a:r>
              <a:rPr lang="af-ZA" sz="3200" dirty="0"/>
              <a:t>/my/some etc.):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I </a:t>
            </a:r>
            <a:r>
              <a:rPr lang="af-ZA" sz="3200" err="1"/>
              <a:t>eat</a:t>
            </a:r>
            <a:r>
              <a:rPr lang="af-ZA" sz="3200" dirty="0"/>
              <a:t> </a:t>
            </a:r>
            <a:r>
              <a:rPr lang="af-ZA" sz="3200" err="1"/>
              <a:t>rice</a:t>
            </a:r>
            <a:r>
              <a:rPr lang="af-ZA" sz="3200" dirty="0"/>
              <a:t> </a:t>
            </a:r>
            <a:r>
              <a:rPr lang="af-ZA" sz="3200" err="1"/>
              <a:t>every</a:t>
            </a:r>
            <a:r>
              <a:rPr lang="af-ZA" sz="3200" dirty="0"/>
              <a:t> </a:t>
            </a:r>
            <a:r>
              <a:rPr lang="af-ZA" sz="3200" err="1"/>
              <a:t>day</a:t>
            </a:r>
            <a:r>
              <a:rPr lang="af-ZA" sz="3200" dirty="0"/>
              <a:t>.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err="1"/>
              <a:t>There's</a:t>
            </a:r>
            <a:r>
              <a:rPr lang="af-ZA" sz="3200" dirty="0"/>
              <a:t> </a:t>
            </a:r>
            <a:r>
              <a:rPr lang="af-ZA" sz="3200" err="1"/>
              <a:t>blood</a:t>
            </a:r>
            <a:r>
              <a:rPr lang="af-ZA" sz="3200" dirty="0"/>
              <a:t> </a:t>
            </a:r>
            <a:r>
              <a:rPr lang="af-ZA" sz="3200" err="1"/>
              <a:t>on</a:t>
            </a:r>
            <a:r>
              <a:rPr lang="af-ZA" sz="3200" dirty="0"/>
              <a:t> </a:t>
            </a:r>
            <a:r>
              <a:rPr lang="af-ZA" sz="3200" err="1"/>
              <a:t>your</a:t>
            </a:r>
            <a:r>
              <a:rPr lang="af-ZA" sz="3200" dirty="0"/>
              <a:t> </a:t>
            </a:r>
            <a:r>
              <a:rPr lang="af-ZA" sz="3200" err="1"/>
              <a:t>shirt</a:t>
            </a:r>
            <a:r>
              <a:rPr lang="af-ZA" sz="3200" dirty="0"/>
              <a:t>.</a:t>
            </a:r>
            <a:endParaRPr lang="af-ZA" sz="3200" dirty="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err="1"/>
              <a:t>Can</a:t>
            </a:r>
            <a:r>
              <a:rPr lang="af-ZA" sz="3200" dirty="0"/>
              <a:t> </a:t>
            </a:r>
            <a:r>
              <a:rPr lang="af-ZA" sz="3200" err="1"/>
              <a:t>you</a:t>
            </a:r>
            <a:r>
              <a:rPr lang="af-ZA" sz="3200" dirty="0"/>
              <a:t> </a:t>
            </a:r>
            <a:r>
              <a:rPr lang="af-ZA" sz="3200" err="1"/>
              <a:t>hear</a:t>
            </a:r>
            <a:r>
              <a:rPr lang="af-ZA" sz="3200" dirty="0"/>
              <a:t> </a:t>
            </a:r>
            <a:r>
              <a:rPr lang="af-ZA" sz="3200" err="1"/>
              <a:t>music</a:t>
            </a:r>
            <a:r>
              <a:rPr lang="af-ZA" dirty="0"/>
              <a:t>?</a:t>
            </a:r>
            <a:endParaRPr lang="af-ZA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526141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0BA794-586C-0585-2E8A-8618DDA74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701370-93B9-6E74-EBFF-59D1EDF7B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456" y="264160"/>
            <a:ext cx="11851005" cy="6560185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af-ZA" b="1" dirty="0"/>
              <a:t>C.</a:t>
            </a:r>
          </a:p>
          <a:p>
            <a:r>
              <a:rPr lang="af-ZA" sz="3200" dirty="0" err="1"/>
              <a:t>You</a:t>
            </a:r>
            <a:r>
              <a:rPr lang="af-ZA" sz="3200" dirty="0"/>
              <a:t> </a:t>
            </a:r>
            <a:r>
              <a:rPr lang="af-ZA" sz="3200" dirty="0" err="1"/>
              <a:t>can</a:t>
            </a:r>
            <a:r>
              <a:rPr lang="af-ZA" sz="3200" dirty="0"/>
              <a:t> </a:t>
            </a:r>
            <a:r>
              <a:rPr lang="af-ZA" sz="3200" dirty="0" err="1"/>
              <a:t>use</a:t>
            </a:r>
            <a:r>
              <a:rPr lang="af-ZA" sz="3200" dirty="0"/>
              <a:t> some </a:t>
            </a:r>
            <a:r>
              <a:rPr lang="af-ZA" sz="3200" dirty="0" err="1"/>
              <a:t>and</a:t>
            </a:r>
            <a:r>
              <a:rPr lang="af-ZA" sz="3200" dirty="0"/>
              <a:t> </a:t>
            </a:r>
            <a:r>
              <a:rPr lang="af-ZA" sz="3200" dirty="0" err="1"/>
              <a:t>any</a:t>
            </a:r>
            <a:r>
              <a:rPr lang="af-ZA" sz="3200" dirty="0"/>
              <a:t> </a:t>
            </a:r>
            <a:r>
              <a:rPr lang="af-ZA" sz="3200" dirty="0" err="1"/>
              <a:t>with</a:t>
            </a:r>
            <a:r>
              <a:rPr lang="af-ZA" sz="3200" dirty="0"/>
              <a:t> </a:t>
            </a:r>
            <a:r>
              <a:rPr lang="af-ZA" sz="3200" dirty="0" err="1"/>
              <a:t>plural</a:t>
            </a:r>
            <a:r>
              <a:rPr lang="af-ZA" sz="3200" dirty="0"/>
              <a:t> </a:t>
            </a:r>
            <a:r>
              <a:rPr lang="af-ZA" sz="3200" dirty="0" err="1"/>
              <a:t>countable</a:t>
            </a:r>
            <a:r>
              <a:rPr lang="af-ZA" sz="3200" dirty="0"/>
              <a:t> </a:t>
            </a:r>
            <a:r>
              <a:rPr lang="af-ZA" sz="3200" dirty="0" err="1"/>
              <a:t>nouns</a:t>
            </a:r>
            <a:r>
              <a:rPr lang="af-ZA" sz="3200" dirty="0"/>
              <a:t>:</a:t>
            </a:r>
            <a:endParaRPr lang="af-ZA" sz="320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dirty="0" err="1"/>
              <a:t>We</a:t>
            </a:r>
            <a:r>
              <a:rPr lang="af-ZA" sz="3200" dirty="0"/>
              <a:t> sang some </a:t>
            </a:r>
            <a:r>
              <a:rPr lang="af-ZA" sz="3200" dirty="0" err="1"/>
              <a:t>songs</a:t>
            </a:r>
            <a:r>
              <a:rPr lang="af-ZA" sz="3200" dirty="0"/>
              <a:t>.</a:t>
            </a:r>
            <a:endParaRPr lang="af-ZA" sz="320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dirty="0" err="1"/>
              <a:t>Did</a:t>
            </a:r>
            <a:r>
              <a:rPr lang="af-ZA" sz="3200" dirty="0"/>
              <a:t> </a:t>
            </a:r>
            <a:r>
              <a:rPr lang="af-ZA" sz="3200" dirty="0" err="1"/>
              <a:t>you</a:t>
            </a:r>
            <a:r>
              <a:rPr lang="af-ZA" sz="3200" dirty="0"/>
              <a:t> </a:t>
            </a:r>
            <a:r>
              <a:rPr lang="af-ZA" sz="3200" dirty="0" err="1"/>
              <a:t>buy</a:t>
            </a:r>
            <a:r>
              <a:rPr lang="af-ZA" sz="3200" dirty="0"/>
              <a:t> </a:t>
            </a:r>
            <a:r>
              <a:rPr lang="af-ZA" sz="3200" dirty="0" err="1"/>
              <a:t>any</a:t>
            </a:r>
            <a:r>
              <a:rPr lang="af-ZA" sz="3200" dirty="0"/>
              <a:t> </a:t>
            </a:r>
            <a:r>
              <a:rPr lang="af-ZA" sz="3200" dirty="0" err="1"/>
              <a:t>apples</a:t>
            </a:r>
            <a:r>
              <a:rPr lang="af-ZA" sz="3200" dirty="0"/>
              <a:t>?</a:t>
            </a:r>
            <a:endParaRPr lang="af-ZA" sz="3200">
              <a:cs typeface="Calibri Light"/>
            </a:endParaRPr>
          </a:p>
          <a:p>
            <a:r>
              <a:rPr lang="af-ZA" sz="3200" dirty="0" err="1"/>
              <a:t>We</a:t>
            </a:r>
            <a:r>
              <a:rPr lang="af-ZA" sz="3200" dirty="0"/>
              <a:t> </a:t>
            </a:r>
            <a:r>
              <a:rPr lang="af-ZA" sz="3200" dirty="0" err="1"/>
              <a:t>use</a:t>
            </a:r>
            <a:r>
              <a:rPr lang="af-ZA" sz="3200" dirty="0"/>
              <a:t> </a:t>
            </a:r>
            <a:r>
              <a:rPr lang="af-ZA" sz="3200" dirty="0" err="1"/>
              <a:t>many</a:t>
            </a:r>
            <a:r>
              <a:rPr lang="af-ZA" sz="3200" dirty="0"/>
              <a:t> </a:t>
            </a:r>
            <a:r>
              <a:rPr lang="af-ZA" sz="3200" dirty="0" err="1"/>
              <a:t>and</a:t>
            </a:r>
            <a:r>
              <a:rPr lang="af-ZA" sz="3200" dirty="0"/>
              <a:t> </a:t>
            </a:r>
            <a:r>
              <a:rPr lang="af-ZA" sz="3200" dirty="0" err="1"/>
              <a:t>few</a:t>
            </a:r>
            <a:r>
              <a:rPr lang="af-ZA" sz="3200" dirty="0"/>
              <a:t> </a:t>
            </a:r>
            <a:r>
              <a:rPr lang="af-ZA" sz="3200" dirty="0" err="1"/>
              <a:t>with</a:t>
            </a:r>
            <a:r>
              <a:rPr lang="af-ZA" sz="3200" dirty="0"/>
              <a:t> </a:t>
            </a:r>
            <a:r>
              <a:rPr lang="af-ZA" sz="3200" dirty="0" err="1"/>
              <a:t>plural</a:t>
            </a:r>
            <a:r>
              <a:rPr lang="af-ZA" sz="3200" dirty="0"/>
              <a:t> </a:t>
            </a:r>
            <a:r>
              <a:rPr lang="af-ZA" sz="3200" dirty="0" err="1"/>
              <a:t>countable</a:t>
            </a:r>
            <a:r>
              <a:rPr lang="af-ZA" sz="3200" dirty="0"/>
              <a:t> </a:t>
            </a:r>
            <a:r>
              <a:rPr lang="af-ZA" sz="3200" dirty="0" err="1"/>
              <a:t>nouns</a:t>
            </a:r>
            <a:r>
              <a:rPr lang="af-ZA" sz="3200" dirty="0"/>
              <a:t>:</a:t>
            </a:r>
            <a:endParaRPr lang="af-ZA" sz="320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dirty="0" err="1"/>
              <a:t>We</a:t>
            </a:r>
            <a:r>
              <a:rPr lang="af-ZA" sz="3200" dirty="0"/>
              <a:t> </a:t>
            </a:r>
            <a:r>
              <a:rPr lang="af-ZA" sz="3200" dirty="0" err="1"/>
              <a:t>didn't</a:t>
            </a:r>
            <a:r>
              <a:rPr lang="af-ZA" sz="3200" dirty="0"/>
              <a:t> take </a:t>
            </a:r>
            <a:r>
              <a:rPr lang="af-ZA" sz="3200" dirty="0" err="1"/>
              <a:t>many</a:t>
            </a:r>
            <a:r>
              <a:rPr lang="af-ZA" sz="3200" dirty="0"/>
              <a:t> </a:t>
            </a:r>
            <a:r>
              <a:rPr lang="af-ZA" sz="3200" dirty="0" err="1"/>
              <a:t>pictures</a:t>
            </a:r>
            <a:r>
              <a:rPr lang="af-ZA" sz="3200" dirty="0"/>
              <a:t>.</a:t>
            </a:r>
            <a:endParaRPr lang="af-ZA" sz="3200">
              <a:cs typeface="Calibri Light"/>
            </a:endParaRPr>
          </a:p>
          <a:p>
            <a:r>
              <a:rPr lang="af-ZA" sz="3200" dirty="0"/>
              <a:t>⦁ I </a:t>
            </a:r>
            <a:r>
              <a:rPr lang="af-ZA" sz="3200" dirty="0" err="1"/>
              <a:t>have</a:t>
            </a:r>
            <a:r>
              <a:rPr lang="af-ZA" sz="3200" dirty="0"/>
              <a:t> a </a:t>
            </a:r>
            <a:r>
              <a:rPr lang="af-ZA" sz="3200" dirty="0" err="1"/>
              <a:t>few</a:t>
            </a:r>
            <a:r>
              <a:rPr lang="af-ZA" sz="3200" dirty="0"/>
              <a:t> </a:t>
            </a:r>
            <a:r>
              <a:rPr lang="af-ZA" sz="3200" dirty="0" err="1"/>
              <a:t>things</a:t>
            </a:r>
            <a:r>
              <a:rPr lang="af-ZA" sz="3200" dirty="0"/>
              <a:t> </a:t>
            </a:r>
            <a:r>
              <a:rPr lang="af-ZA" sz="3200" dirty="0" err="1"/>
              <a:t>to</a:t>
            </a:r>
            <a:r>
              <a:rPr lang="af-ZA" sz="3200" dirty="0"/>
              <a:t> do.</a:t>
            </a:r>
            <a:endParaRPr lang="af-ZA" sz="3200">
              <a:cs typeface="Calibri Light"/>
            </a:endParaRPr>
          </a:p>
          <a:p>
            <a:r>
              <a:rPr lang="af-ZA" sz="3200" err="1"/>
              <a:t>You</a:t>
            </a:r>
            <a:r>
              <a:rPr lang="af-ZA" sz="3200" dirty="0"/>
              <a:t> </a:t>
            </a:r>
            <a:r>
              <a:rPr lang="af-ZA" sz="3200" err="1"/>
              <a:t>can</a:t>
            </a:r>
            <a:r>
              <a:rPr lang="af-ZA" sz="3200" dirty="0"/>
              <a:t> </a:t>
            </a:r>
            <a:r>
              <a:rPr lang="af-ZA" sz="3200" err="1"/>
              <a:t>use</a:t>
            </a:r>
            <a:r>
              <a:rPr lang="af-ZA" sz="3200" dirty="0"/>
              <a:t> some </a:t>
            </a:r>
            <a:r>
              <a:rPr lang="af-ZA" sz="3200" err="1"/>
              <a:t>and</a:t>
            </a:r>
            <a:r>
              <a:rPr lang="af-ZA" sz="3200" dirty="0"/>
              <a:t> </a:t>
            </a:r>
            <a:r>
              <a:rPr lang="af-ZA" sz="3200" err="1"/>
              <a:t>any</a:t>
            </a:r>
            <a:r>
              <a:rPr lang="af-ZA" sz="3200" dirty="0"/>
              <a:t> </a:t>
            </a:r>
            <a:r>
              <a:rPr lang="af-ZA" sz="3200" err="1"/>
              <a:t>with</a:t>
            </a:r>
            <a:r>
              <a:rPr lang="af-ZA" sz="3200" dirty="0"/>
              <a:t> </a:t>
            </a:r>
            <a:r>
              <a:rPr lang="af-ZA" sz="3200" err="1"/>
              <a:t>uncountable</a:t>
            </a:r>
            <a:r>
              <a:rPr lang="af-ZA" sz="3200" dirty="0"/>
              <a:t> </a:t>
            </a:r>
            <a:r>
              <a:rPr lang="af-ZA" sz="3200" err="1"/>
              <a:t>nouns</a:t>
            </a:r>
            <a:r>
              <a:rPr lang="af-ZA" sz="3200" dirty="0"/>
              <a:t>:</a:t>
            </a:r>
            <a:endParaRPr lang="af-ZA" sz="320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dirty="0" err="1"/>
              <a:t>We</a:t>
            </a:r>
            <a:r>
              <a:rPr lang="af-ZA" sz="3200" dirty="0"/>
              <a:t> </a:t>
            </a:r>
            <a:r>
              <a:rPr lang="af-ZA" sz="3200" dirty="0" err="1"/>
              <a:t>listened</a:t>
            </a:r>
            <a:r>
              <a:rPr lang="af-ZA" sz="3200" dirty="0"/>
              <a:t> </a:t>
            </a:r>
            <a:r>
              <a:rPr lang="af-ZA" sz="3200" dirty="0" err="1"/>
              <a:t>to</a:t>
            </a:r>
            <a:r>
              <a:rPr lang="af-ZA" sz="3200" dirty="0"/>
              <a:t> some </a:t>
            </a:r>
            <a:r>
              <a:rPr lang="af-ZA" sz="3200" dirty="0" err="1"/>
              <a:t>music</a:t>
            </a:r>
            <a:r>
              <a:rPr lang="af-ZA" sz="3200" dirty="0"/>
              <a:t>.</a:t>
            </a:r>
            <a:endParaRPr lang="af-ZA" sz="320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dirty="0" err="1"/>
              <a:t>Did</a:t>
            </a:r>
            <a:r>
              <a:rPr lang="af-ZA" sz="3200" dirty="0"/>
              <a:t> </a:t>
            </a:r>
            <a:r>
              <a:rPr lang="af-ZA" sz="3200" dirty="0" err="1"/>
              <a:t>you</a:t>
            </a:r>
            <a:r>
              <a:rPr lang="af-ZA" sz="3200" dirty="0"/>
              <a:t> </a:t>
            </a:r>
            <a:r>
              <a:rPr lang="af-ZA" sz="3200" dirty="0" err="1"/>
              <a:t>buy</a:t>
            </a:r>
            <a:r>
              <a:rPr lang="af-ZA" sz="3200" dirty="0"/>
              <a:t> </a:t>
            </a:r>
            <a:r>
              <a:rPr lang="af-ZA" sz="3200" dirty="0" err="1"/>
              <a:t>any</a:t>
            </a:r>
            <a:r>
              <a:rPr lang="af-ZA" sz="3200" dirty="0"/>
              <a:t> </a:t>
            </a:r>
            <a:r>
              <a:rPr lang="af-ZA" sz="3200" dirty="0" err="1"/>
              <a:t>apple</a:t>
            </a:r>
            <a:r>
              <a:rPr lang="af-ZA" sz="3200" dirty="0"/>
              <a:t> </a:t>
            </a:r>
            <a:r>
              <a:rPr lang="af-ZA" sz="3200" dirty="0" err="1"/>
              <a:t>juice</a:t>
            </a:r>
            <a:r>
              <a:rPr lang="af-ZA" sz="3200" dirty="0"/>
              <a:t>?</a:t>
            </a:r>
            <a:endParaRPr lang="af-ZA" sz="3200">
              <a:cs typeface="Calibri Light"/>
            </a:endParaRPr>
          </a:p>
          <a:p>
            <a:r>
              <a:rPr lang="af-ZA" sz="3200" dirty="0" err="1"/>
              <a:t>We</a:t>
            </a:r>
            <a:r>
              <a:rPr lang="af-ZA" sz="3200" dirty="0"/>
              <a:t> </a:t>
            </a:r>
            <a:r>
              <a:rPr lang="af-ZA" sz="3200" dirty="0" err="1"/>
              <a:t>use</a:t>
            </a:r>
            <a:r>
              <a:rPr lang="af-ZA" sz="3200" dirty="0"/>
              <a:t> </a:t>
            </a:r>
            <a:r>
              <a:rPr lang="af-ZA" sz="3200" dirty="0" err="1"/>
              <a:t>much</a:t>
            </a:r>
            <a:r>
              <a:rPr lang="af-ZA" sz="3200" dirty="0"/>
              <a:t> </a:t>
            </a:r>
            <a:r>
              <a:rPr lang="af-ZA" sz="3200" dirty="0" err="1"/>
              <a:t>and</a:t>
            </a:r>
            <a:r>
              <a:rPr lang="af-ZA" sz="3200" dirty="0"/>
              <a:t> </a:t>
            </a:r>
            <a:r>
              <a:rPr lang="af-ZA" sz="3200" dirty="0" err="1"/>
              <a:t>little</a:t>
            </a:r>
            <a:r>
              <a:rPr lang="af-ZA" sz="3200" dirty="0"/>
              <a:t> </a:t>
            </a:r>
            <a:r>
              <a:rPr lang="af-ZA" sz="3200" dirty="0" err="1"/>
              <a:t>with</a:t>
            </a:r>
            <a:r>
              <a:rPr lang="af-ZA" sz="3200" dirty="0"/>
              <a:t> </a:t>
            </a:r>
            <a:r>
              <a:rPr lang="af-ZA" sz="3200" dirty="0" err="1"/>
              <a:t>uncountable</a:t>
            </a:r>
            <a:r>
              <a:rPr lang="af-ZA" sz="3200" dirty="0"/>
              <a:t> </a:t>
            </a:r>
            <a:r>
              <a:rPr lang="af-ZA" sz="3200" dirty="0" err="1"/>
              <a:t>nouns</a:t>
            </a:r>
            <a:r>
              <a:rPr lang="af-ZA" sz="3200" dirty="0"/>
              <a:t>:</a:t>
            </a:r>
            <a:endParaRPr lang="af-ZA" sz="3200">
              <a:cs typeface="Calibri Light"/>
            </a:endParaRPr>
          </a:p>
          <a:p>
            <a:r>
              <a:rPr lang="af-ZA" sz="3200" dirty="0"/>
              <a:t>⦁ </a:t>
            </a:r>
            <a:r>
              <a:rPr lang="af-ZA" sz="3200" dirty="0" err="1"/>
              <a:t>We</a:t>
            </a:r>
            <a:r>
              <a:rPr lang="af-ZA" sz="3200" dirty="0"/>
              <a:t> </a:t>
            </a:r>
            <a:r>
              <a:rPr lang="af-ZA" sz="3200" dirty="0" err="1"/>
              <a:t>didn't</a:t>
            </a:r>
            <a:r>
              <a:rPr lang="af-ZA" sz="3200" dirty="0"/>
              <a:t> do </a:t>
            </a:r>
            <a:r>
              <a:rPr lang="af-ZA" sz="3200" dirty="0" err="1"/>
              <a:t>much</a:t>
            </a:r>
            <a:r>
              <a:rPr lang="af-ZA" sz="3200" dirty="0"/>
              <a:t> </a:t>
            </a:r>
            <a:r>
              <a:rPr lang="af-ZA" sz="3200" dirty="0" err="1"/>
              <a:t>shopping</a:t>
            </a:r>
            <a:r>
              <a:rPr lang="af-ZA" sz="3200" dirty="0"/>
              <a:t>.</a:t>
            </a:r>
            <a:endParaRPr lang="af-ZA" sz="3200">
              <a:cs typeface="Calibri Light"/>
            </a:endParaRPr>
          </a:p>
          <a:p>
            <a:r>
              <a:rPr lang="af-ZA" sz="3200" dirty="0"/>
              <a:t>⦁ I </a:t>
            </a:r>
            <a:r>
              <a:rPr lang="af-ZA" sz="3200" err="1"/>
              <a:t>have</a:t>
            </a:r>
            <a:r>
              <a:rPr lang="af-ZA" sz="3200" dirty="0"/>
              <a:t> a </a:t>
            </a:r>
            <a:r>
              <a:rPr lang="af-ZA" sz="3200" err="1"/>
              <a:t>little</a:t>
            </a:r>
            <a:r>
              <a:rPr lang="af-ZA" sz="3200" dirty="0"/>
              <a:t> </a:t>
            </a:r>
            <a:r>
              <a:rPr lang="af-ZA" sz="3200" err="1"/>
              <a:t>work</a:t>
            </a:r>
            <a:r>
              <a:rPr lang="af-ZA" sz="3200" dirty="0"/>
              <a:t> </a:t>
            </a:r>
            <a:r>
              <a:rPr lang="af-ZA" sz="3200" err="1"/>
              <a:t>to</a:t>
            </a:r>
            <a:r>
              <a:rPr lang="af-ZA" sz="3200" dirty="0"/>
              <a:t> do.</a:t>
            </a:r>
            <a:endParaRPr lang="af-ZA" sz="3200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614746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8889D5-CD42-5C98-2DCE-6959B954B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4" y="62653"/>
            <a:ext cx="10772775" cy="1658198"/>
          </a:xfrm>
        </p:spPr>
        <p:txBody>
          <a:bodyPr/>
          <a:lstStyle/>
          <a:p>
            <a:r>
              <a:rPr lang="af-ZA" dirty="0"/>
              <a:t>Part 2. </a:t>
            </a:r>
            <a:r>
              <a:rPr lang="af-ZA" dirty="0" err="1"/>
              <a:t>Countable</a:t>
            </a:r>
            <a:r>
              <a:rPr lang="af-ZA" dirty="0"/>
              <a:t> </a:t>
            </a:r>
            <a:r>
              <a:rPr lang="af-ZA" dirty="0" err="1"/>
              <a:t>and</a:t>
            </a:r>
            <a:r>
              <a:rPr lang="af-ZA" dirty="0"/>
              <a:t> </a:t>
            </a:r>
            <a:r>
              <a:rPr lang="af-ZA" dirty="0" err="1"/>
              <a:t>uncountable</a:t>
            </a:r>
            <a:r>
              <a:rPr lang="af-ZA" dirty="0"/>
              <a:t> 2 A.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196661-1B4E-82BB-258D-CDCB3AD290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856" y="1300480"/>
            <a:ext cx="11962765" cy="556450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f-ZA" sz="2800" err="1"/>
              <a:t>Many</a:t>
            </a:r>
            <a:r>
              <a:rPr lang="af-ZA" sz="2800" dirty="0"/>
              <a:t> </a:t>
            </a:r>
            <a:r>
              <a:rPr lang="af-ZA" sz="2800" err="1"/>
              <a:t>nouns</a:t>
            </a:r>
            <a:r>
              <a:rPr lang="af-ZA" sz="2800" dirty="0"/>
              <a:t> </a:t>
            </a:r>
            <a:r>
              <a:rPr lang="af-ZA" sz="2800" err="1"/>
              <a:t>can</a:t>
            </a:r>
            <a:r>
              <a:rPr lang="af-ZA" sz="2800" dirty="0"/>
              <a:t> </a:t>
            </a:r>
            <a:r>
              <a:rPr lang="af-ZA" sz="2800" err="1"/>
              <a:t>be</a:t>
            </a:r>
            <a:r>
              <a:rPr lang="af-ZA" sz="2800" dirty="0"/>
              <a:t> </a:t>
            </a:r>
            <a:r>
              <a:rPr lang="af-ZA" sz="2800" err="1"/>
              <a:t>used</a:t>
            </a:r>
            <a:r>
              <a:rPr lang="af-ZA" sz="2800" dirty="0"/>
              <a:t> as </a:t>
            </a:r>
            <a:r>
              <a:rPr lang="af-ZA" sz="2800" err="1"/>
              <a:t>countable</a:t>
            </a:r>
            <a:r>
              <a:rPr lang="af-ZA" sz="2800" dirty="0"/>
              <a:t> </a:t>
            </a:r>
            <a:r>
              <a:rPr lang="af-ZA" sz="2800" err="1"/>
              <a:t>or</a:t>
            </a:r>
            <a:r>
              <a:rPr lang="af-ZA" sz="2800" dirty="0"/>
              <a:t> </a:t>
            </a:r>
            <a:r>
              <a:rPr lang="af-ZA" sz="2800" err="1"/>
              <a:t>uncountable</a:t>
            </a:r>
            <a:r>
              <a:rPr lang="af-ZA" sz="2800" dirty="0"/>
              <a:t> </a:t>
            </a:r>
            <a:r>
              <a:rPr lang="af-ZA" sz="2800" err="1"/>
              <a:t>nouns</a:t>
            </a:r>
            <a:r>
              <a:rPr lang="af-ZA" sz="2800" dirty="0"/>
              <a:t>, </a:t>
            </a:r>
            <a:r>
              <a:rPr lang="af-ZA" sz="2800" err="1"/>
              <a:t>usually</a:t>
            </a:r>
            <a:r>
              <a:rPr lang="af-ZA" sz="2800" dirty="0"/>
              <a:t> </a:t>
            </a:r>
            <a:r>
              <a:rPr lang="af-ZA" sz="2800" err="1"/>
              <a:t>with</a:t>
            </a:r>
            <a:r>
              <a:rPr lang="af-ZA" sz="2800" dirty="0"/>
              <a:t> a </a:t>
            </a:r>
            <a:r>
              <a:rPr lang="af-ZA" sz="2800" err="1"/>
              <a:t>difference</a:t>
            </a:r>
            <a:r>
              <a:rPr lang="af-ZA" sz="2800" dirty="0"/>
              <a:t> in </a:t>
            </a:r>
            <a:r>
              <a:rPr lang="af-ZA" sz="2800" err="1"/>
              <a:t>meaning</a:t>
            </a:r>
            <a:r>
              <a:rPr lang="af-ZA" sz="2800" dirty="0"/>
              <a:t>. </a:t>
            </a:r>
            <a:r>
              <a:rPr lang="af-ZA" sz="2800" err="1"/>
              <a:t>Compare</a:t>
            </a:r>
            <a:r>
              <a:rPr lang="af-ZA" sz="2800" dirty="0"/>
              <a:t>:</a:t>
            </a:r>
            <a:endParaRPr lang="af-ZA" sz="2800" dirty="0">
              <a:cs typeface="Calibri Light"/>
            </a:endParaRPr>
          </a:p>
          <a:p>
            <a:endParaRPr lang="af-ZA" sz="2800" dirty="0">
              <a:cs typeface="Calibri Light"/>
            </a:endParaRPr>
          </a:p>
          <a:p>
            <a:r>
              <a:rPr lang="af-ZA" sz="2800" err="1"/>
              <a:t>Countable</a:t>
            </a:r>
            <a:endParaRPr lang="af-ZA" sz="2800" err="1">
              <a:cs typeface="Calibri Light"/>
            </a:endParaRPr>
          </a:p>
          <a:p>
            <a:r>
              <a:rPr lang="af-ZA" sz="2800" err="1"/>
              <a:t>Did</a:t>
            </a:r>
            <a:r>
              <a:rPr lang="af-ZA" sz="2800" dirty="0"/>
              <a:t> </a:t>
            </a:r>
            <a:r>
              <a:rPr lang="af-ZA" sz="2800" err="1"/>
              <a:t>you</a:t>
            </a:r>
            <a:r>
              <a:rPr lang="af-ZA" sz="2800" dirty="0"/>
              <a:t> </a:t>
            </a:r>
            <a:r>
              <a:rPr lang="af-ZA" sz="2800" err="1"/>
              <a:t>hear</a:t>
            </a:r>
            <a:r>
              <a:rPr lang="af-ZA" sz="2800" dirty="0"/>
              <a:t> a </a:t>
            </a:r>
            <a:r>
              <a:rPr lang="af-ZA" sz="2800" err="1"/>
              <a:t>noise</a:t>
            </a:r>
            <a:r>
              <a:rPr lang="af-ZA" sz="2800" dirty="0"/>
              <a:t> </a:t>
            </a:r>
            <a:r>
              <a:rPr lang="af-ZA" sz="2800" err="1"/>
              <a:t>just</a:t>
            </a:r>
            <a:r>
              <a:rPr lang="af-ZA" sz="2800" dirty="0"/>
              <a:t> </a:t>
            </a:r>
            <a:r>
              <a:rPr lang="af-ZA" sz="2800" err="1"/>
              <a:t>now</a:t>
            </a:r>
            <a:r>
              <a:rPr lang="af-ZA" sz="2800" dirty="0"/>
              <a:t>? (= a </a:t>
            </a:r>
            <a:r>
              <a:rPr lang="af-ZA" sz="2800" err="1"/>
              <a:t>specific</a:t>
            </a:r>
            <a:r>
              <a:rPr lang="af-ZA" sz="2800" dirty="0"/>
              <a:t> </a:t>
            </a:r>
            <a:r>
              <a:rPr lang="af-ZA" sz="2800" err="1"/>
              <a:t>noise</a:t>
            </a:r>
            <a:r>
              <a:rPr lang="af-ZA" sz="2800" dirty="0"/>
              <a:t>)                            </a:t>
            </a:r>
            <a:endParaRPr lang="af-ZA" sz="2800" dirty="0">
              <a:cs typeface="Calibri Light"/>
            </a:endParaRPr>
          </a:p>
          <a:p>
            <a:r>
              <a:rPr lang="af-ZA" sz="2800" dirty="0"/>
              <a:t>I </a:t>
            </a:r>
            <a:r>
              <a:rPr lang="af-ZA" sz="2800" err="1"/>
              <a:t>bought</a:t>
            </a:r>
            <a:r>
              <a:rPr lang="af-ZA" sz="2800" dirty="0"/>
              <a:t> a </a:t>
            </a:r>
            <a:r>
              <a:rPr lang="af-ZA" sz="2800" err="1"/>
              <a:t>paper</a:t>
            </a:r>
            <a:r>
              <a:rPr lang="af-ZA" sz="2800" dirty="0"/>
              <a:t> </a:t>
            </a:r>
            <a:r>
              <a:rPr lang="af-ZA" sz="2800" err="1"/>
              <a:t>to</a:t>
            </a:r>
            <a:r>
              <a:rPr lang="af-ZA" sz="2800" dirty="0"/>
              <a:t> </a:t>
            </a:r>
            <a:r>
              <a:rPr lang="af-ZA" sz="2800" err="1"/>
              <a:t>read</a:t>
            </a:r>
            <a:r>
              <a:rPr lang="af-ZA" sz="2800" dirty="0"/>
              <a:t>. (= a </a:t>
            </a:r>
            <a:r>
              <a:rPr lang="af-ZA" sz="2800" err="1"/>
              <a:t>newspaper</a:t>
            </a:r>
            <a:r>
              <a:rPr lang="af-ZA" sz="2800" dirty="0"/>
              <a:t>)                             </a:t>
            </a:r>
            <a:endParaRPr lang="af-ZA" sz="2800" dirty="0">
              <a:cs typeface="Calibri Light"/>
            </a:endParaRPr>
          </a:p>
          <a:p>
            <a:r>
              <a:rPr lang="af-ZA" sz="2800" err="1"/>
              <a:t>There's</a:t>
            </a:r>
            <a:r>
              <a:rPr lang="af-ZA" sz="2800" dirty="0"/>
              <a:t> a </a:t>
            </a:r>
            <a:r>
              <a:rPr lang="af-ZA" sz="2800" err="1"/>
              <a:t>hair</a:t>
            </a:r>
            <a:r>
              <a:rPr lang="af-ZA" sz="2800" dirty="0"/>
              <a:t> in my </a:t>
            </a:r>
            <a:r>
              <a:rPr lang="af-ZA" sz="2800" err="1"/>
              <a:t>soup</a:t>
            </a:r>
            <a:r>
              <a:rPr lang="af-ZA" sz="2800" dirty="0"/>
              <a:t>! (= </a:t>
            </a:r>
            <a:r>
              <a:rPr lang="af-ZA" sz="2800" err="1"/>
              <a:t>one</a:t>
            </a:r>
            <a:r>
              <a:rPr lang="af-ZA" sz="2800" dirty="0"/>
              <a:t> </a:t>
            </a:r>
            <a:r>
              <a:rPr lang="af-ZA" sz="2800" err="1"/>
              <a:t>single</a:t>
            </a:r>
            <a:r>
              <a:rPr lang="af-ZA" sz="2800" dirty="0"/>
              <a:t> </a:t>
            </a:r>
            <a:r>
              <a:rPr lang="af-ZA" sz="2800" err="1"/>
              <a:t>hair</a:t>
            </a:r>
            <a:r>
              <a:rPr lang="af-ZA" sz="2800" dirty="0"/>
              <a:t>)                           </a:t>
            </a:r>
            <a:endParaRPr lang="af-ZA" sz="2800" dirty="0">
              <a:cs typeface="Calibri Light"/>
            </a:endParaRPr>
          </a:p>
          <a:p>
            <a:r>
              <a:rPr lang="af-ZA" sz="2800" err="1"/>
              <a:t>You</a:t>
            </a:r>
            <a:r>
              <a:rPr lang="af-ZA" sz="2800" dirty="0"/>
              <a:t> </a:t>
            </a:r>
            <a:r>
              <a:rPr lang="af-ZA" sz="2800" err="1"/>
              <a:t>can</a:t>
            </a:r>
            <a:r>
              <a:rPr lang="af-ZA" sz="2800" dirty="0"/>
              <a:t> </a:t>
            </a:r>
            <a:r>
              <a:rPr lang="af-ZA" sz="2800" err="1"/>
              <a:t>stay</a:t>
            </a:r>
            <a:r>
              <a:rPr lang="af-ZA" sz="2800" dirty="0"/>
              <a:t> </a:t>
            </a:r>
            <a:r>
              <a:rPr lang="af-ZA" sz="2800" err="1"/>
              <a:t>with</a:t>
            </a:r>
            <a:r>
              <a:rPr lang="af-ZA" sz="2800" dirty="0"/>
              <a:t> </a:t>
            </a:r>
            <a:r>
              <a:rPr lang="af-ZA" sz="2800" err="1"/>
              <a:t>us</a:t>
            </a:r>
            <a:r>
              <a:rPr lang="af-ZA" sz="2800" dirty="0"/>
              <a:t>. </a:t>
            </a:r>
            <a:r>
              <a:rPr lang="af-ZA" sz="2800" err="1"/>
              <a:t>There's</a:t>
            </a:r>
            <a:r>
              <a:rPr lang="af-ZA" sz="2800" dirty="0"/>
              <a:t> a spare room. (= a room in a </a:t>
            </a:r>
            <a:r>
              <a:rPr lang="af-ZA" sz="2800" err="1"/>
              <a:t>house</a:t>
            </a:r>
            <a:r>
              <a:rPr lang="af-ZA" sz="2800" dirty="0"/>
              <a:t>)                           </a:t>
            </a:r>
            <a:endParaRPr lang="af-ZA" sz="2800" dirty="0">
              <a:cs typeface="Calibri Light"/>
            </a:endParaRPr>
          </a:p>
          <a:p>
            <a:r>
              <a:rPr lang="af-ZA" sz="2800" dirty="0"/>
              <a:t>I had some </a:t>
            </a:r>
            <a:r>
              <a:rPr lang="af-ZA" sz="2800" err="1"/>
              <a:t>interesting</a:t>
            </a:r>
            <a:r>
              <a:rPr lang="af-ZA" sz="2800" dirty="0"/>
              <a:t> </a:t>
            </a:r>
            <a:r>
              <a:rPr lang="af-ZA" sz="2800" err="1"/>
              <a:t>experiences</a:t>
            </a:r>
            <a:r>
              <a:rPr lang="af-ZA" sz="2800" dirty="0"/>
              <a:t> </a:t>
            </a:r>
            <a:r>
              <a:rPr lang="af-ZA" sz="2800" err="1"/>
              <a:t>while</a:t>
            </a:r>
            <a:r>
              <a:rPr lang="af-ZA" sz="2800" dirty="0"/>
              <a:t> I was </a:t>
            </a:r>
            <a:r>
              <a:rPr lang="af-ZA" sz="2800" err="1"/>
              <a:t>travelling</a:t>
            </a:r>
            <a:r>
              <a:rPr lang="af-ZA" sz="2800" dirty="0"/>
              <a:t>. (=</a:t>
            </a:r>
            <a:r>
              <a:rPr lang="af-ZA" sz="2800" err="1"/>
              <a:t>things</a:t>
            </a:r>
            <a:r>
              <a:rPr lang="af-ZA" sz="2800" dirty="0"/>
              <a:t> </a:t>
            </a:r>
            <a:r>
              <a:rPr lang="af-ZA" sz="2800" err="1"/>
              <a:t>that</a:t>
            </a:r>
            <a:r>
              <a:rPr lang="af-ZA" sz="2800" dirty="0"/>
              <a:t> </a:t>
            </a:r>
            <a:r>
              <a:rPr lang="af-ZA" sz="2800" err="1"/>
              <a:t>happened</a:t>
            </a:r>
            <a:r>
              <a:rPr lang="af-ZA" sz="2800" dirty="0"/>
              <a:t> </a:t>
            </a:r>
            <a:r>
              <a:rPr lang="af-ZA" sz="2800" err="1"/>
              <a:t>to</a:t>
            </a:r>
            <a:r>
              <a:rPr lang="af-ZA" sz="2800" dirty="0"/>
              <a:t> me)                                           </a:t>
            </a:r>
            <a:endParaRPr lang="af-ZA" sz="2800" dirty="0">
              <a:cs typeface="Calibri Light"/>
            </a:endParaRPr>
          </a:p>
          <a:p>
            <a:r>
              <a:rPr lang="af-ZA" sz="2800" err="1"/>
              <a:t>Enjoy</a:t>
            </a:r>
            <a:r>
              <a:rPr lang="af-ZA" sz="2800" dirty="0"/>
              <a:t> </a:t>
            </a:r>
            <a:r>
              <a:rPr lang="af-ZA" sz="2800" err="1"/>
              <a:t>your</a:t>
            </a:r>
            <a:r>
              <a:rPr lang="af-ZA" sz="2800" dirty="0"/>
              <a:t> </a:t>
            </a:r>
            <a:r>
              <a:rPr lang="af-ZA" sz="2800" err="1"/>
              <a:t>trip</a:t>
            </a:r>
            <a:r>
              <a:rPr lang="af-ZA" sz="2800" dirty="0"/>
              <a:t>. </a:t>
            </a:r>
            <a:r>
              <a:rPr lang="af-ZA" sz="2800" err="1"/>
              <a:t>Have</a:t>
            </a:r>
            <a:r>
              <a:rPr lang="af-ZA" sz="2800" dirty="0"/>
              <a:t> a </a:t>
            </a:r>
            <a:r>
              <a:rPr lang="af-ZA" sz="2800" err="1"/>
              <a:t>good</a:t>
            </a:r>
            <a:r>
              <a:rPr lang="af-ZA" sz="2800" dirty="0"/>
              <a:t> </a:t>
            </a:r>
            <a:r>
              <a:rPr lang="af-ZA" sz="2800" err="1"/>
              <a:t>time</a:t>
            </a:r>
            <a:r>
              <a:rPr lang="af-ZA" sz="2800"/>
              <a:t>!</a:t>
            </a:r>
            <a:endParaRPr lang="af-ZA" sz="280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850612600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Metropolitan</vt:lpstr>
      <vt:lpstr>Практичне заняття 2(2 год.) Topic «Countable and Uncountable Nouns..  Pronoun (of mine/my own/on my own/by myself).»  Grammar revision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Part 2. Countable and uncountable 2 A.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92</cp:revision>
  <dcterms:created xsi:type="dcterms:W3CDTF">2012-07-30T23:42:41Z</dcterms:created>
  <dcterms:modified xsi:type="dcterms:W3CDTF">2024-08-20T16:12:21Z</dcterms:modified>
</cp:coreProperties>
</file>