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040EF4-089B-407C-ABB9-FA3579D2A204}" type="datetimeFigureOut">
              <a:rPr lang="ru-RU" smtClean="0"/>
              <a:t>22.08.2024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5AC009-0559-40E3-9E03-C7FEC53A94C9}"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25AC009-0559-40E3-9E03-C7FEC53A94C9}" type="slidenum">
              <a:rPr lang="ru-RU" smtClean="0"/>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22.08.2024</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2200" dirty="0" err="1" smtClean="0"/>
              <a:t>Атестація</a:t>
            </a:r>
            <a:r>
              <a:rPr lang="ru-RU" sz="2200" dirty="0" smtClean="0"/>
              <a:t> 3 (1</a:t>
            </a:r>
            <a:r>
              <a:rPr lang="uk-UA" sz="2200" dirty="0" smtClean="0"/>
              <a:t>4</a:t>
            </a:r>
            <a:r>
              <a:rPr lang="ru-RU" sz="2200" dirty="0" smtClean="0"/>
              <a:t> год.)</a:t>
            </a:r>
            <a:br>
              <a:rPr lang="ru-RU" sz="2200" dirty="0" smtClean="0"/>
            </a:br>
            <a:r>
              <a:rPr lang="ru-RU" sz="2200" dirty="0" err="1" smtClean="0"/>
              <a:t>Практичне</a:t>
            </a:r>
            <a:r>
              <a:rPr lang="ru-RU" sz="2200" dirty="0" smtClean="0"/>
              <a:t> </a:t>
            </a:r>
            <a:r>
              <a:rPr lang="ru-RU" sz="2200" dirty="0" err="1" smtClean="0"/>
              <a:t>заняття</a:t>
            </a:r>
            <a:r>
              <a:rPr lang="ru-RU" sz="2200" dirty="0" smtClean="0"/>
              <a:t> 1</a:t>
            </a:r>
            <a:r>
              <a:rPr lang="uk-UA" sz="2200" dirty="0" smtClean="0"/>
              <a:t>5</a:t>
            </a:r>
            <a:r>
              <a:rPr lang="ru-RU" sz="2200" dirty="0" smtClean="0"/>
              <a:t>(2 год.)</a:t>
            </a:r>
            <a:br>
              <a:rPr lang="ru-RU" sz="2200" dirty="0" smtClean="0"/>
            </a:br>
            <a:r>
              <a:rPr lang="uk-UA" sz="2200" dirty="0" err="1" smtClean="0"/>
              <a:t>Topic</a:t>
            </a:r>
            <a:r>
              <a:rPr lang="uk-UA" sz="2200" dirty="0" smtClean="0"/>
              <a:t> «</a:t>
            </a:r>
            <a:r>
              <a:rPr lang="uk-UA" sz="2200" dirty="0" err="1" smtClean="0"/>
              <a:t>Vinnytsia</a:t>
            </a:r>
            <a:r>
              <a:rPr lang="uk-UA" sz="2200" dirty="0" smtClean="0"/>
              <a:t> </a:t>
            </a:r>
            <a:r>
              <a:rPr lang="uk-UA" sz="2200" dirty="0" err="1" smtClean="0"/>
              <a:t>National</a:t>
            </a:r>
            <a:r>
              <a:rPr lang="uk-UA" sz="2200" dirty="0" smtClean="0"/>
              <a:t> </a:t>
            </a:r>
            <a:r>
              <a:rPr lang="uk-UA" sz="2200" dirty="0" err="1" smtClean="0"/>
              <a:t>Agrarian</a:t>
            </a:r>
            <a:r>
              <a:rPr lang="uk-UA" sz="2200" dirty="0" smtClean="0"/>
              <a:t> </a:t>
            </a:r>
            <a:r>
              <a:rPr lang="uk-UA" sz="2200" dirty="0" err="1" smtClean="0"/>
              <a:t>University</a:t>
            </a:r>
            <a:r>
              <a:rPr lang="uk-UA" sz="2200" dirty="0" smtClean="0"/>
              <a:t>. </a:t>
            </a:r>
            <a:r>
              <a:rPr lang="uk-UA" sz="2200" dirty="0" err="1" smtClean="0"/>
              <a:t>Soil</a:t>
            </a:r>
            <a:r>
              <a:rPr lang="uk-UA" sz="2200" dirty="0" smtClean="0"/>
              <a:t>. </a:t>
            </a:r>
            <a:r>
              <a:rPr lang="uk-UA" sz="2200" dirty="0" err="1" smtClean="0"/>
              <a:t>The</a:t>
            </a:r>
            <a:r>
              <a:rPr lang="uk-UA" sz="2200" dirty="0" smtClean="0"/>
              <a:t> </a:t>
            </a:r>
            <a:r>
              <a:rPr lang="uk-UA" sz="2200" dirty="0" err="1" smtClean="0"/>
              <a:t>Future</a:t>
            </a:r>
            <a:r>
              <a:rPr lang="uk-UA" sz="2200" dirty="0" smtClean="0"/>
              <a:t> </a:t>
            </a:r>
            <a:r>
              <a:rPr lang="uk-UA" sz="2200" dirty="0" err="1" smtClean="0"/>
              <a:t>Continuous</a:t>
            </a:r>
            <a:r>
              <a:rPr lang="uk-UA" sz="2200" dirty="0" smtClean="0"/>
              <a:t> </a:t>
            </a:r>
            <a:r>
              <a:rPr lang="uk-UA" sz="2200" dirty="0" err="1" smtClean="0"/>
              <a:t>tense</a:t>
            </a:r>
            <a:r>
              <a:rPr lang="uk-UA" sz="2200" dirty="0" smtClean="0"/>
              <a:t>.» </a:t>
            </a:r>
            <a:r>
              <a:rPr lang="uk-UA" sz="2200" dirty="0" err="1" smtClean="0"/>
              <a:t>Grammar</a:t>
            </a:r>
            <a:r>
              <a:rPr lang="uk-UA" sz="2200" dirty="0" smtClean="0"/>
              <a:t> </a:t>
            </a:r>
            <a:r>
              <a:rPr lang="uk-UA" sz="2200" dirty="0" err="1" smtClean="0"/>
              <a:t>revision</a:t>
            </a:r>
            <a:r>
              <a:rPr lang="uk-UA" dirty="0" smtClean="0"/>
              <a:t>. </a:t>
            </a:r>
            <a:r>
              <a:rPr lang="ru-RU" dirty="0" smtClean="0"/>
              <a:t/>
            </a:r>
            <a:br>
              <a:rPr lang="ru-RU" dirty="0" smtClean="0"/>
            </a:br>
            <a:endParaRPr lang="ru-RU" dirty="0"/>
          </a:p>
        </p:txBody>
      </p:sp>
      <p:sp>
        <p:nvSpPr>
          <p:cNvPr id="3" name="Подзаголовок 2"/>
          <p:cNvSpPr>
            <a:spLocks noGrp="1"/>
          </p:cNvSpPr>
          <p:nvPr>
            <p:ph type="subTitle" idx="1"/>
          </p:nvPr>
        </p:nvSpPr>
        <p:spPr>
          <a:xfrm>
            <a:off x="722376" y="3685032"/>
            <a:ext cx="7772400" cy="2048224"/>
          </a:xfrm>
        </p:spPr>
        <p:txBody>
          <a:bodyPr>
            <a:normAutofit fontScale="77500" lnSpcReduction="2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276872"/>
            <a:ext cx="8219256" cy="3758168"/>
          </a:xfrm>
        </p:spPr>
        <p:txBody>
          <a:bodyPr>
            <a:normAutofit fontScale="90000"/>
          </a:bodyPr>
          <a:lstStyle/>
          <a:p>
            <a:r>
              <a:rPr lang="uk-UA" sz="1800" dirty="0" err="1" smtClean="0"/>
              <a:t>Topical</a:t>
            </a:r>
            <a:r>
              <a:rPr lang="uk-UA" sz="1800" dirty="0" smtClean="0"/>
              <a:t> </a:t>
            </a:r>
            <a:r>
              <a:rPr lang="uk-UA" sz="1800" dirty="0" err="1" smtClean="0"/>
              <a:t>vocabulary</a:t>
            </a:r>
            <a:r>
              <a:rPr lang="ru-RU" sz="1800" dirty="0" smtClean="0"/>
              <a:t/>
            </a:r>
            <a:br>
              <a:rPr lang="ru-RU" sz="1800" dirty="0" smtClean="0"/>
            </a:br>
            <a:r>
              <a:rPr lang="uk-UA" sz="1800" dirty="0" smtClean="0"/>
              <a:t>1. </a:t>
            </a:r>
            <a:r>
              <a:rPr lang="uk-UA" sz="1800" dirty="0" err="1" smtClean="0"/>
              <a:t>Soil</a:t>
            </a:r>
            <a:r>
              <a:rPr lang="uk-UA" sz="1800" dirty="0" smtClean="0"/>
              <a:t> - </a:t>
            </a:r>
            <a:r>
              <a:rPr lang="uk-UA" sz="1800" dirty="0" err="1" smtClean="0"/>
              <a:t>грунт</a:t>
            </a:r>
            <a:r>
              <a:rPr lang="ru-RU" sz="1800" dirty="0" smtClean="0"/>
              <a:t/>
            </a:r>
            <a:br>
              <a:rPr lang="ru-RU" sz="1800" dirty="0" smtClean="0"/>
            </a:br>
            <a:r>
              <a:rPr lang="uk-UA" sz="1800" dirty="0" smtClean="0"/>
              <a:t>2. </a:t>
            </a:r>
            <a:r>
              <a:rPr lang="uk-UA" sz="1800" dirty="0" err="1" smtClean="0"/>
              <a:t>Provide</a:t>
            </a:r>
            <a:r>
              <a:rPr lang="uk-UA" sz="1800" dirty="0" smtClean="0"/>
              <a:t> - забезпечити</a:t>
            </a:r>
            <a:r>
              <a:rPr lang="ru-RU" sz="1800" dirty="0" smtClean="0"/>
              <a:t/>
            </a:r>
            <a:br>
              <a:rPr lang="ru-RU" sz="1800" dirty="0" smtClean="0"/>
            </a:br>
            <a:r>
              <a:rPr lang="uk-UA" sz="1800" dirty="0" smtClean="0"/>
              <a:t>3. </a:t>
            </a:r>
            <a:r>
              <a:rPr lang="uk-UA" sz="1800" dirty="0" err="1" smtClean="0"/>
              <a:t>Roots</a:t>
            </a:r>
            <a:r>
              <a:rPr lang="uk-UA" sz="1800" dirty="0" smtClean="0"/>
              <a:t> - коріння</a:t>
            </a:r>
            <a:r>
              <a:rPr lang="ru-RU" sz="1800" dirty="0" smtClean="0"/>
              <a:t/>
            </a:r>
            <a:br>
              <a:rPr lang="ru-RU" sz="1800" dirty="0" smtClean="0"/>
            </a:br>
            <a:r>
              <a:rPr lang="uk-UA" sz="1800" dirty="0" smtClean="0"/>
              <a:t>4. </a:t>
            </a:r>
            <a:r>
              <a:rPr lang="uk-UA" sz="1800" dirty="0" err="1" smtClean="0"/>
              <a:t>On</a:t>
            </a:r>
            <a:r>
              <a:rPr lang="uk-UA" sz="1800" dirty="0" smtClean="0"/>
              <a:t> </a:t>
            </a:r>
            <a:r>
              <a:rPr lang="uk-UA" sz="1800" dirty="0" err="1" smtClean="0"/>
              <a:t>average</a:t>
            </a:r>
            <a:r>
              <a:rPr lang="uk-UA" sz="1800" dirty="0" smtClean="0"/>
              <a:t> –в середньому</a:t>
            </a:r>
            <a:r>
              <a:rPr lang="ru-RU" sz="1800" dirty="0" smtClean="0"/>
              <a:t/>
            </a:r>
            <a:br>
              <a:rPr lang="ru-RU" sz="1800" dirty="0" smtClean="0"/>
            </a:br>
            <a:r>
              <a:rPr lang="uk-UA" sz="1800" dirty="0" smtClean="0"/>
              <a:t>5. </a:t>
            </a:r>
            <a:r>
              <a:rPr lang="uk-UA" sz="1800" dirty="0" err="1" smtClean="0"/>
              <a:t>Capable</a:t>
            </a:r>
            <a:r>
              <a:rPr lang="uk-UA" sz="1800" dirty="0" smtClean="0"/>
              <a:t> - здатний</a:t>
            </a:r>
            <a:r>
              <a:rPr lang="ru-RU" sz="1800" dirty="0" smtClean="0"/>
              <a:t/>
            </a:r>
            <a:br>
              <a:rPr lang="ru-RU" sz="1800" dirty="0" smtClean="0"/>
            </a:br>
            <a:r>
              <a:rPr lang="uk-UA" sz="1800" dirty="0" smtClean="0"/>
              <a:t>6. </a:t>
            </a:r>
            <a:r>
              <a:rPr lang="uk-UA" sz="1800" dirty="0" err="1" smtClean="0"/>
              <a:t>Essential</a:t>
            </a:r>
            <a:r>
              <a:rPr lang="uk-UA" sz="1800" dirty="0" smtClean="0"/>
              <a:t> - необхідний</a:t>
            </a:r>
            <a:r>
              <a:rPr lang="ru-RU" sz="1800" dirty="0" smtClean="0"/>
              <a:t/>
            </a:r>
            <a:br>
              <a:rPr lang="ru-RU" sz="1800" dirty="0" smtClean="0"/>
            </a:br>
            <a:r>
              <a:rPr lang="uk-UA" sz="1800" dirty="0" smtClean="0"/>
              <a:t>7. </a:t>
            </a:r>
            <a:r>
              <a:rPr lang="uk-UA" sz="1800" dirty="0" err="1" smtClean="0"/>
              <a:t>Construction</a:t>
            </a:r>
            <a:r>
              <a:rPr lang="uk-UA" sz="1800" dirty="0" smtClean="0"/>
              <a:t> - будівництво</a:t>
            </a:r>
            <a:r>
              <a:rPr lang="ru-RU" sz="1800" dirty="0" smtClean="0"/>
              <a:t/>
            </a:r>
            <a:br>
              <a:rPr lang="ru-RU" sz="1800" dirty="0" smtClean="0"/>
            </a:br>
            <a:r>
              <a:rPr lang="uk-UA" sz="1800" dirty="0" smtClean="0"/>
              <a:t>8. </a:t>
            </a:r>
            <a:r>
              <a:rPr lang="uk-UA" sz="1800" dirty="0" err="1" smtClean="0"/>
              <a:t>environmental</a:t>
            </a:r>
            <a:r>
              <a:rPr lang="uk-UA" sz="1800" dirty="0" smtClean="0"/>
              <a:t> </a:t>
            </a:r>
            <a:r>
              <a:rPr lang="uk-UA" sz="1800" dirty="0" err="1" smtClean="0"/>
              <a:t>conditions</a:t>
            </a:r>
            <a:r>
              <a:rPr lang="uk-UA" sz="1800" dirty="0" smtClean="0"/>
              <a:t> – екологічні умови</a:t>
            </a:r>
            <a:r>
              <a:rPr lang="ru-RU" sz="1800" dirty="0" smtClean="0"/>
              <a:t/>
            </a:r>
            <a:br>
              <a:rPr lang="ru-RU" sz="1800" dirty="0" smtClean="0"/>
            </a:br>
            <a:r>
              <a:rPr lang="uk-UA" sz="1800" dirty="0" smtClean="0"/>
              <a:t>9. </a:t>
            </a:r>
            <a:r>
              <a:rPr lang="uk-UA" sz="1800" dirty="0" err="1" smtClean="0"/>
              <a:t>pressure</a:t>
            </a:r>
            <a:r>
              <a:rPr lang="uk-UA" sz="1800" dirty="0" smtClean="0"/>
              <a:t> - тиск</a:t>
            </a:r>
            <a:r>
              <a:rPr lang="ru-RU" sz="1800" dirty="0" smtClean="0"/>
              <a:t/>
            </a:r>
            <a:br>
              <a:rPr lang="ru-RU" sz="1800" dirty="0" smtClean="0"/>
            </a:br>
            <a:r>
              <a:rPr lang="uk-UA" sz="1800" dirty="0" smtClean="0"/>
              <a:t>10. </a:t>
            </a:r>
            <a:r>
              <a:rPr lang="uk-UA" sz="1800" dirty="0" err="1" smtClean="0"/>
              <a:t>pasture</a:t>
            </a:r>
            <a:r>
              <a:rPr lang="uk-UA" sz="1800" dirty="0" smtClean="0"/>
              <a:t> - пасовище</a:t>
            </a:r>
            <a:r>
              <a:rPr lang="ru-RU" sz="1800" dirty="0" smtClean="0"/>
              <a:t/>
            </a:r>
            <a:br>
              <a:rPr lang="ru-RU" sz="1800" dirty="0" smtClean="0"/>
            </a:br>
            <a:r>
              <a:rPr lang="uk-UA" sz="1800" dirty="0" smtClean="0"/>
              <a:t>11. </a:t>
            </a:r>
            <a:r>
              <a:rPr lang="uk-UA" sz="1800" dirty="0" err="1" smtClean="0"/>
              <a:t>cattle</a:t>
            </a:r>
            <a:r>
              <a:rPr lang="uk-UA" sz="1800" dirty="0" smtClean="0"/>
              <a:t> – велика рогата худоба</a:t>
            </a:r>
            <a:r>
              <a:rPr lang="ru-RU" sz="1800" dirty="0" smtClean="0"/>
              <a:t/>
            </a:r>
            <a:br>
              <a:rPr lang="ru-RU" sz="1800" dirty="0" smtClean="0"/>
            </a:br>
            <a:r>
              <a:rPr lang="uk-UA" sz="1800" dirty="0" smtClean="0"/>
              <a:t>12. </a:t>
            </a:r>
            <a:r>
              <a:rPr lang="uk-UA" sz="1800" dirty="0" err="1" smtClean="0"/>
              <a:t>the</a:t>
            </a:r>
            <a:r>
              <a:rPr lang="uk-UA" sz="1800" dirty="0" smtClean="0"/>
              <a:t> </a:t>
            </a:r>
            <a:r>
              <a:rPr lang="uk-UA" sz="1800" dirty="0" err="1" smtClean="0"/>
              <a:t>surface</a:t>
            </a:r>
            <a:r>
              <a:rPr lang="uk-UA" sz="1800" dirty="0" smtClean="0"/>
              <a:t> </a:t>
            </a:r>
            <a:r>
              <a:rPr lang="uk-UA" sz="1800" dirty="0" err="1" smtClean="0"/>
              <a:t>of</a:t>
            </a:r>
            <a:r>
              <a:rPr lang="uk-UA" sz="1800" dirty="0" smtClean="0"/>
              <a:t> </a:t>
            </a:r>
            <a:r>
              <a:rPr lang="uk-UA" sz="1800" dirty="0" err="1" smtClean="0"/>
              <a:t>land</a:t>
            </a:r>
            <a:r>
              <a:rPr lang="uk-UA" sz="1800" dirty="0" smtClean="0"/>
              <a:t> – поверхня землі</a:t>
            </a:r>
            <a:r>
              <a:rPr lang="ru-RU" dirty="0" smtClean="0"/>
              <a:t/>
            </a:r>
            <a:br>
              <a:rPr lang="ru-RU" dirty="0" smtClean="0"/>
            </a:br>
            <a:endParaRPr lang="ru-RU" dirty="0"/>
          </a:p>
        </p:txBody>
      </p:sp>
      <p:sp>
        <p:nvSpPr>
          <p:cNvPr id="3" name="Содержимое 2"/>
          <p:cNvSpPr>
            <a:spLocks noGrp="1"/>
          </p:cNvSpPr>
          <p:nvPr>
            <p:ph idx="1"/>
          </p:nvPr>
        </p:nvSpPr>
        <p:spPr>
          <a:xfrm>
            <a:off x="502920" y="530352"/>
            <a:ext cx="8183880" cy="2250576"/>
          </a:xfrm>
        </p:spPr>
        <p:txBody>
          <a:bodyPr/>
          <a:lstStyle/>
          <a:p>
            <a:pPr lvl="8"/>
            <a:r>
              <a:rPr lang="ru-RU" b="1" dirty="0" err="1" smtClean="0"/>
              <a:t>Хід</a:t>
            </a:r>
            <a:r>
              <a:rPr lang="ru-RU" b="1" dirty="0" smtClean="0"/>
              <a:t> </a:t>
            </a:r>
            <a:r>
              <a:rPr lang="ru-RU" b="1" dirty="0" err="1" smtClean="0"/>
              <a:t>заняття</a:t>
            </a:r>
            <a:r>
              <a:rPr lang="ru-RU" b="1" dirty="0" smtClean="0"/>
              <a:t> (</a:t>
            </a:r>
            <a:r>
              <a:rPr lang="ru-RU" b="1" dirty="0" err="1" smtClean="0"/>
              <a:t>Procedure</a:t>
            </a:r>
            <a:r>
              <a:rPr lang="ru-RU" b="1" dirty="0" smtClean="0"/>
              <a:t>)</a:t>
            </a:r>
            <a:endParaRPr lang="ru-RU" dirty="0" smtClean="0"/>
          </a:p>
          <a:p>
            <a:pPr lvl="0"/>
            <a:r>
              <a:rPr lang="uk-UA" sz="1800" b="1" dirty="0" err="1" smtClean="0"/>
              <a:t>Read</a:t>
            </a:r>
            <a:r>
              <a:rPr lang="uk-UA" sz="1800" b="1" dirty="0" smtClean="0"/>
              <a:t> </a:t>
            </a:r>
            <a:r>
              <a:rPr lang="uk-UA" sz="1800" b="1" dirty="0" err="1" smtClean="0"/>
              <a:t>the</a:t>
            </a:r>
            <a:r>
              <a:rPr lang="uk-UA" sz="1800" b="1" dirty="0" smtClean="0"/>
              <a:t> </a:t>
            </a:r>
            <a:r>
              <a:rPr lang="uk-UA" sz="1800" b="1" dirty="0" err="1" smtClean="0"/>
              <a:t>text</a:t>
            </a:r>
            <a:r>
              <a:rPr lang="uk-UA" sz="1800" b="1" dirty="0" smtClean="0"/>
              <a:t> </a:t>
            </a:r>
            <a:r>
              <a:rPr lang="uk-UA" sz="1800" b="1" dirty="0" err="1" smtClean="0"/>
              <a:t>and</a:t>
            </a:r>
            <a:r>
              <a:rPr lang="uk-UA" sz="1800" b="1" dirty="0" smtClean="0"/>
              <a:t> </a:t>
            </a:r>
            <a:r>
              <a:rPr lang="uk-UA" sz="1800" b="1" dirty="0" err="1" smtClean="0"/>
              <a:t>translate</a:t>
            </a:r>
            <a:r>
              <a:rPr lang="uk-UA" sz="1800" b="1" dirty="0" smtClean="0"/>
              <a:t> </a:t>
            </a:r>
            <a:r>
              <a:rPr lang="uk-UA" sz="1800" b="1" dirty="0" err="1" smtClean="0"/>
              <a:t>into</a:t>
            </a:r>
            <a:r>
              <a:rPr lang="uk-UA" sz="1800" b="1" dirty="0" smtClean="0"/>
              <a:t> </a:t>
            </a:r>
            <a:r>
              <a:rPr lang="uk-UA" sz="1800" b="1" dirty="0" err="1" smtClean="0"/>
              <a:t>Ukrainian</a:t>
            </a:r>
            <a:r>
              <a:rPr lang="uk-UA" sz="1800" b="1" dirty="0" smtClean="0"/>
              <a:t> </a:t>
            </a:r>
            <a:r>
              <a:rPr lang="uk-UA" sz="1800" b="1" dirty="0" err="1" smtClean="0"/>
              <a:t>in</a:t>
            </a:r>
            <a:r>
              <a:rPr lang="uk-UA" sz="1800" b="1" dirty="0" smtClean="0"/>
              <a:t> </a:t>
            </a:r>
            <a:r>
              <a:rPr lang="uk-UA" sz="1800" b="1" dirty="0" err="1" smtClean="0"/>
              <a:t>the</a:t>
            </a:r>
            <a:r>
              <a:rPr lang="uk-UA" sz="1800" b="1" dirty="0" smtClean="0"/>
              <a:t> </a:t>
            </a:r>
            <a:r>
              <a:rPr lang="uk-UA" sz="1800" b="1" dirty="0" err="1" smtClean="0"/>
              <a:t>written</a:t>
            </a:r>
            <a:r>
              <a:rPr lang="uk-UA" sz="1800" b="1" dirty="0" smtClean="0"/>
              <a:t> </a:t>
            </a:r>
            <a:r>
              <a:rPr lang="uk-UA" sz="1800" b="1" dirty="0" err="1" smtClean="0"/>
              <a:t>form</a:t>
            </a:r>
            <a:r>
              <a:rPr lang="uk-UA" sz="1800" b="1" dirty="0" smtClean="0"/>
              <a:t>.</a:t>
            </a:r>
            <a:endParaRPr lang="ru-RU" sz="1800" b="1" dirty="0" smtClean="0"/>
          </a:p>
          <a:p>
            <a:pPr lvl="0"/>
            <a:r>
              <a:rPr lang="en-US" sz="1800" b="1" dirty="0" smtClean="0"/>
              <a:t>Learn the new words and word combinations.</a:t>
            </a:r>
            <a:endParaRPr lang="ru-RU" sz="1800" dirty="0" smtClean="0"/>
          </a:p>
          <a:p>
            <a:pPr lvl="0"/>
            <a:r>
              <a:rPr lang="uk-UA" sz="1800" b="1" dirty="0" err="1" smtClean="0"/>
              <a:t>Make</a:t>
            </a:r>
            <a:r>
              <a:rPr lang="uk-UA" sz="1800" b="1" dirty="0" smtClean="0"/>
              <a:t> </a:t>
            </a:r>
            <a:r>
              <a:rPr lang="uk-UA" sz="1800" b="1" dirty="0" err="1" smtClean="0"/>
              <a:t>summery</a:t>
            </a:r>
            <a:r>
              <a:rPr lang="uk-UA" sz="1800" b="1" dirty="0" smtClean="0"/>
              <a:t> </a:t>
            </a:r>
            <a:r>
              <a:rPr lang="uk-UA" sz="1800" b="1" dirty="0" err="1" smtClean="0"/>
              <a:t>of</a:t>
            </a:r>
            <a:r>
              <a:rPr lang="uk-UA" sz="1800" b="1" dirty="0" smtClean="0"/>
              <a:t> </a:t>
            </a:r>
            <a:r>
              <a:rPr lang="uk-UA" sz="1800" b="1" dirty="0" err="1" smtClean="0"/>
              <a:t>the</a:t>
            </a:r>
            <a:r>
              <a:rPr lang="uk-UA" sz="1800" b="1" dirty="0" smtClean="0"/>
              <a:t> </a:t>
            </a:r>
            <a:r>
              <a:rPr lang="uk-UA" sz="1800" b="1" dirty="0" err="1" smtClean="0"/>
              <a:t>text</a:t>
            </a:r>
            <a:r>
              <a:rPr lang="uk-UA" sz="1800" b="1" dirty="0" smtClean="0"/>
              <a:t> </a:t>
            </a:r>
            <a:r>
              <a:rPr lang="uk-UA" sz="1800" b="1" dirty="0" err="1" smtClean="0"/>
              <a:t>in</a:t>
            </a:r>
            <a:r>
              <a:rPr lang="uk-UA" sz="1800" b="1" dirty="0" smtClean="0"/>
              <a:t> </a:t>
            </a:r>
            <a:r>
              <a:rPr lang="uk-UA" sz="1800" b="1" dirty="0" err="1" smtClean="0"/>
              <a:t>English</a:t>
            </a:r>
            <a:r>
              <a:rPr lang="uk-UA" sz="1800" b="1" dirty="0" smtClean="0"/>
              <a:t>.</a:t>
            </a:r>
            <a:endParaRPr lang="ru-RU" sz="18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47500" lnSpcReduction="20000"/>
          </a:bodyPr>
          <a:lstStyle/>
          <a:p>
            <a:r>
              <a:rPr lang="en-US" dirty="0" smtClean="0"/>
              <a:t>Why are soils important? Soil is our life support system. Soils provide anchorage for roots, hold water and nutrients. Soils are home to myriad micro-organisms that fix nitrogen and decompose organic matter, and armies of microscopic animals as well as earthworms and termites. We build on soil as well as with it and in it. </a:t>
            </a:r>
            <a:endParaRPr lang="ru-RU" dirty="0" smtClean="0"/>
          </a:p>
          <a:p>
            <a:r>
              <a:rPr lang="en-US" dirty="0" smtClean="0"/>
              <a:t>Soil plays a vital role in the Earth’s ecosystem. Without soil human life would be very difficult. Soil provides plants with foothold for their roots and holds the necessary nutrients for plants to grow; it filters the rainwater and regulates the discharge of excess rainwater, preventing flooding; it is capable of storing large amounts of organic carbon; it buffers against pollutants, thus protecting groundwater quality; it provides Man with some essential construction and manufacturing materials, we build our houses with bricks made from clay, we drink coffee from a cup that is essentially backed soil (clay); it also presents a record of past environmental conditions. </a:t>
            </a:r>
            <a:endParaRPr lang="ru-RU" dirty="0" smtClean="0"/>
          </a:p>
          <a:p>
            <a:r>
              <a:rPr lang="en-US" dirty="0" smtClean="0"/>
              <a:t>Soil functions are general capabilities of soils that are important for various agricultural, environmental, nature protection, landscape architecture and urban applications. Six key soil functions are: </a:t>
            </a:r>
            <a:endParaRPr lang="ru-RU" dirty="0" smtClean="0"/>
          </a:p>
          <a:p>
            <a:r>
              <a:rPr lang="en-US" dirty="0" smtClean="0"/>
              <a:t>1) Food and other biomass production </a:t>
            </a:r>
            <a:endParaRPr lang="ru-RU" dirty="0" smtClean="0"/>
          </a:p>
          <a:p>
            <a:r>
              <a:rPr lang="en-US" dirty="0" smtClean="0"/>
              <a:t>2) Environmental Interaction: storage, filtering, and transformation </a:t>
            </a:r>
            <a:endParaRPr lang="ru-RU" dirty="0" smtClean="0"/>
          </a:p>
          <a:p>
            <a:r>
              <a:rPr lang="en-US" dirty="0" smtClean="0"/>
              <a:t>3) Biological habitat and gene pool </a:t>
            </a:r>
            <a:endParaRPr lang="ru-RU" dirty="0" smtClean="0"/>
          </a:p>
          <a:p>
            <a:r>
              <a:rPr lang="en-US" dirty="0" smtClean="0"/>
              <a:t>4) Source of raw materials </a:t>
            </a:r>
            <a:endParaRPr lang="ru-RU" dirty="0" smtClean="0"/>
          </a:p>
          <a:p>
            <a:r>
              <a:rPr lang="en-US" dirty="0" smtClean="0"/>
              <a:t>5) Physical and cultural heritage </a:t>
            </a:r>
            <a:endParaRPr lang="ru-RU" dirty="0" smtClean="0"/>
          </a:p>
          <a:p>
            <a:r>
              <a:rPr lang="en-US" dirty="0" smtClean="0"/>
              <a:t>6) Platform for man-made structures: buildings, highways </a:t>
            </a: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55000" lnSpcReduction="20000"/>
          </a:bodyPr>
          <a:lstStyle/>
          <a:p>
            <a:r>
              <a:rPr lang="uk-UA" b="1" dirty="0" err="1" smtClean="0"/>
              <a:t>Just</a:t>
            </a:r>
            <a:r>
              <a:rPr lang="uk-UA" b="1" dirty="0" smtClean="0"/>
              <a:t> </a:t>
            </a:r>
            <a:r>
              <a:rPr lang="uk-UA" b="1" dirty="0" err="1" smtClean="0"/>
              <a:t>what</a:t>
            </a:r>
            <a:r>
              <a:rPr lang="uk-UA" b="1" dirty="0" smtClean="0"/>
              <a:t> </a:t>
            </a:r>
            <a:r>
              <a:rPr lang="uk-UA" b="1" dirty="0" err="1" smtClean="0"/>
              <a:t>is</a:t>
            </a:r>
            <a:r>
              <a:rPr lang="uk-UA" b="1" dirty="0" smtClean="0"/>
              <a:t> </a:t>
            </a:r>
            <a:r>
              <a:rPr lang="uk-UA" b="1" dirty="0" err="1" smtClean="0"/>
              <a:t>soil</a:t>
            </a:r>
            <a:r>
              <a:rPr lang="uk-UA" b="1" dirty="0" smtClean="0"/>
              <a:t>?</a:t>
            </a:r>
            <a:endParaRPr lang="ru-RU" dirty="0" smtClean="0"/>
          </a:p>
          <a:p>
            <a:r>
              <a:rPr lang="uk-UA" dirty="0" err="1" smtClean="0"/>
              <a:t>Soil</a:t>
            </a:r>
            <a:r>
              <a:rPr lang="uk-UA" dirty="0" smtClean="0"/>
              <a:t> </a:t>
            </a:r>
            <a:r>
              <a:rPr lang="uk-UA" dirty="0" err="1" smtClean="0"/>
              <a:t>has</a:t>
            </a:r>
            <a:r>
              <a:rPr lang="uk-UA" dirty="0" smtClean="0"/>
              <a:t> </a:t>
            </a:r>
            <a:r>
              <a:rPr lang="uk-UA" dirty="0" err="1" smtClean="0"/>
              <a:t>been</a:t>
            </a:r>
            <a:r>
              <a:rPr lang="uk-UA" dirty="0" smtClean="0"/>
              <a:t> a </a:t>
            </a:r>
            <a:r>
              <a:rPr lang="uk-UA" dirty="0" err="1" smtClean="0"/>
              <a:t>defining</a:t>
            </a:r>
            <a:r>
              <a:rPr lang="uk-UA" dirty="0" smtClean="0"/>
              <a:t> </a:t>
            </a:r>
            <a:r>
              <a:rPr lang="uk-UA" dirty="0" err="1" smtClean="0"/>
              <a:t>component</a:t>
            </a:r>
            <a:r>
              <a:rPr lang="uk-UA" dirty="0" smtClean="0"/>
              <a:t> </a:t>
            </a:r>
            <a:r>
              <a:rPr lang="uk-UA" dirty="0" err="1" smtClean="0"/>
              <a:t>of</a:t>
            </a:r>
            <a:r>
              <a:rPr lang="uk-UA" dirty="0" smtClean="0"/>
              <a:t> </a:t>
            </a:r>
            <a:r>
              <a:rPr lang="uk-UA" dirty="0" err="1" smtClean="0"/>
              <a:t>cultures</a:t>
            </a:r>
            <a:r>
              <a:rPr lang="uk-UA" dirty="0" smtClean="0"/>
              <a:t> </a:t>
            </a:r>
            <a:r>
              <a:rPr lang="uk-UA" dirty="0" err="1" smtClean="0"/>
              <a:t>since</a:t>
            </a:r>
            <a:r>
              <a:rPr lang="uk-UA" dirty="0" smtClean="0"/>
              <a:t> </a:t>
            </a:r>
            <a:r>
              <a:rPr lang="uk-UA" dirty="0" err="1" smtClean="0"/>
              <a:t>the</a:t>
            </a:r>
            <a:r>
              <a:rPr lang="uk-UA" dirty="0" smtClean="0"/>
              <a:t> </a:t>
            </a:r>
            <a:r>
              <a:rPr lang="uk-UA" dirty="0" err="1" smtClean="0"/>
              <a:t>beginning</a:t>
            </a:r>
            <a:r>
              <a:rPr lang="uk-UA" dirty="0" smtClean="0"/>
              <a:t> </a:t>
            </a:r>
            <a:r>
              <a:rPr lang="uk-UA" dirty="0" err="1" smtClean="0"/>
              <a:t>of</a:t>
            </a:r>
            <a:r>
              <a:rPr lang="uk-UA" dirty="0" smtClean="0"/>
              <a:t> </a:t>
            </a:r>
            <a:r>
              <a:rPr lang="uk-UA" dirty="0" err="1" smtClean="0"/>
              <a:t>civilization</a:t>
            </a:r>
            <a:r>
              <a:rPr lang="uk-UA" dirty="0" smtClean="0"/>
              <a:t>. </a:t>
            </a:r>
            <a:r>
              <a:rPr lang="uk-UA" dirty="0" err="1" smtClean="0"/>
              <a:t>Some</a:t>
            </a:r>
            <a:r>
              <a:rPr lang="uk-UA" dirty="0" smtClean="0"/>
              <a:t> </a:t>
            </a:r>
            <a:r>
              <a:rPr lang="uk-UA" dirty="0" err="1" smtClean="0"/>
              <a:t>of</a:t>
            </a:r>
            <a:r>
              <a:rPr lang="uk-UA" dirty="0" smtClean="0"/>
              <a:t> </a:t>
            </a:r>
            <a:r>
              <a:rPr lang="uk-UA" dirty="0" err="1" smtClean="0"/>
              <a:t>the</a:t>
            </a:r>
            <a:r>
              <a:rPr lang="uk-UA" dirty="0" smtClean="0"/>
              <a:t> </a:t>
            </a:r>
            <a:r>
              <a:rPr lang="uk-UA" dirty="0" err="1" smtClean="0"/>
              <a:t>first</a:t>
            </a:r>
            <a:r>
              <a:rPr lang="uk-UA" dirty="0" smtClean="0"/>
              <a:t> </a:t>
            </a:r>
            <a:r>
              <a:rPr lang="uk-UA" dirty="0" err="1" smtClean="0"/>
              <a:t>written</a:t>
            </a:r>
            <a:r>
              <a:rPr lang="uk-UA" dirty="0" smtClean="0"/>
              <a:t> </a:t>
            </a:r>
            <a:r>
              <a:rPr lang="uk-UA" dirty="0" err="1" smtClean="0"/>
              <a:t>words</a:t>
            </a:r>
            <a:r>
              <a:rPr lang="uk-UA" dirty="0" smtClean="0"/>
              <a:t> </a:t>
            </a:r>
            <a:r>
              <a:rPr lang="uk-UA" dirty="0" err="1" smtClean="0"/>
              <a:t>were</a:t>
            </a:r>
            <a:r>
              <a:rPr lang="uk-UA" dirty="0" smtClean="0"/>
              <a:t> </a:t>
            </a:r>
            <a:r>
              <a:rPr lang="uk-UA" dirty="0" err="1" smtClean="0"/>
              <a:t>recorded</a:t>
            </a:r>
            <a:r>
              <a:rPr lang="uk-UA" dirty="0" smtClean="0"/>
              <a:t> </a:t>
            </a:r>
            <a:r>
              <a:rPr lang="uk-UA" dirty="0" err="1" smtClean="0"/>
              <a:t>on</a:t>
            </a:r>
            <a:r>
              <a:rPr lang="uk-UA" dirty="0" smtClean="0"/>
              <a:t> </a:t>
            </a:r>
            <a:r>
              <a:rPr lang="uk-UA" dirty="0" err="1" smtClean="0"/>
              <a:t>clay</a:t>
            </a:r>
            <a:r>
              <a:rPr lang="uk-UA" dirty="0" smtClean="0"/>
              <a:t> </a:t>
            </a:r>
            <a:r>
              <a:rPr lang="uk-UA" dirty="0" err="1" smtClean="0"/>
              <a:t>tablets</a:t>
            </a:r>
            <a:r>
              <a:rPr lang="uk-UA" dirty="0" smtClean="0"/>
              <a:t> </a:t>
            </a:r>
            <a:r>
              <a:rPr lang="uk-UA" dirty="0" err="1" smtClean="0"/>
              <a:t>and</a:t>
            </a:r>
            <a:r>
              <a:rPr lang="uk-UA" dirty="0" smtClean="0"/>
              <a:t> </a:t>
            </a:r>
            <a:r>
              <a:rPr lang="uk-UA" dirty="0" err="1" smtClean="0"/>
              <a:t>water</a:t>
            </a:r>
            <a:r>
              <a:rPr lang="uk-UA" dirty="0" smtClean="0"/>
              <a:t> </a:t>
            </a:r>
            <a:r>
              <a:rPr lang="uk-UA" dirty="0" err="1" smtClean="0"/>
              <a:t>was</a:t>
            </a:r>
            <a:r>
              <a:rPr lang="uk-UA" dirty="0" smtClean="0"/>
              <a:t> </a:t>
            </a:r>
            <a:r>
              <a:rPr lang="uk-UA" dirty="0" err="1" smtClean="0"/>
              <a:t>carried</a:t>
            </a:r>
            <a:r>
              <a:rPr lang="uk-UA" dirty="0" smtClean="0"/>
              <a:t> </a:t>
            </a:r>
            <a:r>
              <a:rPr lang="uk-UA" dirty="0" err="1" smtClean="0"/>
              <a:t>in</a:t>
            </a:r>
            <a:r>
              <a:rPr lang="uk-UA" dirty="0" smtClean="0"/>
              <a:t> </a:t>
            </a:r>
            <a:r>
              <a:rPr lang="uk-UA" dirty="0" err="1" smtClean="0"/>
              <a:t>clay</a:t>
            </a:r>
            <a:r>
              <a:rPr lang="uk-UA" dirty="0" smtClean="0"/>
              <a:t> </a:t>
            </a:r>
            <a:r>
              <a:rPr lang="uk-UA" dirty="0" err="1" smtClean="0"/>
              <a:t>pitchers</a:t>
            </a:r>
            <a:r>
              <a:rPr lang="uk-UA" dirty="0" smtClean="0"/>
              <a:t>. </a:t>
            </a:r>
            <a:endParaRPr lang="ru-RU" dirty="0" smtClean="0"/>
          </a:p>
          <a:p>
            <a:r>
              <a:rPr lang="uk-UA" dirty="0" err="1" smtClean="0"/>
              <a:t>It</a:t>
            </a:r>
            <a:r>
              <a:rPr lang="uk-UA" dirty="0" smtClean="0"/>
              <a:t> </a:t>
            </a:r>
            <a:r>
              <a:rPr lang="uk-UA" dirty="0" err="1" smtClean="0"/>
              <a:t>provides</a:t>
            </a:r>
            <a:r>
              <a:rPr lang="uk-UA" dirty="0" smtClean="0"/>
              <a:t> </a:t>
            </a:r>
            <a:r>
              <a:rPr lang="uk-UA" dirty="0" err="1" smtClean="0"/>
              <a:t>the</a:t>
            </a:r>
            <a:r>
              <a:rPr lang="uk-UA" dirty="0" smtClean="0"/>
              <a:t> </a:t>
            </a:r>
            <a:r>
              <a:rPr lang="uk-UA" dirty="0" err="1" smtClean="0"/>
              <a:t>base</a:t>
            </a:r>
            <a:r>
              <a:rPr lang="uk-UA" dirty="0" smtClean="0"/>
              <a:t> </a:t>
            </a:r>
            <a:r>
              <a:rPr lang="uk-UA" dirty="0" err="1" smtClean="0"/>
              <a:t>for</a:t>
            </a:r>
            <a:r>
              <a:rPr lang="uk-UA" dirty="0" smtClean="0"/>
              <a:t> </a:t>
            </a:r>
            <a:r>
              <a:rPr lang="uk-UA" dirty="0" err="1" smtClean="0"/>
              <a:t>all</a:t>
            </a:r>
            <a:r>
              <a:rPr lang="uk-UA" dirty="0" smtClean="0"/>
              <a:t> </a:t>
            </a:r>
            <a:r>
              <a:rPr lang="uk-UA" dirty="0" err="1" smtClean="0"/>
              <a:t>buildings</a:t>
            </a:r>
            <a:r>
              <a:rPr lang="uk-UA" dirty="0" smtClean="0"/>
              <a:t> (</a:t>
            </a:r>
            <a:r>
              <a:rPr lang="uk-UA" dirty="0" err="1" smtClean="0"/>
              <a:t>although</a:t>
            </a:r>
            <a:r>
              <a:rPr lang="uk-UA" dirty="0" smtClean="0"/>
              <a:t> </a:t>
            </a:r>
            <a:r>
              <a:rPr lang="uk-UA" dirty="0" err="1" smtClean="0"/>
              <a:t>some</a:t>
            </a:r>
            <a:r>
              <a:rPr lang="uk-UA" dirty="0" smtClean="0"/>
              <a:t> </a:t>
            </a:r>
            <a:r>
              <a:rPr lang="uk-UA" dirty="0" err="1" smtClean="0"/>
              <a:t>may</a:t>
            </a:r>
            <a:r>
              <a:rPr lang="uk-UA" dirty="0" smtClean="0"/>
              <a:t> </a:t>
            </a:r>
            <a:r>
              <a:rPr lang="uk-UA" dirty="0" err="1" smtClean="0"/>
              <a:t>be</a:t>
            </a:r>
            <a:r>
              <a:rPr lang="uk-UA" dirty="0" smtClean="0"/>
              <a:t> </a:t>
            </a:r>
            <a:r>
              <a:rPr lang="uk-UA" dirty="0" err="1" smtClean="0"/>
              <a:t>able</a:t>
            </a:r>
            <a:r>
              <a:rPr lang="uk-UA" dirty="0" smtClean="0"/>
              <a:t> </a:t>
            </a:r>
            <a:r>
              <a:rPr lang="uk-UA" dirty="0" err="1" smtClean="0"/>
              <a:t>to</a:t>
            </a:r>
            <a:r>
              <a:rPr lang="uk-UA" dirty="0" smtClean="0"/>
              <a:t> </a:t>
            </a:r>
            <a:r>
              <a:rPr lang="uk-UA" dirty="0" err="1" smtClean="0"/>
              <a:t>support</a:t>
            </a:r>
            <a:r>
              <a:rPr lang="uk-UA" dirty="0" smtClean="0"/>
              <a:t> a </a:t>
            </a:r>
            <a:r>
              <a:rPr lang="uk-UA" dirty="0" err="1" smtClean="0"/>
              <a:t>skyscraper</a:t>
            </a:r>
            <a:r>
              <a:rPr lang="uk-UA" dirty="0" smtClean="0"/>
              <a:t> </a:t>
            </a:r>
            <a:r>
              <a:rPr lang="uk-UA" dirty="0" err="1" smtClean="0"/>
              <a:t>and</a:t>
            </a:r>
            <a:r>
              <a:rPr lang="uk-UA" dirty="0" smtClean="0"/>
              <a:t> </a:t>
            </a:r>
            <a:r>
              <a:rPr lang="uk-UA" dirty="0" err="1" smtClean="0"/>
              <a:t>some</a:t>
            </a:r>
            <a:r>
              <a:rPr lang="uk-UA" dirty="0" smtClean="0"/>
              <a:t> </a:t>
            </a:r>
            <a:r>
              <a:rPr lang="uk-UA" dirty="0" err="1" smtClean="0"/>
              <a:t>others</a:t>
            </a:r>
            <a:r>
              <a:rPr lang="uk-UA" dirty="0" smtClean="0"/>
              <a:t> </a:t>
            </a:r>
            <a:r>
              <a:rPr lang="uk-UA" dirty="0" err="1" smtClean="0"/>
              <a:t>may</a:t>
            </a:r>
            <a:r>
              <a:rPr lang="uk-UA" dirty="0" smtClean="0"/>
              <a:t> </a:t>
            </a:r>
            <a:r>
              <a:rPr lang="uk-UA" dirty="0" err="1" smtClean="0"/>
              <a:t>not</a:t>
            </a:r>
            <a:r>
              <a:rPr lang="uk-UA" dirty="0" smtClean="0"/>
              <a:t> </a:t>
            </a:r>
            <a:r>
              <a:rPr lang="uk-UA" dirty="0" err="1" smtClean="0"/>
              <a:t>be</a:t>
            </a:r>
            <a:r>
              <a:rPr lang="uk-UA" dirty="0" smtClean="0"/>
              <a:t> </a:t>
            </a:r>
            <a:r>
              <a:rPr lang="uk-UA" dirty="0" err="1" smtClean="0"/>
              <a:t>able</a:t>
            </a:r>
            <a:r>
              <a:rPr lang="uk-UA" dirty="0" smtClean="0"/>
              <a:t> </a:t>
            </a:r>
            <a:r>
              <a:rPr lang="uk-UA" dirty="0" err="1" smtClean="0"/>
              <a:t>to</a:t>
            </a:r>
            <a:r>
              <a:rPr lang="uk-UA" dirty="0" smtClean="0"/>
              <a:t> </a:t>
            </a:r>
            <a:r>
              <a:rPr lang="uk-UA" dirty="0" err="1" smtClean="0"/>
              <a:t>support</a:t>
            </a:r>
            <a:r>
              <a:rPr lang="uk-UA" dirty="0" smtClean="0"/>
              <a:t> </a:t>
            </a:r>
            <a:r>
              <a:rPr lang="uk-UA" dirty="0" err="1" smtClean="0"/>
              <a:t>your</a:t>
            </a:r>
            <a:r>
              <a:rPr lang="uk-UA" dirty="0" smtClean="0"/>
              <a:t> </a:t>
            </a:r>
            <a:r>
              <a:rPr lang="uk-UA" dirty="0" err="1" smtClean="0"/>
              <a:t>weight</a:t>
            </a:r>
            <a:r>
              <a:rPr lang="uk-UA" dirty="0" smtClean="0"/>
              <a:t>), </a:t>
            </a:r>
            <a:r>
              <a:rPr lang="uk-UA" dirty="0" err="1" smtClean="0"/>
              <a:t>it</a:t>
            </a:r>
            <a:r>
              <a:rPr lang="uk-UA" dirty="0" smtClean="0"/>
              <a:t> </a:t>
            </a:r>
            <a:r>
              <a:rPr lang="uk-UA" dirty="0" err="1" smtClean="0"/>
              <a:t>holds</a:t>
            </a:r>
            <a:r>
              <a:rPr lang="uk-UA" dirty="0" smtClean="0"/>
              <a:t> </a:t>
            </a:r>
            <a:r>
              <a:rPr lang="uk-UA" dirty="0" err="1" smtClean="0"/>
              <a:t>the</a:t>
            </a:r>
            <a:r>
              <a:rPr lang="uk-UA" dirty="0" smtClean="0"/>
              <a:t> </a:t>
            </a:r>
            <a:r>
              <a:rPr lang="uk-UA" dirty="0" err="1" smtClean="0"/>
              <a:t>clues</a:t>
            </a:r>
            <a:r>
              <a:rPr lang="uk-UA" dirty="0" smtClean="0"/>
              <a:t> </a:t>
            </a:r>
            <a:r>
              <a:rPr lang="uk-UA" dirty="0" err="1" smtClean="0"/>
              <a:t>of</a:t>
            </a:r>
            <a:r>
              <a:rPr lang="uk-UA" dirty="0" smtClean="0"/>
              <a:t> </a:t>
            </a:r>
            <a:r>
              <a:rPr lang="uk-UA" dirty="0" err="1" smtClean="0"/>
              <a:t>past</a:t>
            </a:r>
            <a:r>
              <a:rPr lang="uk-UA" dirty="0" smtClean="0"/>
              <a:t> </a:t>
            </a:r>
            <a:r>
              <a:rPr lang="uk-UA" dirty="0" err="1" smtClean="0"/>
              <a:t>cultures</a:t>
            </a:r>
            <a:r>
              <a:rPr lang="uk-UA" dirty="0" smtClean="0"/>
              <a:t> (</a:t>
            </a:r>
            <a:r>
              <a:rPr lang="uk-UA" dirty="0" err="1" smtClean="0"/>
              <a:t>to</a:t>
            </a:r>
            <a:r>
              <a:rPr lang="uk-UA" dirty="0" smtClean="0"/>
              <a:t> </a:t>
            </a:r>
            <a:r>
              <a:rPr lang="uk-UA" dirty="0" err="1" smtClean="0"/>
              <a:t>be</a:t>
            </a:r>
            <a:r>
              <a:rPr lang="uk-UA" dirty="0" smtClean="0"/>
              <a:t> </a:t>
            </a:r>
            <a:r>
              <a:rPr lang="uk-UA" dirty="0" err="1" smtClean="0"/>
              <a:t>revealed</a:t>
            </a:r>
            <a:r>
              <a:rPr lang="uk-UA" dirty="0" smtClean="0"/>
              <a:t> </a:t>
            </a:r>
            <a:r>
              <a:rPr lang="uk-UA" dirty="0" err="1" smtClean="0"/>
              <a:t>by</a:t>
            </a:r>
            <a:r>
              <a:rPr lang="uk-UA" dirty="0" smtClean="0"/>
              <a:t> </a:t>
            </a:r>
            <a:r>
              <a:rPr lang="uk-UA" dirty="0" err="1" smtClean="0"/>
              <a:t>archeologists</a:t>
            </a:r>
            <a:r>
              <a:rPr lang="uk-UA" dirty="0" smtClean="0"/>
              <a:t> </a:t>
            </a:r>
            <a:r>
              <a:rPr lang="uk-UA" dirty="0" err="1" smtClean="0"/>
              <a:t>or</a:t>
            </a:r>
            <a:r>
              <a:rPr lang="uk-UA" dirty="0" smtClean="0"/>
              <a:t> </a:t>
            </a:r>
            <a:r>
              <a:rPr lang="uk-UA" dirty="0" err="1" smtClean="0"/>
              <a:t>erosion</a:t>
            </a:r>
            <a:r>
              <a:rPr lang="uk-UA" dirty="0" smtClean="0"/>
              <a:t>), </a:t>
            </a:r>
            <a:r>
              <a:rPr lang="uk-UA" dirty="0" err="1" smtClean="0"/>
              <a:t>it</a:t>
            </a:r>
            <a:r>
              <a:rPr lang="uk-UA" dirty="0" smtClean="0"/>
              <a:t> </a:t>
            </a:r>
            <a:r>
              <a:rPr lang="uk-UA" dirty="0" err="1" smtClean="0"/>
              <a:t>supports</a:t>
            </a:r>
            <a:r>
              <a:rPr lang="uk-UA" dirty="0" smtClean="0"/>
              <a:t> </a:t>
            </a:r>
            <a:r>
              <a:rPr lang="uk-UA" dirty="0" err="1" smtClean="0"/>
              <a:t>the</a:t>
            </a:r>
            <a:r>
              <a:rPr lang="uk-UA" dirty="0" smtClean="0"/>
              <a:t> </a:t>
            </a:r>
            <a:r>
              <a:rPr lang="uk-UA" dirty="0" err="1" smtClean="0"/>
              <a:t>web</a:t>
            </a:r>
            <a:r>
              <a:rPr lang="uk-UA" dirty="0" smtClean="0"/>
              <a:t> </a:t>
            </a:r>
            <a:r>
              <a:rPr lang="uk-UA" dirty="0" err="1" smtClean="0"/>
              <a:t>of</a:t>
            </a:r>
            <a:r>
              <a:rPr lang="uk-UA" dirty="0" smtClean="0"/>
              <a:t> </a:t>
            </a:r>
            <a:r>
              <a:rPr lang="uk-UA" dirty="0" err="1" smtClean="0"/>
              <a:t>life</a:t>
            </a:r>
            <a:r>
              <a:rPr lang="uk-UA" dirty="0" smtClean="0"/>
              <a:t> (</a:t>
            </a:r>
            <a:r>
              <a:rPr lang="uk-UA" dirty="0" err="1" smtClean="0"/>
              <a:t>connecting</a:t>
            </a:r>
            <a:r>
              <a:rPr lang="uk-UA" dirty="0" smtClean="0"/>
              <a:t> </a:t>
            </a:r>
            <a:r>
              <a:rPr lang="uk-UA" dirty="0" err="1" smtClean="0"/>
              <a:t>all</a:t>
            </a:r>
            <a:r>
              <a:rPr lang="uk-UA" dirty="0" smtClean="0"/>
              <a:t> </a:t>
            </a:r>
            <a:r>
              <a:rPr lang="uk-UA" dirty="0" err="1" smtClean="0"/>
              <a:t>ecosystems</a:t>
            </a:r>
            <a:r>
              <a:rPr lang="uk-UA" dirty="0" smtClean="0"/>
              <a:t>), </a:t>
            </a:r>
            <a:r>
              <a:rPr lang="uk-UA" dirty="0" err="1" smtClean="0"/>
              <a:t>provides</a:t>
            </a:r>
            <a:r>
              <a:rPr lang="uk-UA" dirty="0" smtClean="0"/>
              <a:t> </a:t>
            </a:r>
            <a:r>
              <a:rPr lang="uk-UA" dirty="0" err="1" smtClean="0"/>
              <a:t>materials</a:t>
            </a:r>
            <a:r>
              <a:rPr lang="uk-UA" dirty="0" smtClean="0"/>
              <a:t> </a:t>
            </a:r>
            <a:r>
              <a:rPr lang="uk-UA" dirty="0" err="1" smtClean="0"/>
              <a:t>to</a:t>
            </a:r>
            <a:r>
              <a:rPr lang="uk-UA" dirty="0" smtClean="0"/>
              <a:t> </a:t>
            </a:r>
            <a:r>
              <a:rPr lang="uk-UA" dirty="0" err="1" smtClean="0"/>
              <a:t>build</a:t>
            </a:r>
            <a:r>
              <a:rPr lang="uk-UA" dirty="0" smtClean="0"/>
              <a:t> </a:t>
            </a:r>
            <a:r>
              <a:rPr lang="uk-UA" dirty="0" err="1" smtClean="0"/>
              <a:t>houses</a:t>
            </a:r>
            <a:r>
              <a:rPr lang="uk-UA" dirty="0" smtClean="0"/>
              <a:t>, </a:t>
            </a:r>
            <a:r>
              <a:rPr lang="uk-UA" dirty="0" err="1" smtClean="0"/>
              <a:t>is</a:t>
            </a:r>
            <a:r>
              <a:rPr lang="uk-UA" dirty="0" smtClean="0"/>
              <a:t> a </a:t>
            </a:r>
            <a:r>
              <a:rPr lang="uk-UA" dirty="0" err="1" smtClean="0"/>
              <a:t>source</a:t>
            </a:r>
            <a:r>
              <a:rPr lang="uk-UA" dirty="0" smtClean="0"/>
              <a:t> </a:t>
            </a:r>
            <a:r>
              <a:rPr lang="uk-UA" dirty="0" err="1" smtClean="0"/>
              <a:t>of</a:t>
            </a:r>
            <a:r>
              <a:rPr lang="uk-UA" dirty="0" smtClean="0"/>
              <a:t> </a:t>
            </a:r>
            <a:r>
              <a:rPr lang="uk-UA" dirty="0" err="1" smtClean="0"/>
              <a:t>nutraceuticals</a:t>
            </a:r>
            <a:r>
              <a:rPr lang="uk-UA" dirty="0" smtClean="0"/>
              <a:t> (</a:t>
            </a:r>
            <a:r>
              <a:rPr lang="uk-UA" dirty="0" err="1" smtClean="0"/>
              <a:t>definite</a:t>
            </a:r>
            <a:r>
              <a:rPr lang="uk-UA" dirty="0" smtClean="0"/>
              <a:t> </a:t>
            </a:r>
            <a:r>
              <a:rPr lang="uk-UA" dirty="0" err="1" smtClean="0"/>
              <a:t>in</a:t>
            </a:r>
            <a:r>
              <a:rPr lang="uk-UA" dirty="0" smtClean="0"/>
              <a:t> </a:t>
            </a:r>
            <a:r>
              <a:rPr lang="uk-UA" dirty="0" err="1" smtClean="0"/>
              <a:t>the</a:t>
            </a:r>
            <a:r>
              <a:rPr lang="uk-UA" dirty="0" smtClean="0"/>
              <a:t> </a:t>
            </a:r>
            <a:r>
              <a:rPr lang="uk-UA" dirty="0" err="1" smtClean="0"/>
              <a:t>American</a:t>
            </a:r>
            <a:r>
              <a:rPr lang="uk-UA" dirty="0" smtClean="0"/>
              <a:t> </a:t>
            </a:r>
            <a:r>
              <a:rPr lang="uk-UA" dirty="0" err="1" smtClean="0"/>
              <a:t>Heritage</a:t>
            </a:r>
            <a:r>
              <a:rPr lang="uk-UA" dirty="0" smtClean="0"/>
              <a:t> </a:t>
            </a:r>
            <a:r>
              <a:rPr lang="uk-UA" dirty="0" err="1" smtClean="0"/>
              <a:t>Dictionary</a:t>
            </a:r>
            <a:r>
              <a:rPr lang="uk-UA" dirty="0" smtClean="0"/>
              <a:t> </a:t>
            </a:r>
            <a:r>
              <a:rPr lang="uk-UA" dirty="0" err="1" smtClean="0"/>
              <a:t>as</a:t>
            </a:r>
            <a:r>
              <a:rPr lang="uk-UA" dirty="0" smtClean="0"/>
              <a:t> a </a:t>
            </a:r>
            <a:r>
              <a:rPr lang="uk-UA" dirty="0" err="1" smtClean="0"/>
              <a:t>food</a:t>
            </a:r>
            <a:r>
              <a:rPr lang="uk-UA" dirty="0" smtClean="0"/>
              <a:t> </a:t>
            </a:r>
            <a:r>
              <a:rPr lang="uk-UA" dirty="0" err="1" smtClean="0"/>
              <a:t>or</a:t>
            </a:r>
            <a:r>
              <a:rPr lang="uk-UA" dirty="0" smtClean="0"/>
              <a:t> </a:t>
            </a:r>
            <a:r>
              <a:rPr lang="uk-UA" dirty="0" err="1" smtClean="0"/>
              <a:t>naturally</a:t>
            </a:r>
            <a:r>
              <a:rPr lang="uk-UA" dirty="0" smtClean="0"/>
              <a:t> </a:t>
            </a:r>
            <a:r>
              <a:rPr lang="uk-UA" dirty="0" err="1" smtClean="0"/>
              <a:t>occurring</a:t>
            </a:r>
            <a:r>
              <a:rPr lang="uk-UA" dirty="0" smtClean="0"/>
              <a:t> </a:t>
            </a:r>
            <a:r>
              <a:rPr lang="uk-UA" dirty="0" err="1" smtClean="0"/>
              <a:t>food</a:t>
            </a:r>
            <a:r>
              <a:rPr lang="uk-UA" dirty="0" smtClean="0"/>
              <a:t> </a:t>
            </a:r>
            <a:r>
              <a:rPr lang="uk-UA" dirty="0" err="1" smtClean="0"/>
              <a:t>supplement</a:t>
            </a:r>
            <a:r>
              <a:rPr lang="uk-UA" dirty="0" smtClean="0"/>
              <a:t> </a:t>
            </a:r>
            <a:r>
              <a:rPr lang="uk-UA" dirty="0" err="1" smtClean="0"/>
              <a:t>thought</a:t>
            </a:r>
            <a:r>
              <a:rPr lang="uk-UA" dirty="0" smtClean="0"/>
              <a:t> </a:t>
            </a:r>
            <a:r>
              <a:rPr lang="uk-UA" dirty="0" err="1" smtClean="0"/>
              <a:t>to</a:t>
            </a:r>
            <a:r>
              <a:rPr lang="uk-UA" dirty="0" smtClean="0"/>
              <a:t> </a:t>
            </a:r>
            <a:r>
              <a:rPr lang="uk-UA" dirty="0" err="1" smtClean="0"/>
              <a:t>have</a:t>
            </a:r>
            <a:r>
              <a:rPr lang="uk-UA" dirty="0" smtClean="0"/>
              <a:t> a </a:t>
            </a:r>
            <a:r>
              <a:rPr lang="uk-UA" dirty="0" err="1" smtClean="0"/>
              <a:t>beneficial</a:t>
            </a:r>
            <a:r>
              <a:rPr lang="uk-UA" dirty="0" smtClean="0"/>
              <a:t> </a:t>
            </a:r>
            <a:r>
              <a:rPr lang="uk-UA" dirty="0" err="1" smtClean="0"/>
              <a:t>effect</a:t>
            </a:r>
            <a:r>
              <a:rPr lang="uk-UA" dirty="0" smtClean="0"/>
              <a:t> </a:t>
            </a:r>
            <a:r>
              <a:rPr lang="uk-UA" dirty="0" err="1" smtClean="0"/>
              <a:t>on</a:t>
            </a:r>
            <a:r>
              <a:rPr lang="uk-UA" dirty="0" smtClean="0"/>
              <a:t> </a:t>
            </a:r>
            <a:r>
              <a:rPr lang="uk-UA" dirty="0" err="1" smtClean="0"/>
              <a:t>human</a:t>
            </a:r>
            <a:r>
              <a:rPr lang="uk-UA" dirty="0" smtClean="0"/>
              <a:t> </a:t>
            </a:r>
            <a:r>
              <a:rPr lang="uk-UA" dirty="0" err="1" smtClean="0"/>
              <a:t>health</a:t>
            </a:r>
            <a:r>
              <a:rPr lang="uk-UA" dirty="0" smtClean="0"/>
              <a:t>), </a:t>
            </a:r>
            <a:r>
              <a:rPr lang="uk-UA" dirty="0" err="1" smtClean="0"/>
              <a:t>and</a:t>
            </a:r>
            <a:r>
              <a:rPr lang="uk-UA" dirty="0" smtClean="0"/>
              <a:t> 64 </a:t>
            </a:r>
            <a:r>
              <a:rPr lang="uk-UA" dirty="0" err="1" smtClean="0"/>
              <a:t>of</a:t>
            </a:r>
            <a:r>
              <a:rPr lang="uk-UA" dirty="0" smtClean="0"/>
              <a:t> </a:t>
            </a:r>
            <a:r>
              <a:rPr lang="uk-UA" dirty="0" err="1" smtClean="0"/>
              <a:t>course</a:t>
            </a:r>
            <a:r>
              <a:rPr lang="uk-UA" dirty="0" smtClean="0"/>
              <a:t>, </a:t>
            </a:r>
            <a:r>
              <a:rPr lang="uk-UA" dirty="0" err="1" smtClean="0"/>
              <a:t>provides</a:t>
            </a:r>
            <a:r>
              <a:rPr lang="uk-UA" dirty="0" smtClean="0"/>
              <a:t> </a:t>
            </a:r>
            <a:r>
              <a:rPr lang="uk-UA" dirty="0" err="1" smtClean="0"/>
              <a:t>the</a:t>
            </a:r>
            <a:r>
              <a:rPr lang="uk-UA" dirty="0" smtClean="0"/>
              <a:t> </a:t>
            </a:r>
            <a:r>
              <a:rPr lang="uk-UA" dirty="0" err="1" smtClean="0"/>
              <a:t>base</a:t>
            </a:r>
            <a:r>
              <a:rPr lang="uk-UA" dirty="0" smtClean="0"/>
              <a:t> </a:t>
            </a:r>
            <a:r>
              <a:rPr lang="uk-UA" dirty="0" err="1" smtClean="0"/>
              <a:t>for</a:t>
            </a:r>
            <a:r>
              <a:rPr lang="uk-UA" dirty="0" smtClean="0"/>
              <a:t> </a:t>
            </a:r>
            <a:r>
              <a:rPr lang="uk-UA" dirty="0" err="1" smtClean="0"/>
              <a:t>our</a:t>
            </a:r>
            <a:r>
              <a:rPr lang="uk-UA" dirty="0" smtClean="0"/>
              <a:t> </a:t>
            </a:r>
            <a:r>
              <a:rPr lang="uk-UA" dirty="0" err="1" smtClean="0"/>
              <a:t>food</a:t>
            </a:r>
            <a:r>
              <a:rPr lang="uk-UA" dirty="0" smtClean="0"/>
              <a:t>, </a:t>
            </a:r>
            <a:r>
              <a:rPr lang="uk-UA" dirty="0" err="1" smtClean="0"/>
              <a:t>fiber</a:t>
            </a:r>
            <a:r>
              <a:rPr lang="uk-UA" dirty="0" smtClean="0"/>
              <a:t>, </a:t>
            </a:r>
            <a:r>
              <a:rPr lang="uk-UA" dirty="0" err="1" smtClean="0"/>
              <a:t>feed</a:t>
            </a:r>
            <a:r>
              <a:rPr lang="uk-UA" dirty="0" smtClean="0"/>
              <a:t>, </a:t>
            </a:r>
            <a:r>
              <a:rPr lang="uk-UA" dirty="0" err="1" smtClean="0"/>
              <a:t>and</a:t>
            </a:r>
            <a:r>
              <a:rPr lang="uk-UA" dirty="0" smtClean="0"/>
              <a:t> </a:t>
            </a:r>
            <a:r>
              <a:rPr lang="uk-UA" dirty="0" err="1" smtClean="0"/>
              <a:t>even</a:t>
            </a:r>
            <a:r>
              <a:rPr lang="uk-UA" dirty="0" smtClean="0"/>
              <a:t> </a:t>
            </a:r>
            <a:r>
              <a:rPr lang="uk-UA" dirty="0" err="1" smtClean="0"/>
              <a:t>some</a:t>
            </a:r>
            <a:r>
              <a:rPr lang="uk-UA" dirty="0" smtClean="0"/>
              <a:t> </a:t>
            </a:r>
            <a:r>
              <a:rPr lang="uk-UA" dirty="0" err="1" smtClean="0"/>
              <a:t>biofuels</a:t>
            </a:r>
            <a:r>
              <a:rPr lang="uk-UA" dirty="0" smtClean="0"/>
              <a:t>. </a:t>
            </a:r>
            <a:endParaRPr lang="ru-RU" dirty="0" smtClean="0"/>
          </a:p>
          <a:p>
            <a:r>
              <a:rPr lang="uk-UA" dirty="0" err="1" smtClean="0"/>
              <a:t>The</a:t>
            </a:r>
            <a:r>
              <a:rPr lang="uk-UA" dirty="0" smtClean="0"/>
              <a:t> </a:t>
            </a:r>
            <a:r>
              <a:rPr lang="uk-UA" dirty="0" err="1" smtClean="0"/>
              <a:t>core</a:t>
            </a:r>
            <a:r>
              <a:rPr lang="uk-UA" dirty="0" smtClean="0"/>
              <a:t> </a:t>
            </a:r>
            <a:r>
              <a:rPr lang="uk-UA" dirty="0" err="1" smtClean="0"/>
              <a:t>curriculum</a:t>
            </a:r>
            <a:r>
              <a:rPr lang="uk-UA" dirty="0" smtClean="0"/>
              <a:t> </a:t>
            </a:r>
            <a:r>
              <a:rPr lang="uk-UA" dirty="0" err="1" smtClean="0"/>
              <a:t>standards</a:t>
            </a:r>
            <a:r>
              <a:rPr lang="uk-UA" dirty="0" smtClean="0"/>
              <a:t> (2013) </a:t>
            </a:r>
            <a:r>
              <a:rPr lang="uk-UA" dirty="0" err="1" smtClean="0"/>
              <a:t>adapted</a:t>
            </a:r>
            <a:r>
              <a:rPr lang="uk-UA" dirty="0" smtClean="0"/>
              <a:t> </a:t>
            </a:r>
            <a:r>
              <a:rPr lang="uk-UA" dirty="0" err="1" smtClean="0"/>
              <a:t>by</a:t>
            </a:r>
            <a:r>
              <a:rPr lang="uk-UA" dirty="0" smtClean="0"/>
              <a:t> 26 </a:t>
            </a:r>
            <a:r>
              <a:rPr lang="uk-UA" dirty="0" err="1" smtClean="0"/>
              <a:t>states</a:t>
            </a:r>
            <a:r>
              <a:rPr lang="uk-UA" dirty="0" smtClean="0"/>
              <a:t> </a:t>
            </a:r>
            <a:r>
              <a:rPr lang="uk-UA" dirty="0" err="1" smtClean="0"/>
              <a:t>has</a:t>
            </a:r>
            <a:r>
              <a:rPr lang="uk-UA" dirty="0" smtClean="0"/>
              <a:t> </a:t>
            </a:r>
            <a:r>
              <a:rPr lang="uk-UA" dirty="0" err="1" smtClean="0"/>
              <a:t>identified</a:t>
            </a:r>
            <a:r>
              <a:rPr lang="uk-UA" dirty="0" smtClean="0"/>
              <a:t> </a:t>
            </a:r>
            <a:r>
              <a:rPr lang="uk-UA" dirty="0" err="1" smtClean="0"/>
              <a:t>physical</a:t>
            </a:r>
            <a:r>
              <a:rPr lang="uk-UA" dirty="0" smtClean="0"/>
              <a:t> </a:t>
            </a:r>
            <a:r>
              <a:rPr lang="uk-UA" dirty="0" err="1" smtClean="0"/>
              <a:t>sciences</a:t>
            </a:r>
            <a:r>
              <a:rPr lang="uk-UA" dirty="0" smtClean="0"/>
              <a:t>; </a:t>
            </a:r>
            <a:r>
              <a:rPr lang="uk-UA" dirty="0" err="1" smtClean="0"/>
              <a:t>life</a:t>
            </a:r>
            <a:r>
              <a:rPr lang="uk-UA" dirty="0" smtClean="0"/>
              <a:t> </a:t>
            </a:r>
            <a:r>
              <a:rPr lang="uk-UA" dirty="0" err="1" smtClean="0"/>
              <a:t>sciences</a:t>
            </a:r>
            <a:r>
              <a:rPr lang="uk-UA" dirty="0" smtClean="0"/>
              <a:t>; </a:t>
            </a:r>
            <a:r>
              <a:rPr lang="uk-UA" dirty="0" err="1" smtClean="0"/>
              <a:t>earth</a:t>
            </a:r>
            <a:r>
              <a:rPr lang="uk-UA" dirty="0" smtClean="0"/>
              <a:t> </a:t>
            </a:r>
            <a:r>
              <a:rPr lang="uk-UA" dirty="0" err="1" smtClean="0"/>
              <a:t>and</a:t>
            </a:r>
            <a:r>
              <a:rPr lang="uk-UA" dirty="0" smtClean="0"/>
              <a:t> </a:t>
            </a:r>
            <a:r>
              <a:rPr lang="uk-UA" dirty="0" err="1" smtClean="0"/>
              <a:t>space</a:t>
            </a:r>
            <a:r>
              <a:rPr lang="uk-UA" dirty="0" smtClean="0"/>
              <a:t> </a:t>
            </a:r>
            <a:r>
              <a:rPr lang="uk-UA" dirty="0" err="1" smtClean="0"/>
              <a:t>sciences</a:t>
            </a:r>
            <a:r>
              <a:rPr lang="uk-UA" dirty="0" smtClean="0"/>
              <a:t>; </a:t>
            </a:r>
            <a:r>
              <a:rPr lang="uk-UA" dirty="0" err="1" smtClean="0"/>
              <a:t>and</a:t>
            </a:r>
            <a:r>
              <a:rPr lang="uk-UA" dirty="0" smtClean="0"/>
              <a:t> </a:t>
            </a:r>
            <a:r>
              <a:rPr lang="uk-UA" dirty="0" err="1" smtClean="0"/>
              <a:t>engineering</a:t>
            </a:r>
            <a:r>
              <a:rPr lang="uk-UA" dirty="0" smtClean="0"/>
              <a:t>, </a:t>
            </a:r>
            <a:r>
              <a:rPr lang="uk-UA" dirty="0" err="1" smtClean="0"/>
              <a:t>technology</a:t>
            </a:r>
            <a:r>
              <a:rPr lang="uk-UA" dirty="0" smtClean="0"/>
              <a:t>, </a:t>
            </a:r>
            <a:r>
              <a:rPr lang="uk-UA" dirty="0" err="1" smtClean="0"/>
              <a:t>and</a:t>
            </a:r>
            <a:r>
              <a:rPr lang="uk-UA" dirty="0" smtClean="0"/>
              <a:t> </a:t>
            </a:r>
            <a:r>
              <a:rPr lang="uk-UA" dirty="0" err="1" smtClean="0"/>
              <a:t>applications</a:t>
            </a:r>
            <a:r>
              <a:rPr lang="uk-UA" dirty="0" smtClean="0"/>
              <a:t> </a:t>
            </a:r>
            <a:r>
              <a:rPr lang="uk-UA" dirty="0" err="1" smtClean="0"/>
              <a:t>of</a:t>
            </a:r>
            <a:r>
              <a:rPr lang="uk-UA" dirty="0" smtClean="0"/>
              <a:t> </a:t>
            </a:r>
            <a:r>
              <a:rPr lang="uk-UA" dirty="0" err="1" smtClean="0"/>
              <a:t>science</a:t>
            </a:r>
            <a:r>
              <a:rPr lang="uk-UA" dirty="0" smtClean="0"/>
              <a:t> </a:t>
            </a:r>
            <a:r>
              <a:rPr lang="uk-UA" dirty="0" err="1" smtClean="0"/>
              <a:t>as</a:t>
            </a:r>
            <a:r>
              <a:rPr lang="uk-UA" dirty="0" smtClean="0"/>
              <a:t> </a:t>
            </a:r>
            <a:r>
              <a:rPr lang="uk-UA" dirty="0" err="1" smtClean="0"/>
              <a:t>the</a:t>
            </a:r>
            <a:r>
              <a:rPr lang="uk-UA" dirty="0" smtClean="0"/>
              <a:t> </a:t>
            </a:r>
            <a:r>
              <a:rPr lang="uk-UA" dirty="0" err="1" smtClean="0"/>
              <a:t>four</a:t>
            </a:r>
            <a:r>
              <a:rPr lang="uk-UA" dirty="0" smtClean="0"/>
              <a:t> </a:t>
            </a:r>
            <a:r>
              <a:rPr lang="uk-UA" dirty="0" err="1" smtClean="0"/>
              <a:t>main</a:t>
            </a:r>
            <a:r>
              <a:rPr lang="uk-UA" dirty="0" smtClean="0"/>
              <a:t> </a:t>
            </a:r>
            <a:r>
              <a:rPr lang="uk-UA" dirty="0" err="1" smtClean="0"/>
              <a:t>curriculum</a:t>
            </a:r>
            <a:r>
              <a:rPr lang="uk-UA" dirty="0" smtClean="0"/>
              <a:t> </a:t>
            </a:r>
            <a:r>
              <a:rPr lang="uk-UA" dirty="0" err="1" smtClean="0"/>
              <a:t>areas</a:t>
            </a:r>
            <a:r>
              <a:rPr lang="uk-UA" dirty="0" smtClean="0"/>
              <a:t> </a:t>
            </a:r>
            <a:r>
              <a:rPr lang="uk-UA" dirty="0" err="1" smtClean="0"/>
              <a:t>critical</a:t>
            </a:r>
            <a:r>
              <a:rPr lang="uk-UA" dirty="0" smtClean="0"/>
              <a:t> </a:t>
            </a:r>
            <a:r>
              <a:rPr lang="uk-UA" dirty="0" err="1" smtClean="0"/>
              <a:t>for</a:t>
            </a:r>
            <a:r>
              <a:rPr lang="uk-UA" dirty="0" smtClean="0"/>
              <a:t> </a:t>
            </a:r>
            <a:r>
              <a:rPr lang="uk-UA" dirty="0" err="1" smtClean="0"/>
              <a:t>scientific</a:t>
            </a:r>
            <a:r>
              <a:rPr lang="uk-UA" dirty="0" smtClean="0"/>
              <a:t> </a:t>
            </a:r>
            <a:r>
              <a:rPr lang="uk-UA" dirty="0" err="1" smtClean="0"/>
              <a:t>development</a:t>
            </a:r>
            <a:r>
              <a:rPr lang="uk-UA" dirty="0" smtClean="0"/>
              <a:t>. </a:t>
            </a:r>
            <a:r>
              <a:rPr lang="uk-UA" dirty="0" err="1" smtClean="0"/>
              <a:t>Soil</a:t>
            </a:r>
            <a:r>
              <a:rPr lang="uk-UA" dirty="0" smtClean="0"/>
              <a:t> </a:t>
            </a:r>
            <a:r>
              <a:rPr lang="uk-UA" dirty="0" err="1" smtClean="0"/>
              <a:t>fits</a:t>
            </a:r>
            <a:r>
              <a:rPr lang="uk-UA" dirty="0" smtClean="0"/>
              <a:t> </a:t>
            </a:r>
            <a:r>
              <a:rPr lang="uk-UA" dirty="0" err="1" smtClean="0"/>
              <a:t>into</a:t>
            </a:r>
            <a:r>
              <a:rPr lang="uk-UA" dirty="0" smtClean="0"/>
              <a:t> ALL </a:t>
            </a:r>
            <a:r>
              <a:rPr lang="uk-UA" dirty="0" err="1" smtClean="0"/>
              <a:t>of</a:t>
            </a:r>
            <a:r>
              <a:rPr lang="uk-UA" dirty="0" smtClean="0"/>
              <a:t> </a:t>
            </a:r>
            <a:r>
              <a:rPr lang="uk-UA" dirty="0" err="1" smtClean="0"/>
              <a:t>these</a:t>
            </a:r>
            <a:r>
              <a:rPr lang="uk-UA" dirty="0" smtClean="0"/>
              <a:t> </a:t>
            </a:r>
            <a:r>
              <a:rPr lang="uk-UA" dirty="0" err="1" smtClean="0"/>
              <a:t>areas</a:t>
            </a:r>
            <a:r>
              <a:rPr lang="uk-UA" dirty="0" smtClean="0"/>
              <a:t> (</a:t>
            </a:r>
            <a:r>
              <a:rPr lang="uk-UA" dirty="0" err="1" smtClean="0"/>
              <a:t>even</a:t>
            </a:r>
            <a:r>
              <a:rPr lang="uk-UA" dirty="0" smtClean="0"/>
              <a:t> SPACE). </a:t>
            </a:r>
            <a:endParaRPr lang="ru-RU" dirty="0" smtClean="0"/>
          </a:p>
          <a:p>
            <a:r>
              <a:rPr lang="uk-UA" dirty="0" err="1" smtClean="0"/>
              <a:t>Soils</a:t>
            </a:r>
            <a:r>
              <a:rPr lang="uk-UA" dirty="0" smtClean="0"/>
              <a:t> </a:t>
            </a:r>
            <a:r>
              <a:rPr lang="uk-UA" dirty="0" err="1" smtClean="0"/>
              <a:t>are</a:t>
            </a:r>
            <a:r>
              <a:rPr lang="uk-UA" dirty="0" smtClean="0"/>
              <a:t> </a:t>
            </a:r>
            <a:r>
              <a:rPr lang="uk-UA" dirty="0" err="1" smtClean="0"/>
              <a:t>complex</a:t>
            </a:r>
            <a:r>
              <a:rPr lang="uk-UA" dirty="0" smtClean="0"/>
              <a:t> </a:t>
            </a:r>
            <a:r>
              <a:rPr lang="uk-UA" dirty="0" err="1" smtClean="0"/>
              <a:t>mixtures</a:t>
            </a:r>
            <a:r>
              <a:rPr lang="uk-UA" dirty="0" smtClean="0"/>
              <a:t> </a:t>
            </a:r>
            <a:r>
              <a:rPr lang="uk-UA" dirty="0" err="1" smtClean="0"/>
              <a:t>of</a:t>
            </a:r>
            <a:r>
              <a:rPr lang="uk-UA" dirty="0" smtClean="0"/>
              <a:t> </a:t>
            </a:r>
            <a:r>
              <a:rPr lang="uk-UA" dirty="0" err="1" smtClean="0"/>
              <a:t>minerals</a:t>
            </a:r>
            <a:r>
              <a:rPr lang="uk-UA" dirty="0" smtClean="0"/>
              <a:t>, </a:t>
            </a:r>
            <a:r>
              <a:rPr lang="uk-UA" dirty="0" err="1" smtClean="0"/>
              <a:t>water</a:t>
            </a:r>
            <a:r>
              <a:rPr lang="uk-UA" dirty="0" smtClean="0"/>
              <a:t>, </a:t>
            </a:r>
            <a:r>
              <a:rPr lang="uk-UA" dirty="0" err="1" smtClean="0"/>
              <a:t>air</a:t>
            </a:r>
            <a:r>
              <a:rPr lang="uk-UA" dirty="0" smtClean="0"/>
              <a:t>, </a:t>
            </a:r>
            <a:r>
              <a:rPr lang="uk-UA" dirty="0" err="1" smtClean="0"/>
              <a:t>organic</a:t>
            </a:r>
            <a:r>
              <a:rPr lang="uk-UA" dirty="0" smtClean="0"/>
              <a:t> </a:t>
            </a:r>
            <a:r>
              <a:rPr lang="uk-UA" dirty="0" err="1" smtClean="0"/>
              <a:t>matter</a:t>
            </a:r>
            <a:r>
              <a:rPr lang="uk-UA" dirty="0" smtClean="0"/>
              <a:t>, </a:t>
            </a:r>
            <a:r>
              <a:rPr lang="uk-UA" dirty="0" err="1" smtClean="0"/>
              <a:t>and</a:t>
            </a:r>
            <a:r>
              <a:rPr lang="uk-UA" dirty="0" smtClean="0"/>
              <a:t> </a:t>
            </a:r>
            <a:r>
              <a:rPr lang="uk-UA" dirty="0" err="1" smtClean="0"/>
              <a:t>countless</a:t>
            </a:r>
            <a:r>
              <a:rPr lang="uk-UA" dirty="0" smtClean="0"/>
              <a:t> </a:t>
            </a:r>
            <a:r>
              <a:rPr lang="uk-UA" dirty="0" err="1" smtClean="0"/>
              <a:t>organisms</a:t>
            </a:r>
            <a:r>
              <a:rPr lang="uk-UA" dirty="0" smtClean="0"/>
              <a:t> </a:t>
            </a:r>
            <a:r>
              <a:rPr lang="uk-UA" dirty="0" err="1" smtClean="0"/>
              <a:t>that</a:t>
            </a:r>
            <a:r>
              <a:rPr lang="uk-UA" dirty="0" smtClean="0"/>
              <a:t> </a:t>
            </a:r>
            <a:r>
              <a:rPr lang="uk-UA" dirty="0" err="1" smtClean="0"/>
              <a:t>are</a:t>
            </a:r>
            <a:r>
              <a:rPr lang="uk-UA" dirty="0" smtClean="0"/>
              <a:t> </a:t>
            </a:r>
            <a:r>
              <a:rPr lang="uk-UA" dirty="0" err="1" smtClean="0"/>
              <a:t>the</a:t>
            </a:r>
            <a:r>
              <a:rPr lang="uk-UA" dirty="0" smtClean="0"/>
              <a:t> </a:t>
            </a:r>
            <a:r>
              <a:rPr lang="uk-UA" dirty="0" err="1" smtClean="0"/>
              <a:t>decaying</a:t>
            </a:r>
            <a:r>
              <a:rPr lang="uk-UA" dirty="0" smtClean="0"/>
              <a:t> </a:t>
            </a:r>
            <a:r>
              <a:rPr lang="uk-UA" dirty="0" err="1" smtClean="0"/>
              <a:t>remains</a:t>
            </a:r>
            <a:r>
              <a:rPr lang="uk-UA" dirty="0" smtClean="0"/>
              <a:t> </a:t>
            </a:r>
            <a:r>
              <a:rPr lang="uk-UA" dirty="0" err="1" smtClean="0"/>
              <a:t>of</a:t>
            </a:r>
            <a:r>
              <a:rPr lang="uk-UA" dirty="0" smtClean="0"/>
              <a:t> once-</a:t>
            </a:r>
            <a:r>
              <a:rPr lang="uk-UA" dirty="0" err="1" smtClean="0"/>
              <a:t>living</a:t>
            </a:r>
            <a:r>
              <a:rPr lang="uk-UA" dirty="0" smtClean="0"/>
              <a:t> </a:t>
            </a:r>
            <a:r>
              <a:rPr lang="uk-UA" dirty="0" err="1" smtClean="0"/>
              <a:t>things</a:t>
            </a:r>
            <a:r>
              <a:rPr lang="uk-UA" dirty="0" smtClean="0"/>
              <a:t>. </a:t>
            </a:r>
            <a:r>
              <a:rPr lang="uk-UA" dirty="0" err="1" smtClean="0"/>
              <a:t>It</a:t>
            </a:r>
            <a:r>
              <a:rPr lang="uk-UA" dirty="0" smtClean="0"/>
              <a:t> </a:t>
            </a:r>
            <a:r>
              <a:rPr lang="uk-UA" dirty="0" err="1" smtClean="0"/>
              <a:t>forms</a:t>
            </a:r>
            <a:r>
              <a:rPr lang="uk-UA" dirty="0" smtClean="0"/>
              <a:t> </a:t>
            </a:r>
            <a:r>
              <a:rPr lang="uk-UA" dirty="0" err="1" smtClean="0"/>
              <a:t>at</a:t>
            </a:r>
            <a:r>
              <a:rPr lang="uk-UA" dirty="0" smtClean="0"/>
              <a:t> </a:t>
            </a:r>
            <a:r>
              <a:rPr lang="uk-UA" dirty="0" err="1" smtClean="0"/>
              <a:t>the</a:t>
            </a:r>
            <a:r>
              <a:rPr lang="uk-UA" dirty="0" smtClean="0"/>
              <a:t> </a:t>
            </a:r>
            <a:r>
              <a:rPr lang="uk-UA" dirty="0" err="1" smtClean="0"/>
              <a:t>surface</a:t>
            </a:r>
            <a:r>
              <a:rPr lang="uk-UA" dirty="0" smtClean="0"/>
              <a:t> </a:t>
            </a:r>
            <a:r>
              <a:rPr lang="uk-UA" dirty="0" err="1" smtClean="0"/>
              <a:t>of</a:t>
            </a:r>
            <a:r>
              <a:rPr lang="uk-UA" dirty="0" smtClean="0"/>
              <a:t> </a:t>
            </a:r>
            <a:r>
              <a:rPr lang="uk-UA" dirty="0" err="1" smtClean="0"/>
              <a:t>land</a:t>
            </a:r>
            <a:r>
              <a:rPr lang="uk-UA" dirty="0" smtClean="0"/>
              <a:t> – </a:t>
            </a:r>
            <a:r>
              <a:rPr lang="uk-UA" dirty="0" err="1" smtClean="0"/>
              <a:t>it</a:t>
            </a:r>
            <a:r>
              <a:rPr lang="uk-UA" dirty="0" smtClean="0"/>
              <a:t> </a:t>
            </a:r>
            <a:r>
              <a:rPr lang="uk-UA" dirty="0" err="1" smtClean="0"/>
              <a:t>is</a:t>
            </a:r>
            <a:r>
              <a:rPr lang="uk-UA" dirty="0" smtClean="0"/>
              <a:t> </a:t>
            </a:r>
            <a:r>
              <a:rPr lang="uk-UA" dirty="0" err="1" smtClean="0"/>
              <a:t>the</a:t>
            </a:r>
            <a:r>
              <a:rPr lang="uk-UA" dirty="0" smtClean="0"/>
              <a:t> </a:t>
            </a:r>
            <a:r>
              <a:rPr lang="uk-UA" dirty="0" err="1" smtClean="0"/>
              <a:t>“skin</a:t>
            </a:r>
            <a:r>
              <a:rPr lang="uk-UA" dirty="0" smtClean="0"/>
              <a:t> </a:t>
            </a:r>
            <a:r>
              <a:rPr lang="uk-UA" dirty="0" err="1" smtClean="0"/>
              <a:t>of</a:t>
            </a:r>
            <a:r>
              <a:rPr lang="uk-UA" dirty="0" smtClean="0"/>
              <a:t> </a:t>
            </a:r>
            <a:r>
              <a:rPr lang="uk-UA" dirty="0" err="1" smtClean="0"/>
              <a:t>the</a:t>
            </a:r>
            <a:r>
              <a:rPr lang="uk-UA" dirty="0" smtClean="0"/>
              <a:t> </a:t>
            </a:r>
            <a:r>
              <a:rPr lang="uk-UA" dirty="0" err="1" smtClean="0"/>
              <a:t>earth.”</a:t>
            </a:r>
            <a:r>
              <a:rPr lang="uk-UA" dirty="0" smtClean="0"/>
              <a:t> </a:t>
            </a:r>
            <a:r>
              <a:rPr lang="uk-UA" dirty="0" err="1" smtClean="0"/>
              <a:t>Soil</a:t>
            </a:r>
            <a:r>
              <a:rPr lang="uk-UA" dirty="0" smtClean="0"/>
              <a:t> </a:t>
            </a:r>
            <a:r>
              <a:rPr lang="uk-UA" dirty="0" err="1" smtClean="0"/>
              <a:t>is</a:t>
            </a:r>
            <a:r>
              <a:rPr lang="uk-UA" dirty="0" smtClean="0"/>
              <a:t> </a:t>
            </a:r>
            <a:r>
              <a:rPr lang="uk-UA" dirty="0" err="1" smtClean="0"/>
              <a:t>capable</a:t>
            </a:r>
            <a:r>
              <a:rPr lang="uk-UA" dirty="0" smtClean="0"/>
              <a:t> </a:t>
            </a:r>
            <a:r>
              <a:rPr lang="uk-UA" dirty="0" err="1" smtClean="0"/>
              <a:t>of</a:t>
            </a:r>
            <a:r>
              <a:rPr lang="uk-UA" dirty="0" smtClean="0"/>
              <a:t> </a:t>
            </a:r>
            <a:r>
              <a:rPr lang="uk-UA" dirty="0" err="1" smtClean="0"/>
              <a:t>supporting</a:t>
            </a:r>
            <a:r>
              <a:rPr lang="uk-UA" dirty="0" smtClean="0"/>
              <a:t> </a:t>
            </a:r>
            <a:r>
              <a:rPr lang="uk-UA" dirty="0" err="1" smtClean="0"/>
              <a:t>plant</a:t>
            </a:r>
            <a:r>
              <a:rPr lang="uk-UA" dirty="0" smtClean="0"/>
              <a:t> </a:t>
            </a:r>
            <a:r>
              <a:rPr lang="uk-UA" dirty="0" err="1" smtClean="0"/>
              <a:t>life</a:t>
            </a:r>
            <a:r>
              <a:rPr lang="uk-UA" dirty="0" smtClean="0"/>
              <a:t> </a:t>
            </a:r>
            <a:r>
              <a:rPr lang="uk-UA" dirty="0" err="1" smtClean="0"/>
              <a:t>and</a:t>
            </a:r>
            <a:r>
              <a:rPr lang="uk-UA" dirty="0" smtClean="0"/>
              <a:t> </a:t>
            </a:r>
            <a:r>
              <a:rPr lang="uk-UA" dirty="0" err="1" smtClean="0"/>
              <a:t>is</a:t>
            </a:r>
            <a:r>
              <a:rPr lang="uk-UA" dirty="0" smtClean="0"/>
              <a:t> </a:t>
            </a:r>
            <a:r>
              <a:rPr lang="uk-UA" dirty="0" err="1" smtClean="0"/>
              <a:t>vital</a:t>
            </a:r>
            <a:r>
              <a:rPr lang="uk-UA" dirty="0" smtClean="0"/>
              <a:t> </a:t>
            </a:r>
            <a:r>
              <a:rPr lang="uk-UA" dirty="0" err="1" smtClean="0"/>
              <a:t>to</a:t>
            </a:r>
            <a:r>
              <a:rPr lang="uk-UA" dirty="0" smtClean="0"/>
              <a:t> </a:t>
            </a:r>
            <a:r>
              <a:rPr lang="uk-UA" dirty="0" err="1" smtClean="0"/>
              <a:t>life</a:t>
            </a:r>
            <a:r>
              <a:rPr lang="uk-UA" dirty="0" smtClean="0"/>
              <a:t> </a:t>
            </a:r>
            <a:r>
              <a:rPr lang="uk-UA" dirty="0" err="1" smtClean="0"/>
              <a:t>on</a:t>
            </a:r>
            <a:r>
              <a:rPr lang="uk-UA" dirty="0" smtClean="0"/>
              <a:t> </a:t>
            </a:r>
            <a:r>
              <a:rPr lang="uk-UA" dirty="0" err="1" smtClean="0"/>
              <a:t>earth</a:t>
            </a:r>
            <a:r>
              <a:rPr lang="uk-UA" dirty="0" smtClean="0"/>
              <a:t>.</a:t>
            </a:r>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268760"/>
            <a:ext cx="8075240" cy="4766280"/>
          </a:xfrm>
        </p:spPr>
        <p:txBody>
          <a:bodyPr>
            <a:normAutofit/>
          </a:bodyPr>
          <a:lstStyle/>
          <a:p>
            <a:r>
              <a:rPr lang="ru-RU" sz="3200" b="0" dirty="0" smtClean="0">
                <a:solidFill>
                  <a:schemeClr val="tx1"/>
                </a:solidFill>
                <a:effectLst/>
                <a:latin typeface="Arial" pitchFamily="34" charset="0"/>
                <a:cs typeface="Arial" pitchFamily="34" charset="0"/>
              </a:rPr>
              <a:t/>
            </a:r>
            <a:br>
              <a:rPr lang="ru-RU" sz="3200" b="0" dirty="0" smtClean="0">
                <a:solidFill>
                  <a:schemeClr val="tx1"/>
                </a:solidFill>
                <a:effectLst/>
                <a:latin typeface="Arial" pitchFamily="34" charset="0"/>
                <a:cs typeface="Arial" pitchFamily="34" charset="0"/>
              </a:rPr>
            </a:br>
            <a:r>
              <a:rPr lang="ru-RU" dirty="0" smtClean="0"/>
              <a:t/>
            </a:r>
            <a:br>
              <a:rPr lang="ru-RU" dirty="0" smtClean="0"/>
            </a:br>
            <a:endParaRPr lang="ru-RU" dirty="0"/>
          </a:p>
        </p:txBody>
      </p:sp>
      <p:sp>
        <p:nvSpPr>
          <p:cNvPr id="3" name="Содержимое 2"/>
          <p:cNvSpPr>
            <a:spLocks noGrp="1"/>
          </p:cNvSpPr>
          <p:nvPr>
            <p:ph idx="1"/>
          </p:nvPr>
        </p:nvSpPr>
        <p:spPr>
          <a:xfrm>
            <a:off x="755576" y="530352"/>
            <a:ext cx="7931224" cy="810416"/>
          </a:xfrm>
        </p:spPr>
        <p:txBody>
          <a:bodyPr>
            <a:normAutofit fontScale="62500" lnSpcReduction="20000"/>
          </a:bodyPr>
          <a:lstStyle/>
          <a:p>
            <a:r>
              <a:rPr lang="uk-UA" dirty="0" smtClean="0"/>
              <a:t>5) </a:t>
            </a:r>
            <a:r>
              <a:rPr lang="en-US" dirty="0" smtClean="0"/>
              <a:t>Complete the sentences. Sometimes you need one word, sometimes more.</a:t>
            </a:r>
            <a:r>
              <a:rPr lang="ru-RU" dirty="0" smtClean="0"/>
              <a:t/>
            </a:r>
            <a:br>
              <a:rPr lang="ru-RU" dirty="0" smtClean="0"/>
            </a:br>
            <a:endParaRPr lang="ru-RU" dirty="0"/>
          </a:p>
        </p:txBody>
      </p:sp>
      <p:grpSp>
        <p:nvGrpSpPr>
          <p:cNvPr id="4101" name="Группа 1203"/>
          <p:cNvGrpSpPr>
            <a:grpSpLocks/>
          </p:cNvGrpSpPr>
          <p:nvPr/>
        </p:nvGrpSpPr>
        <p:grpSpPr bwMode="auto">
          <a:xfrm>
            <a:off x="1042988" y="1557338"/>
            <a:ext cx="2235200" cy="1809750"/>
            <a:chOff x="2045" y="-423"/>
            <a:chExt cx="3191" cy="2830"/>
          </a:xfrm>
        </p:grpSpPr>
        <p:sp>
          <p:nvSpPr>
            <p:cNvPr id="4" name="Freeform 637"/>
            <p:cNvSpPr>
              <a:spLocks/>
            </p:cNvSpPr>
            <p:nvPr/>
          </p:nvSpPr>
          <p:spPr bwMode="auto">
            <a:xfrm>
              <a:off x="2050" y="-298"/>
              <a:ext cx="3181" cy="2700"/>
            </a:xfrm>
            <a:custGeom>
              <a:avLst/>
              <a:gdLst>
                <a:gd name="T0" fmla="*/ 0 w 3181"/>
                <a:gd name="T1" fmla="*/ 2220 h 2700"/>
                <a:gd name="T2" fmla="*/ 0 w 3181"/>
                <a:gd name="T3" fmla="*/ 137 h 2700"/>
                <a:gd name="T4" fmla="*/ 3 w 3181"/>
                <a:gd name="T5" fmla="*/ 32 h 2700"/>
                <a:gd name="T6" fmla="*/ 21 w 3181"/>
                <a:gd name="T7" fmla="*/ -22 h 2700"/>
                <a:gd name="T8" fmla="*/ 72 w 3181"/>
                <a:gd name="T9" fmla="*/ -42 h 2700"/>
                <a:gd name="T10" fmla="*/ 170 w 3181"/>
                <a:gd name="T11" fmla="*/ -45 h 2700"/>
                <a:gd name="T12" fmla="*/ 961 w 3181"/>
                <a:gd name="T13" fmla="*/ -45 h 2700"/>
                <a:gd name="T14" fmla="*/ 956 w 3181"/>
                <a:gd name="T15" fmla="*/ -85 h 2700"/>
                <a:gd name="T16" fmla="*/ 941 w 3181"/>
                <a:gd name="T17" fmla="*/ -142 h 2700"/>
                <a:gd name="T18" fmla="*/ 909 w 3181"/>
                <a:gd name="T19" fmla="*/ -214 h 2700"/>
                <a:gd name="T20" fmla="*/ 856 w 3181"/>
                <a:gd name="T21" fmla="*/ -298 h 2700"/>
                <a:gd name="T22" fmla="*/ 932 w 3181"/>
                <a:gd name="T23" fmla="*/ -278 h 2700"/>
                <a:gd name="T24" fmla="*/ 1001 w 3181"/>
                <a:gd name="T25" fmla="*/ -229 h 2700"/>
                <a:gd name="T26" fmla="*/ 1059 w 3181"/>
                <a:gd name="T27" fmla="*/ -165 h 2700"/>
                <a:gd name="T28" fmla="*/ 1105 w 3181"/>
                <a:gd name="T29" fmla="*/ -98 h 2700"/>
                <a:gd name="T30" fmla="*/ 1136 w 3181"/>
                <a:gd name="T31" fmla="*/ -45 h 2700"/>
                <a:gd name="T32" fmla="*/ 3011 w 3181"/>
                <a:gd name="T33" fmla="*/ -45 h 2700"/>
                <a:gd name="T34" fmla="*/ 3109 w 3181"/>
                <a:gd name="T35" fmla="*/ -42 h 2700"/>
                <a:gd name="T36" fmla="*/ 3160 w 3181"/>
                <a:gd name="T37" fmla="*/ -22 h 2700"/>
                <a:gd name="T38" fmla="*/ 3178 w 3181"/>
                <a:gd name="T39" fmla="*/ 32 h 2700"/>
                <a:gd name="T40" fmla="*/ 3181 w 3181"/>
                <a:gd name="T41" fmla="*/ 137 h 2700"/>
                <a:gd name="T42" fmla="*/ 3181 w 3181"/>
                <a:gd name="T43" fmla="*/ 2220 h 2700"/>
                <a:gd name="T44" fmla="*/ 3178 w 3181"/>
                <a:gd name="T45" fmla="*/ 2325 h 2700"/>
                <a:gd name="T46" fmla="*/ 3160 w 3181"/>
                <a:gd name="T47" fmla="*/ 2379 h 2700"/>
                <a:gd name="T48" fmla="*/ 3109 w 3181"/>
                <a:gd name="T49" fmla="*/ 2398 h 2700"/>
                <a:gd name="T50" fmla="*/ 3011 w 3181"/>
                <a:gd name="T51" fmla="*/ 2401 h 2700"/>
                <a:gd name="T52" fmla="*/ 170 w 3181"/>
                <a:gd name="T53" fmla="*/ 2401 h 2700"/>
                <a:gd name="T54" fmla="*/ 72 w 3181"/>
                <a:gd name="T55" fmla="*/ 2398 h 2700"/>
                <a:gd name="T56" fmla="*/ 21 w 3181"/>
                <a:gd name="T57" fmla="*/ 2379 h 2700"/>
                <a:gd name="T58" fmla="*/ 3 w 3181"/>
                <a:gd name="T59" fmla="*/ 2325 h 2700"/>
                <a:gd name="T60" fmla="*/ 0 w 3181"/>
                <a:gd name="T61" fmla="*/ 2220 h 27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181" h="2700">
                  <a:moveTo>
                    <a:pt x="0" y="2518"/>
                  </a:moveTo>
                  <a:lnTo>
                    <a:pt x="0" y="435"/>
                  </a:lnTo>
                  <a:lnTo>
                    <a:pt x="3" y="330"/>
                  </a:lnTo>
                  <a:lnTo>
                    <a:pt x="21" y="276"/>
                  </a:lnTo>
                  <a:lnTo>
                    <a:pt x="72" y="256"/>
                  </a:lnTo>
                  <a:lnTo>
                    <a:pt x="170" y="253"/>
                  </a:lnTo>
                  <a:lnTo>
                    <a:pt x="961" y="253"/>
                  </a:lnTo>
                  <a:lnTo>
                    <a:pt x="956" y="213"/>
                  </a:lnTo>
                  <a:lnTo>
                    <a:pt x="941" y="156"/>
                  </a:lnTo>
                  <a:lnTo>
                    <a:pt x="909" y="84"/>
                  </a:lnTo>
                  <a:lnTo>
                    <a:pt x="856" y="0"/>
                  </a:lnTo>
                  <a:lnTo>
                    <a:pt x="932" y="20"/>
                  </a:lnTo>
                  <a:lnTo>
                    <a:pt x="1001" y="69"/>
                  </a:lnTo>
                  <a:lnTo>
                    <a:pt x="1059" y="133"/>
                  </a:lnTo>
                  <a:lnTo>
                    <a:pt x="1105" y="200"/>
                  </a:lnTo>
                  <a:lnTo>
                    <a:pt x="1136" y="253"/>
                  </a:lnTo>
                  <a:lnTo>
                    <a:pt x="3011" y="253"/>
                  </a:lnTo>
                  <a:lnTo>
                    <a:pt x="3109" y="256"/>
                  </a:lnTo>
                  <a:lnTo>
                    <a:pt x="3160" y="276"/>
                  </a:lnTo>
                  <a:lnTo>
                    <a:pt x="3178" y="330"/>
                  </a:lnTo>
                  <a:lnTo>
                    <a:pt x="3181" y="435"/>
                  </a:lnTo>
                  <a:lnTo>
                    <a:pt x="3181" y="2518"/>
                  </a:lnTo>
                  <a:lnTo>
                    <a:pt x="3178" y="2623"/>
                  </a:lnTo>
                  <a:lnTo>
                    <a:pt x="3160" y="2677"/>
                  </a:lnTo>
                  <a:lnTo>
                    <a:pt x="3109" y="2696"/>
                  </a:lnTo>
                  <a:lnTo>
                    <a:pt x="3011" y="2699"/>
                  </a:lnTo>
                  <a:lnTo>
                    <a:pt x="170" y="2699"/>
                  </a:lnTo>
                  <a:lnTo>
                    <a:pt x="72" y="2696"/>
                  </a:lnTo>
                  <a:lnTo>
                    <a:pt x="21" y="2677"/>
                  </a:lnTo>
                  <a:lnTo>
                    <a:pt x="3" y="2623"/>
                  </a:lnTo>
                  <a:lnTo>
                    <a:pt x="0" y="2518"/>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5" name="Text Box 638"/>
            <p:cNvSpPr txBox="1">
              <a:spLocks noChangeArrowheads="1"/>
            </p:cNvSpPr>
            <p:nvPr/>
          </p:nvSpPr>
          <p:spPr bwMode="auto">
            <a:xfrm>
              <a:off x="2045" y="-423"/>
              <a:ext cx="3191" cy="28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0" eaLnBrk="1" fontAlgn="base" latinLnBrk="0" hangingPunct="1">
                <a:lnSpc>
                  <a:spcPct val="79000"/>
                </a:lnSpc>
                <a:spcBef>
                  <a:spcPct val="0"/>
                </a:spcBef>
                <a:spcAft>
                  <a:spcPts val="1000"/>
                </a:spcAft>
                <a:buClrTx/>
                <a:buSzTx/>
                <a:buFontTx/>
                <a:buNone/>
                <a:tabLst/>
              </a:pPr>
              <a:r>
                <a:rPr kumimoji="0" lang="en-US" sz="1200" b="1" i="0" u="none" strike="noStrike" cap="none" normalizeH="0" baseline="0" dirty="0" smtClean="0">
                  <a:ln>
                    <a:noFill/>
                  </a:ln>
                  <a:solidFill>
                    <a:srgbClr val="010202"/>
                  </a:solidFill>
                  <a:effectLst/>
                  <a:latin typeface="Trebuchet MS" pitchFamily="34" charset="0"/>
                  <a:cs typeface="Arial" pitchFamily="34" charset="0"/>
                </a:rPr>
                <a:t>A</a:t>
              </a:r>
              <a:endParaRPr kumimoji="0" lang="en-US" sz="1200" b="1" i="0" u="none" strike="noStrike" cap="none" normalizeH="0" baseline="0" dirty="0" smtClean="0">
                <a:ln>
                  <a:noFill/>
                </a:ln>
                <a:solidFill>
                  <a:schemeClr val="tx1"/>
                </a:solidFill>
                <a:effectLst/>
                <a:latin typeface="Trebuchet MS" pitchFamily="34" charset="0"/>
                <a:cs typeface="Arial" pitchFamily="34" charset="0"/>
              </a:endParaRP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Shall we walk home? </a:t>
              </a: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Do you want to eat now?</a:t>
              </a: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 Would you like to watch TV?</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Do you want to go to a restaurant?</a:t>
              </a:r>
              <a:endParaRPr kumimoji="0" lang="en-US" sz="12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Let’s go now. </a:t>
              </a: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What about a game of tennis? </a:t>
              </a: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I think we should decide now.</a:t>
              </a:r>
            </a:p>
            <a:p>
              <a:pPr marL="0" marR="0" lvl="0" indent="0" algn="r" defTabSz="914400" rtl="0" eaLnBrk="1" fontAlgn="base" latinLnBrk="0" hangingPunct="1">
                <a:lnSpc>
                  <a:spcPct val="96000"/>
                </a:lnSpc>
                <a:spcBef>
                  <a:spcPct val="0"/>
                </a:spcBef>
                <a:spcAft>
                  <a:spcPct val="0"/>
                </a:spcAft>
                <a:buClrTx/>
                <a:buSzTx/>
                <a:buFontTx/>
                <a:buNone/>
                <a:tabLst/>
              </a:pPr>
              <a:r>
                <a:rPr kumimoji="0" lang="en-US" sz="1200" b="1" i="0" u="none" strike="noStrike" cap="none" normalizeH="0" baseline="0" dirty="0" smtClean="0">
                  <a:ln>
                    <a:noFill/>
                  </a:ln>
                  <a:solidFill>
                    <a:srgbClr val="010202"/>
                  </a:solidFill>
                  <a:effectLst/>
                  <a:latin typeface="Times New Roman" pitchFamily="18" charset="0"/>
                  <a:cs typeface="Arial" pitchFamily="34" charset="0"/>
                </a:rPr>
                <a:t> Would you like to sit down?</a:t>
              </a:r>
            </a:p>
            <a:p>
              <a:pPr marL="0" marR="158750" lvl="0" indent="0" algn="r" defTabSz="914400" rtl="0" eaLnBrk="1" fontAlgn="base" latinLnBrk="0" hangingPunct="1">
                <a:lnSpc>
                  <a:spcPct val="94000"/>
                </a:lnSpc>
                <a:spcBef>
                  <a:spcPct val="0"/>
                </a:spcBef>
                <a:spcAft>
                  <a:spcPts val="1000"/>
                </a:spcAft>
                <a:buClrTx/>
                <a:buSzTx/>
                <a:buFontTx/>
                <a:buNone/>
                <a:tabLst/>
              </a:pPr>
              <a:r>
                <a:rPr kumimoji="0" lang="en-US" sz="1200" b="1" i="0" u="none" strike="noStrike" cap="none" normalizeH="0" baseline="0" dirty="0" smtClean="0">
                  <a:ln>
                    <a:noFill/>
                  </a:ln>
                  <a:solidFill>
                    <a:srgbClr val="010202"/>
                  </a:solidFill>
                  <a:effectLst/>
                  <a:latin typeface="Calibri" pitchFamily="34" charset="0"/>
                  <a:cs typeface="Arial" pitchFamily="34" charset="0"/>
                </a:rPr>
                <a:t>Do you want me to come with you?</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4104" name="Группа 1206"/>
          <p:cNvGrpSpPr>
            <a:grpSpLocks/>
          </p:cNvGrpSpPr>
          <p:nvPr/>
        </p:nvGrpSpPr>
        <p:grpSpPr bwMode="auto">
          <a:xfrm>
            <a:off x="3419872" y="1556792"/>
            <a:ext cx="3456384" cy="2304256"/>
            <a:chOff x="5467" y="-331"/>
            <a:chExt cx="4764" cy="2852"/>
          </a:xfrm>
        </p:grpSpPr>
        <p:sp>
          <p:nvSpPr>
            <p:cNvPr id="1207" name="Freeform 625"/>
            <p:cNvSpPr>
              <a:spLocks/>
            </p:cNvSpPr>
            <p:nvPr/>
          </p:nvSpPr>
          <p:spPr bwMode="auto">
            <a:xfrm>
              <a:off x="5467" y="-298"/>
              <a:ext cx="4646" cy="2700"/>
            </a:xfrm>
            <a:custGeom>
              <a:avLst/>
              <a:gdLst>
                <a:gd name="T0" fmla="*/ 4646 w 4646"/>
                <a:gd name="T1" fmla="*/ 2220 h 2700"/>
                <a:gd name="T2" fmla="*/ 4646 w 4646"/>
                <a:gd name="T3" fmla="*/ 137 h 2700"/>
                <a:gd name="T4" fmla="*/ 4643 w 4646"/>
                <a:gd name="T5" fmla="*/ 32 h 2700"/>
                <a:gd name="T6" fmla="*/ 4624 w 4646"/>
                <a:gd name="T7" fmla="*/ -22 h 2700"/>
                <a:gd name="T8" fmla="*/ 4574 w 4646"/>
                <a:gd name="T9" fmla="*/ -42 h 2700"/>
                <a:gd name="T10" fmla="*/ 4475 w 4646"/>
                <a:gd name="T11" fmla="*/ -45 h 2700"/>
                <a:gd name="T12" fmla="*/ 3670 w 4646"/>
                <a:gd name="T13" fmla="*/ -45 h 2700"/>
                <a:gd name="T14" fmla="*/ 3674 w 4646"/>
                <a:gd name="T15" fmla="*/ -85 h 2700"/>
                <a:gd name="T16" fmla="*/ 3690 w 4646"/>
                <a:gd name="T17" fmla="*/ -142 h 2700"/>
                <a:gd name="T18" fmla="*/ 3721 w 4646"/>
                <a:gd name="T19" fmla="*/ -214 h 2700"/>
                <a:gd name="T20" fmla="*/ 3774 w 4646"/>
                <a:gd name="T21" fmla="*/ -298 h 2700"/>
                <a:gd name="T22" fmla="*/ 3698 w 4646"/>
                <a:gd name="T23" fmla="*/ -278 h 2700"/>
                <a:gd name="T24" fmla="*/ 3630 w 4646"/>
                <a:gd name="T25" fmla="*/ -229 h 2700"/>
                <a:gd name="T26" fmla="*/ 3571 w 4646"/>
                <a:gd name="T27" fmla="*/ -165 h 2700"/>
                <a:gd name="T28" fmla="*/ 3525 w 4646"/>
                <a:gd name="T29" fmla="*/ -98 h 2700"/>
                <a:gd name="T30" fmla="*/ 3494 w 4646"/>
                <a:gd name="T31" fmla="*/ -45 h 2700"/>
                <a:gd name="T32" fmla="*/ 170 w 4646"/>
                <a:gd name="T33" fmla="*/ -45 h 2700"/>
                <a:gd name="T34" fmla="*/ 72 w 4646"/>
                <a:gd name="T35" fmla="*/ -42 h 2700"/>
                <a:gd name="T36" fmla="*/ 21 w 4646"/>
                <a:gd name="T37" fmla="*/ -22 h 2700"/>
                <a:gd name="T38" fmla="*/ 3 w 4646"/>
                <a:gd name="T39" fmla="*/ 32 h 2700"/>
                <a:gd name="T40" fmla="*/ 0 w 4646"/>
                <a:gd name="T41" fmla="*/ 137 h 2700"/>
                <a:gd name="T42" fmla="*/ 0 w 4646"/>
                <a:gd name="T43" fmla="*/ 2220 h 2700"/>
                <a:gd name="T44" fmla="*/ 3 w 4646"/>
                <a:gd name="T45" fmla="*/ 2325 h 2700"/>
                <a:gd name="T46" fmla="*/ 21 w 4646"/>
                <a:gd name="T47" fmla="*/ 2379 h 2700"/>
                <a:gd name="T48" fmla="*/ 72 w 4646"/>
                <a:gd name="T49" fmla="*/ 2398 h 2700"/>
                <a:gd name="T50" fmla="*/ 170 w 4646"/>
                <a:gd name="T51" fmla="*/ 2401 h 2700"/>
                <a:gd name="T52" fmla="*/ 4475 w 4646"/>
                <a:gd name="T53" fmla="*/ 2401 h 2700"/>
                <a:gd name="T54" fmla="*/ 4574 w 4646"/>
                <a:gd name="T55" fmla="*/ 2398 h 2700"/>
                <a:gd name="T56" fmla="*/ 4624 w 4646"/>
                <a:gd name="T57" fmla="*/ 2379 h 2700"/>
                <a:gd name="T58" fmla="*/ 4643 w 4646"/>
                <a:gd name="T59" fmla="*/ 2325 h 2700"/>
                <a:gd name="T60" fmla="*/ 4646 w 4646"/>
                <a:gd name="T61" fmla="*/ 2220 h 27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646" h="2700">
                  <a:moveTo>
                    <a:pt x="4646" y="2518"/>
                  </a:moveTo>
                  <a:lnTo>
                    <a:pt x="4646" y="435"/>
                  </a:lnTo>
                  <a:lnTo>
                    <a:pt x="4643" y="330"/>
                  </a:lnTo>
                  <a:lnTo>
                    <a:pt x="4624" y="276"/>
                  </a:lnTo>
                  <a:lnTo>
                    <a:pt x="4574" y="256"/>
                  </a:lnTo>
                  <a:lnTo>
                    <a:pt x="4475" y="253"/>
                  </a:lnTo>
                  <a:lnTo>
                    <a:pt x="3670" y="253"/>
                  </a:lnTo>
                  <a:lnTo>
                    <a:pt x="3674" y="213"/>
                  </a:lnTo>
                  <a:lnTo>
                    <a:pt x="3690" y="156"/>
                  </a:lnTo>
                  <a:lnTo>
                    <a:pt x="3721" y="84"/>
                  </a:lnTo>
                  <a:lnTo>
                    <a:pt x="3774" y="0"/>
                  </a:lnTo>
                  <a:lnTo>
                    <a:pt x="3698" y="20"/>
                  </a:lnTo>
                  <a:lnTo>
                    <a:pt x="3630" y="69"/>
                  </a:lnTo>
                  <a:lnTo>
                    <a:pt x="3571" y="133"/>
                  </a:lnTo>
                  <a:lnTo>
                    <a:pt x="3525" y="200"/>
                  </a:lnTo>
                  <a:lnTo>
                    <a:pt x="3494" y="253"/>
                  </a:lnTo>
                  <a:lnTo>
                    <a:pt x="170" y="253"/>
                  </a:lnTo>
                  <a:lnTo>
                    <a:pt x="72" y="256"/>
                  </a:lnTo>
                  <a:lnTo>
                    <a:pt x="21" y="276"/>
                  </a:lnTo>
                  <a:lnTo>
                    <a:pt x="3" y="330"/>
                  </a:lnTo>
                  <a:lnTo>
                    <a:pt x="0" y="435"/>
                  </a:lnTo>
                  <a:lnTo>
                    <a:pt x="0" y="2518"/>
                  </a:lnTo>
                  <a:lnTo>
                    <a:pt x="3" y="2623"/>
                  </a:lnTo>
                  <a:lnTo>
                    <a:pt x="21" y="2677"/>
                  </a:lnTo>
                  <a:lnTo>
                    <a:pt x="72" y="2696"/>
                  </a:lnTo>
                  <a:lnTo>
                    <a:pt x="170" y="2699"/>
                  </a:lnTo>
                  <a:lnTo>
                    <a:pt x="4475" y="2699"/>
                  </a:lnTo>
                  <a:lnTo>
                    <a:pt x="4574" y="2696"/>
                  </a:lnTo>
                  <a:lnTo>
                    <a:pt x="4624" y="2677"/>
                  </a:lnTo>
                  <a:lnTo>
                    <a:pt x="4643" y="2623"/>
                  </a:lnTo>
                  <a:lnTo>
                    <a:pt x="4646" y="2518"/>
                  </a:lnTo>
                  <a:close/>
                </a:path>
              </a:pathLst>
            </a:custGeom>
            <a:noFill/>
            <a:ln w="6350">
              <a:solidFill>
                <a:srgbClr val="FEC217"/>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08" name="AutoShape 626"/>
            <p:cNvSpPr>
              <a:spLocks/>
            </p:cNvSpPr>
            <p:nvPr/>
          </p:nvSpPr>
          <p:spPr bwMode="auto">
            <a:xfrm>
              <a:off x="5592" y="240"/>
              <a:ext cx="1238" cy="2"/>
            </a:xfrm>
            <a:custGeom>
              <a:avLst/>
              <a:gdLst>
                <a:gd name="T0" fmla="*/ 0 w 1238"/>
                <a:gd name="T1" fmla="*/ 0 h 2"/>
                <a:gd name="T2" fmla="*/ 0 w 1238"/>
                <a:gd name="T3" fmla="*/ 0 h 2"/>
                <a:gd name="T4" fmla="*/ 1238 w 1238"/>
                <a:gd name="T5" fmla="*/ 0 h 2"/>
                <a:gd name="T6" fmla="*/ 1238 w 1238"/>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38" h="2">
                  <a:moveTo>
                    <a:pt x="0" y="0"/>
                  </a:moveTo>
                  <a:lnTo>
                    <a:pt x="0" y="0"/>
                  </a:lnTo>
                  <a:moveTo>
                    <a:pt x="1238" y="0"/>
                  </a:moveTo>
                  <a:lnTo>
                    <a:pt x="1238"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09" name="AutoShape 627"/>
            <p:cNvSpPr>
              <a:spLocks/>
            </p:cNvSpPr>
            <p:nvPr/>
          </p:nvSpPr>
          <p:spPr bwMode="auto">
            <a:xfrm>
              <a:off x="6372" y="490"/>
              <a:ext cx="1011" cy="2"/>
            </a:xfrm>
            <a:custGeom>
              <a:avLst/>
              <a:gdLst>
                <a:gd name="T0" fmla="*/ 0 w 1011"/>
                <a:gd name="T1" fmla="*/ 0 h 2"/>
                <a:gd name="T2" fmla="*/ 0 w 1011"/>
                <a:gd name="T3" fmla="*/ 0 h 2"/>
                <a:gd name="T4" fmla="*/ 1010 w 1011"/>
                <a:gd name="T5" fmla="*/ 0 h 2"/>
                <a:gd name="T6" fmla="*/ 1010 w 101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11" h="2">
                  <a:moveTo>
                    <a:pt x="0" y="0"/>
                  </a:moveTo>
                  <a:lnTo>
                    <a:pt x="0" y="0"/>
                  </a:lnTo>
                  <a:moveTo>
                    <a:pt x="1010" y="0"/>
                  </a:moveTo>
                  <a:lnTo>
                    <a:pt x="1010"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0" name="AutoShape 628"/>
            <p:cNvSpPr>
              <a:spLocks/>
            </p:cNvSpPr>
            <p:nvPr/>
          </p:nvSpPr>
          <p:spPr bwMode="auto">
            <a:xfrm>
              <a:off x="5829" y="747"/>
              <a:ext cx="2132" cy="2"/>
            </a:xfrm>
            <a:custGeom>
              <a:avLst/>
              <a:gdLst>
                <a:gd name="T0" fmla="*/ 0 w 2132"/>
                <a:gd name="T1" fmla="*/ 0 h 2"/>
                <a:gd name="T2" fmla="*/ 0 w 2132"/>
                <a:gd name="T3" fmla="*/ 0 h 2"/>
                <a:gd name="T4" fmla="*/ 2132 w 2132"/>
                <a:gd name="T5" fmla="*/ 0 h 2"/>
                <a:gd name="T6" fmla="*/ 2132 w 2132"/>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2" h="2">
                  <a:moveTo>
                    <a:pt x="0" y="0"/>
                  </a:moveTo>
                  <a:lnTo>
                    <a:pt x="0" y="0"/>
                  </a:lnTo>
                  <a:moveTo>
                    <a:pt x="2132" y="0"/>
                  </a:moveTo>
                  <a:lnTo>
                    <a:pt x="2132"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1" name="AutoShape 629"/>
            <p:cNvSpPr>
              <a:spLocks/>
            </p:cNvSpPr>
            <p:nvPr/>
          </p:nvSpPr>
          <p:spPr bwMode="auto">
            <a:xfrm>
              <a:off x="6378" y="997"/>
              <a:ext cx="2809" cy="2"/>
            </a:xfrm>
            <a:custGeom>
              <a:avLst/>
              <a:gdLst>
                <a:gd name="T0" fmla="*/ 0 w 2809"/>
                <a:gd name="T1" fmla="*/ 0 h 2"/>
                <a:gd name="T2" fmla="*/ 0 w 2809"/>
                <a:gd name="T3" fmla="*/ 0 h 2"/>
                <a:gd name="T4" fmla="*/ 2808 w 2809"/>
                <a:gd name="T5" fmla="*/ 0 h 2"/>
                <a:gd name="T6" fmla="*/ 2808 w 2809"/>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09" h="2">
                  <a:moveTo>
                    <a:pt x="0" y="0"/>
                  </a:moveTo>
                  <a:lnTo>
                    <a:pt x="0" y="0"/>
                  </a:lnTo>
                  <a:moveTo>
                    <a:pt x="2808" y="0"/>
                  </a:moveTo>
                  <a:lnTo>
                    <a:pt x="2808"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2" name="AutoShape 630"/>
            <p:cNvSpPr>
              <a:spLocks/>
            </p:cNvSpPr>
            <p:nvPr/>
          </p:nvSpPr>
          <p:spPr bwMode="auto">
            <a:xfrm>
              <a:off x="5592" y="1247"/>
              <a:ext cx="2724" cy="2"/>
            </a:xfrm>
            <a:custGeom>
              <a:avLst/>
              <a:gdLst>
                <a:gd name="T0" fmla="*/ 0 w 2724"/>
                <a:gd name="T1" fmla="*/ 0 h 2"/>
                <a:gd name="T2" fmla="*/ 0 w 2724"/>
                <a:gd name="T3" fmla="*/ 0 h 2"/>
                <a:gd name="T4" fmla="*/ 2724 w 2724"/>
                <a:gd name="T5" fmla="*/ 0 h 2"/>
                <a:gd name="T6" fmla="*/ 2724 w 2724"/>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24" h="2">
                  <a:moveTo>
                    <a:pt x="0" y="0"/>
                  </a:moveTo>
                  <a:lnTo>
                    <a:pt x="0" y="0"/>
                  </a:lnTo>
                  <a:moveTo>
                    <a:pt x="2724" y="0"/>
                  </a:moveTo>
                  <a:lnTo>
                    <a:pt x="2724"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3" name="AutoShape 631"/>
            <p:cNvSpPr>
              <a:spLocks/>
            </p:cNvSpPr>
            <p:nvPr/>
          </p:nvSpPr>
          <p:spPr bwMode="auto">
            <a:xfrm>
              <a:off x="6372" y="1497"/>
              <a:ext cx="2673" cy="2"/>
            </a:xfrm>
            <a:custGeom>
              <a:avLst/>
              <a:gdLst>
                <a:gd name="T0" fmla="*/ 0 w 2673"/>
                <a:gd name="T1" fmla="*/ 0 h 2"/>
                <a:gd name="T2" fmla="*/ 0 w 2673"/>
                <a:gd name="T3" fmla="*/ 0 h 2"/>
                <a:gd name="T4" fmla="*/ 2673 w 2673"/>
                <a:gd name="T5" fmla="*/ 0 h 2"/>
                <a:gd name="T6" fmla="*/ 2673 w 267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73" h="2">
                  <a:moveTo>
                    <a:pt x="0" y="0"/>
                  </a:moveTo>
                  <a:lnTo>
                    <a:pt x="0" y="0"/>
                  </a:lnTo>
                  <a:moveTo>
                    <a:pt x="2673" y="0"/>
                  </a:moveTo>
                  <a:lnTo>
                    <a:pt x="2673"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4" name="AutoShape 632"/>
            <p:cNvSpPr>
              <a:spLocks/>
            </p:cNvSpPr>
            <p:nvPr/>
          </p:nvSpPr>
          <p:spPr bwMode="auto">
            <a:xfrm>
              <a:off x="5829" y="1747"/>
              <a:ext cx="2013" cy="2"/>
            </a:xfrm>
            <a:custGeom>
              <a:avLst/>
              <a:gdLst>
                <a:gd name="T0" fmla="*/ 0 w 2013"/>
                <a:gd name="T1" fmla="*/ 0 h 2"/>
                <a:gd name="T2" fmla="*/ 0 w 2013"/>
                <a:gd name="T3" fmla="*/ 0 h 2"/>
                <a:gd name="T4" fmla="*/ 2013 w 2013"/>
                <a:gd name="T5" fmla="*/ 0 h 2"/>
                <a:gd name="T6" fmla="*/ 2013 w 201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13" h="2">
                  <a:moveTo>
                    <a:pt x="0" y="0"/>
                  </a:moveTo>
                  <a:lnTo>
                    <a:pt x="0" y="0"/>
                  </a:lnTo>
                  <a:moveTo>
                    <a:pt x="2013" y="0"/>
                  </a:moveTo>
                  <a:lnTo>
                    <a:pt x="2013"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5" name="AutoShape 633"/>
            <p:cNvSpPr>
              <a:spLocks/>
            </p:cNvSpPr>
            <p:nvPr/>
          </p:nvSpPr>
          <p:spPr bwMode="auto">
            <a:xfrm>
              <a:off x="5592" y="1997"/>
              <a:ext cx="3583" cy="2"/>
            </a:xfrm>
            <a:custGeom>
              <a:avLst/>
              <a:gdLst>
                <a:gd name="T0" fmla="*/ 0 w 3583"/>
                <a:gd name="T1" fmla="*/ 0 h 2"/>
                <a:gd name="T2" fmla="*/ 0 w 3583"/>
                <a:gd name="T3" fmla="*/ 0 h 2"/>
                <a:gd name="T4" fmla="*/ 3583 w 3583"/>
                <a:gd name="T5" fmla="*/ 0 h 2"/>
                <a:gd name="T6" fmla="*/ 3583 w 3583"/>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83" h="2">
                  <a:moveTo>
                    <a:pt x="0" y="0"/>
                  </a:moveTo>
                  <a:lnTo>
                    <a:pt x="0" y="0"/>
                  </a:lnTo>
                  <a:moveTo>
                    <a:pt x="3583" y="0"/>
                  </a:moveTo>
                  <a:lnTo>
                    <a:pt x="3583"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6" name="AutoShape 634"/>
            <p:cNvSpPr>
              <a:spLocks/>
            </p:cNvSpPr>
            <p:nvPr/>
          </p:nvSpPr>
          <p:spPr bwMode="auto">
            <a:xfrm>
              <a:off x="6378" y="2247"/>
              <a:ext cx="3050" cy="2"/>
            </a:xfrm>
            <a:custGeom>
              <a:avLst/>
              <a:gdLst>
                <a:gd name="T0" fmla="*/ 0 w 3050"/>
                <a:gd name="T1" fmla="*/ 0 h 2"/>
                <a:gd name="T2" fmla="*/ 0 w 3050"/>
                <a:gd name="T3" fmla="*/ 0 h 2"/>
                <a:gd name="T4" fmla="*/ 3049 w 3050"/>
                <a:gd name="T5" fmla="*/ 0 h 2"/>
                <a:gd name="T6" fmla="*/ 3049 w 3050"/>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50" h="2">
                  <a:moveTo>
                    <a:pt x="0" y="0"/>
                  </a:moveTo>
                  <a:lnTo>
                    <a:pt x="0" y="0"/>
                  </a:lnTo>
                  <a:moveTo>
                    <a:pt x="3049" y="0"/>
                  </a:moveTo>
                  <a:lnTo>
                    <a:pt x="3049" y="0"/>
                  </a:lnTo>
                </a:path>
              </a:pathLst>
            </a:custGeom>
            <a:noFill/>
            <a:ln w="6350">
              <a:solidFill>
                <a:srgbClr val="01020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17" name="Text Box 635"/>
            <p:cNvSpPr txBox="1">
              <a:spLocks noChangeArrowheads="1"/>
            </p:cNvSpPr>
            <p:nvPr/>
          </p:nvSpPr>
          <p:spPr bwMode="auto">
            <a:xfrm>
              <a:off x="5575" y="-331"/>
              <a:ext cx="4656" cy="28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1133475" lvl="0" indent="0" algn="r" defTabSz="914400" rtl="0" eaLnBrk="1" fontAlgn="base" latinLnBrk="0" hangingPunct="1">
                <a:lnSpc>
                  <a:spcPct val="79000"/>
                </a:lnSpc>
                <a:spcBef>
                  <a:spcPct val="0"/>
                </a:spcBef>
                <a:spcAft>
                  <a:spcPts val="1000"/>
                </a:spcAft>
                <a:buClrTx/>
                <a:buSzTx/>
                <a:buFontTx/>
                <a:buNone/>
                <a:tabLst/>
              </a:pPr>
              <a:r>
                <a:rPr kumimoji="0" lang="en-US" sz="1000" b="1" i="0" u="none" strike="noStrike" cap="none" normalizeH="0" baseline="0" dirty="0" smtClean="0">
                  <a:ln>
                    <a:noFill/>
                  </a:ln>
                  <a:solidFill>
                    <a:srgbClr val="010202"/>
                  </a:solidFill>
                  <a:effectLst/>
                  <a:latin typeface="Trebuchet MS" pitchFamily="34" charset="0"/>
                  <a:cs typeface="Arial" pitchFamily="34" charset="0"/>
                </a:rPr>
                <a:t>B</a:t>
              </a:r>
              <a:endParaRPr kumimoji="0" lang="en-US" sz="1000" b="1" i="0" u="none" strike="noStrike" cap="none" normalizeH="0" baseline="0" dirty="0" smtClean="0">
                <a:ln>
                  <a:noFill/>
                </a:ln>
                <a:solidFill>
                  <a:schemeClr val="tx1"/>
                </a:solidFill>
                <a:effectLst/>
                <a:latin typeface="Trebuchet MS" pitchFamily="34" charset="0"/>
                <a:cs typeface="Arial" pitchFamily="34" charset="0"/>
              </a:endParaRP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3857A7"/>
                  </a:solidFill>
                  <a:effectLst/>
                  <a:latin typeface="Times New Roman" pitchFamily="18" charset="0"/>
                  <a:cs typeface="Arial" pitchFamily="34" charset="0"/>
                </a:rPr>
                <a:t>  </a:t>
              </a:r>
              <a:r>
                <a:rPr kumimoji="0" lang="en-US" sz="1200" b="1" i="1" u="none" strike="noStrike" cap="none" normalizeH="0" baseline="0" dirty="0" smtClean="0">
                  <a:ln>
                    <a:noFill/>
                  </a:ln>
                  <a:solidFill>
                    <a:schemeClr val="tx1"/>
                  </a:solidFill>
                  <a:effectLst/>
                  <a:latin typeface="Times New Roman" pitchFamily="18" charset="0"/>
                  <a:cs typeface="Arial" pitchFamily="34" charset="0"/>
                </a:rPr>
                <a:t>I’d rather</a:t>
              </a:r>
              <a:r>
                <a:rPr kumimoji="0" lang="en-US" sz="1200" b="0" i="0" u="none" strike="noStrike" cap="none" normalizeH="0" baseline="0" dirty="0" smtClean="0">
                  <a:ln>
                    <a:noFill/>
                  </a:ln>
                  <a:solidFill>
                    <a:schemeClr val="tx1"/>
                  </a:solidFill>
                  <a:effectLst/>
                  <a:latin typeface="Times New Roman" pitchFamily="18" charset="0"/>
                  <a:cs typeface="Arial" pitchFamily="34" charset="0"/>
                </a:rPr>
                <a:t> </a:t>
              </a:r>
              <a:r>
                <a:rPr kumimoji="0" lang="en-US" sz="1200" b="0" i="0" u="none" strike="noStrike" cap="none" normalizeH="0" baseline="-25000" dirty="0" smtClean="0">
                  <a:ln>
                    <a:noFill/>
                  </a:ln>
                  <a:solidFill>
                    <a:srgbClr val="010202"/>
                  </a:solidFill>
                  <a:effectLst/>
                  <a:latin typeface="Times New Roman" pitchFamily="18" charset="0"/>
                  <a:cs typeface="Arial" pitchFamily="34" charset="0"/>
                </a:rPr>
                <a:t>get a taxi.</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I’d prefer</a:t>
              </a:r>
              <a:r>
                <a:rPr kumimoji="0" lang="en-US" sz="1200" b="0" i="0" u="none" strike="noStrike" cap="none" normalizeH="0" baseline="30000" dirty="0" smtClean="0">
                  <a:ln>
                    <a:noFill/>
                  </a:ln>
                  <a:solidFill>
                    <a:srgbClr val="3857A7"/>
                  </a:solidFill>
                  <a:effectLst/>
                  <a:latin typeface="Times New Roman" pitchFamily="18" charset="0"/>
                  <a:cs typeface="Arial" pitchFamily="34" charset="0"/>
                </a:rPr>
                <a:t> </a:t>
              </a:r>
              <a:r>
                <a:rPr kumimoji="0" lang="en-US" sz="1200" b="1" i="1" u="none" strike="noStrike" cap="none" normalizeH="0" baseline="30000" dirty="0" smtClean="0">
                  <a:ln>
                    <a:noFill/>
                  </a:ln>
                  <a:solidFill>
                    <a:schemeClr val="tx1"/>
                  </a:solidFill>
                  <a:effectLst/>
                  <a:latin typeface="Times New Roman" pitchFamily="18" charset="0"/>
                  <a:cs typeface="Arial" pitchFamily="34" charset="0"/>
                </a:rPr>
                <a:t>to wait</a:t>
              </a:r>
              <a:r>
                <a:rPr kumimoji="0" lang="en-US" sz="1200" b="0" i="0" u="none" strike="noStrike" cap="none" normalizeH="0" baseline="30000" dirty="0" smtClean="0">
                  <a:ln>
                    <a:noFill/>
                  </a:ln>
                  <a:solidFill>
                    <a:schemeClr val="tx1"/>
                  </a:solidFill>
                  <a:effectLst/>
                  <a:latin typeface="Times New Roman" pitchFamily="18" charset="0"/>
                  <a:cs typeface="Arial" pitchFamily="34" charset="0"/>
                </a:rPr>
                <a:t>  </a:t>
              </a: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till later.</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I’d	to listen to some music.</a:t>
              </a: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 I’d rather		at home.</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 		 wait a few minutes. </a:t>
              </a: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I’d prefer			for a swim. I’d	think about it for a while.</a:t>
              </a:r>
              <a:endParaRPr kumimoji="0" lang="en-US" sz="12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 	 to stand.</a:t>
              </a:r>
            </a:p>
            <a:p>
              <a:pPr marL="0" marR="0" lvl="0" indent="0" algn="l" defTabSz="914400" rtl="0" eaLnBrk="1" fontAlgn="base" latinLnBrk="0" hangingPunct="1">
                <a:lnSpc>
                  <a:spcPct val="96000"/>
                </a:lnSpc>
                <a:spcBef>
                  <a:spcPct val="0"/>
                </a:spcBef>
                <a:spcAft>
                  <a:spcPct val="0"/>
                </a:spcAft>
                <a:buClrTx/>
                <a:buSzTx/>
                <a:buFontTx/>
                <a:buNone/>
                <a:tabLst/>
              </a:pPr>
              <a:r>
                <a:rPr kumimoji="0" lang="en-US" sz="1200" b="0" i="0" u="none" strike="noStrike" cap="none" normalizeH="0" baseline="0" dirty="0" smtClean="0">
                  <a:ln>
                    <a:noFill/>
                  </a:ln>
                  <a:solidFill>
                    <a:srgbClr val="010202"/>
                  </a:solidFill>
                  <a:effectLst/>
                  <a:latin typeface="Times New Roman" pitchFamily="18" charset="0"/>
                  <a:cs typeface="Arial" pitchFamily="34" charset="0"/>
                </a:rPr>
                <a:t> I’d rather		alone.</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628800"/>
            <a:ext cx="8291264" cy="4406240"/>
          </a:xfrm>
        </p:spPr>
        <p:txBody>
          <a:bodyPr>
            <a:normAutofit/>
          </a:bodyPr>
          <a:lstStyle/>
          <a:p>
            <a:pPr lvl="0"/>
            <a:r>
              <a:rPr lang="en-US" sz="2000" dirty="0" smtClean="0"/>
              <a:t>1) I’d rather</a:t>
            </a:r>
            <a:r>
              <a:rPr lang="en-US" sz="2000" u="dotted" dirty="0" smtClean="0"/>
              <a:t> </a:t>
            </a:r>
            <a:r>
              <a:rPr lang="en-US" sz="2000" i="1" u="dotted" dirty="0" smtClean="0"/>
              <a:t>get</a:t>
            </a:r>
            <a:r>
              <a:rPr lang="en-US" sz="2000" u="dotted" dirty="0" smtClean="0"/>
              <a:t>	</a:t>
            </a:r>
            <a:r>
              <a:rPr lang="en-US" sz="2000" dirty="0" smtClean="0"/>
              <a:t>a taxi</a:t>
            </a:r>
            <a:r>
              <a:rPr lang="en-US" sz="2000" u="dotted" dirty="0" smtClean="0"/>
              <a:t> </a:t>
            </a:r>
            <a:r>
              <a:rPr lang="en-US" sz="2000" i="1" u="dotted" dirty="0" smtClean="0"/>
              <a:t>than wait for a bus</a:t>
            </a:r>
            <a:r>
              <a:rPr lang="uk-UA" sz="2000" u="dotted" dirty="0" smtClean="0"/>
              <a:t>                                               .</a:t>
            </a:r>
            <a:r>
              <a:rPr lang="ru-RU" sz="2000" dirty="0" smtClean="0"/>
              <a:t/>
            </a:r>
            <a:br>
              <a:rPr lang="ru-RU" sz="2000" dirty="0" smtClean="0"/>
            </a:br>
            <a:r>
              <a:rPr lang="en-US" sz="2000" dirty="0" smtClean="0"/>
              <a:t>(</a:t>
            </a:r>
            <a:r>
              <a:rPr lang="uk-UA" sz="2000" dirty="0" smtClean="0"/>
              <a:t>2</a:t>
            </a:r>
            <a:r>
              <a:rPr lang="en-US" sz="2000" dirty="0" smtClean="0"/>
              <a:t>) </a:t>
            </a:r>
            <a:r>
              <a:rPr lang="en-US" sz="2000" dirty="0" smtClean="0"/>
              <a:t>I’d rather</a:t>
            </a:r>
            <a:r>
              <a:rPr lang="en-US" sz="2000" u="dotted" dirty="0" smtClean="0"/>
              <a:t>		</a:t>
            </a:r>
            <a:r>
              <a:rPr lang="en-US" sz="2000" dirty="0" smtClean="0"/>
              <a:t>some music</a:t>
            </a:r>
            <a:r>
              <a:rPr lang="uk-UA" sz="2000" u="dotted" dirty="0" smtClean="0"/>
              <a:t>                                    .</a:t>
            </a:r>
            <a:r>
              <a:rPr lang="ru-RU" sz="2000" dirty="0" smtClean="0"/>
              <a:t/>
            </a:r>
            <a:br>
              <a:rPr lang="ru-RU" sz="2000" dirty="0" smtClean="0"/>
            </a:br>
            <a:r>
              <a:rPr lang="en-US" sz="2000" dirty="0" smtClean="0"/>
              <a:t>(</a:t>
            </a:r>
            <a:r>
              <a:rPr lang="uk-UA" sz="2000" dirty="0" smtClean="0"/>
              <a:t>3</a:t>
            </a:r>
            <a:r>
              <a:rPr lang="en-US" sz="2000" dirty="0" smtClean="0"/>
              <a:t>) </a:t>
            </a:r>
            <a:r>
              <a:rPr lang="en-US" sz="2000" dirty="0" smtClean="0"/>
              <a:t>I’d prefer</a:t>
            </a:r>
            <a:r>
              <a:rPr lang="en-US" sz="2000" u="dotted" dirty="0" smtClean="0"/>
              <a:t>		</a:t>
            </a:r>
            <a:r>
              <a:rPr lang="en-US" sz="2000" dirty="0" smtClean="0"/>
              <a:t>at home</a:t>
            </a:r>
            <a:r>
              <a:rPr lang="uk-UA" sz="2000" u="dotted" dirty="0" smtClean="0"/>
              <a:t>                                        .</a:t>
            </a:r>
            <a:r>
              <a:rPr lang="ru-RU" sz="2000" dirty="0" smtClean="0"/>
              <a:t/>
            </a:r>
            <a:br>
              <a:rPr lang="ru-RU" sz="2000" dirty="0" smtClean="0"/>
            </a:br>
            <a:r>
              <a:rPr lang="en-US" sz="2000" dirty="0" smtClean="0"/>
              <a:t>(</a:t>
            </a:r>
            <a:r>
              <a:rPr lang="uk-UA" sz="2000" dirty="0" smtClean="0"/>
              <a:t>4</a:t>
            </a:r>
            <a:r>
              <a:rPr lang="en-US" sz="2000" dirty="0" smtClean="0"/>
              <a:t>) </a:t>
            </a:r>
            <a:r>
              <a:rPr lang="en-US" sz="2000" dirty="0" smtClean="0"/>
              <a:t>I’d rather</a:t>
            </a:r>
            <a:r>
              <a:rPr lang="en-US" sz="2000" u="dotted" dirty="0" smtClean="0"/>
              <a:t>		</a:t>
            </a:r>
            <a:r>
              <a:rPr lang="en-US" sz="2000" dirty="0" smtClean="0"/>
              <a:t>for a swim</a:t>
            </a:r>
            <a:r>
              <a:rPr lang="uk-UA" sz="2000" u="dotted" dirty="0" smtClean="0"/>
              <a:t>                                      .</a:t>
            </a:r>
            <a:r>
              <a:rPr lang="ru-RU" sz="2000" dirty="0" smtClean="0"/>
              <a:t/>
            </a:r>
            <a:br>
              <a:rPr lang="ru-RU" sz="2000" dirty="0" smtClean="0"/>
            </a:br>
            <a:r>
              <a:rPr lang="en-US" sz="2000" dirty="0" smtClean="0"/>
              <a:t>(</a:t>
            </a:r>
            <a:r>
              <a:rPr lang="uk-UA" sz="2000" dirty="0" smtClean="0"/>
              <a:t>5</a:t>
            </a:r>
            <a:r>
              <a:rPr lang="en-US" sz="2000" dirty="0" smtClean="0"/>
              <a:t>) </a:t>
            </a:r>
            <a:r>
              <a:rPr lang="en-US" sz="2000" dirty="0" smtClean="0"/>
              <a:t>I’d prefer</a:t>
            </a:r>
            <a:r>
              <a:rPr lang="en-US" sz="2000" u="dotted" dirty="0" smtClean="0"/>
              <a:t>		</a:t>
            </a:r>
            <a:r>
              <a:rPr lang="en-US" sz="2000" dirty="0" smtClean="0"/>
              <a:t>about it for a while</a:t>
            </a:r>
            <a:r>
              <a:rPr lang="uk-UA" sz="2000" u="dotted" dirty="0" smtClean="0"/>
              <a:t>                              .</a:t>
            </a:r>
            <a:r>
              <a:rPr lang="ru-RU" sz="2000" dirty="0" smtClean="0"/>
              <a:t/>
            </a:r>
            <a:br>
              <a:rPr lang="ru-RU" sz="2000" dirty="0" smtClean="0"/>
            </a:br>
            <a:r>
              <a:rPr lang="uk-UA" sz="2000" dirty="0" smtClean="0"/>
              <a:t> </a:t>
            </a:r>
            <a:r>
              <a:rPr lang="ru-RU" dirty="0" smtClean="0"/>
              <a:t/>
            </a:r>
            <a:br>
              <a:rPr lang="ru-RU" dirty="0" smtClean="0"/>
            </a:br>
            <a:endParaRPr lang="ru-RU" dirty="0"/>
          </a:p>
        </p:txBody>
      </p:sp>
      <p:sp>
        <p:nvSpPr>
          <p:cNvPr id="3" name="Содержимое 2"/>
          <p:cNvSpPr>
            <a:spLocks noGrp="1"/>
          </p:cNvSpPr>
          <p:nvPr>
            <p:ph idx="1"/>
          </p:nvPr>
        </p:nvSpPr>
        <p:spPr>
          <a:xfrm>
            <a:off x="467544" y="530352"/>
            <a:ext cx="8219256" cy="810416"/>
          </a:xfrm>
        </p:spPr>
        <p:txBody>
          <a:bodyPr>
            <a:normAutofit fontScale="85000" lnSpcReduction="10000"/>
          </a:bodyPr>
          <a:lstStyle/>
          <a:p>
            <a:r>
              <a:rPr lang="uk-UA" b="1" dirty="0" smtClean="0"/>
              <a:t>6) </a:t>
            </a:r>
            <a:r>
              <a:rPr lang="en-US" b="1" dirty="0" smtClean="0"/>
              <a:t>Now use the same ideas to complete these sentences using </a:t>
            </a:r>
            <a:r>
              <a:rPr lang="en-US" b="1" i="1" dirty="0" smtClean="0"/>
              <a:t>than </a:t>
            </a:r>
            <a:r>
              <a:rPr lang="en-US" b="1" dirty="0" smtClean="0"/>
              <a:t>and </a:t>
            </a:r>
            <a:r>
              <a:rPr lang="en-US" b="1" i="1" dirty="0" smtClean="0"/>
              <a:t>rather than.</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412776"/>
            <a:ext cx="8219256" cy="4622264"/>
          </a:xfrm>
        </p:spPr>
        <p:txBody>
          <a:bodyPr>
            <a:normAutofit/>
          </a:bodyPr>
          <a:lstStyle/>
          <a:p>
            <a:pPr lvl="0"/>
            <a:r>
              <a:rPr lang="en-US" sz="2400" dirty="0" smtClean="0"/>
              <a:t>Are you going to make dinner or</a:t>
            </a:r>
            <a:r>
              <a:rPr lang="en-US" sz="2400" u="dotted" dirty="0" smtClean="0"/>
              <a:t> </a:t>
            </a:r>
            <a:r>
              <a:rPr lang="en-US" sz="2400" i="1" u="dotted" dirty="0" smtClean="0"/>
              <a:t>would you rather I made it</a:t>
            </a:r>
            <a:r>
              <a:rPr lang="uk-UA" sz="2400" u="dotted" dirty="0" smtClean="0"/>
              <a:t>                                </a:t>
            </a:r>
            <a:r>
              <a:rPr lang="en-US" sz="2400" dirty="0" smtClean="0"/>
              <a:t>?</a:t>
            </a:r>
            <a:r>
              <a:rPr lang="ru-RU" sz="2400" dirty="0" smtClean="0"/>
              <a:t/>
            </a:r>
            <a:br>
              <a:rPr lang="ru-RU" sz="2400" dirty="0" smtClean="0"/>
            </a:br>
            <a:r>
              <a:rPr lang="en-US" sz="2400" dirty="0" smtClean="0"/>
              <a:t>Are you going to pay the bill or would you rather</a:t>
            </a:r>
            <a:r>
              <a:rPr lang="uk-UA" sz="2400" u="dotted" dirty="0" smtClean="0"/>
              <a:t>                                            </a:t>
            </a:r>
            <a:r>
              <a:rPr lang="en-US" sz="2400" dirty="0" smtClean="0"/>
              <a:t>?</a:t>
            </a:r>
            <a:r>
              <a:rPr lang="ru-RU" sz="2400" dirty="0" smtClean="0"/>
              <a:t/>
            </a:r>
            <a:br>
              <a:rPr lang="ru-RU" sz="2400" dirty="0" smtClean="0"/>
            </a:br>
            <a:r>
              <a:rPr lang="en-US" sz="2400" dirty="0" smtClean="0"/>
              <a:t>Are you going to do the shopping </a:t>
            </a:r>
            <a:r>
              <a:rPr lang="en-US" sz="2400" dirty="0" smtClean="0"/>
              <a:t>or</a:t>
            </a:r>
            <a:r>
              <a:rPr lang="uk-UA" sz="2400" dirty="0" smtClean="0"/>
              <a:t>?</a:t>
            </a:r>
            <a:r>
              <a:rPr lang="uk-UA" sz="2400" u="dotted" dirty="0" smtClean="0"/>
              <a:t> </a:t>
            </a:r>
            <a:r>
              <a:rPr lang="ru-RU" sz="2400" dirty="0" smtClean="0"/>
              <a:t/>
            </a:r>
            <a:br>
              <a:rPr lang="ru-RU" sz="2400" dirty="0" smtClean="0"/>
            </a:br>
            <a:r>
              <a:rPr lang="en-US" sz="2400" dirty="0" smtClean="0"/>
              <a:t>Are you going to phone Tina </a:t>
            </a:r>
            <a:r>
              <a:rPr lang="en-US" sz="2400" dirty="0" smtClean="0"/>
              <a:t>or</a:t>
            </a:r>
            <a:r>
              <a:rPr lang="uk-UA" sz="2400" dirty="0" smtClean="0"/>
              <a:t>?</a:t>
            </a:r>
            <a:r>
              <a:rPr lang="uk-UA" sz="2400" u="dotted" dirty="0" smtClean="0"/>
              <a:t>                                                          </a:t>
            </a:r>
            <a:r>
              <a:rPr lang="ru-RU" dirty="0" smtClean="0"/>
              <a:t/>
            </a:r>
            <a:br>
              <a:rPr lang="ru-RU" dirty="0" smtClean="0"/>
            </a:br>
            <a:r>
              <a:rPr lang="uk-UA" dirty="0" smtClean="0"/>
              <a:t> </a:t>
            </a:r>
            <a:r>
              <a:rPr lang="ru-RU" dirty="0" smtClean="0"/>
              <a:t/>
            </a:r>
            <a:br>
              <a:rPr lang="ru-RU" dirty="0" smtClean="0"/>
            </a:br>
            <a:endParaRPr lang="ru-RU" dirty="0"/>
          </a:p>
        </p:txBody>
      </p:sp>
      <p:sp>
        <p:nvSpPr>
          <p:cNvPr id="3" name="Содержимое 2"/>
          <p:cNvSpPr>
            <a:spLocks noGrp="1"/>
          </p:cNvSpPr>
          <p:nvPr>
            <p:ph idx="1"/>
          </p:nvPr>
        </p:nvSpPr>
        <p:spPr>
          <a:xfrm>
            <a:off x="467544" y="530352"/>
            <a:ext cx="8219256" cy="666400"/>
          </a:xfrm>
        </p:spPr>
        <p:txBody>
          <a:bodyPr>
            <a:normAutofit fontScale="70000" lnSpcReduction="20000"/>
          </a:bodyPr>
          <a:lstStyle/>
          <a:p>
            <a:r>
              <a:rPr lang="en-US" b="1" dirty="0" smtClean="0"/>
              <a:t>Complete the sentences using </a:t>
            </a:r>
            <a:r>
              <a:rPr lang="en-US" b="1" i="1" dirty="0" smtClean="0"/>
              <a:t>would you rather I …</a:t>
            </a:r>
            <a:r>
              <a:rPr lang="en-US" b="1" dirty="0" smtClean="0"/>
              <a:t>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268760"/>
            <a:ext cx="8075240" cy="4766280"/>
          </a:xfrm>
        </p:spPr>
        <p:txBody>
          <a:bodyPr>
            <a:normAutofit/>
          </a:bodyPr>
          <a:lstStyle/>
          <a:p>
            <a:pPr lvl="0"/>
            <a:r>
              <a:rPr lang="en-US" sz="1800" dirty="0" smtClean="0"/>
              <a:t>‘Shall I tell Anna what happened?’  ‘No, I’d rather she</a:t>
            </a:r>
            <a:r>
              <a:rPr lang="en-US" sz="1800" u="dotted" dirty="0" smtClean="0"/>
              <a:t> </a:t>
            </a:r>
            <a:r>
              <a:rPr lang="en-US" sz="1800" i="1" u="dotted" dirty="0" smtClean="0"/>
              <a:t>didn’t</a:t>
            </a:r>
            <a:r>
              <a:rPr lang="en-US" sz="1800" dirty="0" smtClean="0"/>
              <a:t> know.’</a:t>
            </a:r>
            <a:r>
              <a:rPr lang="ru-RU" sz="1800" dirty="0" smtClean="0"/>
              <a:t/>
            </a:r>
            <a:br>
              <a:rPr lang="ru-RU" sz="1800" dirty="0" smtClean="0"/>
            </a:br>
            <a:r>
              <a:rPr lang="en-US" sz="1800" dirty="0" smtClean="0"/>
              <a:t>You can stay here if you want to, but I’d rather you</a:t>
            </a:r>
            <a:r>
              <a:rPr lang="en-US" sz="1800" u="dotted" dirty="0" smtClean="0"/>
              <a:t>	</a:t>
            </a:r>
            <a:r>
              <a:rPr lang="en-US" sz="1800" dirty="0" smtClean="0"/>
              <a:t>with us.</a:t>
            </a:r>
            <a:r>
              <a:rPr lang="ru-RU" sz="1800" dirty="0" smtClean="0"/>
              <a:t/>
            </a:r>
            <a:br>
              <a:rPr lang="ru-RU" sz="1800" dirty="0" smtClean="0"/>
            </a:br>
            <a:r>
              <a:rPr lang="en-US" sz="1800" dirty="0" smtClean="0"/>
              <a:t>I don’t like this </a:t>
            </a:r>
            <a:r>
              <a:rPr lang="en-US" sz="1800" dirty="0" err="1" smtClean="0"/>
              <a:t>programme</a:t>
            </a:r>
            <a:r>
              <a:rPr lang="en-US" sz="1800" dirty="0" smtClean="0"/>
              <a:t>. </a:t>
            </a:r>
            <a:r>
              <a:rPr lang="ru-RU" sz="1800" dirty="0" err="1" smtClean="0"/>
              <a:t>I’d</a:t>
            </a:r>
            <a:r>
              <a:rPr lang="ru-RU" sz="1800" dirty="0" smtClean="0"/>
              <a:t> </a:t>
            </a:r>
            <a:r>
              <a:rPr lang="ru-RU" sz="1800" dirty="0" err="1" smtClean="0"/>
              <a:t>rather</a:t>
            </a:r>
            <a:r>
              <a:rPr lang="ru-RU" sz="1800" dirty="0" smtClean="0"/>
              <a:t> </a:t>
            </a:r>
            <a:r>
              <a:rPr lang="ru-RU" sz="1800" dirty="0" err="1" smtClean="0"/>
              <a:t>not</a:t>
            </a:r>
            <a:r>
              <a:rPr lang="ru-RU" sz="1800" u="dotted" dirty="0" smtClean="0"/>
              <a:t>	</a:t>
            </a:r>
            <a:r>
              <a:rPr lang="ru-RU" sz="1800" dirty="0" err="1" smtClean="0"/>
              <a:t>it</a:t>
            </a:r>
            <a:r>
              <a:rPr lang="ru-RU" sz="1800" dirty="0" smtClean="0"/>
              <a:t>.</a:t>
            </a:r>
            <a:br>
              <a:rPr lang="ru-RU" sz="1800" dirty="0" smtClean="0"/>
            </a:br>
            <a:r>
              <a:rPr lang="en-US" sz="1800" dirty="0" smtClean="0"/>
              <a:t>I’d rather work outdoors</a:t>
            </a:r>
            <a:r>
              <a:rPr lang="en-US" sz="1800" u="dotted" dirty="0" smtClean="0"/>
              <a:t>	</a:t>
            </a:r>
            <a:r>
              <a:rPr lang="en-US" sz="1800" dirty="0" smtClean="0"/>
              <a:t>work in an office.</a:t>
            </a:r>
            <a:r>
              <a:rPr lang="ru-RU" sz="1800" dirty="0" smtClean="0"/>
              <a:t/>
            </a:r>
            <a:br>
              <a:rPr lang="ru-RU" sz="1800" dirty="0" smtClean="0"/>
            </a:br>
            <a:r>
              <a:rPr lang="en-US" sz="1800" dirty="0" smtClean="0"/>
              <a:t>This is a private matter. I’d rather you</a:t>
            </a:r>
            <a:r>
              <a:rPr lang="en-US" sz="1800" u="dotted" dirty="0" smtClean="0"/>
              <a:t>	</a:t>
            </a:r>
            <a:r>
              <a:rPr lang="en-US" sz="1800" dirty="0" smtClean="0"/>
              <a:t>tell anybody else.</a:t>
            </a:r>
            <a:r>
              <a:rPr lang="ru-RU" sz="1800" dirty="0" smtClean="0"/>
              <a:t/>
            </a:r>
            <a:br>
              <a:rPr lang="ru-RU" sz="1800" dirty="0" smtClean="0"/>
            </a:br>
            <a:r>
              <a:rPr lang="en-US" sz="1800" dirty="0" smtClean="0"/>
              <a:t>The weather here isn’t bad, but I’d rather it</a:t>
            </a:r>
            <a:r>
              <a:rPr lang="en-US" sz="1800" u="dotted" dirty="0" smtClean="0"/>
              <a:t>	</a:t>
            </a:r>
            <a:r>
              <a:rPr lang="en-US" sz="1800" dirty="0" smtClean="0"/>
              <a:t>a little warmer.</a:t>
            </a:r>
            <a:r>
              <a:rPr lang="ru-RU" sz="1800" dirty="0" smtClean="0"/>
              <a:t/>
            </a:r>
            <a:br>
              <a:rPr lang="ru-RU" sz="1800" dirty="0" smtClean="0"/>
            </a:br>
            <a:r>
              <a:rPr lang="en-US" sz="1800" dirty="0" smtClean="0"/>
              <a:t>I don’t want to go to the match. I’d prefer</a:t>
            </a:r>
            <a:r>
              <a:rPr lang="en-US" sz="1800" u="dotted" dirty="0" smtClean="0"/>
              <a:t>	</a:t>
            </a:r>
            <a:r>
              <a:rPr lang="en-US" sz="1800" dirty="0" smtClean="0"/>
              <a:t>it on TV.</a:t>
            </a:r>
            <a:r>
              <a:rPr lang="ru-RU" sz="1800" dirty="0" smtClean="0"/>
              <a:t/>
            </a:r>
            <a:br>
              <a:rPr lang="ru-RU" sz="1800" dirty="0" smtClean="0"/>
            </a:br>
            <a:r>
              <a:rPr lang="en-US" sz="1800" dirty="0" smtClean="0"/>
              <a:t>‘Do you mind if I open the window?’  ‘I’d rather you.</a:t>
            </a:r>
            <a:r>
              <a:rPr lang="uk-UA" sz="1800" u="dotted" dirty="0" smtClean="0"/>
              <a:t>               </a:t>
            </a:r>
            <a:r>
              <a:rPr lang="en-US" sz="1800" dirty="0" smtClean="0"/>
              <a:t>I’m feeling cold.’</a:t>
            </a:r>
            <a:r>
              <a:rPr lang="ru-RU" sz="1800" dirty="0" smtClean="0"/>
              <a:t/>
            </a:r>
            <a:br>
              <a:rPr lang="ru-RU" sz="1800" dirty="0" smtClean="0"/>
            </a:br>
            <a:r>
              <a:rPr lang="en-US" sz="1800" dirty="0" smtClean="0"/>
              <a:t>I hate doing the shopping. I’d rather somebody else</a:t>
            </a:r>
            <a:r>
              <a:rPr lang="en-US" sz="1800" u="dotted" dirty="0" smtClean="0"/>
              <a:t>	</a:t>
            </a:r>
            <a:r>
              <a:rPr lang="en-US" sz="1800" dirty="0" smtClean="0"/>
              <a:t>it.</a:t>
            </a:r>
            <a:r>
              <a:rPr lang="ru-RU" sz="1800" dirty="0" smtClean="0"/>
              <a:t/>
            </a:r>
            <a:br>
              <a:rPr lang="ru-RU" sz="1800" dirty="0" smtClean="0"/>
            </a:br>
            <a:r>
              <a:rPr lang="en-US" sz="1800" dirty="0" smtClean="0"/>
              <a:t>I’d prefer to go to the beach</a:t>
            </a:r>
            <a:r>
              <a:rPr lang="en-US" sz="1800" u="dotted" dirty="0" smtClean="0"/>
              <a:t>	</a:t>
            </a:r>
            <a:r>
              <a:rPr lang="en-US" sz="1800" dirty="0" smtClean="0"/>
              <a:t>go shopping.</a:t>
            </a:r>
            <a:r>
              <a:rPr lang="ru-RU" sz="1800" dirty="0" smtClean="0"/>
              <a:t/>
            </a:r>
            <a:br>
              <a:rPr lang="ru-RU" sz="1800" dirty="0" smtClean="0"/>
            </a:br>
            <a:endParaRPr lang="ru-RU" sz="1800" dirty="0"/>
          </a:p>
        </p:txBody>
      </p:sp>
      <p:sp>
        <p:nvSpPr>
          <p:cNvPr id="3" name="Содержимое 2"/>
          <p:cNvSpPr>
            <a:spLocks noGrp="1"/>
          </p:cNvSpPr>
          <p:nvPr>
            <p:ph idx="1"/>
          </p:nvPr>
        </p:nvSpPr>
        <p:spPr>
          <a:xfrm>
            <a:off x="467544" y="530352"/>
            <a:ext cx="8219256" cy="594392"/>
          </a:xfrm>
        </p:spPr>
        <p:txBody>
          <a:bodyPr>
            <a:normAutofit fontScale="62500" lnSpcReduction="20000"/>
          </a:bodyPr>
          <a:lstStyle/>
          <a:p>
            <a:r>
              <a:rPr lang="en-US" b="1" dirty="0" smtClean="0"/>
              <a:t>Use </a:t>
            </a:r>
            <a:r>
              <a:rPr lang="en-US" b="1" dirty="0" smtClean="0"/>
              <a:t>your own ideas (one or two words) to complete these sentences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340768"/>
            <a:ext cx="8219256" cy="4694272"/>
          </a:xfrm>
        </p:spPr>
        <p:txBody>
          <a:bodyPr>
            <a:normAutofit/>
          </a:bodyPr>
          <a:lstStyle/>
          <a:p>
            <a:pPr lvl="0"/>
            <a:r>
              <a:rPr lang="ru-RU" sz="1800" dirty="0" smtClean="0"/>
              <a:t>1.(</a:t>
            </a:r>
            <a:r>
              <a:rPr lang="ru-RU" sz="1800" dirty="0" err="1" smtClean="0"/>
              <a:t>driving</a:t>
            </a:r>
            <a:r>
              <a:rPr lang="ru-RU" sz="1800" dirty="0" smtClean="0"/>
              <a:t> </a:t>
            </a:r>
            <a:r>
              <a:rPr lang="ru-RU" sz="1800" dirty="0" smtClean="0"/>
              <a:t>/ </a:t>
            </a:r>
            <a:r>
              <a:rPr lang="ru-RU" sz="1800" dirty="0" err="1" smtClean="0"/>
              <a:t>travelling</a:t>
            </a:r>
            <a:r>
              <a:rPr lang="ru-RU" sz="1800" dirty="0" smtClean="0"/>
              <a:t> </a:t>
            </a:r>
            <a:r>
              <a:rPr lang="ru-RU" sz="1800" dirty="0" err="1" smtClean="0"/>
              <a:t>by</a:t>
            </a:r>
            <a:r>
              <a:rPr lang="ru-RU" sz="1800" dirty="0" smtClean="0"/>
              <a:t> </a:t>
            </a:r>
            <a:r>
              <a:rPr lang="ru-RU" sz="1800" dirty="0" err="1" smtClean="0"/>
              <a:t>train</a:t>
            </a:r>
            <a:r>
              <a:rPr lang="ru-RU" sz="1800" dirty="0" smtClean="0"/>
              <a:t>)</a:t>
            </a:r>
            <a:br>
              <a:rPr lang="ru-RU" sz="1800" dirty="0" smtClean="0"/>
            </a:br>
            <a:r>
              <a:rPr lang="uk-UA" sz="1800" u="dotted" dirty="0" smtClean="0"/>
              <a:t> </a:t>
            </a:r>
            <a:r>
              <a:rPr lang="en-US" sz="1800" i="1" u="dotted" dirty="0" smtClean="0"/>
              <a:t>I prefer driving to travelling by train.	</a:t>
            </a:r>
            <a:r>
              <a:rPr lang="ru-RU" sz="1800" dirty="0" smtClean="0"/>
              <a:t/>
            </a:r>
            <a:br>
              <a:rPr lang="ru-RU" sz="1800" dirty="0" smtClean="0"/>
            </a:br>
            <a:r>
              <a:rPr lang="ru-RU" sz="1800" dirty="0" smtClean="0"/>
              <a:t>2.(</a:t>
            </a:r>
            <a:r>
              <a:rPr lang="ru-RU" sz="1800" dirty="0" err="1" smtClean="0"/>
              <a:t>basketball</a:t>
            </a:r>
            <a:r>
              <a:rPr lang="ru-RU" sz="1800" dirty="0" smtClean="0"/>
              <a:t> </a:t>
            </a:r>
            <a:r>
              <a:rPr lang="ru-RU" sz="1800" dirty="0" smtClean="0"/>
              <a:t>/ </a:t>
            </a:r>
            <a:r>
              <a:rPr lang="ru-RU" sz="1800" dirty="0" err="1" smtClean="0"/>
              <a:t>football</a:t>
            </a:r>
            <a:r>
              <a:rPr lang="ru-RU" sz="1800" dirty="0" smtClean="0"/>
              <a:t>)</a:t>
            </a:r>
            <a:br>
              <a:rPr lang="ru-RU" sz="1800" dirty="0" smtClean="0"/>
            </a:br>
            <a:r>
              <a:rPr lang="uk-UA" sz="1800" dirty="0" smtClean="0"/>
              <a:t>I </a:t>
            </a:r>
            <a:r>
              <a:rPr lang="uk-UA" sz="1800" dirty="0" err="1" smtClean="0"/>
              <a:t>prefer</a:t>
            </a:r>
            <a:r>
              <a:rPr lang="uk-UA" sz="1800" u="dotted" dirty="0" smtClean="0"/>
              <a:t>                                                                               .</a:t>
            </a:r>
            <a:r>
              <a:rPr lang="ru-RU" sz="1800" dirty="0" smtClean="0"/>
              <a:t/>
            </a:r>
            <a:br>
              <a:rPr lang="ru-RU" sz="1800" dirty="0" smtClean="0"/>
            </a:br>
            <a:r>
              <a:rPr lang="ru-RU" sz="1800" dirty="0" smtClean="0"/>
              <a:t>3.</a:t>
            </a:r>
            <a:r>
              <a:rPr lang="en-US" sz="1800" dirty="0" smtClean="0"/>
              <a:t>(going </a:t>
            </a:r>
            <a:r>
              <a:rPr lang="en-US" sz="1800" dirty="0" smtClean="0"/>
              <a:t>to the cinema / watching movies at home)</a:t>
            </a:r>
            <a:r>
              <a:rPr lang="ru-RU" sz="1800" dirty="0" smtClean="0"/>
              <a:t/>
            </a:r>
            <a:br>
              <a:rPr lang="ru-RU" sz="1800" dirty="0" smtClean="0"/>
            </a:br>
            <a:r>
              <a:rPr lang="uk-UA" sz="1800" dirty="0" smtClean="0"/>
              <a:t>I</a:t>
            </a:r>
            <a:r>
              <a:rPr lang="uk-UA" sz="1800" u="dotted" dirty="0" smtClean="0"/>
              <a:t>                                         </a:t>
            </a:r>
            <a:r>
              <a:rPr lang="uk-UA" sz="1800" dirty="0" err="1" smtClean="0"/>
              <a:t>to</a:t>
            </a:r>
            <a:r>
              <a:rPr lang="uk-UA" sz="1800" dirty="0" smtClean="0"/>
              <a:t> </a:t>
            </a:r>
            <a:r>
              <a:rPr lang="uk-UA" sz="1800" u="dotted" dirty="0" smtClean="0"/>
              <a:t>                                       </a:t>
            </a:r>
            <a:r>
              <a:rPr lang="uk-UA" sz="1800" dirty="0" smtClean="0"/>
              <a:t>.</a:t>
            </a:r>
            <a:r>
              <a:rPr lang="ru-RU" sz="1800" dirty="0" smtClean="0"/>
              <a:t/>
            </a:r>
            <a:br>
              <a:rPr lang="ru-RU" sz="1800" dirty="0" smtClean="0"/>
            </a:br>
            <a:r>
              <a:rPr lang="ru-RU" sz="1800" dirty="0" smtClean="0"/>
              <a:t>4.</a:t>
            </a:r>
            <a:r>
              <a:rPr lang="en-US" sz="1800" dirty="0" smtClean="0"/>
              <a:t>(being </a:t>
            </a:r>
            <a:r>
              <a:rPr lang="en-US" sz="1800" dirty="0" smtClean="0"/>
              <a:t>very busy / having nothing to do)</a:t>
            </a:r>
            <a:r>
              <a:rPr lang="ru-RU" sz="1800" dirty="0" smtClean="0"/>
              <a:t/>
            </a:r>
            <a:br>
              <a:rPr lang="ru-RU" sz="1800" dirty="0" smtClean="0"/>
            </a:br>
            <a:r>
              <a:rPr lang="uk-UA" sz="1800" dirty="0" smtClean="0"/>
              <a:t>I </a:t>
            </a:r>
            <a:r>
              <a:rPr lang="uk-UA" sz="1800" u="dotted" dirty="0" smtClean="0"/>
              <a:t>                                                                                 </a:t>
            </a:r>
            <a:r>
              <a:rPr lang="uk-UA" sz="1800" dirty="0" smtClean="0"/>
              <a:t> .</a:t>
            </a:r>
            <a:r>
              <a:rPr lang="ru-RU" sz="1800" dirty="0" smtClean="0"/>
              <a:t/>
            </a:r>
            <a:br>
              <a:rPr lang="ru-RU" sz="1800" dirty="0" smtClean="0"/>
            </a:br>
            <a:r>
              <a:rPr lang="en-US" sz="1800" dirty="0" smtClean="0"/>
              <a:t>Now rewrite sentences 3 and 4 using </a:t>
            </a:r>
            <a:r>
              <a:rPr lang="en-US" sz="1800" i="1" dirty="0" smtClean="0"/>
              <a:t>rather than</a:t>
            </a:r>
            <a:r>
              <a:rPr lang="en-US" sz="1800" dirty="0" smtClean="0"/>
              <a:t>:</a:t>
            </a:r>
            <a:r>
              <a:rPr lang="ru-RU" sz="1800" dirty="0" smtClean="0"/>
              <a:t/>
            </a:r>
            <a:br>
              <a:rPr lang="ru-RU" sz="1800" dirty="0" smtClean="0"/>
            </a:br>
            <a:r>
              <a:rPr lang="en-US" sz="1800" i="1" dirty="0" smtClean="0"/>
              <a:t>(</a:t>
            </a:r>
            <a:r>
              <a:rPr lang="uk-UA" sz="1800" i="1" dirty="0" smtClean="0"/>
              <a:t>5</a:t>
            </a:r>
            <a:r>
              <a:rPr lang="en-US" sz="1800" i="1" dirty="0" smtClean="0"/>
              <a:t>)</a:t>
            </a:r>
            <a:r>
              <a:rPr lang="en-US" sz="1800" i="1" u="dotted" dirty="0" smtClean="0"/>
              <a:t> </a:t>
            </a:r>
            <a:r>
              <a:rPr lang="en-US" sz="1800" i="1" u="dotted" dirty="0" smtClean="0"/>
              <a:t>I prefer to drive rather than travel by train.	</a:t>
            </a:r>
            <a:r>
              <a:rPr lang="ru-RU" sz="1800" i="1" dirty="0" smtClean="0"/>
              <a:t/>
            </a:r>
            <a:br>
              <a:rPr lang="ru-RU" sz="1800" i="1" dirty="0" smtClean="0"/>
            </a:br>
            <a:r>
              <a:rPr lang="en-US" sz="1800" dirty="0" smtClean="0"/>
              <a:t>or</a:t>
            </a:r>
            <a:r>
              <a:rPr lang="en-US" sz="1800" u="dotted" dirty="0" smtClean="0"/>
              <a:t> </a:t>
            </a:r>
            <a:r>
              <a:rPr lang="en-US" sz="1800" i="1" u="dotted" dirty="0" smtClean="0"/>
              <a:t>I prefer driving rather than travelling by train.</a:t>
            </a:r>
            <a:r>
              <a:rPr lang="en-US" sz="1800" u="dotted" dirty="0" smtClean="0"/>
              <a:t>	</a:t>
            </a:r>
            <a:r>
              <a:rPr lang="ru-RU" sz="1800" dirty="0" smtClean="0"/>
              <a:t/>
            </a:r>
            <a:br>
              <a:rPr lang="ru-RU" sz="1800" dirty="0" smtClean="0"/>
            </a:br>
            <a:r>
              <a:rPr lang="ru-RU" sz="1800" dirty="0" smtClean="0"/>
              <a:t>(6) </a:t>
            </a:r>
            <a:r>
              <a:rPr lang="ru-RU" sz="1800" dirty="0" smtClean="0"/>
              <a:t>I </a:t>
            </a:r>
            <a:r>
              <a:rPr lang="ru-RU" sz="1800" dirty="0" err="1" smtClean="0"/>
              <a:t>prefer</a:t>
            </a:r>
            <a:r>
              <a:rPr lang="ru-RU" sz="1800" dirty="0" smtClean="0"/>
              <a:t> </a:t>
            </a:r>
            <a:r>
              <a:rPr lang="uk-UA" sz="1800" u="dotted" dirty="0" smtClean="0"/>
              <a:t>                                                                                </a:t>
            </a:r>
            <a:r>
              <a:rPr lang="uk-UA" sz="1800" dirty="0" smtClean="0"/>
              <a:t> .</a:t>
            </a:r>
            <a:r>
              <a:rPr lang="ru-RU" sz="1800" dirty="0" smtClean="0"/>
              <a:t/>
            </a:r>
            <a:br>
              <a:rPr lang="ru-RU" sz="1800" dirty="0" smtClean="0"/>
            </a:br>
            <a:r>
              <a:rPr lang="uk-UA" sz="1800" dirty="0" smtClean="0"/>
              <a:t>(7) </a:t>
            </a:r>
            <a:r>
              <a:rPr lang="uk-UA" sz="1800" u="dotted" dirty="0" smtClean="0"/>
              <a:t>                                                                              </a:t>
            </a:r>
            <a:r>
              <a:rPr lang="uk-UA" sz="1800" dirty="0" smtClean="0"/>
              <a:t> </a:t>
            </a:r>
            <a:r>
              <a:rPr lang="uk-UA" sz="1800" dirty="0" smtClean="0"/>
              <a:t>.</a:t>
            </a:r>
            <a:r>
              <a:rPr lang="ru-RU" sz="1800" dirty="0" smtClean="0"/>
              <a:t/>
            </a:r>
            <a:br>
              <a:rPr lang="ru-RU" sz="1800" dirty="0" smtClean="0"/>
            </a:br>
            <a:endParaRPr lang="ru-RU" sz="1800" dirty="0"/>
          </a:p>
        </p:txBody>
      </p:sp>
      <p:sp>
        <p:nvSpPr>
          <p:cNvPr id="3" name="Содержимое 2"/>
          <p:cNvSpPr>
            <a:spLocks noGrp="1"/>
          </p:cNvSpPr>
          <p:nvPr>
            <p:ph idx="1"/>
          </p:nvPr>
        </p:nvSpPr>
        <p:spPr>
          <a:xfrm>
            <a:off x="539552" y="530352"/>
            <a:ext cx="8147248" cy="594392"/>
          </a:xfrm>
        </p:spPr>
        <p:txBody>
          <a:bodyPr>
            <a:normAutofit fontScale="62500" lnSpcReduction="20000"/>
          </a:bodyPr>
          <a:lstStyle/>
          <a:p>
            <a:r>
              <a:rPr lang="en-US" b="1" dirty="0" smtClean="0"/>
              <a:t>Which do you prefer? Write sentences using ‘</a:t>
            </a:r>
            <a:r>
              <a:rPr lang="en-US" b="1" i="1" dirty="0" smtClean="0"/>
              <a:t>I prefer </a:t>
            </a:r>
            <a:r>
              <a:rPr lang="en-US" b="1" dirty="0" smtClean="0"/>
              <a:t>(something) </a:t>
            </a:r>
            <a:r>
              <a:rPr lang="en-US" b="1" i="1" dirty="0" smtClean="0"/>
              <a:t>to </a:t>
            </a:r>
            <a:r>
              <a:rPr lang="en-US" b="1" dirty="0" smtClean="0"/>
              <a:t>(something else)’.</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35</TotalTime>
  <Words>767</Words>
  <Application>Microsoft Office PowerPoint</Application>
  <PresentationFormat>Экран (4:3)</PresentationFormat>
  <Paragraphs>57</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Атестація 3 (14 год.) Практичне заняття 15(2 год.) Topic «Vinnytsia National Agrarian University. Soil. The Future Continuous tense.» Grammar revision.  </vt:lpstr>
      <vt:lpstr>Topical vocabulary 1. Soil - грунт 2. Provide - забезпечити 3. Roots - коріння 4. On average –в середньому 5. Capable - здатний 6. Essential - необхідний 7. Construction - будівництво 8. environmental conditions – екологічні умови 9. pressure - тиск 10. pasture - пасовище 11. cattle – велика рогата худоба 12. the surface of land – поверхня землі </vt:lpstr>
      <vt:lpstr>Слайд 3</vt:lpstr>
      <vt:lpstr>Слайд 4</vt:lpstr>
      <vt:lpstr>  </vt:lpstr>
      <vt:lpstr>1) I’d rather get a taxi than wait for a bus                                               . (2) I’d rather  some music                                    . (3) I’d prefer  at home                                        . (4) I’d rather  for a swim                                      . (5) I’d prefer  about it for a while                              .   </vt:lpstr>
      <vt:lpstr>Are you going to make dinner or would you rather I made it                                ? Are you going to pay the bill or would you rather                                            ? Are you going to do the shopping or?  Are you going to phone Tina or?                                                             </vt:lpstr>
      <vt:lpstr>‘Shall I tell Anna what happened?’  ‘No, I’d rather she didn’t know.’ You can stay here if you want to, but I’d rather you with us. I don’t like this programme. I’d rather not it. I’d rather work outdoors work in an office. This is a private matter. I’d rather you tell anybody else. The weather here isn’t bad, but I’d rather it a little warmer. I don’t want to go to the match. I’d prefer it on TV. ‘Do you mind if I open the window?’  ‘I’d rather you.               I’m feeling cold.’ I hate doing the shopping. I’d rather somebody else it. I’d prefer to go to the beach go shopping. </vt:lpstr>
      <vt:lpstr>1.(driving / travelling by train)  I prefer driving to travelling by train.  2.(basketball / football) I prefer                                                                               . 3.(going to the cinema / watching movies at home) I                                         to                                        . 4.(being very busy / having nothing to do) I                                                                                   . Now rewrite sentences 3 and 4 using rather than: (5) I prefer to drive rather than travel by train.  or I prefer driving rather than travelling by train.  (6) I prefer                                                                                  . (7)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Атестація 3 (14 год.) Практичне заняття 15(2 год.) Topic «Vinnytsia National Agrarian University. Soil. The Future Continuous tense.» Grammar revision.  </dc:title>
  <dc:creator>User</dc:creator>
  <cp:lastModifiedBy>User Windows</cp:lastModifiedBy>
  <cp:revision>5</cp:revision>
  <dcterms:created xsi:type="dcterms:W3CDTF">2024-08-13T17:16:51Z</dcterms:created>
  <dcterms:modified xsi:type="dcterms:W3CDTF">2024-08-22T16:17:25Z</dcterms:modified>
</cp:coreProperties>
</file>