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 rtl="0"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68386C-5BFE-ED90-A88A-B41D6A0675BD}" v="292" dt="2024-08-21T16:25:31.1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83" autoAdjust="0"/>
    <p:restoredTop sz="96623" autoAdjust="0"/>
  </p:normalViewPr>
  <p:slideViewPr>
    <p:cSldViewPr snapToGrid="0">
      <p:cViewPr varScale="1">
        <p:scale>
          <a:sx n="117" d="100"/>
          <a:sy n="117" d="100"/>
        </p:scale>
        <p:origin x="126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3" d="100"/>
          <a:sy n="93" d="100"/>
        </p:scale>
        <p:origin x="370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yacheslav Sukhan" userId="cc93cbb16f1026dd" providerId="Windows Live" clId="Web-{1C68386C-5BFE-ED90-A88A-B41D6A0675BD}"/>
    <pc:docChg chg="addSld delSld modSld">
      <pc:chgData name="Vyacheslav Sukhan" userId="cc93cbb16f1026dd" providerId="Windows Live" clId="Web-{1C68386C-5BFE-ED90-A88A-B41D6A0675BD}" dt="2024-08-21T16:25:29.632" v="254"/>
      <pc:docMkLst>
        <pc:docMk/>
      </pc:docMkLst>
      <pc:sldChg chg="modSp">
        <pc:chgData name="Vyacheslav Sukhan" userId="cc93cbb16f1026dd" providerId="Windows Live" clId="Web-{1C68386C-5BFE-ED90-A88A-B41D6A0675BD}" dt="2024-08-21T16:18:15.847" v="27" actId="20577"/>
        <pc:sldMkLst>
          <pc:docMk/>
          <pc:sldMk cId="1194440229" sldId="256"/>
        </pc:sldMkLst>
        <pc:spChg chg="mod">
          <ac:chgData name="Vyacheslav Sukhan" userId="cc93cbb16f1026dd" providerId="Windows Live" clId="Web-{1C68386C-5BFE-ED90-A88A-B41D6A0675BD}" dt="2024-08-21T16:17:54.549" v="17" actId="20577"/>
          <ac:spMkLst>
            <pc:docMk/>
            <pc:sldMk cId="1194440229" sldId="256"/>
            <ac:spMk id="2" creationId="{00000000-0000-0000-0000-000000000000}"/>
          </ac:spMkLst>
        </pc:spChg>
        <pc:spChg chg="mod">
          <ac:chgData name="Vyacheslav Sukhan" userId="cc93cbb16f1026dd" providerId="Windows Live" clId="Web-{1C68386C-5BFE-ED90-A88A-B41D6A0675BD}" dt="2024-08-21T16:18:15.847" v="27" actId="20577"/>
          <ac:spMkLst>
            <pc:docMk/>
            <pc:sldMk cId="1194440229" sldId="256"/>
            <ac:spMk id="3" creationId="{00000000-0000-0000-0000-000000000000}"/>
          </ac:spMkLst>
        </pc:spChg>
      </pc:sldChg>
      <pc:sldChg chg="modSp new">
        <pc:chgData name="Vyacheslav Sukhan" userId="cc93cbb16f1026dd" providerId="Windows Live" clId="Web-{1C68386C-5BFE-ED90-A88A-B41D6A0675BD}" dt="2024-08-21T16:18:37.974" v="39" actId="1076"/>
        <pc:sldMkLst>
          <pc:docMk/>
          <pc:sldMk cId="4045861909" sldId="257"/>
        </pc:sldMkLst>
        <pc:spChg chg="mod">
          <ac:chgData name="Vyacheslav Sukhan" userId="cc93cbb16f1026dd" providerId="Windows Live" clId="Web-{1C68386C-5BFE-ED90-A88A-B41D6A0675BD}" dt="2024-08-21T16:18:25.114" v="31" actId="1076"/>
          <ac:spMkLst>
            <pc:docMk/>
            <pc:sldMk cId="4045861909" sldId="257"/>
            <ac:spMk id="2" creationId="{DEDF5D0B-055F-F5F9-1CDA-9DFA828FF555}"/>
          </ac:spMkLst>
        </pc:spChg>
        <pc:spChg chg="mod">
          <ac:chgData name="Vyacheslav Sukhan" userId="cc93cbb16f1026dd" providerId="Windows Live" clId="Web-{1C68386C-5BFE-ED90-A88A-B41D6A0675BD}" dt="2024-08-21T16:18:37.974" v="39" actId="1076"/>
          <ac:spMkLst>
            <pc:docMk/>
            <pc:sldMk cId="4045861909" sldId="257"/>
            <ac:spMk id="3" creationId="{32A9EBB0-9ED8-A8F8-DBEF-1DA26F0B4ACC}"/>
          </ac:spMkLst>
        </pc:spChg>
      </pc:sldChg>
      <pc:sldChg chg="modSp new">
        <pc:chgData name="Vyacheslav Sukhan" userId="cc93cbb16f1026dd" providerId="Windows Live" clId="Web-{1C68386C-5BFE-ED90-A88A-B41D6A0675BD}" dt="2024-08-21T16:19:13.196" v="59" actId="20577"/>
        <pc:sldMkLst>
          <pc:docMk/>
          <pc:sldMk cId="1859398773" sldId="258"/>
        </pc:sldMkLst>
        <pc:spChg chg="mod">
          <ac:chgData name="Vyacheslav Sukhan" userId="cc93cbb16f1026dd" providerId="Windows Live" clId="Web-{1C68386C-5BFE-ED90-A88A-B41D6A0675BD}" dt="2024-08-21T16:18:53.694" v="47" actId="1076"/>
          <ac:spMkLst>
            <pc:docMk/>
            <pc:sldMk cId="1859398773" sldId="258"/>
            <ac:spMk id="2" creationId="{30560A36-ED20-901A-6C47-A23BE417FB7F}"/>
          </ac:spMkLst>
        </pc:spChg>
        <pc:spChg chg="mod">
          <ac:chgData name="Vyacheslav Sukhan" userId="cc93cbb16f1026dd" providerId="Windows Live" clId="Web-{1C68386C-5BFE-ED90-A88A-B41D6A0675BD}" dt="2024-08-21T16:19:13.196" v="59" actId="20577"/>
          <ac:spMkLst>
            <pc:docMk/>
            <pc:sldMk cId="1859398773" sldId="258"/>
            <ac:spMk id="3" creationId="{63AE6843-497A-05B6-DD9E-23D6B3D19F1C}"/>
          </ac:spMkLst>
        </pc:spChg>
      </pc:sldChg>
      <pc:sldChg chg="modSp new">
        <pc:chgData name="Vyacheslav Sukhan" userId="cc93cbb16f1026dd" providerId="Windows Live" clId="Web-{1C68386C-5BFE-ED90-A88A-B41D6A0675BD}" dt="2024-08-21T16:19:32.353" v="70" actId="20577"/>
        <pc:sldMkLst>
          <pc:docMk/>
          <pc:sldMk cId="2054465255" sldId="259"/>
        </pc:sldMkLst>
        <pc:spChg chg="mod">
          <ac:chgData name="Vyacheslav Sukhan" userId="cc93cbb16f1026dd" providerId="Windows Live" clId="Web-{1C68386C-5BFE-ED90-A88A-B41D6A0675BD}" dt="2024-08-21T16:19:20.837" v="63" actId="1076"/>
          <ac:spMkLst>
            <pc:docMk/>
            <pc:sldMk cId="2054465255" sldId="259"/>
            <ac:spMk id="2" creationId="{0884A819-8322-B11D-23F1-8F3F79D39967}"/>
          </ac:spMkLst>
        </pc:spChg>
        <pc:spChg chg="mod">
          <ac:chgData name="Vyacheslav Sukhan" userId="cc93cbb16f1026dd" providerId="Windows Live" clId="Web-{1C68386C-5BFE-ED90-A88A-B41D6A0675BD}" dt="2024-08-21T16:19:32.353" v="70" actId="20577"/>
          <ac:spMkLst>
            <pc:docMk/>
            <pc:sldMk cId="2054465255" sldId="259"/>
            <ac:spMk id="3" creationId="{C9DF44D4-1F69-CD0B-CB7A-4562983D2BD3}"/>
          </ac:spMkLst>
        </pc:spChg>
      </pc:sldChg>
      <pc:sldChg chg="modSp new">
        <pc:chgData name="Vyacheslav Sukhan" userId="cc93cbb16f1026dd" providerId="Windows Live" clId="Web-{1C68386C-5BFE-ED90-A88A-B41D6A0675BD}" dt="2024-08-21T16:19:52.683" v="85" actId="1076"/>
        <pc:sldMkLst>
          <pc:docMk/>
          <pc:sldMk cId="4078774323" sldId="260"/>
        </pc:sldMkLst>
        <pc:spChg chg="mod">
          <ac:chgData name="Vyacheslav Sukhan" userId="cc93cbb16f1026dd" providerId="Windows Live" clId="Web-{1C68386C-5BFE-ED90-A88A-B41D6A0675BD}" dt="2024-08-21T16:19:39.526" v="73" actId="1076"/>
          <ac:spMkLst>
            <pc:docMk/>
            <pc:sldMk cId="4078774323" sldId="260"/>
            <ac:spMk id="2" creationId="{D5AD65FD-13D7-F73B-D70D-4E24A5BA29A0}"/>
          </ac:spMkLst>
        </pc:spChg>
        <pc:spChg chg="mod">
          <ac:chgData name="Vyacheslav Sukhan" userId="cc93cbb16f1026dd" providerId="Windows Live" clId="Web-{1C68386C-5BFE-ED90-A88A-B41D6A0675BD}" dt="2024-08-21T16:19:52.683" v="85" actId="1076"/>
          <ac:spMkLst>
            <pc:docMk/>
            <pc:sldMk cId="4078774323" sldId="260"/>
            <ac:spMk id="3" creationId="{03298BDC-BF15-D5AF-8229-E24E02905364}"/>
          </ac:spMkLst>
        </pc:spChg>
      </pc:sldChg>
      <pc:sldChg chg="modSp new">
        <pc:chgData name="Vyacheslav Sukhan" userId="cc93cbb16f1026dd" providerId="Windows Live" clId="Web-{1C68386C-5BFE-ED90-A88A-B41D6A0675BD}" dt="2024-08-21T16:20:23.514" v="99" actId="1076"/>
        <pc:sldMkLst>
          <pc:docMk/>
          <pc:sldMk cId="3832103828" sldId="261"/>
        </pc:sldMkLst>
        <pc:spChg chg="mod">
          <ac:chgData name="Vyacheslav Sukhan" userId="cc93cbb16f1026dd" providerId="Windows Live" clId="Web-{1C68386C-5BFE-ED90-A88A-B41D6A0675BD}" dt="2024-08-21T16:20:01.059" v="89" actId="1076"/>
          <ac:spMkLst>
            <pc:docMk/>
            <pc:sldMk cId="3832103828" sldId="261"/>
            <ac:spMk id="2" creationId="{55AB8ACB-76A7-BFE9-9422-CF5C46666C18}"/>
          </ac:spMkLst>
        </pc:spChg>
        <pc:spChg chg="mod">
          <ac:chgData name="Vyacheslav Sukhan" userId="cc93cbb16f1026dd" providerId="Windows Live" clId="Web-{1C68386C-5BFE-ED90-A88A-B41D6A0675BD}" dt="2024-08-21T16:20:23.514" v="99" actId="1076"/>
          <ac:spMkLst>
            <pc:docMk/>
            <pc:sldMk cId="3832103828" sldId="261"/>
            <ac:spMk id="3" creationId="{9353AE73-73A5-43F2-AD14-BC40583CA0F5}"/>
          </ac:spMkLst>
        </pc:spChg>
      </pc:sldChg>
      <pc:sldChg chg="modSp new">
        <pc:chgData name="Vyacheslav Sukhan" userId="cc93cbb16f1026dd" providerId="Windows Live" clId="Web-{1C68386C-5BFE-ED90-A88A-B41D6A0675BD}" dt="2024-08-21T16:20:54.016" v="111" actId="1076"/>
        <pc:sldMkLst>
          <pc:docMk/>
          <pc:sldMk cId="2300827721" sldId="262"/>
        </pc:sldMkLst>
        <pc:spChg chg="mod">
          <ac:chgData name="Vyacheslav Sukhan" userId="cc93cbb16f1026dd" providerId="Windows Live" clId="Web-{1C68386C-5BFE-ED90-A88A-B41D6A0675BD}" dt="2024-08-21T16:20:39.046" v="102" actId="1076"/>
          <ac:spMkLst>
            <pc:docMk/>
            <pc:sldMk cId="2300827721" sldId="262"/>
            <ac:spMk id="2" creationId="{08149347-4D2A-3842-6D3F-D5B4F40AE210}"/>
          </ac:spMkLst>
        </pc:spChg>
        <pc:spChg chg="mod">
          <ac:chgData name="Vyacheslav Sukhan" userId="cc93cbb16f1026dd" providerId="Windows Live" clId="Web-{1C68386C-5BFE-ED90-A88A-B41D6A0675BD}" dt="2024-08-21T16:20:54.016" v="111" actId="1076"/>
          <ac:spMkLst>
            <pc:docMk/>
            <pc:sldMk cId="2300827721" sldId="262"/>
            <ac:spMk id="3" creationId="{E94AB0BE-4532-ACDD-DB33-A7257AFBBE42}"/>
          </ac:spMkLst>
        </pc:spChg>
      </pc:sldChg>
      <pc:sldChg chg="modSp new">
        <pc:chgData name="Vyacheslav Sukhan" userId="cc93cbb16f1026dd" providerId="Windows Live" clId="Web-{1C68386C-5BFE-ED90-A88A-B41D6A0675BD}" dt="2024-08-21T16:21:23.940" v="125" actId="20577"/>
        <pc:sldMkLst>
          <pc:docMk/>
          <pc:sldMk cId="2614288906" sldId="263"/>
        </pc:sldMkLst>
        <pc:spChg chg="mod">
          <ac:chgData name="Vyacheslav Sukhan" userId="cc93cbb16f1026dd" providerId="Windows Live" clId="Web-{1C68386C-5BFE-ED90-A88A-B41D6A0675BD}" dt="2024-08-21T16:21:02.892" v="115" actId="1076"/>
          <ac:spMkLst>
            <pc:docMk/>
            <pc:sldMk cId="2614288906" sldId="263"/>
            <ac:spMk id="2" creationId="{3C7FC271-31BD-74D8-39E7-B988030EAE99}"/>
          </ac:spMkLst>
        </pc:spChg>
        <pc:spChg chg="mod">
          <ac:chgData name="Vyacheslav Sukhan" userId="cc93cbb16f1026dd" providerId="Windows Live" clId="Web-{1C68386C-5BFE-ED90-A88A-B41D6A0675BD}" dt="2024-08-21T16:21:23.940" v="125" actId="20577"/>
          <ac:spMkLst>
            <pc:docMk/>
            <pc:sldMk cId="2614288906" sldId="263"/>
            <ac:spMk id="3" creationId="{A40AA5D5-85E8-F4C3-34E4-D82185DC0CE3}"/>
          </ac:spMkLst>
        </pc:spChg>
      </pc:sldChg>
      <pc:sldChg chg="modSp new">
        <pc:chgData name="Vyacheslav Sukhan" userId="cc93cbb16f1026dd" providerId="Windows Live" clId="Web-{1C68386C-5BFE-ED90-A88A-B41D6A0675BD}" dt="2024-08-21T16:21:42.520" v="138" actId="1076"/>
        <pc:sldMkLst>
          <pc:docMk/>
          <pc:sldMk cId="2495573586" sldId="264"/>
        </pc:sldMkLst>
        <pc:spChg chg="mod">
          <ac:chgData name="Vyacheslav Sukhan" userId="cc93cbb16f1026dd" providerId="Windows Live" clId="Web-{1C68386C-5BFE-ED90-A88A-B41D6A0675BD}" dt="2024-08-21T16:21:32.285" v="129" actId="1076"/>
          <ac:spMkLst>
            <pc:docMk/>
            <pc:sldMk cId="2495573586" sldId="264"/>
            <ac:spMk id="2" creationId="{A27CA10E-60BA-7FA9-04EC-06B0BFC3DFBA}"/>
          </ac:spMkLst>
        </pc:spChg>
        <pc:spChg chg="mod">
          <ac:chgData name="Vyacheslav Sukhan" userId="cc93cbb16f1026dd" providerId="Windows Live" clId="Web-{1C68386C-5BFE-ED90-A88A-B41D6A0675BD}" dt="2024-08-21T16:21:42.520" v="138" actId="1076"/>
          <ac:spMkLst>
            <pc:docMk/>
            <pc:sldMk cId="2495573586" sldId="264"/>
            <ac:spMk id="3" creationId="{D0BA4BE1-E9B0-19D5-270A-DF0AB2E49229}"/>
          </ac:spMkLst>
        </pc:spChg>
      </pc:sldChg>
      <pc:sldChg chg="modSp new">
        <pc:chgData name="Vyacheslav Sukhan" userId="cc93cbb16f1026dd" providerId="Windows Live" clId="Web-{1C68386C-5BFE-ED90-A88A-B41D6A0675BD}" dt="2024-08-21T16:22:05.819" v="151" actId="20577"/>
        <pc:sldMkLst>
          <pc:docMk/>
          <pc:sldMk cId="113738648" sldId="265"/>
        </pc:sldMkLst>
        <pc:spChg chg="mod">
          <ac:chgData name="Vyacheslav Sukhan" userId="cc93cbb16f1026dd" providerId="Windows Live" clId="Web-{1C68386C-5BFE-ED90-A88A-B41D6A0675BD}" dt="2024-08-21T16:21:52.396" v="142" actId="1076"/>
          <ac:spMkLst>
            <pc:docMk/>
            <pc:sldMk cId="113738648" sldId="265"/>
            <ac:spMk id="2" creationId="{B512456F-C6C1-336C-F19E-D3915C164E1C}"/>
          </ac:spMkLst>
        </pc:spChg>
        <pc:spChg chg="mod">
          <ac:chgData name="Vyacheslav Sukhan" userId="cc93cbb16f1026dd" providerId="Windows Live" clId="Web-{1C68386C-5BFE-ED90-A88A-B41D6A0675BD}" dt="2024-08-21T16:22:05.819" v="151" actId="20577"/>
          <ac:spMkLst>
            <pc:docMk/>
            <pc:sldMk cId="113738648" sldId="265"/>
            <ac:spMk id="3" creationId="{1C0F159B-A776-8A2E-27A6-1CFB820FD1D0}"/>
          </ac:spMkLst>
        </pc:spChg>
      </pc:sldChg>
      <pc:sldChg chg="modSp new">
        <pc:chgData name="Vyacheslav Sukhan" userId="cc93cbb16f1026dd" providerId="Windows Live" clId="Web-{1C68386C-5BFE-ED90-A88A-B41D6A0675BD}" dt="2024-08-21T16:22:41.806" v="162" actId="1076"/>
        <pc:sldMkLst>
          <pc:docMk/>
          <pc:sldMk cId="3525841702" sldId="266"/>
        </pc:sldMkLst>
        <pc:spChg chg="mod">
          <ac:chgData name="Vyacheslav Sukhan" userId="cc93cbb16f1026dd" providerId="Windows Live" clId="Web-{1C68386C-5BFE-ED90-A88A-B41D6A0675BD}" dt="2024-08-21T16:22:27.789" v="154" actId="1076"/>
          <ac:spMkLst>
            <pc:docMk/>
            <pc:sldMk cId="3525841702" sldId="266"/>
            <ac:spMk id="2" creationId="{80F2D90E-29CE-6D0B-A978-AC1C2CAC5794}"/>
          </ac:spMkLst>
        </pc:spChg>
        <pc:spChg chg="mod">
          <ac:chgData name="Vyacheslav Sukhan" userId="cc93cbb16f1026dd" providerId="Windows Live" clId="Web-{1C68386C-5BFE-ED90-A88A-B41D6A0675BD}" dt="2024-08-21T16:22:41.806" v="162" actId="1076"/>
          <ac:spMkLst>
            <pc:docMk/>
            <pc:sldMk cId="3525841702" sldId="266"/>
            <ac:spMk id="3" creationId="{C8DC5DC1-0238-C91F-89A6-1E12EABF2B9B}"/>
          </ac:spMkLst>
        </pc:spChg>
      </pc:sldChg>
      <pc:sldChg chg="modSp new">
        <pc:chgData name="Vyacheslav Sukhan" userId="cc93cbb16f1026dd" providerId="Windows Live" clId="Web-{1C68386C-5BFE-ED90-A88A-B41D6A0675BD}" dt="2024-08-21T16:23:03.964" v="179" actId="1076"/>
        <pc:sldMkLst>
          <pc:docMk/>
          <pc:sldMk cId="2640202373" sldId="267"/>
        </pc:sldMkLst>
        <pc:spChg chg="mod">
          <ac:chgData name="Vyacheslav Sukhan" userId="cc93cbb16f1026dd" providerId="Windows Live" clId="Web-{1C68386C-5BFE-ED90-A88A-B41D6A0675BD}" dt="2024-08-21T16:22:52.479" v="166" actId="1076"/>
          <ac:spMkLst>
            <pc:docMk/>
            <pc:sldMk cId="2640202373" sldId="267"/>
            <ac:spMk id="2" creationId="{4E6094F2-0965-676E-7917-295A287B4E28}"/>
          </ac:spMkLst>
        </pc:spChg>
        <pc:spChg chg="mod">
          <ac:chgData name="Vyacheslav Sukhan" userId="cc93cbb16f1026dd" providerId="Windows Live" clId="Web-{1C68386C-5BFE-ED90-A88A-B41D6A0675BD}" dt="2024-08-21T16:23:03.964" v="179" actId="1076"/>
          <ac:spMkLst>
            <pc:docMk/>
            <pc:sldMk cId="2640202373" sldId="267"/>
            <ac:spMk id="3" creationId="{3CCFE9BF-4353-488A-7220-6E8EBAB4E993}"/>
          </ac:spMkLst>
        </pc:spChg>
      </pc:sldChg>
      <pc:sldChg chg="modSp new">
        <pc:chgData name="Vyacheslav Sukhan" userId="cc93cbb16f1026dd" providerId="Windows Live" clId="Web-{1C68386C-5BFE-ED90-A88A-B41D6A0675BD}" dt="2024-08-21T16:23:38.232" v="195" actId="1076"/>
        <pc:sldMkLst>
          <pc:docMk/>
          <pc:sldMk cId="320415684" sldId="268"/>
        </pc:sldMkLst>
        <pc:spChg chg="mod">
          <ac:chgData name="Vyacheslav Sukhan" userId="cc93cbb16f1026dd" providerId="Windows Live" clId="Web-{1C68386C-5BFE-ED90-A88A-B41D6A0675BD}" dt="2024-08-21T16:23:15.840" v="180" actId="1076"/>
          <ac:spMkLst>
            <pc:docMk/>
            <pc:sldMk cId="320415684" sldId="268"/>
            <ac:spMk id="2" creationId="{26315D22-0452-9305-3663-D803C2E979B1}"/>
          </ac:spMkLst>
        </pc:spChg>
        <pc:spChg chg="mod">
          <ac:chgData name="Vyacheslav Sukhan" userId="cc93cbb16f1026dd" providerId="Windows Live" clId="Web-{1C68386C-5BFE-ED90-A88A-B41D6A0675BD}" dt="2024-08-21T16:23:38.232" v="195" actId="1076"/>
          <ac:spMkLst>
            <pc:docMk/>
            <pc:sldMk cId="320415684" sldId="268"/>
            <ac:spMk id="3" creationId="{9222D44C-12C6-26C2-F3D8-B234480F7A65}"/>
          </ac:spMkLst>
        </pc:spChg>
      </pc:sldChg>
      <pc:sldChg chg="modSp new">
        <pc:chgData name="Vyacheslav Sukhan" userId="cc93cbb16f1026dd" providerId="Windows Live" clId="Web-{1C68386C-5BFE-ED90-A88A-B41D6A0675BD}" dt="2024-08-21T16:24:04.938" v="206" actId="20577"/>
        <pc:sldMkLst>
          <pc:docMk/>
          <pc:sldMk cId="2227511723" sldId="269"/>
        </pc:sldMkLst>
        <pc:spChg chg="mod">
          <ac:chgData name="Vyacheslav Sukhan" userId="cc93cbb16f1026dd" providerId="Windows Live" clId="Web-{1C68386C-5BFE-ED90-A88A-B41D6A0675BD}" dt="2024-08-21T16:23:47.405" v="199" actId="1076"/>
          <ac:spMkLst>
            <pc:docMk/>
            <pc:sldMk cId="2227511723" sldId="269"/>
            <ac:spMk id="2" creationId="{DBB2B76A-35ED-33B8-FD1D-671F1836386B}"/>
          </ac:spMkLst>
        </pc:spChg>
        <pc:spChg chg="mod">
          <ac:chgData name="Vyacheslav Sukhan" userId="cc93cbb16f1026dd" providerId="Windows Live" clId="Web-{1C68386C-5BFE-ED90-A88A-B41D6A0675BD}" dt="2024-08-21T16:24:04.938" v="206" actId="20577"/>
          <ac:spMkLst>
            <pc:docMk/>
            <pc:sldMk cId="2227511723" sldId="269"/>
            <ac:spMk id="3" creationId="{0072AFB1-4597-9DB3-A7E2-ECD4F4F73898}"/>
          </ac:spMkLst>
        </pc:spChg>
      </pc:sldChg>
      <pc:sldChg chg="modSp new">
        <pc:chgData name="Vyacheslav Sukhan" userId="cc93cbb16f1026dd" providerId="Windows Live" clId="Web-{1C68386C-5BFE-ED90-A88A-B41D6A0675BD}" dt="2024-08-21T16:24:25.721" v="223" actId="20577"/>
        <pc:sldMkLst>
          <pc:docMk/>
          <pc:sldMk cId="1208140586" sldId="270"/>
        </pc:sldMkLst>
        <pc:spChg chg="mod">
          <ac:chgData name="Vyacheslav Sukhan" userId="cc93cbb16f1026dd" providerId="Windows Live" clId="Web-{1C68386C-5BFE-ED90-A88A-B41D6A0675BD}" dt="2024-08-21T16:24:13.016" v="209" actId="1076"/>
          <ac:spMkLst>
            <pc:docMk/>
            <pc:sldMk cId="1208140586" sldId="270"/>
            <ac:spMk id="2" creationId="{CB8D3EDB-613F-E5EA-74EC-E1AC5C55B991}"/>
          </ac:spMkLst>
        </pc:spChg>
        <pc:spChg chg="mod">
          <ac:chgData name="Vyacheslav Sukhan" userId="cc93cbb16f1026dd" providerId="Windows Live" clId="Web-{1C68386C-5BFE-ED90-A88A-B41D6A0675BD}" dt="2024-08-21T16:24:25.721" v="223" actId="20577"/>
          <ac:spMkLst>
            <pc:docMk/>
            <pc:sldMk cId="1208140586" sldId="270"/>
            <ac:spMk id="3" creationId="{7771240A-D109-D873-FAA0-9DA64EC25778}"/>
          </ac:spMkLst>
        </pc:spChg>
      </pc:sldChg>
      <pc:sldChg chg="modSp new">
        <pc:chgData name="Vyacheslav Sukhan" userId="cc93cbb16f1026dd" providerId="Windows Live" clId="Web-{1C68386C-5BFE-ED90-A88A-B41D6A0675BD}" dt="2024-08-21T16:24:55.879" v="235" actId="20577"/>
        <pc:sldMkLst>
          <pc:docMk/>
          <pc:sldMk cId="3524969212" sldId="271"/>
        </pc:sldMkLst>
        <pc:spChg chg="mod">
          <ac:chgData name="Vyacheslav Sukhan" userId="cc93cbb16f1026dd" providerId="Windows Live" clId="Web-{1C68386C-5BFE-ED90-A88A-B41D6A0675BD}" dt="2024-08-21T16:24:34.769" v="227" actId="1076"/>
          <ac:spMkLst>
            <pc:docMk/>
            <pc:sldMk cId="3524969212" sldId="271"/>
            <ac:spMk id="2" creationId="{E42527A9-168E-86C0-5B99-51A7908EE951}"/>
          </ac:spMkLst>
        </pc:spChg>
        <pc:spChg chg="mod">
          <ac:chgData name="Vyacheslav Sukhan" userId="cc93cbb16f1026dd" providerId="Windows Live" clId="Web-{1C68386C-5BFE-ED90-A88A-B41D6A0675BD}" dt="2024-08-21T16:24:55.879" v="235" actId="20577"/>
          <ac:spMkLst>
            <pc:docMk/>
            <pc:sldMk cId="3524969212" sldId="271"/>
            <ac:spMk id="3" creationId="{5BF98574-39EA-DEE2-D006-42F384426718}"/>
          </ac:spMkLst>
        </pc:spChg>
      </pc:sldChg>
      <pc:sldChg chg="modSp new">
        <pc:chgData name="Vyacheslav Sukhan" userId="cc93cbb16f1026dd" providerId="Windows Live" clId="Web-{1C68386C-5BFE-ED90-A88A-B41D6A0675BD}" dt="2024-08-21T16:25:27.382" v="253" actId="1076"/>
        <pc:sldMkLst>
          <pc:docMk/>
          <pc:sldMk cId="1611916659" sldId="272"/>
        </pc:sldMkLst>
        <pc:spChg chg="mod">
          <ac:chgData name="Vyacheslav Sukhan" userId="cc93cbb16f1026dd" providerId="Windows Live" clId="Web-{1C68386C-5BFE-ED90-A88A-B41D6A0675BD}" dt="2024-08-21T16:25:05.630" v="241" actId="1076"/>
          <ac:spMkLst>
            <pc:docMk/>
            <pc:sldMk cId="1611916659" sldId="272"/>
            <ac:spMk id="2" creationId="{2C3C13B5-E5F6-D101-E0E1-7BB336787141}"/>
          </ac:spMkLst>
        </pc:spChg>
        <pc:spChg chg="mod">
          <ac:chgData name="Vyacheslav Sukhan" userId="cc93cbb16f1026dd" providerId="Windows Live" clId="Web-{1C68386C-5BFE-ED90-A88A-B41D6A0675BD}" dt="2024-08-21T16:25:27.382" v="253" actId="1076"/>
          <ac:spMkLst>
            <pc:docMk/>
            <pc:sldMk cId="1611916659" sldId="272"/>
            <ac:spMk id="3" creationId="{CE56C9AF-461F-2495-6AD3-008FB91F152E}"/>
          </ac:spMkLst>
        </pc:spChg>
      </pc:sldChg>
      <pc:sldChg chg="new del">
        <pc:chgData name="Vyacheslav Sukhan" userId="cc93cbb16f1026dd" providerId="Windows Live" clId="Web-{1C68386C-5BFE-ED90-A88A-B41D6A0675BD}" dt="2024-08-21T16:25:29.632" v="254"/>
        <pc:sldMkLst>
          <pc:docMk/>
          <pc:sldMk cId="741809893" sldId="273"/>
        </pc:sldMkLst>
      </pc:sldChg>
    </pc:docChg>
  </pc:docChgLst>
  <pc:docChgLst>
    <pc:chgData name="Fake Test User" userId="SID-0" providerId="Test" clId="FakeClientId"/>
    <pc:docChg chg="modSld modMainMaster modNotesMaster modHandout">
      <pc:chgData name="Fake Test User" userId="SID-0" providerId="Test" clId="FakeClientId" dt="2021-08-04T07:42:00.586" v="20" actId="790"/>
      <pc:docMkLst>
        <pc:docMk/>
      </pc:docMkLst>
      <pc:sldChg chg="modSp mod modNotes modNotesTx">
        <pc:chgData name="Fake Test User" userId="SID-0" providerId="Test" clId="FakeClientId" dt="2021-08-04T07:42:00.586" v="20" actId="790"/>
        <pc:sldMkLst>
          <pc:docMk/>
          <pc:sldMk cId="1194440229" sldId="256"/>
        </pc:sldMkLst>
        <pc:spChg chg="mod">
          <ac:chgData name="Fake Test User" userId="SID-0" providerId="Test" clId="FakeClientId" dt="2021-08-04T07:39:38.038" v="4" actId="790"/>
          <ac:spMkLst>
            <pc:docMk/>
            <pc:sldMk cId="1194440229" sldId="256"/>
            <ac:spMk id="2" creationId="{00000000-0000-0000-0000-000000000000}"/>
          </ac:spMkLst>
        </pc:spChg>
        <pc:spChg chg="mod">
          <ac:chgData name="Fake Test User" userId="SID-0" providerId="Test" clId="FakeClientId" dt="2021-08-04T07:39:38.038" v="4" actId="790"/>
          <ac:spMkLst>
            <pc:docMk/>
            <pc:sldMk cId="1194440229" sldId="256"/>
            <ac:spMk id="3" creationId="{00000000-0000-0000-0000-000000000000}"/>
          </ac:spMkLst>
        </pc:spChg>
      </pc:sldChg>
      <pc:sldMasterChg chg="modSp mod modSldLayout">
        <pc:chgData name="Fake Test User" userId="SID-0" providerId="Test" clId="FakeClientId" dt="2021-08-04T07:41:22.148" v="17" actId="790"/>
        <pc:sldMasterMkLst>
          <pc:docMk/>
          <pc:sldMasterMk cId="0" sldId="2147483696"/>
        </pc:sldMasterMkLst>
        <pc:spChg chg="mod">
          <ac:chgData name="Fake Test User" userId="SID-0" providerId="Test" clId="FakeClientId" dt="2021-08-04T07:39:59.257" v="6" actId="790"/>
          <ac:spMkLst>
            <pc:docMk/>
            <pc:sldMasterMk cId="0" sldId="2147483696"/>
            <ac:spMk id="2" creationId="{00000000-0000-0000-0000-000000000000}"/>
          </ac:spMkLst>
        </pc:spChg>
        <pc:spChg chg="mod">
          <ac:chgData name="Fake Test User" userId="SID-0" providerId="Test" clId="FakeClientId" dt="2021-08-04T07:39:59.257" v="6" actId="790"/>
          <ac:spMkLst>
            <pc:docMk/>
            <pc:sldMasterMk cId="0" sldId="2147483696"/>
            <ac:spMk id="3" creationId="{00000000-0000-0000-0000-000000000000}"/>
          </ac:spMkLst>
        </pc:spChg>
        <pc:spChg chg="mod">
          <ac:chgData name="Fake Test User" userId="SID-0" providerId="Test" clId="FakeClientId" dt="2021-08-04T07:39:59.257" v="6" actId="790"/>
          <ac:spMkLst>
            <pc:docMk/>
            <pc:sldMasterMk cId="0" sldId="2147483696"/>
            <ac:spMk id="4" creationId="{00000000-0000-0000-0000-000000000000}"/>
          </ac:spMkLst>
        </pc:spChg>
        <pc:spChg chg="mod">
          <ac:chgData name="Fake Test User" userId="SID-0" providerId="Test" clId="FakeClientId" dt="2021-08-04T07:39:59.257" v="6" actId="790"/>
          <ac:spMkLst>
            <pc:docMk/>
            <pc:sldMasterMk cId="0" sldId="2147483696"/>
            <ac:spMk id="5" creationId="{00000000-0000-0000-0000-000000000000}"/>
          </ac:spMkLst>
        </pc:spChg>
        <pc:spChg chg="mod">
          <ac:chgData name="Fake Test User" userId="SID-0" providerId="Test" clId="FakeClientId" dt="2021-08-04T07:39:59.257" v="6" actId="790"/>
          <ac:spMkLst>
            <pc:docMk/>
            <pc:sldMasterMk cId="0" sldId="2147483696"/>
            <ac:spMk id="6" creationId="{00000000-0000-0000-0000-000000000000}"/>
          </ac:spMkLst>
        </pc:spChg>
        <pc:sldLayoutChg chg="modSp mod">
          <pc:chgData name="Fake Test User" userId="SID-0" providerId="Test" clId="FakeClientId" dt="2021-08-04T07:40:15.663" v="7" actId="790"/>
          <pc:sldLayoutMkLst>
            <pc:docMk/>
            <pc:sldMasterMk cId="0" sldId="2147483696"/>
            <pc:sldLayoutMk cId="0" sldId="2147483697"/>
          </pc:sldLayoutMkLst>
          <pc:spChg chg="mod">
            <ac:chgData name="Fake Test User" userId="SID-0" providerId="Test" clId="FakeClientId" dt="2021-08-04T07:40:15.663" v="7" actId="790"/>
            <ac:spMkLst>
              <pc:docMk/>
              <pc:sldMasterMk cId="0" sldId="2147483696"/>
              <pc:sldLayoutMk cId="0" sldId="2147483697"/>
              <ac:spMk id="2" creationId="{00000000-0000-0000-0000-000000000000}"/>
            </ac:spMkLst>
          </pc:spChg>
          <pc:spChg chg="mod">
            <ac:chgData name="Fake Test User" userId="SID-0" providerId="Test" clId="FakeClientId" dt="2021-08-04T07:40:15.663" v="7" actId="790"/>
            <ac:spMkLst>
              <pc:docMk/>
              <pc:sldMasterMk cId="0" sldId="2147483696"/>
              <pc:sldLayoutMk cId="0" sldId="2147483697"/>
              <ac:spMk id="3" creationId="{00000000-0000-0000-0000-000000000000}"/>
            </ac:spMkLst>
          </pc:spChg>
          <pc:spChg chg="mod">
            <ac:chgData name="Fake Test User" userId="SID-0" providerId="Test" clId="FakeClientId" dt="2021-08-04T07:40:15.663" v="7" actId="790"/>
            <ac:spMkLst>
              <pc:docMk/>
              <pc:sldMasterMk cId="0" sldId="2147483696"/>
              <pc:sldLayoutMk cId="0" sldId="2147483697"/>
              <ac:spMk id="7" creationId="{00000000-0000-0000-0000-000000000000}"/>
            </ac:spMkLst>
          </pc:spChg>
          <pc:spChg chg="mod">
            <ac:chgData name="Fake Test User" userId="SID-0" providerId="Test" clId="FakeClientId" dt="2021-08-04T07:40:15.663" v="7" actId="790"/>
            <ac:spMkLst>
              <pc:docMk/>
              <pc:sldMasterMk cId="0" sldId="2147483696"/>
              <pc:sldLayoutMk cId="0" sldId="2147483697"/>
              <ac:spMk id="8" creationId="{00000000-0000-0000-0000-000000000000}"/>
            </ac:spMkLst>
          </pc:spChg>
          <pc:spChg chg="mod">
            <ac:chgData name="Fake Test User" userId="SID-0" providerId="Test" clId="FakeClientId" dt="2021-08-04T07:40:15.663" v="7" actId="790"/>
            <ac:spMkLst>
              <pc:docMk/>
              <pc:sldMasterMk cId="0" sldId="2147483696"/>
              <pc:sldLayoutMk cId="0" sldId="2147483697"/>
              <ac:spMk id="9" creationId="{00000000-0000-0000-0000-000000000000}"/>
            </ac:spMkLst>
          </pc:spChg>
        </pc:sldLayoutChg>
        <pc:sldLayoutChg chg="modSp mod">
          <pc:chgData name="Fake Test User" userId="SID-0" providerId="Test" clId="FakeClientId" dt="2021-08-04T07:40:21.350" v="8" actId="790"/>
          <pc:sldLayoutMkLst>
            <pc:docMk/>
            <pc:sldMasterMk cId="0" sldId="2147483696"/>
            <pc:sldLayoutMk cId="0" sldId="2147483698"/>
          </pc:sldLayoutMkLst>
          <pc:spChg chg="mod">
            <ac:chgData name="Fake Test User" userId="SID-0" providerId="Test" clId="FakeClientId" dt="2021-08-04T07:40:21.350" v="8" actId="790"/>
            <ac:spMkLst>
              <pc:docMk/>
              <pc:sldMasterMk cId="0" sldId="2147483696"/>
              <pc:sldLayoutMk cId="0" sldId="2147483698"/>
              <ac:spMk id="2" creationId="{00000000-0000-0000-0000-000000000000}"/>
            </ac:spMkLst>
          </pc:spChg>
          <pc:spChg chg="mod">
            <ac:chgData name="Fake Test User" userId="SID-0" providerId="Test" clId="FakeClientId" dt="2021-08-04T07:40:21.350" v="8" actId="790"/>
            <ac:spMkLst>
              <pc:docMk/>
              <pc:sldMasterMk cId="0" sldId="2147483696"/>
              <pc:sldLayoutMk cId="0" sldId="2147483698"/>
              <ac:spMk id="3" creationId="{00000000-0000-0000-0000-000000000000}"/>
            </ac:spMkLst>
          </pc:spChg>
          <pc:spChg chg="mod">
            <ac:chgData name="Fake Test User" userId="SID-0" providerId="Test" clId="FakeClientId" dt="2021-08-04T07:40:21.350" v="8" actId="790"/>
            <ac:spMkLst>
              <pc:docMk/>
              <pc:sldMasterMk cId="0" sldId="2147483696"/>
              <pc:sldLayoutMk cId="0" sldId="2147483698"/>
              <ac:spMk id="7" creationId="{00000000-0000-0000-0000-000000000000}"/>
            </ac:spMkLst>
          </pc:spChg>
          <pc:spChg chg="mod">
            <ac:chgData name="Fake Test User" userId="SID-0" providerId="Test" clId="FakeClientId" dt="2021-08-04T07:40:21.350" v="8" actId="790"/>
            <ac:spMkLst>
              <pc:docMk/>
              <pc:sldMasterMk cId="0" sldId="2147483696"/>
              <pc:sldLayoutMk cId="0" sldId="2147483698"/>
              <ac:spMk id="8" creationId="{00000000-0000-0000-0000-000000000000}"/>
            </ac:spMkLst>
          </pc:spChg>
          <pc:spChg chg="mod">
            <ac:chgData name="Fake Test User" userId="SID-0" providerId="Test" clId="FakeClientId" dt="2021-08-04T07:40:21.350" v="8" actId="790"/>
            <ac:spMkLst>
              <pc:docMk/>
              <pc:sldMasterMk cId="0" sldId="2147483696"/>
              <pc:sldLayoutMk cId="0" sldId="2147483698"/>
              <ac:spMk id="9" creationId="{00000000-0000-0000-0000-000000000000}"/>
            </ac:spMkLst>
          </pc:spChg>
        </pc:sldLayoutChg>
        <pc:sldLayoutChg chg="modSp mod">
          <pc:chgData name="Fake Test User" userId="SID-0" providerId="Test" clId="FakeClientId" dt="2021-08-04T07:40:25.897" v="9" actId="790"/>
          <pc:sldLayoutMkLst>
            <pc:docMk/>
            <pc:sldMasterMk cId="0" sldId="2147483696"/>
            <pc:sldLayoutMk cId="0" sldId="2147483699"/>
          </pc:sldLayoutMkLst>
          <pc:spChg chg="mod">
            <ac:chgData name="Fake Test User" userId="SID-0" providerId="Test" clId="FakeClientId" dt="2021-08-04T07:40:25.897" v="9" actId="790"/>
            <ac:spMkLst>
              <pc:docMk/>
              <pc:sldMasterMk cId="0" sldId="2147483696"/>
              <pc:sldLayoutMk cId="0" sldId="2147483699"/>
              <ac:spMk id="2" creationId="{00000000-0000-0000-0000-000000000000}"/>
            </ac:spMkLst>
          </pc:spChg>
          <pc:spChg chg="mod">
            <ac:chgData name="Fake Test User" userId="SID-0" providerId="Test" clId="FakeClientId" dt="2021-08-04T07:40:25.897" v="9" actId="790"/>
            <ac:spMkLst>
              <pc:docMk/>
              <pc:sldMasterMk cId="0" sldId="2147483696"/>
              <pc:sldLayoutMk cId="0" sldId="2147483699"/>
              <ac:spMk id="3" creationId="{00000000-0000-0000-0000-000000000000}"/>
            </ac:spMkLst>
          </pc:spChg>
          <pc:spChg chg="mod">
            <ac:chgData name="Fake Test User" userId="SID-0" providerId="Test" clId="FakeClientId" dt="2021-08-04T07:40:25.897" v="9" actId="790"/>
            <ac:spMkLst>
              <pc:docMk/>
              <pc:sldMasterMk cId="0" sldId="2147483696"/>
              <pc:sldLayoutMk cId="0" sldId="2147483699"/>
              <ac:spMk id="7" creationId="{00000000-0000-0000-0000-000000000000}"/>
            </ac:spMkLst>
          </pc:spChg>
          <pc:spChg chg="mod">
            <ac:chgData name="Fake Test User" userId="SID-0" providerId="Test" clId="FakeClientId" dt="2021-08-04T07:40:25.897" v="9" actId="790"/>
            <ac:spMkLst>
              <pc:docMk/>
              <pc:sldMasterMk cId="0" sldId="2147483696"/>
              <pc:sldLayoutMk cId="0" sldId="2147483699"/>
              <ac:spMk id="8" creationId="{00000000-0000-0000-0000-000000000000}"/>
            </ac:spMkLst>
          </pc:spChg>
          <pc:spChg chg="mod">
            <ac:chgData name="Fake Test User" userId="SID-0" providerId="Test" clId="FakeClientId" dt="2021-08-04T07:40:25.897" v="9" actId="790"/>
            <ac:spMkLst>
              <pc:docMk/>
              <pc:sldMasterMk cId="0" sldId="2147483696"/>
              <pc:sldLayoutMk cId="0" sldId="2147483699"/>
              <ac:spMk id="9" creationId="{00000000-0000-0000-0000-000000000000}"/>
            </ac:spMkLst>
          </pc:spChg>
        </pc:sldLayoutChg>
        <pc:sldLayoutChg chg="modSp mod">
          <pc:chgData name="Fake Test User" userId="SID-0" providerId="Test" clId="FakeClientId" dt="2021-08-04T07:40:30.897" v="10" actId="790"/>
          <pc:sldLayoutMkLst>
            <pc:docMk/>
            <pc:sldMasterMk cId="0" sldId="2147483696"/>
            <pc:sldLayoutMk cId="0" sldId="2147483700"/>
          </pc:sldLayoutMkLst>
          <pc:spChg chg="mod">
            <ac:chgData name="Fake Test User" userId="SID-0" providerId="Test" clId="FakeClientId" dt="2021-08-04T07:40:30.897" v="10" actId="790"/>
            <ac:spMkLst>
              <pc:docMk/>
              <pc:sldMasterMk cId="0" sldId="2147483696"/>
              <pc:sldLayoutMk cId="0" sldId="2147483700"/>
              <ac:spMk id="2" creationId="{00000000-0000-0000-0000-000000000000}"/>
            </ac:spMkLst>
          </pc:spChg>
          <pc:spChg chg="mod">
            <ac:chgData name="Fake Test User" userId="SID-0" providerId="Test" clId="FakeClientId" dt="2021-08-04T07:40:30.897" v="10" actId="790"/>
            <ac:spMkLst>
              <pc:docMk/>
              <pc:sldMasterMk cId="0" sldId="2147483696"/>
              <pc:sldLayoutMk cId="0" sldId="2147483700"/>
              <ac:spMk id="3" creationId="{00000000-0000-0000-0000-000000000000}"/>
            </ac:spMkLst>
          </pc:spChg>
          <pc:spChg chg="mod">
            <ac:chgData name="Fake Test User" userId="SID-0" providerId="Test" clId="FakeClientId" dt="2021-08-04T07:40:30.897" v="10" actId="790"/>
            <ac:spMkLst>
              <pc:docMk/>
              <pc:sldMasterMk cId="0" sldId="2147483696"/>
              <pc:sldLayoutMk cId="0" sldId="2147483700"/>
              <ac:spMk id="4" creationId="{00000000-0000-0000-0000-000000000000}"/>
            </ac:spMkLst>
          </pc:spChg>
          <pc:spChg chg="mod">
            <ac:chgData name="Fake Test User" userId="SID-0" providerId="Test" clId="FakeClientId" dt="2021-08-04T07:40:30.897" v="10" actId="790"/>
            <ac:spMkLst>
              <pc:docMk/>
              <pc:sldMasterMk cId="0" sldId="2147483696"/>
              <pc:sldLayoutMk cId="0" sldId="2147483700"/>
              <ac:spMk id="8" creationId="{00000000-0000-0000-0000-000000000000}"/>
            </ac:spMkLst>
          </pc:spChg>
          <pc:spChg chg="mod">
            <ac:chgData name="Fake Test User" userId="SID-0" providerId="Test" clId="FakeClientId" dt="2021-08-04T07:40:30.897" v="10" actId="790"/>
            <ac:spMkLst>
              <pc:docMk/>
              <pc:sldMasterMk cId="0" sldId="2147483696"/>
              <pc:sldLayoutMk cId="0" sldId="2147483700"/>
              <ac:spMk id="9" creationId="{00000000-0000-0000-0000-000000000000}"/>
            </ac:spMkLst>
          </pc:spChg>
          <pc:spChg chg="mod">
            <ac:chgData name="Fake Test User" userId="SID-0" providerId="Test" clId="FakeClientId" dt="2021-08-04T07:40:30.897" v="10" actId="790"/>
            <ac:spMkLst>
              <pc:docMk/>
              <pc:sldMasterMk cId="0" sldId="2147483696"/>
              <pc:sldLayoutMk cId="0" sldId="2147483700"/>
              <ac:spMk id="10" creationId="{00000000-0000-0000-0000-000000000000}"/>
            </ac:spMkLst>
          </pc:spChg>
        </pc:sldLayoutChg>
        <pc:sldLayoutChg chg="modSp mod">
          <pc:chgData name="Fake Test User" userId="SID-0" providerId="Test" clId="FakeClientId" dt="2021-08-04T07:40:36.632" v="11" actId="790"/>
          <pc:sldLayoutMkLst>
            <pc:docMk/>
            <pc:sldMasterMk cId="0" sldId="2147483696"/>
            <pc:sldLayoutMk cId="0" sldId="2147483701"/>
          </pc:sldLayoutMkLst>
          <pc:spChg chg="mod">
            <ac:chgData name="Fake Test User" userId="SID-0" providerId="Test" clId="FakeClientId" dt="2021-08-04T07:40:36.632" v="11" actId="790"/>
            <ac:spMkLst>
              <pc:docMk/>
              <pc:sldMasterMk cId="0" sldId="2147483696"/>
              <pc:sldLayoutMk cId="0" sldId="2147483701"/>
              <ac:spMk id="3" creationId="{00000000-0000-0000-0000-000000000000}"/>
            </ac:spMkLst>
          </pc:spChg>
          <pc:spChg chg="mod">
            <ac:chgData name="Fake Test User" userId="SID-0" providerId="Test" clId="FakeClientId" dt="2021-08-04T07:40:36.632" v="11" actId="790"/>
            <ac:spMkLst>
              <pc:docMk/>
              <pc:sldMasterMk cId="0" sldId="2147483696"/>
              <pc:sldLayoutMk cId="0" sldId="2147483701"/>
              <ac:spMk id="4" creationId="{00000000-0000-0000-0000-000000000000}"/>
            </ac:spMkLst>
          </pc:spChg>
          <pc:spChg chg="mod">
            <ac:chgData name="Fake Test User" userId="SID-0" providerId="Test" clId="FakeClientId" dt="2021-08-04T07:40:36.632" v="11" actId="790"/>
            <ac:spMkLst>
              <pc:docMk/>
              <pc:sldMasterMk cId="0" sldId="2147483696"/>
              <pc:sldLayoutMk cId="0" sldId="2147483701"/>
              <ac:spMk id="6" creationId="{00000000-0000-0000-0000-000000000000}"/>
            </ac:spMkLst>
          </pc:spChg>
          <pc:spChg chg="mod">
            <ac:chgData name="Fake Test User" userId="SID-0" providerId="Test" clId="FakeClientId" dt="2021-08-04T07:40:36.632" v="11" actId="790"/>
            <ac:spMkLst>
              <pc:docMk/>
              <pc:sldMasterMk cId="0" sldId="2147483696"/>
              <pc:sldLayoutMk cId="0" sldId="2147483701"/>
              <ac:spMk id="7" creationId="{00000000-0000-0000-0000-000000000000}"/>
            </ac:spMkLst>
          </pc:spChg>
          <pc:spChg chg="mod">
            <ac:chgData name="Fake Test User" userId="SID-0" providerId="Test" clId="FakeClientId" dt="2021-08-04T07:40:36.632" v="11" actId="790"/>
            <ac:spMkLst>
              <pc:docMk/>
              <pc:sldMasterMk cId="0" sldId="2147483696"/>
              <pc:sldLayoutMk cId="0" sldId="2147483701"/>
              <ac:spMk id="8" creationId="{00000000-0000-0000-0000-000000000000}"/>
            </ac:spMkLst>
          </pc:spChg>
          <pc:spChg chg="mod">
            <ac:chgData name="Fake Test User" userId="SID-0" providerId="Test" clId="FakeClientId" dt="2021-08-04T07:40:36.632" v="11" actId="790"/>
            <ac:spMkLst>
              <pc:docMk/>
              <pc:sldMasterMk cId="0" sldId="2147483696"/>
              <pc:sldLayoutMk cId="0" sldId="2147483701"/>
              <ac:spMk id="9" creationId="{00000000-0000-0000-0000-000000000000}"/>
            </ac:spMkLst>
          </pc:spChg>
          <pc:spChg chg="mod">
            <ac:chgData name="Fake Test User" userId="SID-0" providerId="Test" clId="FakeClientId" dt="2021-08-04T07:40:36.632" v="11" actId="790"/>
            <ac:spMkLst>
              <pc:docMk/>
              <pc:sldMasterMk cId="0" sldId="2147483696"/>
              <pc:sldLayoutMk cId="0" sldId="2147483701"/>
              <ac:spMk id="10" creationId="{00000000-0000-0000-0000-000000000000}"/>
            </ac:spMkLst>
          </pc:spChg>
          <pc:spChg chg="mod">
            <ac:chgData name="Fake Test User" userId="SID-0" providerId="Test" clId="FakeClientId" dt="2021-08-04T07:40:36.632" v="11" actId="790"/>
            <ac:spMkLst>
              <pc:docMk/>
              <pc:sldMasterMk cId="0" sldId="2147483696"/>
              <pc:sldLayoutMk cId="0" sldId="2147483701"/>
              <ac:spMk id="11" creationId="{00000000-0000-0000-0000-000000000000}"/>
            </ac:spMkLst>
          </pc:spChg>
        </pc:sldLayoutChg>
        <pc:sldLayoutChg chg="modSp mod">
          <pc:chgData name="Fake Test User" userId="SID-0" providerId="Test" clId="FakeClientId" dt="2021-08-04T07:40:44.710" v="12" actId="790"/>
          <pc:sldLayoutMkLst>
            <pc:docMk/>
            <pc:sldMasterMk cId="0" sldId="2147483696"/>
            <pc:sldLayoutMk cId="0" sldId="2147483702"/>
          </pc:sldLayoutMkLst>
          <pc:spChg chg="mod">
            <ac:chgData name="Fake Test User" userId="SID-0" providerId="Test" clId="FakeClientId" dt="2021-08-04T07:40:44.710" v="12" actId="790"/>
            <ac:spMkLst>
              <pc:docMk/>
              <pc:sldMasterMk cId="0" sldId="2147483696"/>
              <pc:sldLayoutMk cId="0" sldId="2147483702"/>
              <ac:spMk id="2" creationId="{00000000-0000-0000-0000-000000000000}"/>
            </ac:spMkLst>
          </pc:spChg>
          <pc:spChg chg="mod">
            <ac:chgData name="Fake Test User" userId="SID-0" providerId="Test" clId="FakeClientId" dt="2021-08-04T07:40:44.710" v="12" actId="790"/>
            <ac:spMkLst>
              <pc:docMk/>
              <pc:sldMasterMk cId="0" sldId="2147483696"/>
              <pc:sldLayoutMk cId="0" sldId="2147483702"/>
              <ac:spMk id="3" creationId="{00000000-0000-0000-0000-000000000000}"/>
            </ac:spMkLst>
          </pc:spChg>
          <pc:spChg chg="mod">
            <ac:chgData name="Fake Test User" userId="SID-0" providerId="Test" clId="FakeClientId" dt="2021-08-04T07:40:44.710" v="12" actId="790"/>
            <ac:spMkLst>
              <pc:docMk/>
              <pc:sldMasterMk cId="0" sldId="2147483696"/>
              <pc:sldLayoutMk cId="0" sldId="2147483702"/>
              <ac:spMk id="4" creationId="{00000000-0000-0000-0000-000000000000}"/>
            </ac:spMkLst>
          </pc:spChg>
          <pc:spChg chg="mod">
            <ac:chgData name="Fake Test User" userId="SID-0" providerId="Test" clId="FakeClientId" dt="2021-08-04T07:40:44.710" v="12" actId="790"/>
            <ac:spMkLst>
              <pc:docMk/>
              <pc:sldMasterMk cId="0" sldId="2147483696"/>
              <pc:sldLayoutMk cId="0" sldId="2147483702"/>
              <ac:spMk id="5" creationId="{00000000-0000-0000-0000-000000000000}"/>
            </ac:spMkLst>
          </pc:spChg>
        </pc:sldLayoutChg>
        <pc:sldLayoutChg chg="modSp mod">
          <pc:chgData name="Fake Test User" userId="SID-0" providerId="Test" clId="FakeClientId" dt="2021-08-04T07:40:52.788" v="13" actId="790"/>
          <pc:sldLayoutMkLst>
            <pc:docMk/>
            <pc:sldMasterMk cId="0" sldId="2147483696"/>
            <pc:sldLayoutMk cId="0" sldId="2147483703"/>
          </pc:sldLayoutMkLst>
          <pc:spChg chg="mod">
            <ac:chgData name="Fake Test User" userId="SID-0" providerId="Test" clId="FakeClientId" dt="2021-08-04T07:40:52.788" v="13" actId="790"/>
            <ac:spMkLst>
              <pc:docMk/>
              <pc:sldMasterMk cId="0" sldId="2147483696"/>
              <pc:sldLayoutMk cId="0" sldId="2147483703"/>
              <ac:spMk id="2" creationId="{00000000-0000-0000-0000-000000000000}"/>
            </ac:spMkLst>
          </pc:spChg>
          <pc:spChg chg="mod">
            <ac:chgData name="Fake Test User" userId="SID-0" providerId="Test" clId="FakeClientId" dt="2021-08-04T07:40:52.788" v="13" actId="790"/>
            <ac:spMkLst>
              <pc:docMk/>
              <pc:sldMasterMk cId="0" sldId="2147483696"/>
              <pc:sldLayoutMk cId="0" sldId="2147483703"/>
              <ac:spMk id="3" creationId="{00000000-0000-0000-0000-000000000000}"/>
            </ac:spMkLst>
          </pc:spChg>
          <pc:spChg chg="mod">
            <ac:chgData name="Fake Test User" userId="SID-0" providerId="Test" clId="FakeClientId" dt="2021-08-04T07:40:52.788" v="13" actId="790"/>
            <ac:spMkLst>
              <pc:docMk/>
              <pc:sldMasterMk cId="0" sldId="2147483696"/>
              <pc:sldLayoutMk cId="0" sldId="2147483703"/>
              <ac:spMk id="4" creationId="{00000000-0000-0000-0000-000000000000}"/>
            </ac:spMkLst>
          </pc:spChg>
        </pc:sldLayoutChg>
        <pc:sldLayoutChg chg="modSp mod">
          <pc:chgData name="Fake Test User" userId="SID-0" providerId="Test" clId="FakeClientId" dt="2021-08-04T07:40:59.273" v="14" actId="790"/>
          <pc:sldLayoutMkLst>
            <pc:docMk/>
            <pc:sldMasterMk cId="0" sldId="2147483696"/>
            <pc:sldLayoutMk cId="0" sldId="2147483704"/>
          </pc:sldLayoutMkLst>
          <pc:spChg chg="mod">
            <ac:chgData name="Fake Test User" userId="SID-0" providerId="Test" clId="FakeClientId" dt="2021-08-04T07:40:59.273" v="14" actId="790"/>
            <ac:spMkLst>
              <pc:docMk/>
              <pc:sldMasterMk cId="0" sldId="2147483696"/>
              <pc:sldLayoutMk cId="0" sldId="2147483704"/>
              <ac:spMk id="2" creationId="{00000000-0000-0000-0000-000000000000}"/>
            </ac:spMkLst>
          </pc:spChg>
          <pc:spChg chg="mod">
            <ac:chgData name="Fake Test User" userId="SID-0" providerId="Test" clId="FakeClientId" dt="2021-08-04T07:40:59.273" v="14" actId="790"/>
            <ac:spMkLst>
              <pc:docMk/>
              <pc:sldMasterMk cId="0" sldId="2147483696"/>
              <pc:sldLayoutMk cId="0" sldId="2147483704"/>
              <ac:spMk id="3" creationId="{00000000-0000-0000-0000-000000000000}"/>
            </ac:spMkLst>
          </pc:spChg>
          <pc:spChg chg="mod">
            <ac:chgData name="Fake Test User" userId="SID-0" providerId="Test" clId="FakeClientId" dt="2021-08-04T07:40:59.273" v="14" actId="790"/>
            <ac:spMkLst>
              <pc:docMk/>
              <pc:sldMasterMk cId="0" sldId="2147483696"/>
              <pc:sldLayoutMk cId="0" sldId="2147483704"/>
              <ac:spMk id="4" creationId="{00000000-0000-0000-0000-000000000000}"/>
            </ac:spMkLst>
          </pc:spChg>
          <pc:spChg chg="mod">
            <ac:chgData name="Fake Test User" userId="SID-0" providerId="Test" clId="FakeClientId" dt="2021-08-04T07:40:59.273" v="14" actId="790"/>
            <ac:spMkLst>
              <pc:docMk/>
              <pc:sldMasterMk cId="0" sldId="2147483696"/>
              <pc:sldLayoutMk cId="0" sldId="2147483704"/>
              <ac:spMk id="9" creationId="{00000000-0000-0000-0000-000000000000}"/>
            </ac:spMkLst>
          </pc:spChg>
          <pc:spChg chg="mod">
            <ac:chgData name="Fake Test User" userId="SID-0" providerId="Test" clId="FakeClientId" dt="2021-08-04T07:40:59.273" v="14" actId="790"/>
            <ac:spMkLst>
              <pc:docMk/>
              <pc:sldMasterMk cId="0" sldId="2147483696"/>
              <pc:sldLayoutMk cId="0" sldId="2147483704"/>
              <ac:spMk id="10" creationId="{00000000-0000-0000-0000-000000000000}"/>
            </ac:spMkLst>
          </pc:spChg>
          <pc:spChg chg="mod">
            <ac:chgData name="Fake Test User" userId="SID-0" providerId="Test" clId="FakeClientId" dt="2021-08-04T07:40:59.273" v="14" actId="790"/>
            <ac:spMkLst>
              <pc:docMk/>
              <pc:sldMasterMk cId="0" sldId="2147483696"/>
              <pc:sldLayoutMk cId="0" sldId="2147483704"/>
              <ac:spMk id="11" creationId="{00000000-0000-0000-0000-000000000000}"/>
            </ac:spMkLst>
          </pc:spChg>
        </pc:sldLayoutChg>
        <pc:sldLayoutChg chg="modSp mod">
          <pc:chgData name="Fake Test User" userId="SID-0" providerId="Test" clId="FakeClientId" dt="2021-08-04T07:41:10.491" v="15" actId="790"/>
          <pc:sldLayoutMkLst>
            <pc:docMk/>
            <pc:sldMasterMk cId="0" sldId="2147483696"/>
            <pc:sldLayoutMk cId="0" sldId="2147483705"/>
          </pc:sldLayoutMkLst>
          <pc:spChg chg="mod">
            <ac:chgData name="Fake Test User" userId="SID-0" providerId="Test" clId="FakeClientId" dt="2021-08-04T07:41:10.491" v="15" actId="790"/>
            <ac:spMkLst>
              <pc:docMk/>
              <pc:sldMasterMk cId="0" sldId="2147483696"/>
              <pc:sldLayoutMk cId="0" sldId="2147483705"/>
              <ac:spMk id="2" creationId="{00000000-0000-0000-0000-000000000000}"/>
            </ac:spMkLst>
          </pc:spChg>
          <pc:spChg chg="mod">
            <ac:chgData name="Fake Test User" userId="SID-0" providerId="Test" clId="FakeClientId" dt="2021-08-04T07:41:10.491" v="15" actId="790"/>
            <ac:spMkLst>
              <pc:docMk/>
              <pc:sldMasterMk cId="0" sldId="2147483696"/>
              <pc:sldLayoutMk cId="0" sldId="2147483705"/>
              <ac:spMk id="3" creationId="{00000000-0000-0000-0000-000000000000}"/>
            </ac:spMkLst>
          </pc:spChg>
          <pc:spChg chg="mod">
            <ac:chgData name="Fake Test User" userId="SID-0" providerId="Test" clId="FakeClientId" dt="2021-08-04T07:41:10.491" v="15" actId="790"/>
            <ac:spMkLst>
              <pc:docMk/>
              <pc:sldMasterMk cId="0" sldId="2147483696"/>
              <pc:sldLayoutMk cId="0" sldId="2147483705"/>
              <ac:spMk id="4" creationId="{00000000-0000-0000-0000-000000000000}"/>
            </ac:spMkLst>
          </pc:spChg>
          <pc:spChg chg="mod">
            <ac:chgData name="Fake Test User" userId="SID-0" providerId="Test" clId="FakeClientId" dt="2021-08-04T07:41:10.491" v="15" actId="790"/>
            <ac:spMkLst>
              <pc:docMk/>
              <pc:sldMasterMk cId="0" sldId="2147483696"/>
              <pc:sldLayoutMk cId="0" sldId="2147483705"/>
              <ac:spMk id="8" creationId="{00000000-0000-0000-0000-000000000000}"/>
            </ac:spMkLst>
          </pc:spChg>
          <pc:spChg chg="mod">
            <ac:chgData name="Fake Test User" userId="SID-0" providerId="Test" clId="FakeClientId" dt="2021-08-04T07:41:10.491" v="15" actId="790"/>
            <ac:spMkLst>
              <pc:docMk/>
              <pc:sldMasterMk cId="0" sldId="2147483696"/>
              <pc:sldLayoutMk cId="0" sldId="2147483705"/>
              <ac:spMk id="9" creationId="{00000000-0000-0000-0000-000000000000}"/>
            </ac:spMkLst>
          </pc:spChg>
          <pc:spChg chg="mod">
            <ac:chgData name="Fake Test User" userId="SID-0" providerId="Test" clId="FakeClientId" dt="2021-08-04T07:41:10.491" v="15" actId="790"/>
            <ac:spMkLst>
              <pc:docMk/>
              <pc:sldMasterMk cId="0" sldId="2147483696"/>
              <pc:sldLayoutMk cId="0" sldId="2147483705"/>
              <ac:spMk id="10" creationId="{00000000-0000-0000-0000-000000000000}"/>
            </ac:spMkLst>
          </pc:spChg>
        </pc:sldLayoutChg>
        <pc:sldLayoutChg chg="modSp mod">
          <pc:chgData name="Fake Test User" userId="SID-0" providerId="Test" clId="FakeClientId" dt="2021-08-04T07:41:17.898" v="16" actId="790"/>
          <pc:sldLayoutMkLst>
            <pc:docMk/>
            <pc:sldMasterMk cId="0" sldId="2147483696"/>
            <pc:sldLayoutMk cId="0" sldId="2147483706"/>
          </pc:sldLayoutMkLst>
          <pc:spChg chg="mod">
            <ac:chgData name="Fake Test User" userId="SID-0" providerId="Test" clId="FakeClientId" dt="2021-08-04T07:41:17.898" v="16" actId="790"/>
            <ac:spMkLst>
              <pc:docMk/>
              <pc:sldMasterMk cId="0" sldId="2147483696"/>
              <pc:sldLayoutMk cId="0" sldId="2147483706"/>
              <ac:spMk id="2" creationId="{00000000-0000-0000-0000-000000000000}"/>
            </ac:spMkLst>
          </pc:spChg>
          <pc:spChg chg="mod">
            <ac:chgData name="Fake Test User" userId="SID-0" providerId="Test" clId="FakeClientId" dt="2021-08-04T07:41:17.898" v="16" actId="790"/>
            <ac:spMkLst>
              <pc:docMk/>
              <pc:sldMasterMk cId="0" sldId="2147483696"/>
              <pc:sldLayoutMk cId="0" sldId="2147483706"/>
              <ac:spMk id="3" creationId="{00000000-0000-0000-0000-000000000000}"/>
            </ac:spMkLst>
          </pc:spChg>
          <pc:spChg chg="mod">
            <ac:chgData name="Fake Test User" userId="SID-0" providerId="Test" clId="FakeClientId" dt="2021-08-04T07:41:17.898" v="16" actId="790"/>
            <ac:spMkLst>
              <pc:docMk/>
              <pc:sldMasterMk cId="0" sldId="2147483696"/>
              <pc:sldLayoutMk cId="0" sldId="2147483706"/>
              <ac:spMk id="4" creationId="{00000000-0000-0000-0000-000000000000}"/>
            </ac:spMkLst>
          </pc:spChg>
          <pc:spChg chg="mod">
            <ac:chgData name="Fake Test User" userId="SID-0" providerId="Test" clId="FakeClientId" dt="2021-08-04T07:41:17.898" v="16" actId="790"/>
            <ac:spMkLst>
              <pc:docMk/>
              <pc:sldMasterMk cId="0" sldId="2147483696"/>
              <pc:sldLayoutMk cId="0" sldId="2147483706"/>
              <ac:spMk id="5" creationId="{00000000-0000-0000-0000-000000000000}"/>
            </ac:spMkLst>
          </pc:spChg>
          <pc:spChg chg="mod">
            <ac:chgData name="Fake Test User" userId="SID-0" providerId="Test" clId="FakeClientId" dt="2021-08-04T07:41:17.898" v="16" actId="790"/>
            <ac:spMkLst>
              <pc:docMk/>
              <pc:sldMasterMk cId="0" sldId="2147483696"/>
              <pc:sldLayoutMk cId="0" sldId="2147483706"/>
              <ac:spMk id="6" creationId="{00000000-0000-0000-0000-000000000000}"/>
            </ac:spMkLst>
          </pc:spChg>
        </pc:sldLayoutChg>
        <pc:sldLayoutChg chg="modSp mod">
          <pc:chgData name="Fake Test User" userId="SID-0" providerId="Test" clId="FakeClientId" dt="2021-08-04T07:41:22.148" v="17" actId="790"/>
          <pc:sldLayoutMkLst>
            <pc:docMk/>
            <pc:sldMasterMk cId="0" sldId="2147483696"/>
            <pc:sldLayoutMk cId="0" sldId="2147483707"/>
          </pc:sldLayoutMkLst>
          <pc:spChg chg="mod">
            <ac:chgData name="Fake Test User" userId="SID-0" providerId="Test" clId="FakeClientId" dt="2021-08-04T07:41:22.148" v="17" actId="790"/>
            <ac:spMkLst>
              <pc:docMk/>
              <pc:sldMasterMk cId="0" sldId="2147483696"/>
              <pc:sldLayoutMk cId="0" sldId="2147483707"/>
              <ac:spMk id="2" creationId="{00000000-0000-0000-0000-000000000000}"/>
            </ac:spMkLst>
          </pc:spChg>
          <pc:spChg chg="mod">
            <ac:chgData name="Fake Test User" userId="SID-0" providerId="Test" clId="FakeClientId" dt="2021-08-04T07:41:22.148" v="17" actId="790"/>
            <ac:spMkLst>
              <pc:docMk/>
              <pc:sldMasterMk cId="0" sldId="2147483696"/>
              <pc:sldLayoutMk cId="0" sldId="2147483707"/>
              <ac:spMk id="3" creationId="{00000000-0000-0000-0000-000000000000}"/>
            </ac:spMkLst>
          </pc:spChg>
          <pc:spChg chg="mod">
            <ac:chgData name="Fake Test User" userId="SID-0" providerId="Test" clId="FakeClientId" dt="2021-08-04T07:41:22.148" v="17" actId="790"/>
            <ac:spMkLst>
              <pc:docMk/>
              <pc:sldMasterMk cId="0" sldId="2147483696"/>
              <pc:sldLayoutMk cId="0" sldId="2147483707"/>
              <ac:spMk id="4" creationId="{00000000-0000-0000-0000-000000000000}"/>
            </ac:spMkLst>
          </pc:spChg>
          <pc:spChg chg="mod">
            <ac:chgData name="Fake Test User" userId="SID-0" providerId="Test" clId="FakeClientId" dt="2021-08-04T07:41:22.148" v="17" actId="790"/>
            <ac:spMkLst>
              <pc:docMk/>
              <pc:sldMasterMk cId="0" sldId="2147483696"/>
              <pc:sldLayoutMk cId="0" sldId="2147483707"/>
              <ac:spMk id="5" creationId="{00000000-0000-0000-0000-000000000000}"/>
            </ac:spMkLst>
          </pc:spChg>
          <pc:spChg chg="mod">
            <ac:chgData name="Fake Test User" userId="SID-0" providerId="Test" clId="FakeClientId" dt="2021-08-04T07:41:22.148" v="17" actId="790"/>
            <ac:spMkLst>
              <pc:docMk/>
              <pc:sldMasterMk cId="0" sldId="2147483696"/>
              <pc:sldLayoutMk cId="0" sldId="2147483707"/>
              <ac:spMk id="6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18F4DFC5-E278-45BD-8C86-73EFA730B66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716496A-7374-4DA6-9B5D-E2BB0AC3CF7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9DFA32-3086-456A-908E-517273C9B9CF}" type="datetime1">
              <a:rPr lang="ru-RU" smtClean="0"/>
              <a:t>21.08.2024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B18F4BD-F1C3-4A35-8D73-CD5398895F5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ED9A6A4-5386-4A58-A887-D0FA63008E5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A0D45F-9DBE-4332-992B-8E59AFFEB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464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CFCF5-89C6-4F5F-83E2-3B94554EBFAF}" type="datetime1">
              <a:rPr lang="ru-RU" smtClean="0"/>
              <a:pPr/>
              <a:t>21.08.2024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Щелкните, чтобы изменить стили текста образца слайда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AC3529-9EB8-4093-9B6B-A4685D336D3A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2025273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AC3529-9EB8-4093-9B6B-A4685D336D3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389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rtlCol="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 rtlCol="0"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2F8595B-9DBD-4041-8F66-AB8726308C58}" type="datetime1">
              <a:rPr lang="ru-RU" noProof="0" smtClean="0"/>
              <a:t>21.08.2024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85CA10B-1F12-4617-BEB4-C0A9411D9269}" type="datetime1">
              <a:rPr lang="ru-RU" noProof="0" smtClean="0"/>
              <a:t>21.08.2024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2231136" y="937260"/>
            <a:ext cx="6198489" cy="4983480"/>
          </a:xfrm>
        </p:spPr>
        <p:txBody>
          <a:bodyPr vert="eaVert" rtlCol="0"/>
          <a:lstStyle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CAA6825-6127-4637-B72C-C3AC3780FAD8}" type="datetime1">
              <a:rPr lang="ru-RU" noProof="0" smtClean="0"/>
              <a:t>21.08.2024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8BD59A8-C393-4E06-9D1B-19B8D088A842}" type="datetime1">
              <a:rPr lang="ru-RU" noProof="0" smtClean="0"/>
              <a:t>21.08.2024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rtlCol="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2695194" y="4352465"/>
            <a:ext cx="6801612" cy="1265082"/>
          </a:xfrm>
        </p:spPr>
        <p:txBody>
          <a:bodyPr rtlCol="0"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5DE9FE7-6980-43A5-BE22-FDED6FC28500}" type="datetime1">
              <a:rPr lang="ru-RU" noProof="0" smtClean="0"/>
              <a:t>21.08.2024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 hasCustomPrompt="1"/>
          </p:nvPr>
        </p:nvSpPr>
        <p:spPr>
          <a:xfrm>
            <a:off x="1581912" y="2638044"/>
            <a:ext cx="4271771" cy="3101982"/>
          </a:xfrm>
        </p:spPr>
        <p:txBody>
          <a:bodyPr rtlCol="0"/>
          <a:lstStyle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6338315" y="2638044"/>
            <a:ext cx="4270247" cy="3101982"/>
          </a:xfrm>
        </p:spPr>
        <p:txBody>
          <a:bodyPr rtlCol="0"/>
          <a:lstStyle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139DC04-ED46-4F0C-BDB2-900C3B1935FE}" type="datetime1">
              <a:rPr lang="ru-RU" noProof="0" smtClean="0"/>
              <a:t>21.08.2024</a:t>
            </a:fld>
            <a:endParaRPr lang="ru-RU" noProof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1583436" y="2313433"/>
            <a:ext cx="4270248" cy="704087"/>
          </a:xfrm>
        </p:spPr>
        <p:txBody>
          <a:bodyPr rtlCol="0"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1583436" y="3143250"/>
            <a:ext cx="4270248" cy="2596776"/>
          </a:xfrm>
        </p:spPr>
        <p:txBody>
          <a:bodyPr rtlCol="0"/>
          <a:lstStyle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6338316" y="3143250"/>
            <a:ext cx="4253484" cy="2596776"/>
          </a:xfrm>
        </p:spPr>
        <p:txBody>
          <a:bodyPr rtlCol="0"/>
          <a:lstStyle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11" name="Текст 4"/>
          <p:cNvSpPr>
            <a:spLocks noGrp="1"/>
          </p:cNvSpPr>
          <p:nvPr>
            <p:ph type="body" sz="quarter" idx="13" hasCustomPrompt="1"/>
          </p:nvPr>
        </p:nvSpPr>
        <p:spPr>
          <a:xfrm>
            <a:off x="6338316" y="2313433"/>
            <a:ext cx="4270248" cy="704087"/>
          </a:xfrm>
        </p:spPr>
        <p:txBody>
          <a:bodyPr rtlCol="0"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17AE27B-C495-4283-9A22-AF05A51B5C75}" type="datetime1">
              <a:rPr lang="ru-RU" noProof="0" smtClean="0"/>
              <a:t>21.08.2024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08C3238-EA94-4F40-BF92-EA531A5C9AB8}" type="datetime1">
              <a:rPr lang="ru-RU" noProof="0" smtClean="0"/>
              <a:t>21.08.2024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CEC7307-608D-43BB-8E86-8627538EC8E9}" type="datetime1">
              <a:rPr lang="ru-RU" noProof="0" smtClean="0"/>
              <a:t>21.08.2024</a:t>
            </a:fld>
            <a:endParaRPr lang="ru-RU" noProof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rtlCol="0"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6736080" y="804672"/>
            <a:ext cx="4815840" cy="5248656"/>
          </a:xfrm>
        </p:spPr>
        <p:txBody>
          <a:bodyPr rtlCol="0"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115568" y="3549918"/>
            <a:ext cx="3794760" cy="2194036"/>
          </a:xfrm>
        </p:spPr>
        <p:txBody>
          <a:bodyPr rtlCol="0"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749A6E7-F24F-4D27-B663-4B9BA50104C1}" type="datetime1">
              <a:rPr lang="ru-RU" noProof="0" smtClean="0"/>
              <a:t>21.08.2024</a:t>
            </a:fld>
            <a:endParaRPr lang="ru-RU" noProof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 rtlCol="0"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rtlCol="0"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rtlCol="0"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115568" y="3549918"/>
            <a:ext cx="3794760" cy="2194037"/>
          </a:xfrm>
        </p:spPr>
        <p:txBody>
          <a:bodyPr rtlCol="0"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pPr rtl="0"/>
            <a:fld id="{DD8657C7-5D29-4D96-BBB0-A7486626B51E}" type="datetime1">
              <a:rPr lang="ru-RU" noProof="0" smtClean="0"/>
              <a:t>21.08.2024</a:t>
            </a:fld>
            <a:endParaRPr lang="ru-RU" noProof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 rtlCol="0"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EF2B85EF-ACCE-4117-9ED7-05147DBC5241}" type="datetime1">
              <a:rPr lang="ru-RU" noProof="0" smtClean="0"/>
              <a:t>21.08.2024</a:t>
            </a:fld>
            <a:endParaRPr lang="ru-RU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ru-RU" noProof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A7A6979-0714-4377-B894-6BE4C2D6E202}" type="slidenum">
              <a:rPr lang="ru-RU" noProof="0" smtClean="0"/>
              <a:pPr/>
              <a:t>‹#›</a:t>
            </a:fld>
            <a:endParaRPr lang="ru-RU" noProof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00200" y="293784"/>
            <a:ext cx="8991600" cy="1645920"/>
          </a:xfrm>
        </p:spPr>
        <p:txBody>
          <a:bodyPr rtlCol="0">
            <a:normAutofit fontScale="90000"/>
          </a:bodyPr>
          <a:lstStyle/>
          <a:p>
            <a:br>
              <a:rPr lang="ru-RU" b="1" dirty="0">
                <a:latin typeface="Calibri"/>
                <a:ea typeface="Calibri"/>
                <a:cs typeface="Calibri"/>
              </a:rPr>
            </a:br>
            <a:r>
              <a:rPr lang="ru-RU" b="1" err="1">
                <a:latin typeface="Calibri"/>
                <a:ea typeface="Calibri"/>
                <a:cs typeface="Calibri"/>
              </a:rPr>
              <a:t>Практичне</a:t>
            </a:r>
            <a:r>
              <a:rPr lang="ru-RU" b="1" dirty="0">
                <a:latin typeface="Calibri"/>
                <a:ea typeface="Calibri"/>
                <a:cs typeface="Calibri"/>
              </a:rPr>
              <a:t> </a:t>
            </a:r>
            <a:r>
              <a:rPr lang="ru-RU" b="1" err="1">
                <a:latin typeface="Calibri"/>
                <a:ea typeface="Calibri"/>
                <a:cs typeface="Calibri"/>
              </a:rPr>
              <a:t>заняття</a:t>
            </a:r>
            <a:r>
              <a:rPr lang="ru-RU" b="1" dirty="0">
                <a:latin typeface="Calibri"/>
                <a:ea typeface="Calibri"/>
                <a:cs typeface="Calibri"/>
              </a:rPr>
              <a:t> 11(2 год.)</a:t>
            </a:r>
            <a:endParaRPr lang="ru-RU" b="1">
              <a:latin typeface="Calibri"/>
              <a:ea typeface="Calibri"/>
              <a:cs typeface="Calibri"/>
            </a:endParaRPr>
          </a:p>
          <a:p>
            <a:r>
              <a:rPr lang="ru-RU" b="1" err="1">
                <a:latin typeface="Calibri"/>
                <a:ea typeface="Calibri"/>
                <a:cs typeface="Calibri"/>
              </a:rPr>
              <a:t>Topic</a:t>
            </a:r>
            <a:r>
              <a:rPr lang="ru-RU" b="1" dirty="0">
                <a:latin typeface="Calibri"/>
                <a:ea typeface="Calibri"/>
                <a:cs typeface="Calibri"/>
              </a:rPr>
              <a:t> «</a:t>
            </a:r>
            <a:r>
              <a:rPr lang="ru-RU" b="1" err="1">
                <a:latin typeface="Calibri"/>
                <a:ea typeface="Calibri"/>
                <a:cs typeface="Calibri"/>
              </a:rPr>
              <a:t>Present</a:t>
            </a:r>
            <a:r>
              <a:rPr lang="ru-RU" b="1" dirty="0">
                <a:latin typeface="Calibri"/>
                <a:ea typeface="Calibri"/>
                <a:cs typeface="Calibri"/>
              </a:rPr>
              <a:t> </a:t>
            </a:r>
            <a:r>
              <a:rPr lang="ru-RU" b="1" err="1">
                <a:latin typeface="Calibri"/>
                <a:ea typeface="Calibri"/>
                <a:cs typeface="Calibri"/>
              </a:rPr>
              <a:t>Perfect</a:t>
            </a:r>
            <a:r>
              <a:rPr lang="ru-RU" b="1" dirty="0">
                <a:latin typeface="Calibri"/>
                <a:ea typeface="Calibri"/>
                <a:cs typeface="Calibri"/>
              </a:rPr>
              <a:t> </a:t>
            </a:r>
            <a:r>
              <a:rPr lang="ru-RU" b="1" err="1">
                <a:latin typeface="Calibri"/>
                <a:ea typeface="Calibri"/>
                <a:cs typeface="Calibri"/>
              </a:rPr>
              <a:t>and</a:t>
            </a:r>
            <a:r>
              <a:rPr lang="ru-RU" b="1" dirty="0">
                <a:latin typeface="Calibri"/>
                <a:ea typeface="Calibri"/>
                <a:cs typeface="Calibri"/>
              </a:rPr>
              <a:t> </a:t>
            </a:r>
            <a:r>
              <a:rPr lang="ru-RU" b="1" err="1">
                <a:latin typeface="Calibri"/>
                <a:ea typeface="Calibri"/>
                <a:cs typeface="Calibri"/>
              </a:rPr>
              <a:t>e.its</a:t>
            </a:r>
            <a:r>
              <a:rPr lang="ru-RU" b="1" dirty="0">
                <a:latin typeface="Calibri"/>
                <a:ea typeface="Calibri"/>
                <a:cs typeface="Calibri"/>
              </a:rPr>
              <a:t> </a:t>
            </a:r>
            <a:r>
              <a:rPr lang="ru-RU" b="1" err="1">
                <a:latin typeface="Calibri"/>
                <a:ea typeface="Calibri"/>
                <a:cs typeface="Calibri"/>
              </a:rPr>
              <a:t>usage</a:t>
            </a:r>
            <a:r>
              <a:rPr lang="ru-RU" b="1" dirty="0">
                <a:latin typeface="Calibri"/>
                <a:ea typeface="Calibri"/>
                <a:cs typeface="Calibri"/>
              </a:rPr>
              <a:t>» </a:t>
            </a:r>
            <a:r>
              <a:rPr lang="ru-RU" b="1" err="1">
                <a:latin typeface="Calibri"/>
                <a:ea typeface="Calibri"/>
                <a:cs typeface="Calibri"/>
              </a:rPr>
              <a:t>Grammar</a:t>
            </a:r>
            <a:r>
              <a:rPr lang="ru-RU" b="1" dirty="0">
                <a:latin typeface="Calibri"/>
                <a:ea typeface="Calibri"/>
                <a:cs typeface="Calibri"/>
              </a:rPr>
              <a:t> </a:t>
            </a:r>
            <a:r>
              <a:rPr lang="ru-RU" b="1" err="1">
                <a:latin typeface="Calibri"/>
                <a:ea typeface="Calibri"/>
                <a:cs typeface="Calibri"/>
              </a:rPr>
              <a:t>revision</a:t>
            </a:r>
            <a:endParaRPr lang="ru-RU" b="1" err="1">
              <a:latin typeface="Calibri"/>
            </a:endParaRPr>
          </a:p>
          <a:p>
            <a:endParaRPr lang="ru-RU" dirty="0">
              <a:ea typeface="Calibri"/>
              <a:cs typeface="Calibri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5194" y="2188464"/>
            <a:ext cx="11780012" cy="4511414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Objectives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:     </a:t>
            </a:r>
          </a:p>
          <a:p>
            <a:pPr algn="l"/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-   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to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learn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new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vocabulary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;</a:t>
            </a:r>
          </a:p>
          <a:p>
            <a:pPr algn="l"/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   - 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to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practice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grammar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structures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;</a:t>
            </a:r>
          </a:p>
          <a:p>
            <a:pPr algn="l"/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-   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to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enable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st’s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to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talk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and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write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on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the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topic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;</a:t>
            </a:r>
          </a:p>
          <a:p>
            <a:pPr algn="l"/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-   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to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instil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the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idea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that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learning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languages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is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necessary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and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essential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;</a:t>
            </a:r>
          </a:p>
          <a:p>
            <a:pPr algn="l"/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-   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to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encourage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st’s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to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go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on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learning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English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at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the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next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level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;</a:t>
            </a:r>
          </a:p>
          <a:p>
            <a:pPr algn="l"/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-   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to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lay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the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foundations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for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future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study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in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terms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to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basic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structures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,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lexis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,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language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functions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and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basic</a:t>
            </a:r>
            <a:r>
              <a:rPr lang="ru-RU" sz="2800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800" err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study</a:t>
            </a:r>
            <a:endParaRPr lang="ru-RU" sz="2800" dirty="0">
              <a:solidFill>
                <a:schemeClr val="bg1"/>
              </a:solidFill>
              <a:latin typeface="Calibri"/>
              <a:ea typeface="Calibri"/>
              <a:cs typeface="Calibri"/>
            </a:endParaRPr>
          </a:p>
          <a:p>
            <a:pPr algn="l"/>
            <a:endParaRPr lang="ru-RU" sz="2800" dirty="0">
              <a:solidFill>
                <a:schemeClr val="bg1"/>
              </a:solidFill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944402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12456F-C6C1-336C-F19E-D3915C164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7863" y="-1517581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C0F159B-A776-8A2E-27A6-1CFB820FD1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6319" y="548318"/>
            <a:ext cx="11193363" cy="628852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800" b="1" dirty="0">
                <a:latin typeface="Corbel"/>
                <a:ea typeface="+mn-lt"/>
                <a:cs typeface="+mn-lt"/>
              </a:rPr>
              <a:t>B.</a:t>
            </a:r>
            <a:endParaRPr lang="ru-RU" sz="2800" b="1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In </a:t>
            </a:r>
            <a:r>
              <a:rPr lang="ru-RU" sz="2800" err="1">
                <a:latin typeface="Corbel"/>
                <a:ea typeface="+mn-lt"/>
                <a:cs typeface="+mn-lt"/>
              </a:rPr>
              <a:t>the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following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examples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too</a:t>
            </a:r>
            <a:r>
              <a:rPr lang="ru-RU" sz="2800" dirty="0">
                <a:latin typeface="Corbel"/>
                <a:ea typeface="+mn-lt"/>
                <a:cs typeface="+mn-lt"/>
              </a:rPr>
              <a:t>, </a:t>
            </a:r>
            <a:r>
              <a:rPr lang="ru-RU" sz="2800" err="1">
                <a:latin typeface="Corbel"/>
                <a:ea typeface="+mn-lt"/>
                <a:cs typeface="+mn-lt"/>
              </a:rPr>
              <a:t>the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speakers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are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talking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about</a:t>
            </a:r>
            <a:r>
              <a:rPr lang="ru-RU" sz="2800" dirty="0">
                <a:latin typeface="Corbel"/>
                <a:ea typeface="+mn-lt"/>
                <a:cs typeface="+mn-lt"/>
              </a:rPr>
              <a:t> a </a:t>
            </a:r>
            <a:r>
              <a:rPr lang="ru-RU" sz="2800" err="1">
                <a:latin typeface="Corbel"/>
                <a:ea typeface="+mn-lt"/>
                <a:cs typeface="+mn-lt"/>
              </a:rPr>
              <a:t>period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that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continues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until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now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(</a:t>
            </a:r>
            <a:r>
              <a:rPr lang="ru-RU" sz="2800" err="1">
                <a:latin typeface="Corbel"/>
                <a:ea typeface="+mn-lt"/>
                <a:cs typeface="+mn-lt"/>
              </a:rPr>
              <a:t>recently</a:t>
            </a:r>
            <a:r>
              <a:rPr lang="ru-RU" sz="2800" dirty="0">
                <a:latin typeface="Corbel"/>
                <a:ea typeface="+mn-lt"/>
                <a:cs typeface="+mn-lt"/>
              </a:rPr>
              <a:t> I </a:t>
            </a:r>
            <a:r>
              <a:rPr lang="ru-RU" sz="2800" err="1">
                <a:latin typeface="Corbel"/>
                <a:ea typeface="+mn-lt"/>
                <a:cs typeface="+mn-lt"/>
              </a:rPr>
              <a:t>in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last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few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days</a:t>
            </a:r>
            <a:r>
              <a:rPr lang="ru-RU" sz="2800" dirty="0">
                <a:latin typeface="Corbel"/>
                <a:ea typeface="+mn-lt"/>
                <a:cs typeface="+mn-lt"/>
              </a:rPr>
              <a:t>/ </a:t>
            </a:r>
            <a:r>
              <a:rPr lang="ru-RU" sz="2800" err="1">
                <a:latin typeface="Corbel"/>
                <a:ea typeface="+mn-lt"/>
                <a:cs typeface="+mn-lt"/>
              </a:rPr>
              <a:t>so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far</a:t>
            </a:r>
            <a:r>
              <a:rPr lang="ru-RU" sz="2800" dirty="0">
                <a:latin typeface="Corbel"/>
                <a:ea typeface="+mn-lt"/>
                <a:cs typeface="+mn-lt"/>
              </a:rPr>
              <a:t>/ </a:t>
            </a:r>
            <a:r>
              <a:rPr lang="ru-RU" sz="2800" err="1">
                <a:latin typeface="Corbel"/>
                <a:ea typeface="+mn-lt"/>
                <a:cs typeface="+mn-lt"/>
              </a:rPr>
              <a:t>since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breakfast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etc</a:t>
            </a:r>
            <a:r>
              <a:rPr lang="ru-RU" sz="2800" dirty="0">
                <a:latin typeface="Corbel"/>
                <a:ea typeface="+mn-lt"/>
                <a:cs typeface="+mn-lt"/>
              </a:rPr>
              <a:t>.):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</a:t>
            </a:r>
            <a:r>
              <a:rPr lang="ru-RU" sz="2800" err="1">
                <a:latin typeface="Corbel"/>
                <a:ea typeface="+mn-lt"/>
                <a:cs typeface="+mn-lt"/>
              </a:rPr>
              <a:t>Have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you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heard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anything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from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Brian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recently</a:t>
            </a:r>
            <a:r>
              <a:rPr lang="ru-RU" sz="2800" dirty="0">
                <a:latin typeface="Corbel"/>
                <a:ea typeface="+mn-lt"/>
                <a:cs typeface="+mn-lt"/>
              </a:rPr>
              <a:t>?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</a:t>
            </a:r>
            <a:r>
              <a:rPr lang="ru-RU" sz="2800" err="1">
                <a:latin typeface="Corbel"/>
                <a:ea typeface="+mn-lt"/>
                <a:cs typeface="+mn-lt"/>
              </a:rPr>
              <a:t>I've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met</a:t>
            </a:r>
            <a:r>
              <a:rPr lang="ru-RU" sz="2800" dirty="0">
                <a:latin typeface="Corbel"/>
                <a:ea typeface="+mn-lt"/>
                <a:cs typeface="+mn-lt"/>
              </a:rPr>
              <a:t> a </a:t>
            </a:r>
            <a:r>
              <a:rPr lang="ru-RU" sz="2800" err="1">
                <a:latin typeface="Corbel"/>
                <a:ea typeface="+mn-lt"/>
                <a:cs typeface="+mn-lt"/>
              </a:rPr>
              <a:t>lot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of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people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last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few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days</a:t>
            </a:r>
            <a:r>
              <a:rPr lang="ru-RU" sz="2800" dirty="0">
                <a:latin typeface="Corbel"/>
                <a:ea typeface="+mn-lt"/>
                <a:cs typeface="+mn-lt"/>
              </a:rPr>
              <a:t>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</a:t>
            </a:r>
            <a:r>
              <a:rPr lang="ru-RU" sz="2800" err="1">
                <a:latin typeface="Corbel"/>
                <a:ea typeface="+mn-lt"/>
                <a:cs typeface="+mn-lt"/>
              </a:rPr>
              <a:t>Everything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going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well</a:t>
            </a:r>
            <a:r>
              <a:rPr lang="ru-RU" sz="2800" dirty="0">
                <a:latin typeface="Corbel"/>
                <a:ea typeface="+mn-lt"/>
                <a:cs typeface="+mn-lt"/>
              </a:rPr>
              <a:t>. We </a:t>
            </a:r>
            <a:r>
              <a:rPr lang="ru-RU" sz="2800" err="1">
                <a:latin typeface="Corbel"/>
                <a:ea typeface="+mn-lt"/>
                <a:cs typeface="+mn-lt"/>
              </a:rPr>
              <a:t>haven't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had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any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problems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so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far</a:t>
            </a:r>
            <a:r>
              <a:rPr lang="ru-RU" sz="2800" dirty="0">
                <a:latin typeface="Corbel"/>
                <a:ea typeface="+mn-lt"/>
                <a:cs typeface="+mn-lt"/>
              </a:rPr>
              <a:t>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</a:t>
            </a:r>
            <a:r>
              <a:rPr lang="ru-RU" sz="2800" err="1">
                <a:latin typeface="Corbel"/>
                <a:ea typeface="+mn-lt"/>
                <a:cs typeface="+mn-lt"/>
              </a:rPr>
              <a:t>I'm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hungry</a:t>
            </a:r>
            <a:r>
              <a:rPr lang="ru-RU" sz="2800" dirty="0">
                <a:latin typeface="Corbel"/>
                <a:ea typeface="+mn-lt"/>
                <a:cs typeface="+mn-lt"/>
              </a:rPr>
              <a:t>. I </a:t>
            </a:r>
            <a:r>
              <a:rPr lang="ru-RU" sz="2800" err="1">
                <a:latin typeface="Corbel"/>
                <a:ea typeface="+mn-lt"/>
                <a:cs typeface="+mn-lt"/>
              </a:rPr>
              <a:t>haven't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eaten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anything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since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breakfast</a:t>
            </a:r>
            <a:r>
              <a:rPr lang="ru-RU" sz="2800" dirty="0">
                <a:latin typeface="Corbel"/>
                <a:ea typeface="+mn-lt"/>
                <a:cs typeface="+mn-lt"/>
              </a:rPr>
              <a:t>. (= </a:t>
            </a:r>
            <a:r>
              <a:rPr lang="ru-RU" sz="2800" err="1">
                <a:latin typeface="Corbel"/>
                <a:ea typeface="+mn-lt"/>
                <a:cs typeface="+mn-lt"/>
              </a:rPr>
              <a:t>from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breakfast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until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now</a:t>
            </a:r>
            <a:r>
              <a:rPr lang="ru-RU" sz="2800" dirty="0">
                <a:latin typeface="Corbel"/>
                <a:ea typeface="+mn-lt"/>
                <a:cs typeface="+mn-lt"/>
              </a:rPr>
              <a:t>)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</a:t>
            </a:r>
            <a:r>
              <a:rPr lang="ru-RU" sz="2800" err="1">
                <a:latin typeface="Corbel"/>
                <a:ea typeface="+mn-lt"/>
                <a:cs typeface="+mn-lt"/>
              </a:rPr>
              <a:t>It's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good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see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you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again</a:t>
            </a:r>
            <a:r>
              <a:rPr lang="ru-RU" sz="2800" dirty="0">
                <a:latin typeface="Corbel"/>
                <a:ea typeface="+mn-lt"/>
                <a:cs typeface="+mn-lt"/>
              </a:rPr>
              <a:t>. We </a:t>
            </a:r>
            <a:r>
              <a:rPr lang="ru-RU" sz="2800" err="1">
                <a:latin typeface="Corbel"/>
                <a:ea typeface="+mn-lt"/>
                <a:cs typeface="+mn-lt"/>
              </a:rPr>
              <a:t>haven't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seen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each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other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for</a:t>
            </a:r>
            <a:r>
              <a:rPr lang="ru-RU" sz="2800" dirty="0">
                <a:latin typeface="Corbel"/>
                <a:ea typeface="+mn-lt"/>
                <a:cs typeface="+mn-lt"/>
              </a:rPr>
              <a:t> a </a:t>
            </a:r>
            <a:r>
              <a:rPr lang="ru-RU" sz="2800" err="1">
                <a:latin typeface="Corbel"/>
                <a:ea typeface="+mn-lt"/>
                <a:cs typeface="+mn-lt"/>
              </a:rPr>
              <a:t>long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time</a:t>
            </a:r>
            <a:r>
              <a:rPr lang="ru-RU" sz="2800" dirty="0">
                <a:latin typeface="Corbel"/>
                <a:ea typeface="+mn-lt"/>
                <a:cs typeface="+mn-lt"/>
              </a:rPr>
              <a:t>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137386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F2D90E-29CE-6D0B-A978-AC1C2CAC5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4816" y="-168706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8DC5DC1-0238-C91F-89A6-1E12EABF2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656" y="829564"/>
            <a:ext cx="11356848" cy="660718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3600" b="1" dirty="0">
                <a:latin typeface="Corbel"/>
                <a:ea typeface="+mn-lt"/>
                <a:cs typeface="+mn-lt"/>
              </a:rPr>
              <a:t>C.</a:t>
            </a:r>
            <a:endParaRPr lang="ru-RU" sz="3600" b="1">
              <a:latin typeface="Corbel"/>
            </a:endParaRPr>
          </a:p>
          <a:p>
            <a:pPr marL="0" indent="0">
              <a:buNone/>
            </a:pPr>
            <a:r>
              <a:rPr lang="ru-RU" sz="3600" dirty="0">
                <a:latin typeface="Corbel"/>
                <a:ea typeface="+mn-lt"/>
                <a:cs typeface="+mn-lt"/>
              </a:rPr>
              <a:t>In </a:t>
            </a:r>
            <a:r>
              <a:rPr lang="ru-RU" sz="3600" err="1">
                <a:latin typeface="Corbel"/>
                <a:ea typeface="+mn-lt"/>
                <a:cs typeface="+mn-lt"/>
              </a:rPr>
              <a:t>the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same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way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we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use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the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present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perfect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with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today</a:t>
            </a:r>
            <a:r>
              <a:rPr lang="ru-RU" sz="3600" dirty="0">
                <a:latin typeface="Corbel"/>
                <a:ea typeface="+mn-lt"/>
                <a:cs typeface="+mn-lt"/>
              </a:rPr>
              <a:t>/ </a:t>
            </a:r>
            <a:r>
              <a:rPr lang="ru-RU" sz="3600" err="1">
                <a:latin typeface="Corbel"/>
                <a:ea typeface="+mn-lt"/>
                <a:cs typeface="+mn-lt"/>
              </a:rPr>
              <a:t>this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evening</a:t>
            </a:r>
            <a:r>
              <a:rPr lang="ru-RU" sz="3600" dirty="0">
                <a:latin typeface="Corbel"/>
                <a:ea typeface="+mn-lt"/>
                <a:cs typeface="+mn-lt"/>
              </a:rPr>
              <a:t>/ </a:t>
            </a:r>
            <a:r>
              <a:rPr lang="ru-RU" sz="3600" err="1">
                <a:latin typeface="Corbel"/>
                <a:ea typeface="+mn-lt"/>
                <a:cs typeface="+mn-lt"/>
              </a:rPr>
              <a:t>this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year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etc</a:t>
            </a:r>
            <a:r>
              <a:rPr lang="ru-RU" sz="3600" dirty="0">
                <a:latin typeface="Corbel"/>
                <a:ea typeface="+mn-lt"/>
                <a:cs typeface="+mn-lt"/>
              </a:rPr>
              <a:t>. </a:t>
            </a:r>
            <a:r>
              <a:rPr lang="ru-RU" sz="3600" err="1">
                <a:latin typeface="Corbel"/>
                <a:ea typeface="+mn-lt"/>
                <a:cs typeface="+mn-lt"/>
              </a:rPr>
              <a:t>when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these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periods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are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not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finished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at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the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time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of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speaking</a:t>
            </a:r>
            <a:r>
              <a:rPr lang="ru-RU" sz="3600" dirty="0">
                <a:latin typeface="Corbel"/>
                <a:ea typeface="+mn-lt"/>
                <a:cs typeface="+mn-lt"/>
              </a:rPr>
              <a:t>:</a:t>
            </a:r>
            <a:endParaRPr lang="ru-RU" sz="3600">
              <a:latin typeface="Corbel"/>
            </a:endParaRPr>
          </a:p>
          <a:p>
            <a:pPr marL="0" indent="0">
              <a:buNone/>
            </a:pPr>
            <a:r>
              <a:rPr lang="ru-RU" sz="3600" dirty="0">
                <a:latin typeface="Corbel"/>
                <a:ea typeface="+mn-lt"/>
                <a:cs typeface="+mn-lt"/>
              </a:rPr>
              <a:t>⦁    </a:t>
            </a:r>
            <a:r>
              <a:rPr lang="ru-RU" sz="3600" err="1">
                <a:latin typeface="Corbel"/>
                <a:ea typeface="+mn-lt"/>
                <a:cs typeface="+mn-lt"/>
              </a:rPr>
              <a:t>I've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drunk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four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cups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of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coffee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today</a:t>
            </a:r>
            <a:r>
              <a:rPr lang="ru-RU" sz="3600" dirty="0">
                <a:latin typeface="Corbel"/>
                <a:ea typeface="+mn-lt"/>
                <a:cs typeface="+mn-lt"/>
              </a:rPr>
              <a:t>.</a:t>
            </a:r>
            <a:endParaRPr lang="ru-RU" sz="3600">
              <a:latin typeface="Corbel"/>
            </a:endParaRPr>
          </a:p>
          <a:p>
            <a:pPr marL="0" indent="0">
              <a:buNone/>
            </a:pPr>
            <a:r>
              <a:rPr lang="ru-RU" sz="3600" dirty="0">
                <a:latin typeface="Corbel"/>
                <a:ea typeface="+mn-lt"/>
                <a:cs typeface="+mn-lt"/>
              </a:rPr>
              <a:t>⦁    </a:t>
            </a:r>
            <a:r>
              <a:rPr lang="ru-RU" sz="3600" err="1">
                <a:latin typeface="Corbel"/>
                <a:ea typeface="+mn-lt"/>
                <a:cs typeface="+mn-lt"/>
              </a:rPr>
              <a:t>Have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you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had</a:t>
            </a:r>
            <a:r>
              <a:rPr lang="ru-RU" sz="3600" dirty="0">
                <a:latin typeface="Corbel"/>
                <a:ea typeface="+mn-lt"/>
                <a:cs typeface="+mn-lt"/>
              </a:rPr>
              <a:t> a </a:t>
            </a:r>
            <a:r>
              <a:rPr lang="ru-RU" sz="3600" err="1">
                <a:latin typeface="Corbel"/>
                <a:ea typeface="+mn-lt"/>
                <a:cs typeface="+mn-lt"/>
              </a:rPr>
              <a:t>holiday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this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year</a:t>
            </a:r>
            <a:r>
              <a:rPr lang="ru-RU" sz="3600" dirty="0">
                <a:latin typeface="Corbel"/>
                <a:ea typeface="+mn-lt"/>
                <a:cs typeface="+mn-lt"/>
              </a:rPr>
              <a:t>?</a:t>
            </a:r>
            <a:endParaRPr lang="ru-RU" sz="3600">
              <a:latin typeface="Corbel"/>
            </a:endParaRPr>
          </a:p>
          <a:p>
            <a:pPr marL="0" indent="0">
              <a:buNone/>
            </a:pPr>
            <a:r>
              <a:rPr lang="ru-RU" sz="3600" dirty="0">
                <a:latin typeface="Corbel"/>
                <a:ea typeface="+mn-lt"/>
                <a:cs typeface="+mn-lt"/>
              </a:rPr>
              <a:t>⦁    I </a:t>
            </a:r>
            <a:r>
              <a:rPr lang="ru-RU" sz="3600" err="1">
                <a:latin typeface="Corbel"/>
                <a:ea typeface="+mn-lt"/>
                <a:cs typeface="+mn-lt"/>
              </a:rPr>
              <a:t>haven't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seen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Tom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this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morning</a:t>
            </a:r>
            <a:r>
              <a:rPr lang="ru-RU" sz="3600" dirty="0">
                <a:latin typeface="Corbel"/>
                <a:ea typeface="+mn-lt"/>
                <a:cs typeface="+mn-lt"/>
              </a:rPr>
              <a:t>. </a:t>
            </a:r>
            <a:r>
              <a:rPr lang="ru-RU" sz="3600" err="1">
                <a:latin typeface="Corbel"/>
                <a:ea typeface="+mn-lt"/>
                <a:cs typeface="+mn-lt"/>
              </a:rPr>
              <a:t>Have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you</a:t>
            </a:r>
            <a:r>
              <a:rPr lang="ru-RU" sz="3600" dirty="0">
                <a:latin typeface="Corbel"/>
                <a:ea typeface="+mn-lt"/>
                <a:cs typeface="+mn-lt"/>
              </a:rPr>
              <a:t>?</a:t>
            </a:r>
            <a:endParaRPr lang="ru-RU" sz="3600">
              <a:latin typeface="Corbel"/>
            </a:endParaRPr>
          </a:p>
          <a:p>
            <a:pPr marL="0" indent="0">
              <a:buNone/>
            </a:pPr>
            <a:r>
              <a:rPr lang="ru-RU" sz="3600" dirty="0">
                <a:latin typeface="Corbel"/>
                <a:ea typeface="+mn-lt"/>
                <a:cs typeface="+mn-lt"/>
              </a:rPr>
              <a:t>⦁    </a:t>
            </a:r>
            <a:r>
              <a:rPr lang="ru-RU" sz="3600" err="1">
                <a:latin typeface="Corbel"/>
                <a:ea typeface="+mn-lt"/>
                <a:cs typeface="+mn-lt"/>
              </a:rPr>
              <a:t>Rob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hasn't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worked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very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hard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this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term</a:t>
            </a:r>
            <a:r>
              <a:rPr lang="ru-RU" sz="3600" dirty="0">
                <a:latin typeface="Corbel"/>
                <a:ea typeface="+mn-lt"/>
                <a:cs typeface="+mn-lt"/>
              </a:rPr>
              <a:t>.</a:t>
            </a:r>
            <a:endParaRPr lang="ru-RU" sz="3600" dirty="0">
              <a:latin typeface="Corbel" panose="020B0503020204020204" pitchFamily="34" charset="0"/>
            </a:endParaRP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5258417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6094F2-0965-676E-7917-295A287B4E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3696" y="-154482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CCFE9BF-4353-488A-7220-6E8EBAB4E9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5696" y="595884"/>
            <a:ext cx="11285728" cy="626174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3200" b="1" dirty="0">
                <a:latin typeface="Corbel"/>
                <a:ea typeface="+mn-lt"/>
                <a:cs typeface="+mn-lt"/>
              </a:rPr>
              <a:t>D.</a:t>
            </a:r>
          </a:p>
          <a:p>
            <a:pPr marL="0" indent="0">
              <a:buNone/>
            </a:pPr>
            <a:r>
              <a:rPr lang="ru-RU" sz="3200" dirty="0">
                <a:latin typeface="Corbel"/>
                <a:ea typeface="+mn-lt"/>
                <a:cs typeface="+mn-lt"/>
              </a:rPr>
              <a:t>We </a:t>
            </a:r>
            <a:r>
              <a:rPr lang="ru-RU" sz="3200" err="1">
                <a:latin typeface="Corbel"/>
                <a:ea typeface="+mn-lt"/>
                <a:cs typeface="+mn-lt"/>
              </a:rPr>
              <a:t>say</a:t>
            </a:r>
            <a:r>
              <a:rPr lang="ru-RU" sz="3200" dirty="0">
                <a:latin typeface="Corbel"/>
                <a:ea typeface="+mn-lt"/>
                <a:cs typeface="+mn-lt"/>
              </a:rPr>
              <a:t>: </a:t>
            </a:r>
            <a:r>
              <a:rPr lang="ru-RU" sz="3200" err="1">
                <a:latin typeface="Corbel"/>
                <a:ea typeface="+mn-lt"/>
                <a:cs typeface="+mn-lt"/>
              </a:rPr>
              <a:t>It's</a:t>
            </a:r>
            <a:r>
              <a:rPr lang="ru-RU" sz="3200" dirty="0">
                <a:latin typeface="Corbel"/>
                <a:ea typeface="+mn-lt"/>
                <a:cs typeface="+mn-lt"/>
              </a:rPr>
              <a:t> the {first) time something has happened. For example:</a:t>
            </a:r>
          </a:p>
          <a:p>
            <a:pPr marL="0" indent="0">
              <a:buNone/>
            </a:pPr>
            <a:r>
              <a:rPr lang="ru-RU" sz="3200" dirty="0">
                <a:latin typeface="Corbel"/>
                <a:ea typeface="+mn-lt"/>
                <a:cs typeface="+mn-lt"/>
              </a:rPr>
              <a:t>⦁    </a:t>
            </a:r>
            <a:r>
              <a:rPr lang="ru-RU" sz="3200" err="1">
                <a:latin typeface="Corbel"/>
                <a:ea typeface="+mn-lt"/>
                <a:cs typeface="+mn-lt"/>
              </a:rPr>
              <a:t>Don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is</a:t>
            </a:r>
            <a:r>
              <a:rPr lang="ru-RU" sz="3200" dirty="0">
                <a:latin typeface="Corbel"/>
                <a:ea typeface="+mn-lt"/>
                <a:cs typeface="+mn-lt"/>
              </a:rPr>
              <a:t> having a driving lesson. It's his first one. It's the first time he has driven a car. (not drives)</a:t>
            </a:r>
          </a:p>
          <a:p>
            <a:pPr marL="0" indent="0">
              <a:buNone/>
            </a:pPr>
            <a:r>
              <a:rPr lang="ru-RU" sz="3200" err="1">
                <a:latin typeface="Corbel"/>
                <a:ea typeface="+mn-lt"/>
                <a:cs typeface="+mn-lt"/>
              </a:rPr>
              <a:t>or</a:t>
            </a:r>
            <a:r>
              <a:rPr lang="ru-RU" sz="3200" dirty="0">
                <a:latin typeface="Corbel"/>
                <a:ea typeface="+mn-lt"/>
                <a:cs typeface="+mn-lt"/>
              </a:rPr>
              <a:t>    </a:t>
            </a:r>
            <a:r>
              <a:rPr lang="ru-RU" sz="3200" err="1">
                <a:latin typeface="Corbel"/>
                <a:ea typeface="+mn-lt"/>
                <a:cs typeface="+mn-lt"/>
              </a:rPr>
              <a:t>He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has</a:t>
            </a:r>
            <a:r>
              <a:rPr lang="ru-RU" sz="3200" dirty="0">
                <a:latin typeface="Corbel"/>
                <a:ea typeface="+mn-lt"/>
                <a:cs typeface="+mn-lt"/>
              </a:rPr>
              <a:t> never driven a car before.</a:t>
            </a:r>
          </a:p>
          <a:p>
            <a:pPr marL="0" indent="0">
              <a:buNone/>
            </a:pPr>
            <a:r>
              <a:rPr lang="ru-RU" sz="3200" dirty="0">
                <a:latin typeface="Corbel"/>
                <a:ea typeface="+mn-lt"/>
                <a:cs typeface="+mn-lt"/>
              </a:rPr>
              <a:t>⦁    </a:t>
            </a:r>
            <a:r>
              <a:rPr lang="ru-RU" sz="3200" err="1">
                <a:latin typeface="Corbel"/>
                <a:ea typeface="+mn-lt"/>
                <a:cs typeface="+mn-lt"/>
              </a:rPr>
              <a:t>Sarah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has</a:t>
            </a:r>
            <a:r>
              <a:rPr lang="ru-RU" sz="3200" dirty="0">
                <a:latin typeface="Corbel"/>
                <a:ea typeface="+mn-lt"/>
                <a:cs typeface="+mn-lt"/>
              </a:rPr>
              <a:t> lost her passport again. This is the second time this has happened. (not happens)</a:t>
            </a:r>
          </a:p>
          <a:p>
            <a:pPr marL="0" indent="0">
              <a:buNone/>
            </a:pPr>
            <a:r>
              <a:rPr lang="ru-RU" sz="3200" dirty="0">
                <a:latin typeface="Corbel"/>
                <a:ea typeface="+mn-lt"/>
                <a:cs typeface="+mn-lt"/>
              </a:rPr>
              <a:t>⦁    Bill </a:t>
            </a:r>
            <a:r>
              <a:rPr lang="ru-RU" sz="3200" err="1">
                <a:latin typeface="Corbel"/>
                <a:ea typeface="+mn-lt"/>
                <a:cs typeface="+mn-lt"/>
              </a:rPr>
              <a:t>is</a:t>
            </a:r>
            <a:r>
              <a:rPr lang="ru-RU" sz="3200" dirty="0">
                <a:latin typeface="Corbel"/>
                <a:ea typeface="+mn-lt"/>
                <a:cs typeface="+mn-lt"/>
              </a:rPr>
              <a:t> phoning his girlfriend again. That's the third time he's phoned her this evening.</a:t>
            </a: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6402023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15D22-0452-9305-3663-D803C2E97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7456" y="-181914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222D44C-12C6-26C2-F3D8-B234480F7A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416" y="199644"/>
            <a:ext cx="11915648" cy="646494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ru-RU" sz="2400" b="1" dirty="0">
                <a:latin typeface="Corbel"/>
                <a:ea typeface="+mn-lt"/>
                <a:cs typeface="+mn-lt"/>
              </a:rPr>
              <a:t>2) </a:t>
            </a:r>
            <a:r>
              <a:rPr lang="ru-RU" sz="2400" b="1" err="1">
                <a:latin typeface="Corbel"/>
                <a:ea typeface="+mn-lt"/>
                <a:cs typeface="+mn-lt"/>
              </a:rPr>
              <a:t>Complete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the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sentences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using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have</a:t>
            </a:r>
            <a:r>
              <a:rPr lang="ru-RU" sz="2400" b="1" dirty="0">
                <a:latin typeface="Corbel"/>
                <a:ea typeface="+mn-lt"/>
                <a:cs typeface="+mn-lt"/>
              </a:rPr>
              <a:t>/</a:t>
            </a:r>
            <a:r>
              <a:rPr lang="ru-RU" sz="2400" b="1" err="1">
                <a:latin typeface="Corbel"/>
                <a:ea typeface="+mn-lt"/>
                <a:cs typeface="+mn-lt"/>
              </a:rPr>
              <a:t>has</a:t>
            </a:r>
            <a:r>
              <a:rPr lang="ru-RU" sz="2400" b="1" dirty="0">
                <a:latin typeface="Corbel"/>
                <a:ea typeface="+mn-lt"/>
                <a:cs typeface="+mn-lt"/>
              </a:rPr>
              <a:t>/</a:t>
            </a:r>
            <a:r>
              <a:rPr lang="ru-RU" sz="2400" b="1" err="1">
                <a:latin typeface="Corbel"/>
                <a:ea typeface="+mn-lt"/>
                <a:cs typeface="+mn-lt"/>
              </a:rPr>
              <a:t>had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to</a:t>
            </a:r>
            <a:r>
              <a:rPr lang="ru-RU" sz="2400" b="1" dirty="0">
                <a:latin typeface="Corbel"/>
                <a:ea typeface="+mn-lt"/>
                <a:cs typeface="+mn-lt"/>
              </a:rPr>
              <a:t> … . </a:t>
            </a:r>
            <a:r>
              <a:rPr lang="ru-RU" sz="2400" b="1" err="1">
                <a:latin typeface="Corbel"/>
                <a:ea typeface="+mn-lt"/>
                <a:cs typeface="+mn-lt"/>
              </a:rPr>
              <a:t>Use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the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verbs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in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brackets</a:t>
            </a:r>
            <a:r>
              <a:rPr lang="ru-RU" sz="2400" b="1" dirty="0">
                <a:latin typeface="Corbel"/>
                <a:ea typeface="+mn-lt"/>
                <a:cs typeface="+mn-lt"/>
              </a:rPr>
              <a:t>.</a:t>
            </a:r>
            <a:endParaRPr lang="ru-RU" sz="2400" b="1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Robert </a:t>
            </a:r>
            <a:r>
              <a:rPr lang="ru-RU" sz="2400" err="1">
                <a:latin typeface="Corbel"/>
                <a:ea typeface="+mn-lt"/>
                <a:cs typeface="+mn-lt"/>
              </a:rPr>
              <a:t>can’t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come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out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with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us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this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evening</a:t>
            </a:r>
            <a:r>
              <a:rPr lang="ru-RU" sz="2400" dirty="0">
                <a:latin typeface="Corbel"/>
                <a:ea typeface="+mn-lt"/>
                <a:cs typeface="+mn-lt"/>
              </a:rPr>
              <a:t>. </a:t>
            </a:r>
            <a:r>
              <a:rPr lang="ru-RU" sz="2400" err="1">
                <a:latin typeface="Corbel"/>
                <a:ea typeface="+mn-lt"/>
                <a:cs typeface="+mn-lt"/>
              </a:rPr>
              <a:t>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has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work</a:t>
            </a:r>
            <a:r>
              <a:rPr lang="ru-RU" sz="2400" dirty="0">
                <a:latin typeface="Corbel"/>
                <a:ea typeface="+mn-lt"/>
                <a:cs typeface="+mn-lt"/>
              </a:rPr>
              <a:t>                    </a:t>
            </a:r>
            <a:r>
              <a:rPr lang="ru-RU" sz="2400" err="1">
                <a:latin typeface="Corbel"/>
                <a:ea typeface="+mn-lt"/>
                <a:cs typeface="+mn-lt"/>
              </a:rPr>
              <a:t>late</a:t>
            </a:r>
            <a:r>
              <a:rPr lang="ru-RU" sz="2400" dirty="0">
                <a:latin typeface="Corbel"/>
                <a:ea typeface="+mn-lt"/>
                <a:cs typeface="+mn-lt"/>
              </a:rPr>
              <a:t>. (</a:t>
            </a:r>
            <a:r>
              <a:rPr lang="ru-RU" sz="2400" err="1">
                <a:latin typeface="Corbel"/>
                <a:ea typeface="+mn-lt"/>
                <a:cs typeface="+mn-lt"/>
              </a:rPr>
              <a:t>he</a:t>
            </a:r>
            <a:r>
              <a:rPr lang="ru-RU" sz="2400" dirty="0">
                <a:latin typeface="Corbel"/>
                <a:ea typeface="+mn-lt"/>
                <a:cs typeface="+mn-lt"/>
              </a:rPr>
              <a:t> / </a:t>
            </a:r>
            <a:r>
              <a:rPr lang="ru-RU" sz="2400" err="1">
                <a:latin typeface="Corbel"/>
                <a:ea typeface="+mn-lt"/>
                <a:cs typeface="+mn-lt"/>
              </a:rPr>
              <a:t>work</a:t>
            </a:r>
            <a:r>
              <a:rPr lang="ru-RU" sz="2400" dirty="0">
                <a:latin typeface="Corbel"/>
                <a:ea typeface="+mn-lt"/>
                <a:cs typeface="+mn-lt"/>
              </a:rPr>
              <a:t>)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‘The </a:t>
            </a:r>
            <a:r>
              <a:rPr lang="ru-RU" sz="2400" err="1">
                <a:latin typeface="Corbel"/>
                <a:ea typeface="+mn-lt"/>
                <a:cs typeface="+mn-lt"/>
              </a:rPr>
              <a:t>bus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was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late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this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morning</a:t>
            </a:r>
            <a:r>
              <a:rPr lang="ru-RU" sz="2400" dirty="0">
                <a:latin typeface="Corbel"/>
                <a:ea typeface="+mn-lt"/>
                <a:cs typeface="+mn-lt"/>
              </a:rPr>
              <a:t>.’  ‘</a:t>
            </a:r>
            <a:r>
              <a:rPr lang="ru-RU" sz="2400" err="1">
                <a:latin typeface="Corbel"/>
                <a:ea typeface="+mn-lt"/>
                <a:cs typeface="+mn-lt"/>
              </a:rPr>
              <a:t>How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long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did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you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have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wait</a:t>
            </a:r>
            <a:r>
              <a:rPr lang="ru-RU" sz="2400" dirty="0">
                <a:latin typeface="Corbel"/>
                <a:ea typeface="+mn-lt"/>
                <a:cs typeface="+mn-lt"/>
              </a:rPr>
              <a:t>               ?’ (</a:t>
            </a:r>
            <a:r>
              <a:rPr lang="ru-RU" sz="2400" err="1">
                <a:latin typeface="Corbel"/>
                <a:ea typeface="+mn-lt"/>
                <a:cs typeface="+mn-lt"/>
              </a:rPr>
              <a:t>you</a:t>
            </a:r>
            <a:r>
              <a:rPr lang="ru-RU" sz="2400" dirty="0">
                <a:latin typeface="Corbel"/>
                <a:ea typeface="+mn-lt"/>
                <a:cs typeface="+mn-lt"/>
              </a:rPr>
              <a:t> / </a:t>
            </a:r>
            <a:r>
              <a:rPr lang="ru-RU" sz="2400" err="1">
                <a:latin typeface="Corbel"/>
                <a:ea typeface="+mn-lt"/>
                <a:cs typeface="+mn-lt"/>
              </a:rPr>
              <a:t>wait</a:t>
            </a:r>
            <a:r>
              <a:rPr lang="ru-RU" sz="2400" dirty="0">
                <a:latin typeface="Corbel"/>
                <a:ea typeface="+mn-lt"/>
                <a:cs typeface="+mn-lt"/>
              </a:rPr>
              <a:t>)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I </a:t>
            </a:r>
            <a:r>
              <a:rPr lang="ru-RU" sz="2400" err="1">
                <a:latin typeface="Corbel"/>
                <a:ea typeface="+mn-lt"/>
                <a:cs typeface="+mn-lt"/>
              </a:rPr>
              <a:t>don’t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have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much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time</a:t>
            </a:r>
            <a:r>
              <a:rPr lang="ru-RU" sz="2400" dirty="0">
                <a:latin typeface="Corbel"/>
                <a:ea typeface="+mn-lt"/>
                <a:cs typeface="+mn-lt"/>
              </a:rPr>
              <a:t>.                                               </a:t>
            </a:r>
            <a:r>
              <a:rPr lang="ru-RU" sz="2400" err="1">
                <a:latin typeface="Corbel"/>
                <a:ea typeface="+mn-lt"/>
                <a:cs typeface="+mn-lt"/>
              </a:rPr>
              <a:t>in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ten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minutes</a:t>
            </a:r>
            <a:r>
              <a:rPr lang="ru-RU" sz="2400" dirty="0">
                <a:latin typeface="Corbel"/>
                <a:ea typeface="+mn-lt"/>
                <a:cs typeface="+mn-lt"/>
              </a:rPr>
              <a:t>. (I / </a:t>
            </a:r>
            <a:r>
              <a:rPr lang="ru-RU" sz="2400" err="1">
                <a:latin typeface="Corbel"/>
                <a:ea typeface="+mn-lt"/>
                <a:cs typeface="+mn-lt"/>
              </a:rPr>
              <a:t>go</a:t>
            </a:r>
            <a:r>
              <a:rPr lang="ru-RU" sz="2400" dirty="0">
                <a:latin typeface="Corbel"/>
                <a:ea typeface="+mn-lt"/>
                <a:cs typeface="+mn-lt"/>
              </a:rPr>
              <a:t>)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‘</a:t>
            </a:r>
            <a:r>
              <a:rPr lang="ru-RU" sz="2400" err="1">
                <a:latin typeface="Corbel"/>
                <a:ea typeface="+mn-lt"/>
                <a:cs typeface="+mn-lt"/>
              </a:rPr>
              <a:t>I’m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afraid</a:t>
            </a:r>
            <a:r>
              <a:rPr lang="ru-RU" sz="2400" dirty="0">
                <a:latin typeface="Corbel"/>
                <a:ea typeface="+mn-lt"/>
                <a:cs typeface="+mn-lt"/>
              </a:rPr>
              <a:t> I </a:t>
            </a:r>
            <a:r>
              <a:rPr lang="ru-RU" sz="2400" err="1">
                <a:latin typeface="Corbel"/>
                <a:ea typeface="+mn-lt"/>
                <a:cs typeface="+mn-lt"/>
              </a:rPr>
              <a:t>can’t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stay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long</a:t>
            </a:r>
            <a:r>
              <a:rPr lang="ru-RU" sz="2400" dirty="0">
                <a:latin typeface="Corbel"/>
                <a:ea typeface="+mn-lt"/>
                <a:cs typeface="+mn-lt"/>
              </a:rPr>
              <a:t>.’  ‘What </a:t>
            </a:r>
            <a:r>
              <a:rPr lang="ru-RU" sz="2400" err="1">
                <a:latin typeface="Corbel"/>
                <a:ea typeface="+mn-lt"/>
                <a:cs typeface="+mn-lt"/>
              </a:rPr>
              <a:t>time</a:t>
            </a:r>
            <a:r>
              <a:rPr lang="ru-RU" sz="2400" dirty="0">
                <a:latin typeface="Corbel"/>
                <a:ea typeface="+mn-lt"/>
                <a:cs typeface="+mn-lt"/>
              </a:rPr>
              <a:t>                                        ?’ (</a:t>
            </a:r>
            <a:r>
              <a:rPr lang="ru-RU" sz="2400" err="1">
                <a:latin typeface="Corbel"/>
                <a:ea typeface="+mn-lt"/>
                <a:cs typeface="+mn-lt"/>
              </a:rPr>
              <a:t>you</a:t>
            </a:r>
            <a:r>
              <a:rPr lang="ru-RU" sz="2400" dirty="0">
                <a:latin typeface="Corbel"/>
                <a:ea typeface="+mn-lt"/>
                <a:cs typeface="+mn-lt"/>
              </a:rPr>
              <a:t> / </a:t>
            </a:r>
            <a:r>
              <a:rPr lang="ru-RU" sz="2400" err="1">
                <a:latin typeface="Corbel"/>
                <a:ea typeface="+mn-lt"/>
                <a:cs typeface="+mn-lt"/>
              </a:rPr>
              <a:t>go</a:t>
            </a:r>
            <a:r>
              <a:rPr lang="ru-RU" sz="2400" dirty="0">
                <a:latin typeface="Corbel"/>
                <a:ea typeface="+mn-lt"/>
                <a:cs typeface="+mn-lt"/>
              </a:rPr>
              <a:t>)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</a:t>
            </a:r>
            <a:r>
              <a:rPr lang="ru-RU" sz="2400" err="1">
                <a:latin typeface="Corbel"/>
                <a:ea typeface="+mn-lt"/>
                <a:cs typeface="+mn-lt"/>
              </a:rPr>
              <a:t>Joe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starts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work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at</a:t>
            </a:r>
            <a:r>
              <a:rPr lang="ru-RU" sz="2400" dirty="0">
                <a:latin typeface="Corbel"/>
                <a:ea typeface="+mn-lt"/>
                <a:cs typeface="+mn-lt"/>
              </a:rPr>
              <a:t> 5 </a:t>
            </a:r>
            <a:r>
              <a:rPr lang="ru-RU" sz="2400" err="1">
                <a:latin typeface="Corbel"/>
                <a:ea typeface="+mn-lt"/>
                <a:cs typeface="+mn-lt"/>
              </a:rPr>
              <a:t>am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every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day</a:t>
            </a:r>
            <a:r>
              <a:rPr lang="ru-RU" sz="2400" dirty="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which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means</a:t>
            </a:r>
            <a:r>
              <a:rPr lang="ru-RU" sz="2400" dirty="0">
                <a:latin typeface="Corbel"/>
                <a:ea typeface="+mn-lt"/>
                <a:cs typeface="+mn-lt"/>
              </a:rPr>
              <a:t>                              </a:t>
            </a:r>
            <a:r>
              <a:rPr lang="ru-RU" sz="2400" err="1">
                <a:latin typeface="Corbel"/>
                <a:ea typeface="+mn-lt"/>
                <a:cs typeface="+mn-lt"/>
              </a:rPr>
              <a:t>at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four</a:t>
            </a:r>
            <a:r>
              <a:rPr lang="ru-RU" sz="2400" dirty="0">
                <a:latin typeface="Corbel"/>
                <a:ea typeface="+mn-lt"/>
                <a:cs typeface="+mn-lt"/>
              </a:rPr>
              <a:t>. (</a:t>
            </a:r>
            <a:r>
              <a:rPr lang="ru-RU" sz="2400" err="1">
                <a:latin typeface="Corbel"/>
                <a:ea typeface="+mn-lt"/>
                <a:cs typeface="+mn-lt"/>
              </a:rPr>
              <a:t>he</a:t>
            </a:r>
            <a:r>
              <a:rPr lang="ru-RU" sz="2400" dirty="0">
                <a:latin typeface="Corbel"/>
                <a:ea typeface="+mn-lt"/>
                <a:cs typeface="+mn-lt"/>
              </a:rPr>
              <a:t> / </a:t>
            </a:r>
            <a:r>
              <a:rPr lang="ru-RU" sz="2400" err="1">
                <a:latin typeface="Corbel"/>
                <a:ea typeface="+mn-lt"/>
                <a:cs typeface="+mn-lt"/>
              </a:rPr>
              <a:t>get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up</a:t>
            </a:r>
            <a:r>
              <a:rPr lang="ru-RU" sz="2400" dirty="0">
                <a:latin typeface="Corbel"/>
                <a:ea typeface="+mn-lt"/>
                <a:cs typeface="+mn-lt"/>
              </a:rPr>
              <a:t>)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We </a:t>
            </a:r>
            <a:r>
              <a:rPr lang="ru-RU" sz="2400" err="1">
                <a:latin typeface="Corbel"/>
                <a:ea typeface="+mn-lt"/>
                <a:cs typeface="+mn-lt"/>
              </a:rPr>
              <a:t>nearly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missed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bus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this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morning</a:t>
            </a:r>
            <a:r>
              <a:rPr lang="ru-RU" sz="2400" dirty="0">
                <a:latin typeface="Corbel"/>
                <a:ea typeface="+mn-lt"/>
                <a:cs typeface="+mn-lt"/>
              </a:rPr>
              <a:t>.                                  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catch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it</a:t>
            </a:r>
            <a:r>
              <a:rPr lang="ru-RU" sz="2400" dirty="0">
                <a:latin typeface="Corbel"/>
                <a:ea typeface="+mn-lt"/>
                <a:cs typeface="+mn-lt"/>
              </a:rPr>
              <a:t>. (</a:t>
            </a:r>
            <a:r>
              <a:rPr lang="ru-RU" sz="2400" err="1">
                <a:latin typeface="Corbel"/>
                <a:ea typeface="+mn-lt"/>
                <a:cs typeface="+mn-lt"/>
              </a:rPr>
              <a:t>we</a:t>
            </a:r>
            <a:r>
              <a:rPr lang="ru-RU" sz="2400" dirty="0">
                <a:latin typeface="Corbel"/>
                <a:ea typeface="+mn-lt"/>
                <a:cs typeface="+mn-lt"/>
              </a:rPr>
              <a:t> / </a:t>
            </a:r>
            <a:r>
              <a:rPr lang="ru-RU" sz="2400" err="1">
                <a:latin typeface="Corbel"/>
                <a:ea typeface="+mn-lt"/>
                <a:cs typeface="+mn-lt"/>
              </a:rPr>
              <a:t>run</a:t>
            </a:r>
            <a:r>
              <a:rPr lang="ru-RU" sz="2400" dirty="0">
                <a:latin typeface="Corbel"/>
                <a:ea typeface="+mn-lt"/>
                <a:cs typeface="+mn-lt"/>
              </a:rPr>
              <a:t>)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</a:t>
            </a:r>
            <a:r>
              <a:rPr lang="ru-RU" sz="2400" err="1">
                <a:latin typeface="Corbel"/>
                <a:ea typeface="+mn-lt"/>
                <a:cs typeface="+mn-lt"/>
              </a:rPr>
              <a:t>Is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Lisa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usually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free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Saturdays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or</a:t>
            </a:r>
            <a:r>
              <a:rPr lang="ru-RU" sz="2400" dirty="0">
                <a:latin typeface="Corbel"/>
                <a:ea typeface="+mn-lt"/>
                <a:cs typeface="+mn-lt"/>
              </a:rPr>
              <a:t>                                            ? (</a:t>
            </a:r>
            <a:r>
              <a:rPr lang="ru-RU" sz="2400" err="1">
                <a:latin typeface="Corbel"/>
                <a:ea typeface="+mn-lt"/>
                <a:cs typeface="+mn-lt"/>
              </a:rPr>
              <a:t>she</a:t>
            </a:r>
            <a:r>
              <a:rPr lang="ru-RU" sz="2400" dirty="0">
                <a:latin typeface="Corbel"/>
                <a:ea typeface="+mn-lt"/>
                <a:cs typeface="+mn-lt"/>
              </a:rPr>
              <a:t> / </a:t>
            </a:r>
            <a:r>
              <a:rPr lang="ru-RU" sz="2400" err="1">
                <a:latin typeface="Corbel"/>
                <a:ea typeface="+mn-lt"/>
                <a:cs typeface="+mn-lt"/>
              </a:rPr>
              <a:t>work</a:t>
            </a:r>
            <a:r>
              <a:rPr lang="ru-RU" sz="2400" dirty="0">
                <a:latin typeface="Corbel"/>
                <a:ea typeface="+mn-lt"/>
                <a:cs typeface="+mn-lt"/>
              </a:rPr>
              <a:t>)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</a:t>
            </a:r>
            <a:r>
              <a:rPr lang="ru-RU" sz="2400" err="1">
                <a:latin typeface="Corbel"/>
                <a:ea typeface="+mn-lt"/>
                <a:cs typeface="+mn-lt"/>
              </a:rPr>
              <a:t>There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was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nobody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help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me</a:t>
            </a:r>
            <a:r>
              <a:rPr lang="ru-RU" sz="2400" dirty="0">
                <a:latin typeface="Corbel"/>
                <a:ea typeface="+mn-lt"/>
                <a:cs typeface="+mn-lt"/>
              </a:rPr>
              <a:t>.                                    </a:t>
            </a:r>
            <a:r>
              <a:rPr lang="ru-RU" sz="2400" err="1">
                <a:latin typeface="Corbel"/>
                <a:ea typeface="+mn-lt"/>
                <a:cs typeface="+mn-lt"/>
              </a:rPr>
              <a:t>everything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myself</a:t>
            </a:r>
            <a:r>
              <a:rPr lang="ru-RU" sz="2400" dirty="0">
                <a:latin typeface="Corbel"/>
                <a:ea typeface="+mn-lt"/>
                <a:cs typeface="+mn-lt"/>
              </a:rPr>
              <a:t>. (I / </a:t>
            </a:r>
            <a:r>
              <a:rPr lang="ru-RU" sz="2400" err="1">
                <a:latin typeface="Corbel"/>
                <a:ea typeface="+mn-lt"/>
                <a:cs typeface="+mn-lt"/>
              </a:rPr>
              <a:t>do</a:t>
            </a:r>
            <a:r>
              <a:rPr lang="ru-RU" sz="2400" dirty="0">
                <a:latin typeface="Corbel"/>
                <a:ea typeface="+mn-lt"/>
                <a:cs typeface="+mn-lt"/>
              </a:rPr>
              <a:t>)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</a:t>
            </a:r>
            <a:r>
              <a:rPr lang="ru-RU" sz="2400" err="1">
                <a:latin typeface="Corbel"/>
                <a:ea typeface="+mn-lt"/>
                <a:cs typeface="+mn-lt"/>
              </a:rPr>
              <a:t>How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old</a:t>
            </a:r>
            <a:r>
              <a:rPr lang="ru-RU" sz="2400" dirty="0">
                <a:latin typeface="Corbel"/>
                <a:ea typeface="+mn-lt"/>
                <a:cs typeface="+mn-lt"/>
              </a:rPr>
              <a:t>                                            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have</a:t>
            </a:r>
            <a:r>
              <a:rPr lang="ru-RU" sz="2400" dirty="0">
                <a:latin typeface="Corbel"/>
                <a:ea typeface="+mn-lt"/>
                <a:cs typeface="+mn-lt"/>
              </a:rPr>
              <a:t> a </a:t>
            </a:r>
            <a:r>
              <a:rPr lang="ru-RU" sz="2400" err="1">
                <a:latin typeface="Corbel"/>
                <a:ea typeface="+mn-lt"/>
                <a:cs typeface="+mn-lt"/>
              </a:rPr>
              <a:t>driving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licence</a:t>
            </a:r>
            <a:r>
              <a:rPr lang="ru-RU" sz="2400" dirty="0">
                <a:latin typeface="Corbel"/>
                <a:ea typeface="+mn-lt"/>
                <a:cs typeface="+mn-lt"/>
              </a:rPr>
              <a:t>? (</a:t>
            </a:r>
            <a:r>
              <a:rPr lang="ru-RU" sz="2400" err="1">
                <a:latin typeface="Corbel"/>
                <a:ea typeface="+mn-lt"/>
                <a:cs typeface="+mn-lt"/>
              </a:rPr>
              <a:t>you</a:t>
            </a:r>
            <a:r>
              <a:rPr lang="ru-RU" sz="2400" dirty="0">
                <a:latin typeface="Corbel"/>
                <a:ea typeface="+mn-lt"/>
                <a:cs typeface="+mn-lt"/>
              </a:rPr>
              <a:t> / </a:t>
            </a:r>
            <a:r>
              <a:rPr lang="ru-RU" sz="2400" err="1">
                <a:latin typeface="Corbel"/>
                <a:ea typeface="+mn-lt"/>
                <a:cs typeface="+mn-lt"/>
              </a:rPr>
              <a:t>be</a:t>
            </a:r>
            <a:r>
              <a:rPr lang="ru-RU" sz="2400" dirty="0">
                <a:latin typeface="Corbel"/>
                <a:ea typeface="+mn-lt"/>
                <a:cs typeface="+mn-lt"/>
              </a:rPr>
              <a:t>)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</a:t>
            </a:r>
            <a:r>
              <a:rPr lang="ru-RU" sz="2400" err="1">
                <a:latin typeface="Corbel"/>
                <a:ea typeface="+mn-lt"/>
                <a:cs typeface="+mn-lt"/>
              </a:rPr>
              <a:t>There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was</a:t>
            </a:r>
            <a:r>
              <a:rPr lang="ru-RU" sz="2400" dirty="0">
                <a:latin typeface="Corbel"/>
                <a:ea typeface="+mn-lt"/>
                <a:cs typeface="+mn-lt"/>
              </a:rPr>
              <a:t> a </a:t>
            </a:r>
            <a:r>
              <a:rPr lang="ru-RU" sz="2400" err="1">
                <a:latin typeface="Corbel"/>
                <a:ea typeface="+mn-lt"/>
                <a:cs typeface="+mn-lt"/>
              </a:rPr>
              <a:t>lot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noise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from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street</a:t>
            </a:r>
            <a:r>
              <a:rPr lang="ru-RU" sz="2400" dirty="0">
                <a:latin typeface="Corbel"/>
                <a:ea typeface="+mn-lt"/>
                <a:cs typeface="+mn-lt"/>
              </a:rPr>
              <a:t>.                              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window</a:t>
            </a:r>
            <a:r>
              <a:rPr lang="ru-RU" sz="2400" dirty="0">
                <a:latin typeface="Corbel"/>
                <a:ea typeface="+mn-lt"/>
                <a:cs typeface="+mn-lt"/>
              </a:rPr>
              <a:t>. (</a:t>
            </a:r>
            <a:r>
              <a:rPr lang="ru-RU" sz="2400" err="1">
                <a:latin typeface="Corbel"/>
                <a:ea typeface="+mn-lt"/>
                <a:cs typeface="+mn-lt"/>
              </a:rPr>
              <a:t>we</a:t>
            </a:r>
            <a:r>
              <a:rPr lang="ru-RU" sz="2400" dirty="0">
                <a:latin typeface="Corbel"/>
                <a:ea typeface="+mn-lt"/>
                <a:cs typeface="+mn-lt"/>
              </a:rPr>
              <a:t> / </a:t>
            </a:r>
            <a:r>
              <a:rPr lang="ru-RU" sz="2400" err="1">
                <a:latin typeface="Corbel"/>
                <a:ea typeface="+mn-lt"/>
                <a:cs typeface="+mn-lt"/>
              </a:rPr>
              <a:t>close</a:t>
            </a:r>
            <a:r>
              <a:rPr lang="ru-RU" sz="2400" dirty="0">
                <a:latin typeface="Corbel"/>
                <a:ea typeface="+mn-lt"/>
                <a:cs typeface="+mn-lt"/>
              </a:rPr>
              <a:t>)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</a:t>
            </a:r>
            <a:r>
              <a:rPr lang="ru-RU" sz="2400" err="1">
                <a:latin typeface="Corbel"/>
                <a:ea typeface="+mn-lt"/>
                <a:cs typeface="+mn-lt"/>
              </a:rPr>
              <a:t>Was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exhibition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free</a:t>
            </a:r>
            <a:r>
              <a:rPr lang="ru-RU" sz="2400" dirty="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or</a:t>
            </a:r>
            <a:r>
              <a:rPr lang="ru-RU" sz="2400" dirty="0">
                <a:latin typeface="Corbel"/>
                <a:ea typeface="+mn-lt"/>
                <a:cs typeface="+mn-lt"/>
              </a:rPr>
              <a:t>                                            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go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</a:t>
            </a:r>
            <a:r>
              <a:rPr lang="ru-RU" sz="2400" dirty="0">
                <a:latin typeface="Corbel"/>
                <a:ea typeface="+mn-lt"/>
                <a:cs typeface="+mn-lt"/>
              </a:rPr>
              <a:t>? (</a:t>
            </a:r>
            <a:r>
              <a:rPr lang="ru-RU" sz="2400" err="1">
                <a:latin typeface="Corbel"/>
                <a:ea typeface="+mn-lt"/>
                <a:cs typeface="+mn-lt"/>
              </a:rPr>
              <a:t>you</a:t>
            </a:r>
            <a:r>
              <a:rPr lang="ru-RU" sz="2400" dirty="0">
                <a:latin typeface="Corbel"/>
                <a:ea typeface="+mn-lt"/>
                <a:cs typeface="+mn-lt"/>
              </a:rPr>
              <a:t> / </a:t>
            </a:r>
            <a:r>
              <a:rPr lang="ru-RU" sz="2400" err="1">
                <a:latin typeface="Corbel"/>
                <a:ea typeface="+mn-lt"/>
                <a:cs typeface="+mn-lt"/>
              </a:rPr>
              <a:t>pay</a:t>
            </a:r>
            <a:r>
              <a:rPr lang="ru-RU" sz="2400" dirty="0">
                <a:latin typeface="Corbel"/>
                <a:ea typeface="+mn-lt"/>
                <a:cs typeface="+mn-lt"/>
              </a:rPr>
              <a:t>)</a:t>
            </a:r>
            <a:endParaRPr lang="ru-RU" sz="2400">
              <a:latin typeface="Corbel"/>
            </a:endParaRP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204156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B2B76A-35ED-33B8-FD1D-671F18363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7696" y="-177850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072AFB1-4597-9DB3-A7E2-ECD4F4F738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56" y="372364"/>
            <a:ext cx="12027408" cy="633286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400" b="1" dirty="0">
                <a:latin typeface="Corbel"/>
                <a:ea typeface="+mn-lt"/>
                <a:cs typeface="+mn-lt"/>
              </a:rPr>
              <a:t>3) </a:t>
            </a:r>
            <a:r>
              <a:rPr lang="ru-RU" sz="2400" b="1" err="1">
                <a:latin typeface="Corbel"/>
                <a:ea typeface="+mn-lt"/>
                <a:cs typeface="+mn-lt"/>
              </a:rPr>
              <a:t>Complete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the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sentences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using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have</a:t>
            </a:r>
            <a:r>
              <a:rPr lang="ru-RU" sz="2400" b="1" dirty="0">
                <a:latin typeface="Corbel"/>
                <a:ea typeface="+mn-lt"/>
                <a:cs typeface="+mn-lt"/>
              </a:rPr>
              <a:t>/</a:t>
            </a:r>
            <a:r>
              <a:rPr lang="ru-RU" sz="2400" b="1" err="1">
                <a:latin typeface="Corbel"/>
                <a:ea typeface="+mn-lt"/>
                <a:cs typeface="+mn-lt"/>
              </a:rPr>
              <a:t>has</a:t>
            </a:r>
            <a:r>
              <a:rPr lang="ru-RU" sz="2400" b="1" dirty="0">
                <a:latin typeface="Corbel"/>
                <a:ea typeface="+mn-lt"/>
                <a:cs typeface="+mn-lt"/>
              </a:rPr>
              <a:t>/</a:t>
            </a:r>
            <a:r>
              <a:rPr lang="ru-RU" sz="2400" b="1" err="1">
                <a:latin typeface="Corbel"/>
                <a:ea typeface="+mn-lt"/>
                <a:cs typeface="+mn-lt"/>
              </a:rPr>
              <a:t>had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to</a:t>
            </a:r>
            <a:r>
              <a:rPr lang="ru-RU" sz="2400" b="1" dirty="0">
                <a:latin typeface="Corbel"/>
                <a:ea typeface="+mn-lt"/>
                <a:cs typeface="+mn-lt"/>
              </a:rPr>
              <a:t> + </a:t>
            </a:r>
            <a:r>
              <a:rPr lang="ru-RU" sz="2400" b="1" err="1">
                <a:latin typeface="Corbel"/>
                <a:ea typeface="+mn-lt"/>
                <a:cs typeface="+mn-lt"/>
              </a:rPr>
              <a:t>the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verbs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in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the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list</a:t>
            </a:r>
            <a:r>
              <a:rPr lang="ru-RU" sz="2400" b="1" dirty="0">
                <a:latin typeface="Corbel"/>
                <a:ea typeface="+mn-lt"/>
                <a:cs typeface="+mn-lt"/>
              </a:rPr>
              <a:t>. </a:t>
            </a:r>
            <a:r>
              <a:rPr lang="ru-RU" sz="2400" b="1" err="1">
                <a:latin typeface="Corbel"/>
                <a:ea typeface="+mn-lt"/>
                <a:cs typeface="+mn-lt"/>
              </a:rPr>
              <a:t>Some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sentences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are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negative</a:t>
            </a:r>
            <a:r>
              <a:rPr lang="ru-RU" sz="2400" b="1" dirty="0">
                <a:latin typeface="Corbel"/>
                <a:ea typeface="+mn-lt"/>
                <a:cs typeface="+mn-lt"/>
              </a:rPr>
              <a:t> (I </a:t>
            </a:r>
            <a:r>
              <a:rPr lang="ru-RU" sz="2400" b="1" err="1">
                <a:latin typeface="Corbel"/>
                <a:ea typeface="+mn-lt"/>
                <a:cs typeface="+mn-lt"/>
              </a:rPr>
              <a:t>don’t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have</a:t>
            </a:r>
            <a:r>
              <a:rPr lang="ru-RU" sz="2400" b="1" dirty="0">
                <a:latin typeface="Corbel"/>
                <a:ea typeface="+mn-lt"/>
                <a:cs typeface="+mn-lt"/>
              </a:rPr>
              <a:t> </a:t>
            </a:r>
            <a:r>
              <a:rPr lang="ru-RU" sz="2400" b="1" err="1">
                <a:latin typeface="Corbel"/>
                <a:ea typeface="+mn-lt"/>
                <a:cs typeface="+mn-lt"/>
              </a:rPr>
              <a:t>to</a:t>
            </a:r>
            <a:r>
              <a:rPr lang="ru-RU" sz="2400" b="1" dirty="0">
                <a:latin typeface="Corbel"/>
                <a:ea typeface="+mn-lt"/>
                <a:cs typeface="+mn-lt"/>
              </a:rPr>
              <a:t> … </a:t>
            </a:r>
            <a:r>
              <a:rPr lang="ru-RU" sz="2400" b="1" err="1">
                <a:latin typeface="Corbel"/>
                <a:ea typeface="+mn-lt"/>
                <a:cs typeface="+mn-lt"/>
              </a:rPr>
              <a:t>etc</a:t>
            </a:r>
            <a:r>
              <a:rPr lang="ru-RU" sz="2400" b="1" dirty="0">
                <a:latin typeface="Corbel"/>
                <a:ea typeface="+mn-lt"/>
                <a:cs typeface="+mn-lt"/>
              </a:rPr>
              <a:t>.):</a:t>
            </a:r>
            <a:endParaRPr lang="ru-RU" sz="2400" b="1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</a:t>
            </a:r>
            <a:r>
              <a:rPr lang="ru-RU" sz="2400" err="1">
                <a:latin typeface="Corbel"/>
                <a:ea typeface="+mn-lt"/>
                <a:cs typeface="+mn-lt"/>
              </a:rPr>
              <a:t>I’m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not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working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tomorrow</a:t>
            </a:r>
            <a:r>
              <a:rPr lang="ru-RU" sz="2400" dirty="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so</a:t>
            </a:r>
            <a:r>
              <a:rPr lang="ru-RU" sz="2400" dirty="0">
                <a:latin typeface="Corbel"/>
                <a:ea typeface="+mn-lt"/>
                <a:cs typeface="+mn-lt"/>
              </a:rPr>
              <a:t> I </a:t>
            </a:r>
            <a:r>
              <a:rPr lang="ru-RU" sz="2400" err="1">
                <a:latin typeface="Corbel"/>
                <a:ea typeface="+mn-lt"/>
                <a:cs typeface="+mn-lt"/>
              </a:rPr>
              <a:t>don’t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have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get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up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early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</a:t>
            </a:r>
            <a:r>
              <a:rPr lang="ru-RU" sz="2400" err="1">
                <a:latin typeface="Corbel"/>
                <a:ea typeface="+mn-lt"/>
                <a:cs typeface="+mn-lt"/>
              </a:rPr>
              <a:t>Steve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didn’t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know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how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change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settings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his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phone</a:t>
            </a:r>
            <a:r>
              <a:rPr lang="ru-RU" sz="2400" dirty="0">
                <a:latin typeface="Corbel"/>
                <a:ea typeface="+mn-lt"/>
                <a:cs typeface="+mn-lt"/>
              </a:rPr>
              <a:t>. I </a:t>
            </a:r>
            <a:r>
              <a:rPr lang="ru-RU" sz="2400" err="1">
                <a:latin typeface="Corbel"/>
                <a:ea typeface="+mn-lt"/>
                <a:cs typeface="+mn-lt"/>
              </a:rPr>
              <a:t>had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show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him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</a:t>
            </a:r>
            <a:r>
              <a:rPr lang="ru-RU" sz="2400" err="1">
                <a:latin typeface="Corbel"/>
                <a:ea typeface="+mn-lt"/>
                <a:cs typeface="+mn-lt"/>
              </a:rPr>
              <a:t>Excuse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me</a:t>
            </a:r>
            <a:r>
              <a:rPr lang="ru-RU" sz="2400" dirty="0">
                <a:latin typeface="Corbel"/>
                <a:ea typeface="+mn-lt"/>
                <a:cs typeface="+mn-lt"/>
              </a:rPr>
              <a:t> a </a:t>
            </a:r>
            <a:r>
              <a:rPr lang="ru-RU" sz="2400" err="1">
                <a:latin typeface="Corbel"/>
                <a:ea typeface="+mn-lt"/>
                <a:cs typeface="+mn-lt"/>
              </a:rPr>
              <a:t>moment</a:t>
            </a:r>
            <a:r>
              <a:rPr lang="ru-RU" sz="2400" dirty="0">
                <a:latin typeface="Corbel"/>
                <a:ea typeface="+mn-lt"/>
                <a:cs typeface="+mn-lt"/>
              </a:rPr>
              <a:t> – I                                        a </a:t>
            </a:r>
            <a:r>
              <a:rPr lang="ru-RU" sz="2400" err="1">
                <a:latin typeface="Corbel"/>
                <a:ea typeface="+mn-lt"/>
                <a:cs typeface="+mn-lt"/>
              </a:rPr>
              <a:t>phone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call</a:t>
            </a:r>
            <a:r>
              <a:rPr lang="ru-RU" sz="2400" dirty="0">
                <a:latin typeface="Corbel"/>
                <a:ea typeface="+mn-lt"/>
                <a:cs typeface="+mn-lt"/>
              </a:rPr>
              <a:t>. I </a:t>
            </a:r>
            <a:r>
              <a:rPr lang="ru-RU" sz="2400" err="1">
                <a:latin typeface="Corbel"/>
                <a:ea typeface="+mn-lt"/>
                <a:cs typeface="+mn-lt"/>
              </a:rPr>
              <a:t>won’t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long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You </a:t>
            </a:r>
            <a:r>
              <a:rPr lang="ru-RU" sz="2400" err="1">
                <a:latin typeface="Corbel"/>
                <a:ea typeface="+mn-lt"/>
                <a:cs typeface="+mn-lt"/>
              </a:rPr>
              <a:t>can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let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know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later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what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you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want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do</a:t>
            </a:r>
            <a:r>
              <a:rPr lang="ru-RU" sz="2400" dirty="0">
                <a:latin typeface="Corbel"/>
                <a:ea typeface="+mn-lt"/>
                <a:cs typeface="+mn-lt"/>
              </a:rPr>
              <a:t>. You                                     </a:t>
            </a:r>
            <a:r>
              <a:rPr lang="ru-RU" sz="2400" err="1">
                <a:latin typeface="Corbel"/>
                <a:ea typeface="+mn-lt"/>
                <a:cs typeface="+mn-lt"/>
              </a:rPr>
              <a:t>now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I </a:t>
            </a:r>
            <a:r>
              <a:rPr lang="ru-RU" sz="2400" err="1">
                <a:latin typeface="Corbel"/>
                <a:ea typeface="+mn-lt"/>
                <a:cs typeface="+mn-lt"/>
              </a:rPr>
              <a:t>couldn’t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find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street</a:t>
            </a:r>
            <a:r>
              <a:rPr lang="ru-RU" sz="2400" dirty="0">
                <a:latin typeface="Corbel"/>
                <a:ea typeface="+mn-lt"/>
                <a:cs typeface="+mn-lt"/>
              </a:rPr>
              <a:t> I </a:t>
            </a:r>
            <a:r>
              <a:rPr lang="ru-RU" sz="2400" err="1">
                <a:latin typeface="Corbel"/>
                <a:ea typeface="+mn-lt"/>
                <a:cs typeface="+mn-lt"/>
              </a:rPr>
              <a:t>wanted</a:t>
            </a:r>
            <a:r>
              <a:rPr lang="ru-RU" sz="2400" dirty="0">
                <a:latin typeface="Corbel"/>
                <a:ea typeface="+mn-lt"/>
                <a:cs typeface="+mn-lt"/>
              </a:rPr>
              <a:t>. I                                   </a:t>
            </a:r>
            <a:r>
              <a:rPr lang="ru-RU" sz="2400" err="1">
                <a:latin typeface="Corbel"/>
                <a:ea typeface="+mn-lt"/>
                <a:cs typeface="+mn-lt"/>
              </a:rPr>
              <a:t>somebody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for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directions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</a:t>
            </a:r>
            <a:r>
              <a:rPr lang="ru-RU" sz="2400" err="1">
                <a:latin typeface="Corbel"/>
                <a:ea typeface="+mn-lt"/>
                <a:cs typeface="+mn-lt"/>
              </a:rPr>
              <a:t>This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car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park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free</a:t>
            </a:r>
            <a:r>
              <a:rPr lang="ru-RU" sz="2400" dirty="0">
                <a:latin typeface="Corbel"/>
                <a:ea typeface="+mn-lt"/>
                <a:cs typeface="+mn-lt"/>
              </a:rPr>
              <a:t>. You                                                              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A </a:t>
            </a:r>
            <a:r>
              <a:rPr lang="ru-RU" sz="2400" err="1">
                <a:latin typeface="Corbel"/>
                <a:ea typeface="+mn-lt"/>
                <a:cs typeface="+mn-lt"/>
              </a:rPr>
              <a:t>man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was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slightly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injured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accident</a:t>
            </a:r>
            <a:r>
              <a:rPr lang="ru-RU" sz="2400" dirty="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but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he</a:t>
            </a:r>
            <a:r>
              <a:rPr lang="ru-RU" sz="2400" dirty="0">
                <a:latin typeface="Corbel"/>
                <a:ea typeface="+mn-lt"/>
                <a:cs typeface="+mn-lt"/>
              </a:rPr>
              <a:t>                                  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hospital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</a:t>
            </a:r>
            <a:r>
              <a:rPr lang="ru-RU" sz="2400" err="1">
                <a:latin typeface="Corbel"/>
                <a:ea typeface="+mn-lt"/>
                <a:cs typeface="+mn-lt"/>
              </a:rPr>
              <a:t>Jane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has</a:t>
            </a:r>
            <a:r>
              <a:rPr lang="ru-RU" sz="2400" dirty="0">
                <a:latin typeface="Corbel"/>
                <a:ea typeface="+mn-lt"/>
                <a:cs typeface="+mn-lt"/>
              </a:rPr>
              <a:t> a </a:t>
            </a:r>
            <a:r>
              <a:rPr lang="ru-RU" sz="2400" err="1">
                <a:latin typeface="Corbel"/>
                <a:ea typeface="+mn-lt"/>
                <a:cs typeface="+mn-lt"/>
              </a:rPr>
              <a:t>senior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position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company</a:t>
            </a:r>
            <a:r>
              <a:rPr lang="ru-RU" sz="2400" dirty="0">
                <a:latin typeface="Corbel"/>
                <a:ea typeface="+mn-lt"/>
                <a:cs typeface="+mn-lt"/>
              </a:rPr>
              <a:t>. </a:t>
            </a:r>
            <a:r>
              <a:rPr lang="ru-RU" sz="2400" err="1">
                <a:latin typeface="Corbel"/>
                <a:ea typeface="+mn-lt"/>
                <a:cs typeface="+mn-lt"/>
              </a:rPr>
              <a:t>She</a:t>
            </a:r>
            <a:r>
              <a:rPr lang="ru-RU" sz="2400" dirty="0">
                <a:latin typeface="Corbel"/>
                <a:ea typeface="+mn-lt"/>
                <a:cs typeface="+mn-lt"/>
              </a:rPr>
              <a:t>                             </a:t>
            </a:r>
            <a:r>
              <a:rPr lang="ru-RU" sz="2400" err="1">
                <a:latin typeface="Corbel"/>
                <a:ea typeface="+mn-lt"/>
                <a:cs typeface="+mn-lt"/>
              </a:rPr>
              <a:t>important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decisions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The </a:t>
            </a:r>
            <a:r>
              <a:rPr lang="ru-RU" sz="2400" err="1">
                <a:latin typeface="Corbel"/>
                <a:ea typeface="+mn-lt"/>
                <a:cs typeface="+mn-lt"/>
              </a:rPr>
              <a:t>train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was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very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full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there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were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no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seats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free</a:t>
            </a:r>
            <a:r>
              <a:rPr lang="ru-RU" sz="2400" dirty="0">
                <a:latin typeface="Corbel"/>
                <a:ea typeface="+mn-lt"/>
                <a:cs typeface="+mn-lt"/>
              </a:rPr>
              <a:t>. We                              </a:t>
            </a:r>
            <a:r>
              <a:rPr lang="ru-RU" sz="2400" err="1">
                <a:latin typeface="Corbel"/>
                <a:ea typeface="+mn-lt"/>
                <a:cs typeface="+mn-lt"/>
              </a:rPr>
              <a:t>all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way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</a:t>
            </a:r>
            <a:r>
              <a:rPr lang="ru-RU" sz="2400" err="1">
                <a:latin typeface="Corbel"/>
                <a:ea typeface="+mn-lt"/>
                <a:cs typeface="+mn-lt"/>
              </a:rPr>
              <a:t>When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Patrick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starts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his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new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job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next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month</a:t>
            </a:r>
            <a:r>
              <a:rPr lang="ru-RU" sz="2400" dirty="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he</a:t>
            </a:r>
            <a:r>
              <a:rPr lang="ru-RU" sz="2400" dirty="0">
                <a:latin typeface="Corbel"/>
                <a:ea typeface="+mn-lt"/>
                <a:cs typeface="+mn-lt"/>
              </a:rPr>
              <a:t>                       50 </a:t>
            </a:r>
            <a:r>
              <a:rPr lang="ru-RU" sz="2400" err="1">
                <a:latin typeface="Corbel"/>
                <a:ea typeface="+mn-lt"/>
                <a:cs typeface="+mn-lt"/>
              </a:rPr>
              <a:t>miles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work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every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day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2275117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8D3EDB-613F-E5EA-74EC-E1AC5C55B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-174802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771240A-D109-D873-FAA0-9DA64EC257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0096" y="727964"/>
            <a:ext cx="11732768" cy="612966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3600" b="1" dirty="0">
                <a:latin typeface="Corbel"/>
                <a:ea typeface="+mn-lt"/>
                <a:cs typeface="+mn-lt"/>
              </a:rPr>
              <a:t>4) </a:t>
            </a:r>
            <a:r>
              <a:rPr lang="ru-RU" sz="3600" b="1" err="1">
                <a:latin typeface="Corbel"/>
                <a:ea typeface="+mn-lt"/>
                <a:cs typeface="+mn-lt"/>
              </a:rPr>
              <a:t>Complete</a:t>
            </a:r>
            <a:r>
              <a:rPr lang="ru-RU" sz="3600" b="1" dirty="0">
                <a:latin typeface="Corbel"/>
                <a:ea typeface="+mn-lt"/>
                <a:cs typeface="+mn-lt"/>
              </a:rPr>
              <a:t> </a:t>
            </a:r>
            <a:r>
              <a:rPr lang="ru-RU" sz="3600" b="1" err="1">
                <a:latin typeface="Corbel"/>
                <a:ea typeface="+mn-lt"/>
                <a:cs typeface="+mn-lt"/>
              </a:rPr>
              <a:t>the</a:t>
            </a:r>
            <a:r>
              <a:rPr lang="ru-RU" sz="3600" b="1" dirty="0">
                <a:latin typeface="Corbel"/>
                <a:ea typeface="+mn-lt"/>
                <a:cs typeface="+mn-lt"/>
              </a:rPr>
              <a:t> sentences. Use needn’t + verb. Choose from:</a:t>
            </a:r>
            <a:endParaRPr lang="ru-RU" b="1"/>
          </a:p>
          <a:p>
            <a:pPr marL="0" indent="0">
              <a:buNone/>
            </a:pPr>
            <a:r>
              <a:rPr lang="ru-RU" sz="3600" dirty="0">
                <a:latin typeface="Corbel"/>
                <a:ea typeface="+mn-lt"/>
                <a:cs typeface="+mn-lt"/>
              </a:rPr>
              <a:t>⦁    We </a:t>
            </a:r>
            <a:r>
              <a:rPr lang="ru-RU" sz="3600" err="1">
                <a:latin typeface="Corbel"/>
                <a:ea typeface="+mn-lt"/>
                <a:cs typeface="+mn-lt"/>
              </a:rPr>
              <a:t>have</a:t>
            </a:r>
            <a:r>
              <a:rPr lang="ru-RU" sz="3600" dirty="0">
                <a:latin typeface="Corbel"/>
                <a:ea typeface="+mn-lt"/>
                <a:cs typeface="+mn-lt"/>
              </a:rPr>
              <a:t> plenty of time. We needn’t leave    yet.</a:t>
            </a:r>
          </a:p>
          <a:p>
            <a:pPr marL="0" indent="0">
              <a:buNone/>
            </a:pPr>
            <a:r>
              <a:rPr lang="ru-RU" sz="3600" dirty="0">
                <a:latin typeface="Corbel"/>
                <a:ea typeface="+mn-lt"/>
                <a:cs typeface="+mn-lt"/>
              </a:rPr>
              <a:t>⦁    I </a:t>
            </a:r>
            <a:r>
              <a:rPr lang="ru-RU" sz="3600" err="1">
                <a:latin typeface="Corbel"/>
                <a:ea typeface="+mn-lt"/>
                <a:cs typeface="+mn-lt"/>
              </a:rPr>
              <a:t>can</a:t>
            </a:r>
            <a:r>
              <a:rPr lang="ru-RU" sz="3600" dirty="0">
                <a:latin typeface="Corbel"/>
                <a:ea typeface="+mn-lt"/>
                <a:cs typeface="+mn-lt"/>
              </a:rPr>
              <a:t> manage the shopping alone. You    with me.</a:t>
            </a:r>
          </a:p>
          <a:p>
            <a:pPr marL="0" indent="0">
              <a:buNone/>
            </a:pPr>
            <a:r>
              <a:rPr lang="ru-RU" sz="3600" dirty="0">
                <a:latin typeface="Corbel"/>
                <a:ea typeface="+mn-lt"/>
                <a:cs typeface="+mn-lt"/>
              </a:rPr>
              <a:t>⦁    We        </a:t>
            </a:r>
            <a:r>
              <a:rPr lang="ru-RU" sz="3600" err="1">
                <a:latin typeface="Corbel"/>
                <a:ea typeface="+mn-lt"/>
                <a:cs typeface="+mn-lt"/>
              </a:rPr>
              <a:t>all</a:t>
            </a:r>
            <a:r>
              <a:rPr lang="ru-RU" sz="3600" dirty="0">
                <a:latin typeface="Corbel"/>
                <a:ea typeface="+mn-lt"/>
                <a:cs typeface="+mn-lt"/>
              </a:rPr>
              <a:t> the way home. We can get a taxi.</a:t>
            </a:r>
          </a:p>
          <a:p>
            <a:pPr marL="0" indent="0">
              <a:buNone/>
            </a:pPr>
            <a:r>
              <a:rPr lang="ru-RU" sz="3600" dirty="0">
                <a:latin typeface="Corbel"/>
                <a:ea typeface="+mn-lt"/>
                <a:cs typeface="+mn-lt"/>
              </a:rPr>
              <a:t>⦁    You </a:t>
            </a:r>
            <a:r>
              <a:rPr lang="ru-RU" sz="3600" err="1">
                <a:latin typeface="Corbel"/>
                <a:ea typeface="+mn-lt"/>
                <a:cs typeface="+mn-lt"/>
              </a:rPr>
              <a:t>can</a:t>
            </a:r>
            <a:r>
              <a:rPr lang="ru-RU" sz="3600" dirty="0">
                <a:latin typeface="Corbel"/>
                <a:ea typeface="+mn-lt"/>
                <a:cs typeface="+mn-lt"/>
              </a:rPr>
              <a:t> delete these emails. You    them.</a:t>
            </a:r>
          </a:p>
          <a:p>
            <a:pPr marL="0" indent="0">
              <a:buNone/>
            </a:pPr>
            <a:r>
              <a:rPr lang="ru-RU" sz="3600" dirty="0">
                <a:latin typeface="Corbel"/>
                <a:ea typeface="+mn-lt"/>
                <a:cs typeface="+mn-lt"/>
              </a:rPr>
              <a:t>⦁    </a:t>
            </a:r>
            <a:r>
              <a:rPr lang="ru-RU" sz="3600" err="1">
                <a:latin typeface="Corbel"/>
                <a:ea typeface="+mn-lt"/>
                <a:cs typeface="+mn-lt"/>
              </a:rPr>
              <a:t>I’ll</a:t>
            </a:r>
            <a:r>
              <a:rPr lang="ru-RU" sz="3600" dirty="0">
                <a:latin typeface="Corbel"/>
                <a:ea typeface="+mn-lt"/>
                <a:cs typeface="+mn-lt"/>
              </a:rPr>
              <a:t> </a:t>
            </a:r>
            <a:r>
              <a:rPr lang="ru-RU" sz="3600" err="1">
                <a:latin typeface="Corbel"/>
                <a:ea typeface="+mn-lt"/>
                <a:cs typeface="+mn-lt"/>
              </a:rPr>
              <a:t>be</a:t>
            </a:r>
            <a:r>
              <a:rPr lang="ru-RU" sz="3600" dirty="0">
                <a:latin typeface="Corbel"/>
                <a:ea typeface="+mn-lt"/>
                <a:cs typeface="+mn-lt"/>
              </a:rPr>
              <a:t> all right. You        about me.</a:t>
            </a:r>
            <a:endParaRPr lang="ru-RU" sz="3600">
              <a:latin typeface="Corbel" panose="020B0503020204020204" pitchFamily="34" charset="0"/>
              <a:ea typeface="+mn-lt"/>
              <a:cs typeface="+mn-lt"/>
            </a:endParaRP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2081405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2527A9-168E-86C0-5B99-51A7908EE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4016" y="-181914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BF98574-39EA-DEE2-D006-42F3844267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576" y="413004"/>
            <a:ext cx="11661648" cy="642430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ru-RU" sz="2800" b="1">
                <a:latin typeface="Corbel"/>
                <a:ea typeface="+mn-lt"/>
                <a:cs typeface="+mn-lt"/>
              </a:rPr>
              <a:t>5) </a:t>
            </a:r>
            <a:r>
              <a:rPr lang="ru-RU" sz="2800" b="1" err="1">
                <a:latin typeface="Corbel"/>
                <a:ea typeface="+mn-lt"/>
                <a:cs typeface="+mn-lt"/>
              </a:rPr>
              <a:t>Are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these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sentences</a:t>
            </a:r>
            <a:r>
              <a:rPr lang="ru-RU" sz="2800" b="1">
                <a:latin typeface="Corbel"/>
                <a:ea typeface="+mn-lt"/>
                <a:cs typeface="+mn-lt"/>
              </a:rPr>
              <a:t> OK? Change </a:t>
            </a:r>
            <a:r>
              <a:rPr lang="ru-RU" sz="2800" b="1" err="1">
                <a:latin typeface="Corbel"/>
                <a:ea typeface="+mn-lt"/>
                <a:cs typeface="+mn-lt"/>
              </a:rPr>
              <a:t>them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where</a:t>
            </a:r>
            <a:r>
              <a:rPr lang="ru-RU" sz="2800" b="1" dirty="0">
                <a:latin typeface="Corbel"/>
                <a:ea typeface="+mn-lt"/>
                <a:cs typeface="+mn-lt"/>
              </a:rPr>
              <a:t> </a:t>
            </a:r>
            <a:r>
              <a:rPr lang="ru-RU" sz="2800" b="1" err="1">
                <a:latin typeface="Corbel"/>
                <a:ea typeface="+mn-lt"/>
                <a:cs typeface="+mn-lt"/>
              </a:rPr>
              <a:t>necessary</a:t>
            </a:r>
            <a:r>
              <a:rPr lang="ru-RU" sz="2800">
                <a:latin typeface="Corbel"/>
                <a:ea typeface="+mn-lt"/>
                <a:cs typeface="+mn-lt"/>
              </a:rPr>
              <a:t>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>
                <a:latin typeface="Corbel"/>
                <a:ea typeface="+mn-lt"/>
                <a:cs typeface="+mn-lt"/>
              </a:rPr>
              <a:t>⦁    We </a:t>
            </a:r>
            <a:r>
              <a:rPr lang="ru-RU" sz="2800" err="1">
                <a:latin typeface="Corbel"/>
                <a:ea typeface="+mn-lt"/>
                <a:cs typeface="+mn-lt"/>
              </a:rPr>
              <a:t>have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plenty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of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time</a:t>
            </a:r>
            <a:r>
              <a:rPr lang="ru-RU" sz="2800">
                <a:latin typeface="Corbel"/>
                <a:ea typeface="+mn-lt"/>
                <a:cs typeface="+mn-lt"/>
              </a:rPr>
              <a:t>. We </a:t>
            </a:r>
            <a:r>
              <a:rPr lang="ru-RU" sz="2800" err="1">
                <a:latin typeface="Corbel"/>
                <a:ea typeface="+mn-lt"/>
                <a:cs typeface="+mn-lt"/>
              </a:rPr>
              <a:t>don’t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need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hurry</a:t>
            </a:r>
            <a:r>
              <a:rPr lang="ru-RU" sz="2800">
                <a:latin typeface="Corbel"/>
                <a:ea typeface="+mn-lt"/>
                <a:cs typeface="+mn-lt"/>
              </a:rPr>
              <a:t>.            We </a:t>
            </a:r>
            <a:r>
              <a:rPr lang="ru-RU" sz="2800" err="1">
                <a:latin typeface="Corbel"/>
                <a:ea typeface="+mn-lt"/>
                <a:cs typeface="+mn-lt"/>
              </a:rPr>
              <a:t>don’t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need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hurry</a:t>
            </a:r>
            <a:r>
              <a:rPr lang="ru-RU" sz="2800">
                <a:latin typeface="Corbel"/>
                <a:ea typeface="+mn-lt"/>
                <a:cs typeface="+mn-lt"/>
              </a:rPr>
              <a:t>                     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</a:t>
            </a:r>
            <a:r>
              <a:rPr lang="ru-RU" sz="2800" err="1">
                <a:latin typeface="Corbel"/>
                <a:ea typeface="+mn-lt"/>
                <a:cs typeface="+mn-lt"/>
              </a:rPr>
              <a:t>Keep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it</a:t>
            </a:r>
            <a:r>
              <a:rPr lang="ru-RU" sz="2800" dirty="0">
                <a:latin typeface="Corbel"/>
                <a:ea typeface="+mn-lt"/>
                <a:cs typeface="+mn-lt"/>
              </a:rPr>
              <a:t> a </a:t>
            </a:r>
            <a:r>
              <a:rPr lang="ru-RU" sz="2800" err="1">
                <a:latin typeface="Corbel"/>
                <a:ea typeface="+mn-lt"/>
                <a:cs typeface="+mn-lt"/>
              </a:rPr>
              <a:t>secret</a:t>
            </a:r>
            <a:r>
              <a:rPr lang="ru-RU" sz="2800" dirty="0">
                <a:latin typeface="Corbel"/>
                <a:ea typeface="+mn-lt"/>
                <a:cs typeface="+mn-lt"/>
              </a:rPr>
              <a:t>. You </a:t>
            </a:r>
            <a:r>
              <a:rPr lang="ru-RU" sz="2800" err="1">
                <a:latin typeface="Corbel"/>
                <a:ea typeface="+mn-lt"/>
                <a:cs typeface="+mn-lt"/>
              </a:rPr>
              <a:t>mustn’t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tell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anybody</a:t>
            </a:r>
            <a:r>
              <a:rPr lang="ru-RU" sz="2800" dirty="0">
                <a:latin typeface="Corbel"/>
                <a:ea typeface="+mn-lt"/>
                <a:cs typeface="+mn-lt"/>
              </a:rPr>
              <a:t>.              OK                                            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You </a:t>
            </a:r>
            <a:r>
              <a:rPr lang="ru-RU" sz="2800" err="1">
                <a:latin typeface="Corbel"/>
                <a:ea typeface="+mn-lt"/>
                <a:cs typeface="+mn-lt"/>
              </a:rPr>
              <a:t>needn’t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shout</a:t>
            </a:r>
            <a:r>
              <a:rPr lang="ru-RU" sz="2800" dirty="0">
                <a:latin typeface="Corbel"/>
                <a:ea typeface="+mn-lt"/>
                <a:cs typeface="+mn-lt"/>
              </a:rPr>
              <a:t>. I </a:t>
            </a:r>
            <a:r>
              <a:rPr lang="ru-RU" sz="2800" err="1">
                <a:latin typeface="Corbel"/>
                <a:ea typeface="+mn-lt"/>
                <a:cs typeface="+mn-lt"/>
              </a:rPr>
              <a:t>can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hear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you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perfectly</a:t>
            </a:r>
            <a:r>
              <a:rPr lang="ru-RU" sz="2800" dirty="0">
                <a:latin typeface="Corbel"/>
                <a:ea typeface="+mn-lt"/>
                <a:cs typeface="+mn-lt"/>
              </a:rPr>
              <a:t>.                                                            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I </a:t>
            </a:r>
            <a:r>
              <a:rPr lang="ru-RU" sz="2800" err="1">
                <a:latin typeface="Corbel"/>
                <a:ea typeface="+mn-lt"/>
                <a:cs typeface="+mn-lt"/>
              </a:rPr>
              <a:t>needn’t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have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gone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out</a:t>
            </a:r>
            <a:r>
              <a:rPr lang="ru-RU" sz="2800" dirty="0">
                <a:latin typeface="Corbel"/>
                <a:ea typeface="+mn-lt"/>
                <a:cs typeface="+mn-lt"/>
              </a:rPr>
              <a:t>, </a:t>
            </a:r>
            <a:r>
              <a:rPr lang="ru-RU" sz="2800" err="1">
                <a:latin typeface="Corbel"/>
                <a:ea typeface="+mn-lt"/>
                <a:cs typeface="+mn-lt"/>
              </a:rPr>
              <a:t>so</a:t>
            </a:r>
            <a:r>
              <a:rPr lang="ru-RU" sz="2800" dirty="0">
                <a:latin typeface="Corbel"/>
                <a:ea typeface="+mn-lt"/>
                <a:cs typeface="+mn-lt"/>
              </a:rPr>
              <a:t> I </a:t>
            </a:r>
            <a:r>
              <a:rPr lang="ru-RU" sz="2800" err="1">
                <a:latin typeface="Corbel"/>
                <a:ea typeface="+mn-lt"/>
                <a:cs typeface="+mn-lt"/>
              </a:rPr>
              <a:t>stayed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home</a:t>
            </a:r>
            <a:r>
              <a:rPr lang="ru-RU" sz="2800" dirty="0">
                <a:latin typeface="Corbel"/>
                <a:ea typeface="+mn-lt"/>
                <a:cs typeface="+mn-lt"/>
              </a:rPr>
              <a:t>.                                                              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</a:t>
            </a:r>
            <a:r>
              <a:rPr lang="ru-RU" sz="2800" err="1">
                <a:latin typeface="Corbel"/>
                <a:ea typeface="+mn-lt"/>
                <a:cs typeface="+mn-lt"/>
              </a:rPr>
              <a:t>This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train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direct</a:t>
            </a:r>
            <a:r>
              <a:rPr lang="ru-RU" sz="2800">
                <a:latin typeface="Corbel"/>
                <a:ea typeface="+mn-lt"/>
                <a:cs typeface="+mn-lt"/>
              </a:rPr>
              <a:t>. You </a:t>
            </a:r>
            <a:r>
              <a:rPr lang="ru-RU" sz="2800" err="1">
                <a:latin typeface="Corbel"/>
                <a:ea typeface="+mn-lt"/>
                <a:cs typeface="+mn-lt"/>
              </a:rPr>
              <a:t>don’t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need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change</a:t>
            </a:r>
            <a:r>
              <a:rPr lang="ru-RU" sz="2800">
                <a:latin typeface="Corbel"/>
                <a:ea typeface="+mn-lt"/>
                <a:cs typeface="+mn-lt"/>
              </a:rPr>
              <a:t>.                                                            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>
                <a:latin typeface="Corbel"/>
                <a:ea typeface="+mn-lt"/>
                <a:cs typeface="+mn-lt"/>
              </a:rPr>
              <a:t>⦁    You </a:t>
            </a:r>
            <a:r>
              <a:rPr lang="ru-RU" sz="2800" err="1">
                <a:latin typeface="Corbel"/>
                <a:ea typeface="+mn-lt"/>
                <a:cs typeface="+mn-lt"/>
              </a:rPr>
              <a:t>mustn’t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lock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door</a:t>
            </a:r>
            <a:r>
              <a:rPr lang="ru-RU" sz="2800">
                <a:latin typeface="Corbel"/>
                <a:ea typeface="+mn-lt"/>
                <a:cs typeface="+mn-lt"/>
              </a:rPr>
              <a:t>. </a:t>
            </a:r>
            <a:r>
              <a:rPr lang="ru-RU" sz="2800" err="1">
                <a:latin typeface="Corbel"/>
                <a:ea typeface="+mn-lt"/>
                <a:cs typeface="+mn-lt"/>
              </a:rPr>
              <a:t>It’s</a:t>
            </a:r>
            <a:r>
              <a:rPr lang="ru-RU" sz="2800">
                <a:latin typeface="Corbel"/>
                <a:ea typeface="+mn-lt"/>
                <a:cs typeface="+mn-lt"/>
              </a:rPr>
              <a:t> OK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leave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unlocked</a:t>
            </a:r>
            <a:r>
              <a:rPr lang="ru-RU" sz="2800">
                <a:latin typeface="Corbel"/>
                <a:ea typeface="+mn-lt"/>
                <a:cs typeface="+mn-lt"/>
              </a:rPr>
              <a:t>.                                                    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>
                <a:latin typeface="Corbel"/>
                <a:ea typeface="+mn-lt"/>
                <a:cs typeface="+mn-lt"/>
              </a:rPr>
              <a:t>⦁    I </a:t>
            </a:r>
            <a:r>
              <a:rPr lang="ru-RU" sz="2800" err="1">
                <a:latin typeface="Corbel"/>
                <a:ea typeface="+mn-lt"/>
                <a:cs typeface="+mn-lt"/>
              </a:rPr>
              <a:t>needn’t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have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said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anything</a:t>
            </a:r>
            <a:r>
              <a:rPr lang="ru-RU" sz="2800">
                <a:latin typeface="Corbel"/>
                <a:ea typeface="+mn-lt"/>
                <a:cs typeface="+mn-lt"/>
              </a:rPr>
              <a:t>, </a:t>
            </a:r>
            <a:r>
              <a:rPr lang="ru-RU" sz="2800" err="1">
                <a:latin typeface="Corbel"/>
                <a:ea typeface="+mn-lt"/>
                <a:cs typeface="+mn-lt"/>
              </a:rPr>
              <a:t>so</a:t>
            </a:r>
            <a:r>
              <a:rPr lang="ru-RU" sz="2800">
                <a:latin typeface="Corbel"/>
                <a:ea typeface="+mn-lt"/>
                <a:cs typeface="+mn-lt"/>
              </a:rPr>
              <a:t> I </a:t>
            </a:r>
            <a:r>
              <a:rPr lang="ru-RU" sz="2800" err="1">
                <a:latin typeface="Corbel"/>
                <a:ea typeface="+mn-lt"/>
                <a:cs typeface="+mn-lt"/>
              </a:rPr>
              <a:t>kept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quiet</a:t>
            </a:r>
            <a:r>
              <a:rPr lang="ru-RU" sz="2800">
                <a:latin typeface="Corbel"/>
                <a:ea typeface="+mn-lt"/>
                <a:cs typeface="+mn-lt"/>
              </a:rPr>
              <a:t>.                                                              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>
                <a:latin typeface="Corbel"/>
                <a:ea typeface="+mn-lt"/>
                <a:cs typeface="+mn-lt"/>
              </a:rPr>
              <a:t>⦁    I </a:t>
            </a:r>
            <a:r>
              <a:rPr lang="ru-RU" sz="2800" err="1">
                <a:latin typeface="Corbel"/>
                <a:ea typeface="+mn-lt"/>
                <a:cs typeface="+mn-lt"/>
              </a:rPr>
              <a:t>needn’t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have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said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anything</a:t>
            </a:r>
            <a:r>
              <a:rPr lang="ru-RU" sz="2800">
                <a:latin typeface="Corbel"/>
                <a:ea typeface="+mn-lt"/>
                <a:cs typeface="+mn-lt"/>
              </a:rPr>
              <a:t>. I </a:t>
            </a:r>
            <a:r>
              <a:rPr lang="ru-RU" sz="2800" err="1">
                <a:latin typeface="Corbel"/>
                <a:ea typeface="+mn-lt"/>
                <a:cs typeface="+mn-lt"/>
              </a:rPr>
              <a:t>should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have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kept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quiet</a:t>
            </a:r>
            <a:r>
              <a:rPr lang="ru-RU" sz="2800">
                <a:latin typeface="Corbel"/>
                <a:ea typeface="+mn-lt"/>
                <a:cs typeface="+mn-lt"/>
              </a:rPr>
              <a:t>.                                                      .</a:t>
            </a:r>
            <a:endParaRPr lang="ru-RU" sz="2800">
              <a:latin typeface="Corbel" panose="020B0503020204020204" pitchFamily="34" charset="0"/>
            </a:endParaRP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5249692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3C13B5-E5F6-D101-E0E1-7BB336787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-173786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E56C9AF-461F-2495-6AD3-008FB91F15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576" y="667004"/>
            <a:ext cx="11610848" cy="642430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ru-RU" sz="2600" b="1" dirty="0">
                <a:latin typeface="Corbel"/>
                <a:ea typeface="+mn-lt"/>
                <a:cs typeface="+mn-lt"/>
              </a:rPr>
              <a:t>5. </a:t>
            </a:r>
            <a:r>
              <a:rPr lang="ru-RU" sz="2600" b="1" dirty="0" err="1">
                <a:latin typeface="Corbel"/>
                <a:ea typeface="+mn-lt"/>
                <a:cs typeface="+mn-lt"/>
              </a:rPr>
              <a:t>Complete</a:t>
            </a:r>
            <a:r>
              <a:rPr lang="ru-RU" sz="2600" b="1" dirty="0">
                <a:latin typeface="Corbel"/>
                <a:ea typeface="+mn-lt"/>
                <a:cs typeface="+mn-lt"/>
              </a:rPr>
              <a:t> </a:t>
            </a:r>
            <a:r>
              <a:rPr lang="ru-RU" sz="2600" b="1" dirty="0" err="1">
                <a:latin typeface="Corbel"/>
                <a:ea typeface="+mn-lt"/>
                <a:cs typeface="+mn-lt"/>
              </a:rPr>
              <a:t>the</a:t>
            </a:r>
            <a:r>
              <a:rPr lang="ru-RU" sz="2600" b="1" dirty="0">
                <a:latin typeface="Corbel"/>
                <a:ea typeface="+mn-lt"/>
                <a:cs typeface="+mn-lt"/>
              </a:rPr>
              <a:t> </a:t>
            </a:r>
            <a:r>
              <a:rPr lang="ru-RU" sz="2600" b="1" dirty="0" err="1">
                <a:latin typeface="Corbel"/>
                <a:ea typeface="+mn-lt"/>
                <a:cs typeface="+mn-lt"/>
              </a:rPr>
              <a:t>sentences</a:t>
            </a:r>
            <a:r>
              <a:rPr lang="ru-RU" sz="2600" b="1" dirty="0">
                <a:latin typeface="Corbel"/>
                <a:ea typeface="+mn-lt"/>
                <a:cs typeface="+mn-lt"/>
              </a:rPr>
              <a:t>. </a:t>
            </a:r>
            <a:r>
              <a:rPr lang="ru-RU" sz="2600" b="1" dirty="0" err="1">
                <a:latin typeface="Corbel"/>
                <a:ea typeface="+mn-lt"/>
                <a:cs typeface="+mn-lt"/>
              </a:rPr>
              <a:t>Use</a:t>
            </a:r>
            <a:r>
              <a:rPr lang="ru-RU" sz="2600" b="1" dirty="0">
                <a:latin typeface="Corbel"/>
                <a:ea typeface="+mn-lt"/>
                <a:cs typeface="+mn-lt"/>
              </a:rPr>
              <a:t> </a:t>
            </a:r>
            <a:r>
              <a:rPr lang="ru-RU" sz="2600" b="1" dirty="0" err="1">
                <a:latin typeface="Corbel"/>
                <a:ea typeface="+mn-lt"/>
                <a:cs typeface="+mn-lt"/>
              </a:rPr>
              <a:t>should</a:t>
            </a:r>
            <a:r>
              <a:rPr lang="ru-RU" sz="2600" b="1" dirty="0">
                <a:latin typeface="Corbel"/>
                <a:ea typeface="+mn-lt"/>
                <a:cs typeface="+mn-lt"/>
              </a:rPr>
              <a:t> … </a:t>
            </a:r>
            <a:r>
              <a:rPr lang="ru-RU" sz="2600" b="1" dirty="0" err="1">
                <a:latin typeface="Corbel"/>
                <a:ea typeface="+mn-lt"/>
                <a:cs typeface="+mn-lt"/>
              </a:rPr>
              <a:t>or</a:t>
            </a:r>
            <a:r>
              <a:rPr lang="ru-RU" sz="2600" b="1" dirty="0">
                <a:latin typeface="Corbel"/>
                <a:ea typeface="+mn-lt"/>
                <a:cs typeface="+mn-lt"/>
              </a:rPr>
              <a:t> </a:t>
            </a:r>
            <a:r>
              <a:rPr lang="ru-RU" sz="2600" b="1" dirty="0" err="1">
                <a:latin typeface="Corbel"/>
                <a:ea typeface="+mn-lt"/>
                <a:cs typeface="+mn-lt"/>
              </a:rPr>
              <a:t>should</a:t>
            </a:r>
            <a:r>
              <a:rPr lang="ru-RU" sz="2600" b="1" dirty="0">
                <a:latin typeface="Corbel"/>
                <a:ea typeface="+mn-lt"/>
                <a:cs typeface="+mn-lt"/>
              </a:rPr>
              <a:t> </a:t>
            </a:r>
            <a:r>
              <a:rPr lang="ru-RU" sz="2600" b="1" dirty="0" err="1">
                <a:latin typeface="Corbel"/>
                <a:ea typeface="+mn-lt"/>
                <a:cs typeface="+mn-lt"/>
              </a:rPr>
              <a:t>have</a:t>
            </a:r>
            <a:r>
              <a:rPr lang="ru-RU" sz="2600" b="1" dirty="0">
                <a:latin typeface="Corbel"/>
                <a:ea typeface="+mn-lt"/>
                <a:cs typeface="+mn-lt"/>
              </a:rPr>
              <a:t> … + </a:t>
            </a:r>
            <a:r>
              <a:rPr lang="ru-RU" sz="2600" b="1" dirty="0" err="1">
                <a:latin typeface="Corbel"/>
                <a:ea typeface="+mn-lt"/>
                <a:cs typeface="+mn-lt"/>
              </a:rPr>
              <a:t>the</a:t>
            </a:r>
            <a:r>
              <a:rPr lang="ru-RU" sz="2600" b="1" dirty="0">
                <a:latin typeface="Corbel"/>
                <a:ea typeface="+mn-lt"/>
                <a:cs typeface="+mn-lt"/>
              </a:rPr>
              <a:t> </a:t>
            </a:r>
            <a:r>
              <a:rPr lang="ru-RU" sz="2600" b="1" dirty="0" err="1">
                <a:latin typeface="Corbel"/>
                <a:ea typeface="+mn-lt"/>
                <a:cs typeface="+mn-lt"/>
              </a:rPr>
              <a:t>verb</a:t>
            </a:r>
            <a:r>
              <a:rPr lang="ru-RU" sz="2600" b="1" dirty="0">
                <a:latin typeface="Corbel"/>
                <a:ea typeface="+mn-lt"/>
                <a:cs typeface="+mn-lt"/>
              </a:rPr>
              <a:t> </a:t>
            </a:r>
            <a:r>
              <a:rPr lang="ru-RU" sz="2600" b="1" dirty="0" err="1">
                <a:latin typeface="Corbel"/>
                <a:ea typeface="+mn-lt"/>
                <a:cs typeface="+mn-lt"/>
              </a:rPr>
              <a:t>in</a:t>
            </a:r>
            <a:r>
              <a:rPr lang="ru-RU" sz="2600" b="1" dirty="0">
                <a:latin typeface="Corbel"/>
                <a:ea typeface="+mn-lt"/>
                <a:cs typeface="+mn-lt"/>
              </a:rPr>
              <a:t> </a:t>
            </a:r>
            <a:r>
              <a:rPr lang="ru-RU" sz="2600" b="1" dirty="0" err="1">
                <a:latin typeface="Corbel"/>
                <a:ea typeface="+mn-lt"/>
                <a:cs typeface="+mn-lt"/>
              </a:rPr>
              <a:t>brackets</a:t>
            </a:r>
            <a:r>
              <a:rPr lang="ru-RU" sz="2600" b="1" dirty="0">
                <a:latin typeface="Corbel"/>
                <a:ea typeface="+mn-lt"/>
                <a:cs typeface="+mn-lt"/>
              </a:rPr>
              <a:t>.</a:t>
            </a:r>
            <a:endParaRPr lang="ru-RU" sz="2600" b="1" dirty="0">
              <a:latin typeface="Corbel"/>
            </a:endParaRPr>
          </a:p>
          <a:p>
            <a:pPr marL="0" indent="0">
              <a:buNone/>
            </a:pPr>
            <a:r>
              <a:rPr lang="ru-RU" sz="2600" dirty="0">
                <a:latin typeface="Corbel"/>
                <a:ea typeface="+mn-lt"/>
                <a:cs typeface="+mn-lt"/>
              </a:rPr>
              <a:t>⦁    You </a:t>
            </a:r>
            <a:r>
              <a:rPr lang="ru-RU" sz="2600" err="1">
                <a:latin typeface="Corbel"/>
                <a:ea typeface="+mn-lt"/>
                <a:cs typeface="+mn-lt"/>
              </a:rPr>
              <a:t>look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tired</a:t>
            </a:r>
            <a:r>
              <a:rPr lang="ru-RU" sz="2600" dirty="0">
                <a:latin typeface="Corbel"/>
                <a:ea typeface="+mn-lt"/>
                <a:cs typeface="+mn-lt"/>
              </a:rPr>
              <a:t>. You </a:t>
            </a:r>
            <a:r>
              <a:rPr lang="ru-RU" sz="2600" err="1">
                <a:latin typeface="Corbel"/>
                <a:ea typeface="+mn-lt"/>
                <a:cs typeface="+mn-lt"/>
              </a:rPr>
              <a:t>should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go</a:t>
            </a:r>
            <a:r>
              <a:rPr lang="ru-RU" sz="2600" dirty="0">
                <a:latin typeface="Corbel"/>
                <a:ea typeface="+mn-lt"/>
                <a:cs typeface="+mn-lt"/>
              </a:rPr>
              <a:t>                                               </a:t>
            </a:r>
            <a:r>
              <a:rPr lang="ru-RU" sz="2600" err="1">
                <a:latin typeface="Corbel"/>
                <a:ea typeface="+mn-lt"/>
                <a:cs typeface="+mn-lt"/>
              </a:rPr>
              <a:t>to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bed</a:t>
            </a:r>
            <a:r>
              <a:rPr lang="ru-RU" sz="2600" dirty="0">
                <a:latin typeface="Corbel"/>
                <a:ea typeface="+mn-lt"/>
                <a:cs typeface="+mn-lt"/>
              </a:rPr>
              <a:t>. (</a:t>
            </a:r>
            <a:r>
              <a:rPr lang="ru-RU" sz="2600" err="1">
                <a:latin typeface="Corbel"/>
                <a:ea typeface="+mn-lt"/>
                <a:cs typeface="+mn-lt"/>
              </a:rPr>
              <a:t>go</a:t>
            </a:r>
            <a:r>
              <a:rPr lang="ru-RU" sz="2600" dirty="0">
                <a:latin typeface="Corbel"/>
                <a:ea typeface="+mn-lt"/>
                <a:cs typeface="+mn-lt"/>
              </a:rPr>
              <a:t>)</a:t>
            </a:r>
            <a:endParaRPr lang="ru-RU" sz="2600">
              <a:latin typeface="Corbel"/>
            </a:endParaRPr>
          </a:p>
          <a:p>
            <a:pPr marL="0" indent="0">
              <a:buNone/>
            </a:pPr>
            <a:r>
              <a:rPr lang="ru-RU" sz="2600" dirty="0">
                <a:latin typeface="Corbel"/>
                <a:ea typeface="+mn-lt"/>
                <a:cs typeface="+mn-lt"/>
              </a:rPr>
              <a:t>⦁    You </a:t>
            </a:r>
            <a:r>
              <a:rPr lang="ru-RU" sz="2600" err="1">
                <a:latin typeface="Corbel"/>
                <a:ea typeface="+mn-lt"/>
                <a:cs typeface="+mn-lt"/>
              </a:rPr>
              <a:t>missed</a:t>
            </a:r>
            <a:r>
              <a:rPr lang="ru-RU" sz="2600" dirty="0">
                <a:latin typeface="Corbel"/>
                <a:ea typeface="+mn-lt"/>
                <a:cs typeface="+mn-lt"/>
              </a:rPr>
              <a:t> a </a:t>
            </a:r>
            <a:r>
              <a:rPr lang="ru-RU" sz="2600" err="1">
                <a:latin typeface="Corbel"/>
                <a:ea typeface="+mn-lt"/>
                <a:cs typeface="+mn-lt"/>
              </a:rPr>
              <a:t>great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party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last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night</a:t>
            </a:r>
            <a:r>
              <a:rPr lang="ru-RU" sz="2600" dirty="0">
                <a:latin typeface="Corbel"/>
                <a:ea typeface="+mn-lt"/>
                <a:cs typeface="+mn-lt"/>
              </a:rPr>
              <a:t>. You </a:t>
            </a:r>
            <a:r>
              <a:rPr lang="ru-RU" sz="2600" err="1">
                <a:latin typeface="Corbel"/>
                <a:ea typeface="+mn-lt"/>
                <a:cs typeface="+mn-lt"/>
              </a:rPr>
              <a:t>should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have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come</a:t>
            </a:r>
            <a:r>
              <a:rPr lang="ru-RU" sz="2600" dirty="0">
                <a:latin typeface="Corbel"/>
                <a:ea typeface="+mn-lt"/>
                <a:cs typeface="+mn-lt"/>
              </a:rPr>
              <a:t>                           . (</a:t>
            </a:r>
            <a:r>
              <a:rPr lang="ru-RU" sz="2600" err="1">
                <a:latin typeface="Corbel"/>
                <a:ea typeface="+mn-lt"/>
                <a:cs typeface="+mn-lt"/>
              </a:rPr>
              <a:t>come</a:t>
            </a:r>
            <a:r>
              <a:rPr lang="ru-RU" sz="2600" dirty="0">
                <a:latin typeface="Corbel"/>
                <a:ea typeface="+mn-lt"/>
                <a:cs typeface="+mn-lt"/>
              </a:rPr>
              <a:t>)</a:t>
            </a:r>
            <a:endParaRPr lang="ru-RU" sz="2600">
              <a:latin typeface="Corbel"/>
            </a:endParaRPr>
          </a:p>
          <a:p>
            <a:pPr marL="0" indent="0">
              <a:buNone/>
            </a:pPr>
            <a:r>
              <a:rPr lang="ru-RU" sz="2600" dirty="0">
                <a:latin typeface="Corbel"/>
                <a:ea typeface="+mn-lt"/>
                <a:cs typeface="+mn-lt"/>
              </a:rPr>
              <a:t>⦁    </a:t>
            </a:r>
            <a:r>
              <a:rPr lang="ru-RU" sz="2600" err="1">
                <a:latin typeface="Corbel"/>
                <a:ea typeface="+mn-lt"/>
                <a:cs typeface="+mn-lt"/>
              </a:rPr>
              <a:t>I’m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in</a:t>
            </a:r>
            <a:r>
              <a:rPr lang="ru-RU" sz="2600" dirty="0">
                <a:latin typeface="Corbel"/>
                <a:ea typeface="+mn-lt"/>
                <a:cs typeface="+mn-lt"/>
              </a:rPr>
              <a:t> a </a:t>
            </a:r>
            <a:r>
              <a:rPr lang="ru-RU" sz="2600" err="1">
                <a:latin typeface="Corbel"/>
                <a:ea typeface="+mn-lt"/>
                <a:cs typeface="+mn-lt"/>
              </a:rPr>
              <a:t>difficult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position</a:t>
            </a:r>
            <a:r>
              <a:rPr lang="ru-RU" sz="2600" dirty="0">
                <a:latin typeface="Corbel"/>
                <a:ea typeface="+mn-lt"/>
                <a:cs typeface="+mn-lt"/>
              </a:rPr>
              <a:t>. What </a:t>
            </a:r>
            <a:r>
              <a:rPr lang="ru-RU" sz="2600" err="1">
                <a:latin typeface="Corbel"/>
                <a:ea typeface="+mn-lt"/>
                <a:cs typeface="+mn-lt"/>
              </a:rPr>
              <a:t>do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you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err="1">
                <a:latin typeface="Corbel"/>
                <a:ea typeface="+mn-lt"/>
                <a:cs typeface="+mn-lt"/>
              </a:rPr>
              <a:t>think</a:t>
            </a:r>
            <a:r>
              <a:rPr lang="ru-RU" sz="2600" dirty="0">
                <a:latin typeface="Corbel"/>
                <a:ea typeface="+mn-lt"/>
                <a:cs typeface="+mn-lt"/>
              </a:rPr>
              <a:t> I                                     </a:t>
            </a:r>
            <a:r>
              <a:rPr lang="ru-RU" sz="2600" err="1">
                <a:latin typeface="Corbel"/>
                <a:ea typeface="+mn-lt"/>
                <a:cs typeface="+mn-lt"/>
              </a:rPr>
              <a:t>now</a:t>
            </a:r>
            <a:r>
              <a:rPr lang="ru-RU" sz="2600" dirty="0">
                <a:latin typeface="Corbel"/>
                <a:ea typeface="+mn-lt"/>
                <a:cs typeface="+mn-lt"/>
              </a:rPr>
              <a:t>? (</a:t>
            </a:r>
            <a:r>
              <a:rPr lang="ru-RU" sz="2600" err="1">
                <a:latin typeface="Corbel"/>
                <a:ea typeface="+mn-lt"/>
                <a:cs typeface="+mn-lt"/>
              </a:rPr>
              <a:t>do</a:t>
            </a:r>
            <a:r>
              <a:rPr lang="ru-RU" sz="2600" dirty="0">
                <a:latin typeface="Corbel"/>
                <a:ea typeface="+mn-lt"/>
                <a:cs typeface="+mn-lt"/>
              </a:rPr>
              <a:t>)</a:t>
            </a:r>
            <a:endParaRPr lang="ru-RU" sz="2600">
              <a:latin typeface="Corbel"/>
            </a:endParaRPr>
          </a:p>
          <a:p>
            <a:pPr marL="0" indent="0">
              <a:buNone/>
            </a:pPr>
            <a:r>
              <a:rPr lang="ru-RU" sz="2600" dirty="0">
                <a:latin typeface="Corbel"/>
                <a:ea typeface="+mn-lt"/>
                <a:cs typeface="+mn-lt"/>
              </a:rPr>
              <a:t>⦁    </a:t>
            </a:r>
            <a:r>
              <a:rPr lang="ru-RU" sz="2600" dirty="0" err="1">
                <a:latin typeface="Corbel"/>
                <a:ea typeface="+mn-lt"/>
                <a:cs typeface="+mn-lt"/>
              </a:rPr>
              <a:t>I’m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dirty="0" err="1">
                <a:latin typeface="Corbel"/>
                <a:ea typeface="+mn-lt"/>
                <a:cs typeface="+mn-lt"/>
              </a:rPr>
              <a:t>sorry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dirty="0" err="1">
                <a:latin typeface="Corbel"/>
                <a:ea typeface="+mn-lt"/>
                <a:cs typeface="+mn-lt"/>
              </a:rPr>
              <a:t>that</a:t>
            </a:r>
            <a:r>
              <a:rPr lang="ru-RU" sz="2600" dirty="0">
                <a:latin typeface="Corbel"/>
                <a:ea typeface="+mn-lt"/>
                <a:cs typeface="+mn-lt"/>
              </a:rPr>
              <a:t> I </a:t>
            </a:r>
            <a:r>
              <a:rPr lang="ru-RU" sz="2600" dirty="0" err="1">
                <a:latin typeface="Corbel"/>
                <a:ea typeface="+mn-lt"/>
                <a:cs typeface="+mn-lt"/>
              </a:rPr>
              <a:t>didn’t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dirty="0" err="1">
                <a:latin typeface="Corbel"/>
                <a:ea typeface="+mn-lt"/>
                <a:cs typeface="+mn-lt"/>
              </a:rPr>
              <a:t>take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dirty="0" err="1">
                <a:latin typeface="Corbel"/>
                <a:ea typeface="+mn-lt"/>
                <a:cs typeface="+mn-lt"/>
              </a:rPr>
              <a:t>your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dirty="0" err="1">
                <a:latin typeface="Corbel"/>
                <a:ea typeface="+mn-lt"/>
                <a:cs typeface="+mn-lt"/>
              </a:rPr>
              <a:t>advice</a:t>
            </a:r>
            <a:r>
              <a:rPr lang="ru-RU" sz="2600" dirty="0">
                <a:latin typeface="Corbel"/>
                <a:ea typeface="+mn-lt"/>
                <a:cs typeface="+mn-lt"/>
              </a:rPr>
              <a:t>. I                                   </a:t>
            </a:r>
            <a:r>
              <a:rPr lang="ru-RU" sz="2600" dirty="0" err="1">
                <a:latin typeface="Corbel"/>
                <a:ea typeface="+mn-lt"/>
                <a:cs typeface="+mn-lt"/>
              </a:rPr>
              <a:t>what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dirty="0" err="1">
                <a:latin typeface="Corbel"/>
                <a:ea typeface="+mn-lt"/>
                <a:cs typeface="+mn-lt"/>
              </a:rPr>
              <a:t>you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dirty="0" err="1">
                <a:latin typeface="Corbel"/>
                <a:ea typeface="+mn-lt"/>
                <a:cs typeface="+mn-lt"/>
              </a:rPr>
              <a:t>said</a:t>
            </a:r>
            <a:r>
              <a:rPr lang="ru-RU" sz="2600" dirty="0">
                <a:latin typeface="Corbel"/>
                <a:ea typeface="+mn-lt"/>
                <a:cs typeface="+mn-lt"/>
              </a:rPr>
              <a:t>. (</a:t>
            </a:r>
            <a:r>
              <a:rPr lang="ru-RU" sz="2600" dirty="0" err="1">
                <a:latin typeface="Corbel"/>
                <a:ea typeface="+mn-lt"/>
                <a:cs typeface="+mn-lt"/>
              </a:rPr>
              <a:t>do</a:t>
            </a:r>
            <a:r>
              <a:rPr lang="ru-RU" sz="2600" dirty="0">
                <a:latin typeface="Corbel"/>
                <a:ea typeface="+mn-lt"/>
                <a:cs typeface="+mn-lt"/>
              </a:rPr>
              <a:t>)</a:t>
            </a:r>
            <a:endParaRPr lang="ru-RU" sz="2600" dirty="0">
              <a:latin typeface="Corbel"/>
            </a:endParaRPr>
          </a:p>
          <a:p>
            <a:pPr marL="0" indent="0">
              <a:buNone/>
            </a:pPr>
            <a:r>
              <a:rPr lang="ru-RU" sz="2600" dirty="0">
                <a:latin typeface="Corbel"/>
                <a:ea typeface="+mn-lt"/>
                <a:cs typeface="+mn-lt"/>
              </a:rPr>
              <a:t>⦁    We </a:t>
            </a:r>
            <a:r>
              <a:rPr lang="ru-RU" sz="2600" dirty="0" err="1">
                <a:latin typeface="Corbel"/>
                <a:ea typeface="+mn-lt"/>
                <a:cs typeface="+mn-lt"/>
              </a:rPr>
              <a:t>lost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dirty="0" err="1">
                <a:latin typeface="Corbel"/>
                <a:ea typeface="+mn-lt"/>
                <a:cs typeface="+mn-lt"/>
              </a:rPr>
              <a:t>game</a:t>
            </a:r>
            <a:r>
              <a:rPr lang="ru-RU" sz="2600" dirty="0">
                <a:latin typeface="Corbel"/>
                <a:ea typeface="+mn-lt"/>
                <a:cs typeface="+mn-lt"/>
              </a:rPr>
              <a:t>, </a:t>
            </a:r>
            <a:r>
              <a:rPr lang="ru-RU" sz="2600" dirty="0" err="1">
                <a:latin typeface="Corbel"/>
                <a:ea typeface="+mn-lt"/>
                <a:cs typeface="+mn-lt"/>
              </a:rPr>
              <a:t>but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dirty="0" err="1">
                <a:latin typeface="Corbel"/>
                <a:ea typeface="+mn-lt"/>
                <a:cs typeface="+mn-lt"/>
              </a:rPr>
              <a:t>we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dirty="0" err="1">
                <a:latin typeface="Corbel"/>
                <a:ea typeface="+mn-lt"/>
                <a:cs typeface="+mn-lt"/>
              </a:rPr>
              <a:t>were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dirty="0" err="1">
                <a:latin typeface="Corbel"/>
                <a:ea typeface="+mn-lt"/>
                <a:cs typeface="+mn-lt"/>
              </a:rPr>
              <a:t>better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dirty="0" err="1">
                <a:latin typeface="Corbel"/>
                <a:ea typeface="+mn-lt"/>
                <a:cs typeface="+mn-lt"/>
              </a:rPr>
              <a:t>team</a:t>
            </a:r>
            <a:r>
              <a:rPr lang="ru-RU" sz="2600" dirty="0">
                <a:latin typeface="Corbel"/>
                <a:ea typeface="+mn-lt"/>
                <a:cs typeface="+mn-lt"/>
              </a:rPr>
              <a:t>. We                                     . (</a:t>
            </a:r>
            <a:r>
              <a:rPr lang="ru-RU" sz="2600" dirty="0" err="1">
                <a:latin typeface="Corbel"/>
                <a:ea typeface="+mn-lt"/>
                <a:cs typeface="+mn-lt"/>
              </a:rPr>
              <a:t>win</a:t>
            </a:r>
            <a:r>
              <a:rPr lang="ru-RU" sz="2600" dirty="0">
                <a:latin typeface="Corbel"/>
                <a:ea typeface="+mn-lt"/>
                <a:cs typeface="+mn-lt"/>
              </a:rPr>
              <a:t>)</a:t>
            </a:r>
            <a:endParaRPr lang="ru-RU" sz="2600">
              <a:latin typeface="Corbel"/>
            </a:endParaRPr>
          </a:p>
          <a:p>
            <a:pPr marL="0" indent="0">
              <a:buNone/>
            </a:pPr>
            <a:r>
              <a:rPr lang="ru-RU" sz="2600" dirty="0">
                <a:latin typeface="Corbel"/>
                <a:ea typeface="+mn-lt"/>
                <a:cs typeface="+mn-lt"/>
              </a:rPr>
              <a:t>⦁    We </a:t>
            </a:r>
            <a:r>
              <a:rPr lang="ru-RU" sz="2600" dirty="0" err="1">
                <a:latin typeface="Corbel"/>
                <a:ea typeface="+mn-lt"/>
                <a:cs typeface="+mn-lt"/>
              </a:rPr>
              <a:t>don’t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dirty="0" err="1">
                <a:latin typeface="Corbel"/>
                <a:ea typeface="+mn-lt"/>
                <a:cs typeface="+mn-lt"/>
              </a:rPr>
              <a:t>see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dirty="0" err="1">
                <a:latin typeface="Corbel"/>
                <a:ea typeface="+mn-lt"/>
                <a:cs typeface="+mn-lt"/>
              </a:rPr>
              <a:t>you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dirty="0" err="1">
                <a:latin typeface="Corbel"/>
                <a:ea typeface="+mn-lt"/>
                <a:cs typeface="+mn-lt"/>
              </a:rPr>
              <a:t>enough</a:t>
            </a:r>
            <a:r>
              <a:rPr lang="ru-RU" sz="2600" dirty="0">
                <a:latin typeface="Corbel"/>
                <a:ea typeface="+mn-lt"/>
                <a:cs typeface="+mn-lt"/>
              </a:rPr>
              <a:t>. You                                  </a:t>
            </a:r>
            <a:r>
              <a:rPr lang="ru-RU" sz="2600" dirty="0" err="1">
                <a:latin typeface="Corbel"/>
                <a:ea typeface="+mn-lt"/>
                <a:cs typeface="+mn-lt"/>
              </a:rPr>
              <a:t>and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dirty="0" err="1">
                <a:latin typeface="Corbel"/>
                <a:ea typeface="+mn-lt"/>
                <a:cs typeface="+mn-lt"/>
              </a:rPr>
              <a:t>see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dirty="0" err="1">
                <a:latin typeface="Corbel"/>
                <a:ea typeface="+mn-lt"/>
                <a:cs typeface="+mn-lt"/>
              </a:rPr>
              <a:t>us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dirty="0" err="1">
                <a:latin typeface="Corbel"/>
                <a:ea typeface="+mn-lt"/>
                <a:cs typeface="+mn-lt"/>
              </a:rPr>
              <a:t>more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dirty="0" err="1">
                <a:latin typeface="Corbel"/>
                <a:ea typeface="+mn-lt"/>
                <a:cs typeface="+mn-lt"/>
              </a:rPr>
              <a:t>often</a:t>
            </a:r>
            <a:r>
              <a:rPr lang="ru-RU" sz="2600" dirty="0">
                <a:latin typeface="Corbel"/>
                <a:ea typeface="+mn-lt"/>
                <a:cs typeface="+mn-lt"/>
              </a:rPr>
              <a:t>. (</a:t>
            </a:r>
            <a:r>
              <a:rPr lang="ru-RU" sz="2600" dirty="0" err="1">
                <a:latin typeface="Corbel"/>
                <a:ea typeface="+mn-lt"/>
                <a:cs typeface="+mn-lt"/>
              </a:rPr>
              <a:t>come</a:t>
            </a:r>
            <a:r>
              <a:rPr lang="ru-RU" sz="2600" dirty="0">
                <a:latin typeface="Corbel"/>
                <a:ea typeface="+mn-lt"/>
                <a:cs typeface="+mn-lt"/>
              </a:rPr>
              <a:t>)</a:t>
            </a:r>
            <a:endParaRPr lang="ru-RU" sz="2600" dirty="0">
              <a:latin typeface="Corbel"/>
            </a:endParaRPr>
          </a:p>
          <a:p>
            <a:pPr marL="0" indent="0">
              <a:buNone/>
            </a:pPr>
            <a:r>
              <a:rPr lang="ru-RU" sz="2600" dirty="0">
                <a:latin typeface="Corbel"/>
                <a:ea typeface="+mn-lt"/>
                <a:cs typeface="+mn-lt"/>
              </a:rPr>
              <a:t>⦁    We </a:t>
            </a:r>
            <a:r>
              <a:rPr lang="ru-RU" sz="2600" dirty="0" err="1">
                <a:latin typeface="Corbel"/>
                <a:ea typeface="+mn-lt"/>
                <a:cs typeface="+mn-lt"/>
              </a:rPr>
              <a:t>went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dirty="0" err="1">
                <a:latin typeface="Corbel"/>
                <a:ea typeface="+mn-lt"/>
                <a:cs typeface="+mn-lt"/>
              </a:rPr>
              <a:t>wrong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dirty="0" err="1">
                <a:latin typeface="Corbel"/>
                <a:ea typeface="+mn-lt"/>
                <a:cs typeface="+mn-lt"/>
              </a:rPr>
              <a:t>way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dirty="0" err="1">
                <a:latin typeface="Corbel"/>
                <a:ea typeface="+mn-lt"/>
                <a:cs typeface="+mn-lt"/>
              </a:rPr>
              <a:t>and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dirty="0" err="1">
                <a:latin typeface="Corbel"/>
                <a:ea typeface="+mn-lt"/>
                <a:cs typeface="+mn-lt"/>
              </a:rPr>
              <a:t>got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dirty="0" err="1">
                <a:latin typeface="Corbel"/>
                <a:ea typeface="+mn-lt"/>
                <a:cs typeface="+mn-lt"/>
              </a:rPr>
              <a:t>lost</a:t>
            </a:r>
            <a:r>
              <a:rPr lang="ru-RU" sz="2600" dirty="0">
                <a:latin typeface="Corbel"/>
                <a:ea typeface="+mn-lt"/>
                <a:cs typeface="+mn-lt"/>
              </a:rPr>
              <a:t>. We                                  </a:t>
            </a:r>
            <a:r>
              <a:rPr lang="ru-RU" sz="2600" dirty="0" err="1">
                <a:latin typeface="Corbel"/>
                <a:ea typeface="+mn-lt"/>
                <a:cs typeface="+mn-lt"/>
              </a:rPr>
              <a:t>right</a:t>
            </a:r>
            <a:r>
              <a:rPr lang="ru-RU" sz="2600" dirty="0">
                <a:latin typeface="Corbel"/>
                <a:ea typeface="+mn-lt"/>
                <a:cs typeface="+mn-lt"/>
              </a:rPr>
              <a:t>, </a:t>
            </a:r>
            <a:r>
              <a:rPr lang="ru-RU" sz="2600" dirty="0" err="1">
                <a:latin typeface="Corbel"/>
                <a:ea typeface="+mn-lt"/>
                <a:cs typeface="+mn-lt"/>
              </a:rPr>
              <a:t>not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dirty="0" err="1">
                <a:latin typeface="Corbel"/>
                <a:ea typeface="+mn-lt"/>
                <a:cs typeface="+mn-lt"/>
              </a:rPr>
              <a:t>left</a:t>
            </a:r>
            <a:r>
              <a:rPr lang="ru-RU" sz="2600" dirty="0">
                <a:latin typeface="Corbel"/>
                <a:ea typeface="+mn-lt"/>
                <a:cs typeface="+mn-lt"/>
              </a:rPr>
              <a:t>. (</a:t>
            </a:r>
            <a:r>
              <a:rPr lang="ru-RU" sz="2600" dirty="0" err="1">
                <a:latin typeface="Corbel"/>
                <a:ea typeface="+mn-lt"/>
                <a:cs typeface="+mn-lt"/>
              </a:rPr>
              <a:t>turn</a:t>
            </a:r>
            <a:r>
              <a:rPr lang="ru-RU" sz="2600" dirty="0">
                <a:latin typeface="Corbel"/>
                <a:ea typeface="+mn-lt"/>
                <a:cs typeface="+mn-lt"/>
              </a:rPr>
              <a:t>)</a:t>
            </a:r>
            <a:endParaRPr lang="ru-RU" sz="2600">
              <a:latin typeface="Corbel"/>
            </a:endParaRPr>
          </a:p>
          <a:p>
            <a:pPr marL="0" indent="0">
              <a:buNone/>
            </a:pPr>
            <a:r>
              <a:rPr lang="ru-RU" sz="2600" dirty="0">
                <a:latin typeface="Corbel"/>
                <a:ea typeface="+mn-lt"/>
                <a:cs typeface="+mn-lt"/>
              </a:rPr>
              <a:t>⦁    My </a:t>
            </a:r>
            <a:r>
              <a:rPr lang="ru-RU" sz="2600" dirty="0" err="1">
                <a:latin typeface="Corbel"/>
                <a:ea typeface="+mn-lt"/>
                <a:cs typeface="+mn-lt"/>
              </a:rPr>
              <a:t>exam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dirty="0" err="1">
                <a:latin typeface="Corbel"/>
                <a:ea typeface="+mn-lt"/>
                <a:cs typeface="+mn-lt"/>
              </a:rPr>
              <a:t>results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dirty="0" err="1">
                <a:latin typeface="Corbel"/>
                <a:ea typeface="+mn-lt"/>
                <a:cs typeface="+mn-lt"/>
              </a:rPr>
              <a:t>weren’t</a:t>
            </a:r>
            <a:r>
              <a:rPr lang="ru-RU" sz="2600" dirty="0">
                <a:latin typeface="Corbel"/>
                <a:ea typeface="+mn-lt"/>
                <a:cs typeface="+mn-lt"/>
              </a:rPr>
              <a:t> </a:t>
            </a:r>
            <a:r>
              <a:rPr lang="ru-RU" sz="2600" dirty="0" err="1">
                <a:latin typeface="Corbel"/>
                <a:ea typeface="+mn-lt"/>
                <a:cs typeface="+mn-lt"/>
              </a:rPr>
              <a:t>good</a:t>
            </a:r>
            <a:r>
              <a:rPr lang="ru-RU" sz="2600" dirty="0">
                <a:latin typeface="Corbel"/>
                <a:ea typeface="+mn-lt"/>
                <a:cs typeface="+mn-lt"/>
              </a:rPr>
              <a:t>. I                                                </a:t>
            </a:r>
            <a:r>
              <a:rPr lang="ru-RU" sz="2600" dirty="0" err="1">
                <a:latin typeface="Corbel"/>
                <a:ea typeface="+mn-lt"/>
                <a:cs typeface="+mn-lt"/>
              </a:rPr>
              <a:t>better</a:t>
            </a:r>
            <a:r>
              <a:rPr lang="ru-RU" sz="2600" dirty="0">
                <a:latin typeface="Corbel"/>
                <a:ea typeface="+mn-lt"/>
                <a:cs typeface="+mn-lt"/>
              </a:rPr>
              <a:t>. (</a:t>
            </a:r>
            <a:r>
              <a:rPr lang="ru-RU" sz="2600" dirty="0" err="1">
                <a:latin typeface="Corbel"/>
                <a:ea typeface="+mn-lt"/>
                <a:cs typeface="+mn-lt"/>
              </a:rPr>
              <a:t>do</a:t>
            </a:r>
            <a:r>
              <a:rPr lang="ru-RU" sz="2600" dirty="0">
                <a:latin typeface="Corbel"/>
                <a:ea typeface="+mn-lt"/>
                <a:cs typeface="+mn-lt"/>
              </a:rPr>
              <a:t>) </a:t>
            </a:r>
            <a:endParaRPr lang="ru-RU" sz="2600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1916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DF5D0B-055F-F5F9-1CDA-9DFA828FF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-174802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2A9EBB0-9ED8-A8F8-DBEF-1DA26F0B4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576" y="98044"/>
            <a:ext cx="11610848" cy="640398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Plan: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</a:t>
            </a:r>
            <a:r>
              <a:rPr lang="ru-RU" sz="2400" err="1">
                <a:latin typeface="Corbel"/>
                <a:ea typeface="+mn-lt"/>
                <a:cs typeface="+mn-lt"/>
              </a:rPr>
              <a:t>Vocabulary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activity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</a:t>
            </a:r>
            <a:r>
              <a:rPr lang="ru-RU" sz="2400" err="1">
                <a:latin typeface="Corbel"/>
                <a:ea typeface="+mn-lt"/>
                <a:cs typeface="+mn-lt"/>
              </a:rPr>
              <a:t>Discussing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 dirty="0">
                <a:latin typeface="Corbel"/>
                <a:ea typeface="+mn-lt"/>
                <a:cs typeface="+mn-lt"/>
              </a:rPr>
              <a:t> the topic «Cities of The United Kingdom of Great Britain and Northern Ireland. Modal verbs 3.» Grammar revision</a:t>
            </a: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</a:t>
            </a:r>
            <a:r>
              <a:rPr lang="ru-RU" sz="2400" err="1">
                <a:latin typeface="Corbel"/>
                <a:ea typeface="+mn-lt"/>
                <a:cs typeface="+mn-lt"/>
              </a:rPr>
              <a:t>Listening</a:t>
            </a:r>
            <a:r>
              <a:rPr lang="ru-RU" sz="2400" dirty="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reading</a:t>
            </a:r>
            <a:r>
              <a:rPr lang="ru-RU" sz="2400" dirty="0">
                <a:latin typeface="Corbel"/>
                <a:ea typeface="+mn-lt"/>
                <a:cs typeface="+mn-lt"/>
              </a:rPr>
              <a:t>, writing, speaking.</a:t>
            </a: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</a:t>
            </a:r>
            <a:r>
              <a:rPr lang="ru-RU" sz="2400" err="1">
                <a:latin typeface="Corbel"/>
                <a:ea typeface="+mn-lt"/>
                <a:cs typeface="+mn-lt"/>
              </a:rPr>
              <a:t>Grammar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activity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⦁    </a:t>
            </a:r>
            <a:r>
              <a:rPr lang="ru-RU" sz="2400" err="1">
                <a:latin typeface="Corbel"/>
                <a:ea typeface="+mn-lt"/>
                <a:cs typeface="+mn-lt"/>
              </a:rPr>
              <a:t>Communicative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activities</a:t>
            </a:r>
            <a:r>
              <a:rPr lang="ru-RU" sz="2400" dirty="0">
                <a:latin typeface="Corbel"/>
                <a:ea typeface="+mn-lt"/>
                <a:cs typeface="+mn-lt"/>
              </a:rPr>
              <a:t> :</a:t>
            </a: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    Task 1. Give the English equivalents the following words and word combinations.</a:t>
            </a: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     Task 2. Answer the questions to the text.</a:t>
            </a: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     Task 3. Fill in the blanks with the necessary words from the active vocabulary. </a:t>
            </a: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     Task 4. Complete the following sentences.</a:t>
            </a: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     Task 5. Put in the right order. The underlined word is the beginning of the sentence.</a:t>
            </a: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     Task 6. </a:t>
            </a:r>
            <a:r>
              <a:rPr lang="ru-RU" sz="2400" err="1">
                <a:latin typeface="Corbel"/>
                <a:ea typeface="+mn-lt"/>
                <a:cs typeface="+mn-lt"/>
              </a:rPr>
              <a:t>Translate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following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sentences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into</a:t>
            </a:r>
            <a:r>
              <a:rPr lang="ru-RU" sz="2400" dirty="0">
                <a:latin typeface="Corbel"/>
                <a:ea typeface="+mn-lt"/>
                <a:cs typeface="+mn-lt"/>
              </a:rPr>
              <a:t> English.</a:t>
            </a: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Home </a:t>
            </a:r>
            <a:r>
              <a:rPr lang="ru-RU" sz="2400" err="1">
                <a:latin typeface="Corbel"/>
                <a:ea typeface="+mn-lt"/>
                <a:cs typeface="+mn-lt"/>
              </a:rPr>
              <a:t>task</a:t>
            </a:r>
            <a:r>
              <a:rPr lang="ru-RU" sz="2400" dirty="0">
                <a:latin typeface="Corbel"/>
                <a:ea typeface="+mn-lt"/>
                <a:cs typeface="+mn-lt"/>
              </a:rPr>
              <a:t>: </a:t>
            </a:r>
            <a:r>
              <a:rPr lang="ru-RU" sz="2400" err="1">
                <a:latin typeface="Corbel"/>
                <a:ea typeface="+mn-lt"/>
                <a:cs typeface="+mn-lt"/>
              </a:rPr>
              <a:t>Reading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additional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text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topic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4045861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560A36-ED20-901A-6C47-A23BE417F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172212"/>
            <a:ext cx="7729728" cy="1188720"/>
          </a:xfrm>
        </p:spPr>
        <p:txBody>
          <a:bodyPr>
            <a:normAutofit fontScale="90000"/>
          </a:bodyPr>
          <a:lstStyle/>
          <a:p>
            <a:br>
              <a:rPr lang="ru-RU" dirty="0">
                <a:latin typeface="Calibri"/>
                <a:ea typeface="Calibri"/>
                <a:cs typeface="Calibri"/>
              </a:rPr>
            </a:br>
            <a:r>
              <a:rPr lang="ru-RU" dirty="0" err="1">
                <a:latin typeface="Calibri"/>
                <a:ea typeface="Calibri"/>
                <a:cs typeface="Calibri"/>
              </a:rPr>
              <a:t>Хід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заняття</a:t>
            </a:r>
            <a:r>
              <a:rPr lang="ru-RU" dirty="0">
                <a:latin typeface="Calibri"/>
                <a:ea typeface="Calibri"/>
                <a:cs typeface="Calibri"/>
              </a:rPr>
              <a:t> (</a:t>
            </a:r>
            <a:r>
              <a:rPr lang="ru-RU" dirty="0" err="1">
                <a:latin typeface="Calibri"/>
                <a:ea typeface="Calibri"/>
                <a:cs typeface="Calibri"/>
              </a:rPr>
              <a:t>Procedure</a:t>
            </a:r>
            <a:r>
              <a:rPr lang="ru-RU" dirty="0">
                <a:latin typeface="Calibri"/>
                <a:ea typeface="Calibri"/>
                <a:cs typeface="Calibri"/>
              </a:rPr>
              <a:t>)  </a:t>
            </a:r>
            <a:br>
              <a:rPr lang="ru-RU" dirty="0">
                <a:latin typeface="Calibri"/>
                <a:ea typeface="Calibri"/>
                <a:cs typeface="Calibri"/>
              </a:rPr>
            </a:br>
            <a:r>
              <a:rPr lang="ru-RU" dirty="0" err="1">
                <a:latin typeface="Calibri"/>
                <a:ea typeface="Calibri"/>
                <a:cs typeface="Calibri"/>
              </a:rPr>
              <a:t>Read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and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translate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the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theory</a:t>
            </a:r>
            <a:r>
              <a:rPr lang="ru-RU" dirty="0">
                <a:latin typeface="Calibri"/>
                <a:ea typeface="Calibri"/>
                <a:cs typeface="Calibri"/>
              </a:rPr>
              <a:t>.</a:t>
            </a:r>
            <a:endParaRPr lang="ru-RU">
              <a:latin typeface="Calibri"/>
              <a:ea typeface="Calibri"/>
              <a:cs typeface="Calibri"/>
            </a:endParaRPr>
          </a:p>
          <a:p>
            <a:r>
              <a:rPr lang="ru-RU" dirty="0" err="1">
                <a:latin typeface="Calibri"/>
                <a:ea typeface="Calibri"/>
                <a:cs typeface="Calibri"/>
              </a:rPr>
              <a:t>Part</a:t>
            </a:r>
            <a:r>
              <a:rPr lang="ru-RU" dirty="0">
                <a:latin typeface="Calibri"/>
                <a:ea typeface="Calibri"/>
                <a:cs typeface="Calibri"/>
              </a:rPr>
              <a:t> 1. </a:t>
            </a:r>
            <a:r>
              <a:rPr lang="ru-RU" dirty="0" err="1">
                <a:latin typeface="Calibri"/>
                <a:ea typeface="Calibri"/>
                <a:cs typeface="Calibri"/>
              </a:rPr>
              <a:t>Present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perfect</a:t>
            </a:r>
            <a:r>
              <a:rPr lang="ru-RU" dirty="0">
                <a:latin typeface="Calibri"/>
                <a:ea typeface="Calibri"/>
                <a:cs typeface="Calibri"/>
              </a:rPr>
              <a:t> 1 (l </a:t>
            </a:r>
            <a:r>
              <a:rPr lang="ru-RU" dirty="0" err="1">
                <a:latin typeface="Calibri"/>
                <a:ea typeface="Calibri"/>
                <a:cs typeface="Calibri"/>
              </a:rPr>
              <a:t>have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done</a:t>
            </a:r>
            <a:r>
              <a:rPr lang="ru-RU" dirty="0">
                <a:latin typeface="Calibri"/>
                <a:ea typeface="Calibri"/>
                <a:cs typeface="Calibri"/>
              </a:rPr>
              <a:t>)</a:t>
            </a:r>
            <a:endParaRPr lang="ru-RU" dirty="0">
              <a:latin typeface="Calibri"/>
            </a:endParaRPr>
          </a:p>
          <a:p>
            <a:endParaRPr lang="ru-RU" dirty="0">
              <a:ea typeface="Calibri"/>
              <a:cs typeface="Calibri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3AE6843-497A-05B6-DD9E-23D6B3D19F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9936" y="1500124"/>
            <a:ext cx="11641328" cy="516446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ru-RU" sz="2400" b="1" dirty="0">
                <a:latin typeface="Corbel"/>
                <a:ea typeface="+mn-lt"/>
                <a:cs typeface="+mn-lt"/>
              </a:rPr>
              <a:t>A.</a:t>
            </a:r>
            <a:endParaRPr lang="ru-RU" sz="2400" b="1" dirty="0">
              <a:latin typeface="Corbel"/>
            </a:endParaRPr>
          </a:p>
          <a:p>
            <a:pPr marL="0" indent="0">
              <a:buNone/>
            </a:pPr>
            <a:r>
              <a:rPr lang="ru-RU" sz="2400" err="1">
                <a:latin typeface="Corbel"/>
                <a:ea typeface="+mn-lt"/>
                <a:cs typeface="+mn-lt"/>
              </a:rPr>
              <a:t>Tom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looking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for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his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key</a:t>
            </a:r>
            <a:r>
              <a:rPr lang="ru-RU" sz="2400" dirty="0">
                <a:latin typeface="Corbel"/>
                <a:ea typeface="+mn-lt"/>
                <a:cs typeface="+mn-lt"/>
              </a:rPr>
              <a:t>. </a:t>
            </a:r>
            <a:r>
              <a:rPr lang="ru-RU" sz="2400" err="1">
                <a:latin typeface="Corbel"/>
                <a:ea typeface="+mn-lt"/>
                <a:cs typeface="+mn-lt"/>
              </a:rPr>
              <a:t>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can't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find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it</a:t>
            </a:r>
            <a:r>
              <a:rPr lang="ru-RU" sz="2400" dirty="0">
                <a:latin typeface="Corbel"/>
                <a:ea typeface="+mn-lt"/>
                <a:cs typeface="+mn-lt"/>
              </a:rPr>
              <a:t>. </a:t>
            </a:r>
            <a:r>
              <a:rPr lang="ru-RU" sz="2400" err="1">
                <a:latin typeface="Corbel"/>
                <a:ea typeface="+mn-lt"/>
                <a:cs typeface="+mn-lt"/>
              </a:rPr>
              <a:t>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has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lost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his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key</a:t>
            </a:r>
            <a:endParaRPr lang="ru-RU" sz="2400" dirty="0">
              <a:latin typeface="Corbel"/>
            </a:endParaRPr>
          </a:p>
          <a:p>
            <a:pPr marL="0" indent="0">
              <a:buNone/>
            </a:pPr>
            <a:r>
              <a:rPr lang="ru-RU" sz="2400" err="1">
                <a:latin typeface="Corbel"/>
                <a:ea typeface="+mn-lt"/>
                <a:cs typeface="+mn-lt"/>
              </a:rPr>
              <a:t>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has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lost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his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key</a:t>
            </a:r>
            <a:r>
              <a:rPr lang="ru-RU" sz="2400" dirty="0">
                <a:latin typeface="Corbel"/>
                <a:ea typeface="+mn-lt"/>
                <a:cs typeface="+mn-lt"/>
              </a:rPr>
              <a:t>= </a:t>
            </a:r>
            <a:r>
              <a:rPr lang="ru-RU" sz="2400" err="1">
                <a:latin typeface="Corbel"/>
                <a:ea typeface="+mn-lt"/>
                <a:cs typeface="+mn-lt"/>
              </a:rPr>
              <a:t>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lost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recently</a:t>
            </a:r>
            <a:r>
              <a:rPr lang="ru-RU" sz="2400" dirty="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and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still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doesn't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have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it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 dirty="0">
              <a:latin typeface="Corbel"/>
            </a:endParaRPr>
          </a:p>
          <a:p>
            <a:pPr marL="0" indent="0">
              <a:buNone/>
            </a:pPr>
            <a:r>
              <a:rPr lang="ru-RU" sz="2400" err="1">
                <a:latin typeface="Corbel"/>
                <a:ea typeface="+mn-lt"/>
                <a:cs typeface="+mn-lt"/>
              </a:rPr>
              <a:t>Have</a:t>
            </a:r>
            <a:r>
              <a:rPr lang="ru-RU" sz="2400" dirty="0">
                <a:latin typeface="Corbel"/>
                <a:ea typeface="+mn-lt"/>
                <a:cs typeface="+mn-lt"/>
              </a:rPr>
              <a:t>/</a:t>
            </a:r>
            <a:r>
              <a:rPr lang="ru-RU" sz="2400" err="1">
                <a:latin typeface="Corbel"/>
                <a:ea typeface="+mn-lt"/>
                <a:cs typeface="+mn-lt"/>
              </a:rPr>
              <a:t>has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lost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present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perfect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simple</a:t>
            </a:r>
            <a:r>
              <a:rPr lang="ru-RU" sz="2400" dirty="0">
                <a:latin typeface="Corbel"/>
                <a:ea typeface="+mn-lt"/>
                <a:cs typeface="+mn-lt"/>
              </a:rPr>
              <a:t>:</a:t>
            </a:r>
            <a:endParaRPr lang="ru-RU" sz="2400" dirty="0">
              <a:latin typeface="Corbel"/>
            </a:endParaRPr>
          </a:p>
          <a:p>
            <a:pPr marL="0" indent="0">
              <a:buNone/>
            </a:pPr>
            <a:endParaRPr lang="ru-RU" sz="2400" dirty="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I/</a:t>
            </a:r>
            <a:r>
              <a:rPr lang="ru-RU" sz="2400" err="1">
                <a:latin typeface="Corbel"/>
                <a:ea typeface="+mn-lt"/>
                <a:cs typeface="+mn-lt"/>
              </a:rPr>
              <a:t>we</a:t>
            </a:r>
            <a:r>
              <a:rPr lang="ru-RU" sz="2400" dirty="0">
                <a:latin typeface="Corbel"/>
                <a:ea typeface="+mn-lt"/>
                <a:cs typeface="+mn-lt"/>
              </a:rPr>
              <a:t>/</a:t>
            </a:r>
            <a:r>
              <a:rPr lang="ru-RU" sz="2400" err="1">
                <a:latin typeface="Corbel"/>
                <a:ea typeface="+mn-lt"/>
                <a:cs typeface="+mn-lt"/>
              </a:rPr>
              <a:t>they</a:t>
            </a:r>
            <a:r>
              <a:rPr lang="ru-RU" sz="2400" dirty="0">
                <a:latin typeface="Corbel"/>
                <a:ea typeface="+mn-lt"/>
                <a:cs typeface="+mn-lt"/>
              </a:rPr>
              <a:t>/</a:t>
            </a:r>
            <a:r>
              <a:rPr lang="ru-RU" sz="2400" err="1">
                <a:latin typeface="Corbel"/>
                <a:ea typeface="+mn-lt"/>
                <a:cs typeface="+mn-lt"/>
              </a:rPr>
              <a:t>you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have</a:t>
            </a:r>
            <a:r>
              <a:rPr lang="ru-RU" sz="2400" dirty="0">
                <a:latin typeface="Corbel"/>
                <a:ea typeface="+mn-lt"/>
                <a:cs typeface="+mn-lt"/>
              </a:rPr>
              <a:t> (= </a:t>
            </a:r>
            <a:r>
              <a:rPr lang="ru-RU" sz="2400" err="1">
                <a:latin typeface="Corbel"/>
                <a:ea typeface="+mn-lt"/>
                <a:cs typeface="+mn-lt"/>
              </a:rPr>
              <a:t>I've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etc</a:t>
            </a:r>
            <a:r>
              <a:rPr lang="ru-RU" sz="2400" dirty="0">
                <a:latin typeface="Corbel"/>
                <a:ea typeface="+mn-lt"/>
                <a:cs typeface="+mn-lt"/>
              </a:rPr>
              <a:t>.)    </a:t>
            </a:r>
            <a:r>
              <a:rPr lang="ru-RU" sz="2400" err="1">
                <a:latin typeface="Corbel"/>
                <a:ea typeface="+mn-lt"/>
                <a:cs typeface="+mn-lt"/>
              </a:rPr>
              <a:t>finished</a:t>
            </a:r>
            <a:r>
              <a:rPr lang="ru-RU" sz="2400" dirty="0">
                <a:latin typeface="Corbel"/>
                <a:ea typeface="+mn-lt"/>
                <a:cs typeface="+mn-lt"/>
              </a:rPr>
              <a:t>    </a:t>
            </a:r>
            <a:r>
              <a:rPr lang="ru-RU" sz="2400" err="1">
                <a:latin typeface="Corbel"/>
                <a:ea typeface="+mn-lt"/>
                <a:cs typeface="+mn-lt"/>
              </a:rPr>
              <a:t>lost</a:t>
            </a:r>
            <a:endParaRPr lang="ru-RU" sz="2400" dirty="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  </a:t>
            </a:r>
            <a:r>
              <a:rPr lang="ru-RU" sz="2400" err="1">
                <a:latin typeface="Corbel"/>
                <a:ea typeface="+mn-lt"/>
                <a:cs typeface="+mn-lt"/>
              </a:rPr>
              <a:t>done</a:t>
            </a:r>
            <a:r>
              <a:rPr lang="ru-RU" sz="2400" dirty="0">
                <a:latin typeface="Corbel"/>
                <a:ea typeface="+mn-lt"/>
                <a:cs typeface="+mn-lt"/>
              </a:rPr>
              <a:t>       </a:t>
            </a:r>
            <a:r>
              <a:rPr lang="ru-RU" sz="2400" err="1">
                <a:latin typeface="Corbel"/>
                <a:ea typeface="+mn-lt"/>
                <a:cs typeface="+mn-lt"/>
              </a:rPr>
              <a:t>been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etc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 dirty="0">
              <a:latin typeface="Corbel"/>
            </a:endParaRPr>
          </a:p>
          <a:p>
            <a:pPr marL="0" indent="0">
              <a:buNone/>
            </a:pPr>
            <a:r>
              <a:rPr lang="ru-RU" sz="2400" err="1">
                <a:latin typeface="Corbel"/>
                <a:ea typeface="+mn-lt"/>
                <a:cs typeface="+mn-lt"/>
              </a:rPr>
              <a:t>he</a:t>
            </a:r>
            <a:r>
              <a:rPr lang="ru-RU" sz="2400" dirty="0">
                <a:latin typeface="Corbel"/>
                <a:ea typeface="+mn-lt"/>
                <a:cs typeface="+mn-lt"/>
              </a:rPr>
              <a:t>/</a:t>
            </a:r>
            <a:r>
              <a:rPr lang="ru-RU" sz="2400" err="1">
                <a:latin typeface="Corbel"/>
                <a:ea typeface="+mn-lt"/>
                <a:cs typeface="+mn-lt"/>
              </a:rPr>
              <a:t>she</a:t>
            </a:r>
            <a:r>
              <a:rPr lang="ru-RU" sz="2400" dirty="0">
                <a:latin typeface="Corbel"/>
                <a:ea typeface="+mn-lt"/>
                <a:cs typeface="+mn-lt"/>
              </a:rPr>
              <a:t>/</a:t>
            </a:r>
            <a:r>
              <a:rPr lang="ru-RU" sz="2400" err="1">
                <a:latin typeface="Corbel"/>
                <a:ea typeface="+mn-lt"/>
                <a:cs typeface="+mn-lt"/>
              </a:rPr>
              <a:t>it</a:t>
            </a:r>
            <a:r>
              <a:rPr lang="ru-RU" sz="2400" dirty="0">
                <a:latin typeface="Corbel"/>
                <a:ea typeface="+mn-lt"/>
                <a:cs typeface="+mn-lt"/>
              </a:rPr>
              <a:t>  </a:t>
            </a:r>
            <a:r>
              <a:rPr lang="ru-RU" sz="2400" err="1">
                <a:latin typeface="Corbel"/>
                <a:ea typeface="+mn-lt"/>
                <a:cs typeface="+mn-lt"/>
              </a:rPr>
              <a:t>has</a:t>
            </a:r>
            <a:r>
              <a:rPr lang="ru-RU" sz="2400" dirty="0">
                <a:latin typeface="Corbel"/>
                <a:ea typeface="+mn-lt"/>
                <a:cs typeface="+mn-lt"/>
              </a:rPr>
              <a:t>    (= </a:t>
            </a:r>
            <a:r>
              <a:rPr lang="ru-RU" sz="2400" err="1">
                <a:latin typeface="Corbel"/>
                <a:ea typeface="+mn-lt"/>
                <a:cs typeface="+mn-lt"/>
              </a:rPr>
              <a:t>he's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etc</a:t>
            </a:r>
            <a:r>
              <a:rPr lang="ru-RU" sz="2400" dirty="0">
                <a:latin typeface="Corbel"/>
                <a:ea typeface="+mn-lt"/>
                <a:cs typeface="+mn-lt"/>
              </a:rPr>
              <a:t>.)     </a:t>
            </a:r>
            <a:endParaRPr lang="ru-RU" sz="2400" dirty="0">
              <a:latin typeface="Corbel"/>
            </a:endParaRPr>
          </a:p>
          <a:p>
            <a:pPr marL="0" indent="0">
              <a:buNone/>
            </a:pPr>
            <a:endParaRPr lang="ru-RU" sz="2400" dirty="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The </a:t>
            </a:r>
            <a:r>
              <a:rPr lang="ru-RU" sz="2400" err="1">
                <a:latin typeface="Corbel"/>
                <a:ea typeface="+mn-lt"/>
                <a:cs typeface="+mn-lt"/>
              </a:rPr>
              <a:t>present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perfect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simple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have</a:t>
            </a:r>
            <a:r>
              <a:rPr lang="ru-RU" sz="2400" dirty="0">
                <a:latin typeface="Corbel"/>
                <a:ea typeface="+mn-lt"/>
                <a:cs typeface="+mn-lt"/>
              </a:rPr>
              <a:t>/</a:t>
            </a:r>
            <a:r>
              <a:rPr lang="ru-RU" sz="2400" err="1">
                <a:latin typeface="Corbel"/>
                <a:ea typeface="+mn-lt"/>
                <a:cs typeface="+mn-lt"/>
              </a:rPr>
              <a:t>has</a:t>
            </a:r>
            <a:r>
              <a:rPr lang="ru-RU" sz="2400" dirty="0">
                <a:latin typeface="Corbel"/>
                <a:ea typeface="+mn-lt"/>
                <a:cs typeface="+mn-lt"/>
              </a:rPr>
              <a:t>+ </a:t>
            </a:r>
            <a:r>
              <a:rPr lang="ru-RU" sz="2400" err="1">
                <a:latin typeface="Corbel"/>
                <a:ea typeface="+mn-lt"/>
                <a:cs typeface="+mn-lt"/>
              </a:rPr>
              <a:t>past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participle</a:t>
            </a:r>
            <a:r>
              <a:rPr lang="ru-RU" sz="2400" dirty="0">
                <a:latin typeface="Corbel"/>
                <a:ea typeface="+mn-lt"/>
                <a:cs typeface="+mn-lt"/>
              </a:rPr>
              <a:t>. The </a:t>
            </a:r>
            <a:r>
              <a:rPr lang="ru-RU" sz="2400" err="1">
                <a:latin typeface="Corbel"/>
                <a:ea typeface="+mn-lt"/>
                <a:cs typeface="+mn-lt"/>
              </a:rPr>
              <a:t>past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participle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often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ends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</a:t>
            </a:r>
            <a:r>
              <a:rPr lang="ru-RU" sz="2400" dirty="0">
                <a:latin typeface="Corbel"/>
                <a:ea typeface="+mn-lt"/>
                <a:cs typeface="+mn-lt"/>
              </a:rPr>
              <a:t> -</a:t>
            </a:r>
            <a:r>
              <a:rPr lang="ru-RU" sz="2400" err="1">
                <a:latin typeface="Corbel"/>
                <a:ea typeface="+mn-lt"/>
                <a:cs typeface="+mn-lt"/>
              </a:rPr>
              <a:t>ed</a:t>
            </a:r>
            <a:endParaRPr lang="ru-RU" sz="2400" dirty="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(</a:t>
            </a:r>
            <a:r>
              <a:rPr lang="ru-RU" sz="2400" err="1">
                <a:latin typeface="Corbel"/>
                <a:ea typeface="+mn-lt"/>
                <a:cs typeface="+mn-lt"/>
              </a:rPr>
              <a:t>finished</a:t>
            </a:r>
            <a:r>
              <a:rPr lang="ru-RU" sz="2400" dirty="0">
                <a:latin typeface="Corbel"/>
                <a:ea typeface="+mn-lt"/>
                <a:cs typeface="+mn-lt"/>
              </a:rPr>
              <a:t>/</a:t>
            </a:r>
            <a:r>
              <a:rPr lang="ru-RU" sz="2400" err="1">
                <a:latin typeface="Corbel"/>
                <a:ea typeface="+mn-lt"/>
                <a:cs typeface="+mn-lt"/>
              </a:rPr>
              <a:t>decided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etc</a:t>
            </a:r>
            <a:r>
              <a:rPr lang="ru-RU" sz="2400" dirty="0">
                <a:latin typeface="Corbel"/>
                <a:ea typeface="+mn-lt"/>
                <a:cs typeface="+mn-lt"/>
              </a:rPr>
              <a:t>.), </a:t>
            </a:r>
            <a:r>
              <a:rPr lang="ru-RU" sz="2400" err="1">
                <a:latin typeface="Corbel"/>
                <a:ea typeface="+mn-lt"/>
                <a:cs typeface="+mn-lt"/>
              </a:rPr>
              <a:t>but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many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important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verbs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are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irregular</a:t>
            </a:r>
            <a:r>
              <a:rPr lang="ru-RU" sz="2400" dirty="0">
                <a:latin typeface="Corbel"/>
                <a:ea typeface="+mn-lt"/>
                <a:cs typeface="+mn-lt"/>
              </a:rPr>
              <a:t> (</a:t>
            </a:r>
            <a:r>
              <a:rPr lang="ru-RU" sz="2400" err="1">
                <a:latin typeface="Corbel"/>
                <a:ea typeface="+mn-lt"/>
                <a:cs typeface="+mn-lt"/>
              </a:rPr>
              <a:t>lost</a:t>
            </a:r>
            <a:r>
              <a:rPr lang="ru-RU" sz="2400" dirty="0">
                <a:latin typeface="Corbel"/>
                <a:ea typeface="+mn-lt"/>
                <a:cs typeface="+mn-lt"/>
              </a:rPr>
              <a:t>/</a:t>
            </a:r>
            <a:r>
              <a:rPr lang="ru-RU" sz="2400" err="1">
                <a:latin typeface="Corbel"/>
                <a:ea typeface="+mn-lt"/>
                <a:cs typeface="+mn-lt"/>
              </a:rPr>
              <a:t>done</a:t>
            </a:r>
            <a:r>
              <a:rPr lang="ru-RU" sz="2400" dirty="0">
                <a:latin typeface="Corbel"/>
                <a:ea typeface="+mn-lt"/>
                <a:cs typeface="+mn-lt"/>
              </a:rPr>
              <a:t>/</a:t>
            </a:r>
            <a:r>
              <a:rPr lang="ru-RU" sz="2400" err="1">
                <a:latin typeface="Corbel"/>
                <a:ea typeface="+mn-lt"/>
                <a:cs typeface="+mn-lt"/>
              </a:rPr>
              <a:t>written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etc</a:t>
            </a:r>
            <a:r>
              <a:rPr lang="ru-RU" sz="2400" dirty="0">
                <a:latin typeface="Corbel"/>
                <a:ea typeface="+mn-lt"/>
                <a:cs typeface="+mn-lt"/>
              </a:rPr>
              <a:t>.).</a:t>
            </a:r>
            <a:endParaRPr lang="ru-RU" sz="2400" dirty="0">
              <a:latin typeface="Corbel"/>
            </a:endParaRP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859398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84A819-8322-B11D-23F1-8F3F79D399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7776" y="-139242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9DF44D4-1F69-CD0B-CB7A-4562983D2B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896" y="331724"/>
            <a:ext cx="11468608" cy="652590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800" b="1" dirty="0">
                <a:latin typeface="Corbel"/>
                <a:ea typeface="+mn-lt"/>
                <a:cs typeface="+mn-lt"/>
              </a:rPr>
              <a:t>B.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err="1">
                <a:latin typeface="Corbel"/>
                <a:ea typeface="+mn-lt"/>
                <a:cs typeface="+mn-lt"/>
              </a:rPr>
              <a:t>When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say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that</a:t>
            </a:r>
            <a:r>
              <a:rPr lang="ru-RU" sz="2800" dirty="0">
                <a:latin typeface="Corbel"/>
                <a:ea typeface="+mn-lt"/>
                <a:cs typeface="+mn-lt"/>
              </a:rPr>
              <a:t> '</a:t>
            </a:r>
            <a:r>
              <a:rPr lang="ru-RU" sz="2800" err="1">
                <a:latin typeface="Corbel"/>
                <a:ea typeface="+mn-lt"/>
                <a:cs typeface="+mn-lt"/>
              </a:rPr>
              <a:t>something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has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happened</a:t>
            </a:r>
            <a:r>
              <a:rPr lang="ru-RU" sz="2800" dirty="0">
                <a:latin typeface="Corbel"/>
                <a:ea typeface="+mn-lt"/>
                <a:cs typeface="+mn-lt"/>
              </a:rPr>
              <a:t>', </a:t>
            </a:r>
            <a:r>
              <a:rPr lang="ru-RU" sz="2800" err="1">
                <a:latin typeface="Corbel"/>
                <a:ea typeface="+mn-lt"/>
                <a:cs typeface="+mn-lt"/>
              </a:rPr>
              <a:t>this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usually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new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information</a:t>
            </a:r>
            <a:r>
              <a:rPr lang="ru-RU" sz="2800" dirty="0">
                <a:latin typeface="Corbel"/>
                <a:ea typeface="+mn-lt"/>
                <a:cs typeface="+mn-lt"/>
              </a:rPr>
              <a:t>: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</a:t>
            </a:r>
            <a:r>
              <a:rPr lang="ru-RU" sz="2800" err="1">
                <a:latin typeface="Corbel"/>
                <a:ea typeface="+mn-lt"/>
                <a:cs typeface="+mn-lt"/>
              </a:rPr>
              <a:t>Ow</a:t>
            </a:r>
            <a:r>
              <a:rPr lang="ru-RU" sz="2800" dirty="0">
                <a:latin typeface="Corbel"/>
                <a:ea typeface="+mn-lt"/>
                <a:cs typeface="+mn-lt"/>
              </a:rPr>
              <a:t>! </a:t>
            </a:r>
            <a:r>
              <a:rPr lang="ru-RU" sz="2800" err="1">
                <a:latin typeface="Corbel"/>
                <a:ea typeface="+mn-lt"/>
                <a:cs typeface="+mn-lt"/>
              </a:rPr>
              <a:t>I've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cut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my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finger</a:t>
            </a:r>
            <a:r>
              <a:rPr lang="ru-RU" sz="2800" dirty="0">
                <a:latin typeface="Corbel"/>
                <a:ea typeface="+mn-lt"/>
                <a:cs typeface="+mn-lt"/>
              </a:rPr>
              <a:t>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>
                <a:latin typeface="Corbel"/>
                <a:ea typeface="+mn-lt"/>
                <a:cs typeface="+mn-lt"/>
              </a:rPr>
              <a:t>⦁    The </a:t>
            </a:r>
            <a:r>
              <a:rPr lang="ru-RU" sz="2800" err="1">
                <a:latin typeface="Corbel"/>
                <a:ea typeface="+mn-lt"/>
                <a:cs typeface="+mn-lt"/>
              </a:rPr>
              <a:t>road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dosed</a:t>
            </a:r>
            <a:r>
              <a:rPr lang="ru-RU" sz="2800">
                <a:latin typeface="Corbel"/>
                <a:ea typeface="+mn-lt"/>
                <a:cs typeface="+mn-lt"/>
              </a:rPr>
              <a:t>. </a:t>
            </a:r>
            <a:r>
              <a:rPr lang="ru-RU" sz="2800" err="1">
                <a:latin typeface="Corbel"/>
                <a:ea typeface="+mn-lt"/>
                <a:cs typeface="+mn-lt"/>
              </a:rPr>
              <a:t>There's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been</a:t>
            </a:r>
            <a:r>
              <a:rPr lang="ru-RU" sz="2800">
                <a:latin typeface="Corbel"/>
                <a:ea typeface="+mn-lt"/>
                <a:cs typeface="+mn-lt"/>
              </a:rPr>
              <a:t> (</a:t>
            </a:r>
            <a:r>
              <a:rPr lang="ru-RU" sz="2800" err="1">
                <a:latin typeface="Corbel"/>
                <a:ea typeface="+mn-lt"/>
                <a:cs typeface="+mn-lt"/>
              </a:rPr>
              <a:t>there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has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been</a:t>
            </a:r>
            <a:r>
              <a:rPr lang="ru-RU" sz="2800">
                <a:latin typeface="Corbel"/>
                <a:ea typeface="+mn-lt"/>
                <a:cs typeface="+mn-lt"/>
              </a:rPr>
              <a:t>) </a:t>
            </a:r>
            <a:r>
              <a:rPr lang="ru-RU" sz="2800" err="1">
                <a:latin typeface="Corbel"/>
                <a:ea typeface="+mn-lt"/>
                <a:cs typeface="+mn-lt"/>
              </a:rPr>
              <a:t>an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accident</a:t>
            </a:r>
            <a:r>
              <a:rPr lang="ru-RU" sz="2800">
                <a:latin typeface="Corbel"/>
                <a:ea typeface="+mn-lt"/>
                <a:cs typeface="+mn-lt"/>
              </a:rPr>
              <a:t>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>
                <a:latin typeface="Corbel"/>
                <a:ea typeface="+mn-lt"/>
                <a:cs typeface="+mn-lt"/>
              </a:rPr>
              <a:t>⦁    (</a:t>
            </a:r>
            <a:r>
              <a:rPr lang="ru-RU" sz="2800" err="1">
                <a:latin typeface="Corbel"/>
                <a:ea typeface="+mn-lt"/>
                <a:cs typeface="+mn-lt"/>
              </a:rPr>
              <a:t>from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news</a:t>
            </a:r>
            <a:r>
              <a:rPr lang="ru-RU" sz="2800">
                <a:latin typeface="Corbel"/>
                <a:ea typeface="+mn-lt"/>
                <a:cs typeface="+mn-lt"/>
              </a:rPr>
              <a:t>) </a:t>
            </a:r>
            <a:r>
              <a:rPr lang="ru-RU" sz="2800" err="1">
                <a:latin typeface="Corbel"/>
                <a:ea typeface="+mn-lt"/>
                <a:cs typeface="+mn-lt"/>
              </a:rPr>
              <a:t>Police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have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arrested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two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men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connection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with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robbery</a:t>
            </a:r>
            <a:r>
              <a:rPr lang="ru-RU" sz="2800">
                <a:latin typeface="Corbel"/>
                <a:ea typeface="+mn-lt"/>
                <a:cs typeface="+mn-lt"/>
              </a:rPr>
              <a:t>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err="1">
                <a:latin typeface="Corbel"/>
                <a:ea typeface="+mn-lt"/>
                <a:cs typeface="+mn-lt"/>
              </a:rPr>
              <a:t>When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use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present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perfect</a:t>
            </a:r>
            <a:r>
              <a:rPr lang="ru-RU" sz="2800">
                <a:latin typeface="Corbel"/>
                <a:ea typeface="+mn-lt"/>
                <a:cs typeface="+mn-lt"/>
              </a:rPr>
              <a:t>, </a:t>
            </a:r>
            <a:r>
              <a:rPr lang="ru-RU" sz="2800" err="1">
                <a:latin typeface="Corbel"/>
                <a:ea typeface="+mn-lt"/>
                <a:cs typeface="+mn-lt"/>
              </a:rPr>
              <a:t>there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is</a:t>
            </a:r>
            <a:r>
              <a:rPr lang="ru-RU" sz="2800">
                <a:latin typeface="Corbel"/>
                <a:ea typeface="+mn-lt"/>
                <a:cs typeface="+mn-lt"/>
              </a:rPr>
              <a:t> a </a:t>
            </a:r>
            <a:r>
              <a:rPr lang="ru-RU" sz="2800" err="1">
                <a:latin typeface="Corbel"/>
                <a:ea typeface="+mn-lt"/>
                <a:cs typeface="+mn-lt"/>
              </a:rPr>
              <a:t>connection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with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now</a:t>
            </a:r>
            <a:r>
              <a:rPr lang="ru-RU" sz="2800">
                <a:latin typeface="Corbel"/>
                <a:ea typeface="+mn-lt"/>
                <a:cs typeface="+mn-lt"/>
              </a:rPr>
              <a:t>. The </a:t>
            </a:r>
            <a:r>
              <a:rPr lang="ru-RU" sz="2800" err="1">
                <a:latin typeface="Corbel"/>
                <a:ea typeface="+mn-lt"/>
                <a:cs typeface="+mn-lt"/>
              </a:rPr>
              <a:t>action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past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has</a:t>
            </a:r>
            <a:r>
              <a:rPr lang="ru-RU" sz="2800">
                <a:latin typeface="Corbel"/>
                <a:ea typeface="+mn-lt"/>
                <a:cs typeface="+mn-lt"/>
              </a:rPr>
              <a:t> a </a:t>
            </a:r>
            <a:r>
              <a:rPr lang="ru-RU" sz="2800" err="1">
                <a:latin typeface="Corbel"/>
                <a:ea typeface="+mn-lt"/>
                <a:cs typeface="+mn-lt"/>
              </a:rPr>
              <a:t>result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now</a:t>
            </a:r>
            <a:r>
              <a:rPr lang="ru-RU" sz="2800">
                <a:latin typeface="Corbel"/>
                <a:ea typeface="+mn-lt"/>
                <a:cs typeface="+mn-lt"/>
              </a:rPr>
              <a:t>: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>
                <a:latin typeface="Corbel"/>
                <a:ea typeface="+mn-lt"/>
                <a:cs typeface="+mn-lt"/>
              </a:rPr>
              <a:t>⦁    '</a:t>
            </a:r>
            <a:r>
              <a:rPr lang="ru-RU" sz="2800" err="1">
                <a:latin typeface="Corbel"/>
                <a:ea typeface="+mn-lt"/>
                <a:cs typeface="+mn-lt"/>
              </a:rPr>
              <a:t>Where's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your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key</a:t>
            </a:r>
            <a:r>
              <a:rPr lang="ru-RU" sz="2800">
                <a:latin typeface="Corbel"/>
                <a:ea typeface="+mn-lt"/>
                <a:cs typeface="+mn-lt"/>
              </a:rPr>
              <a:t>?'    'I </a:t>
            </a:r>
            <a:r>
              <a:rPr lang="ru-RU" sz="2800" err="1">
                <a:latin typeface="Corbel"/>
                <a:ea typeface="+mn-lt"/>
                <a:cs typeface="+mn-lt"/>
              </a:rPr>
              <a:t>don't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know</a:t>
            </a:r>
            <a:r>
              <a:rPr lang="ru-RU" sz="2800">
                <a:latin typeface="Corbel"/>
                <a:ea typeface="+mn-lt"/>
                <a:cs typeface="+mn-lt"/>
              </a:rPr>
              <a:t>. </a:t>
            </a:r>
            <a:r>
              <a:rPr lang="ru-RU" sz="2800" err="1">
                <a:latin typeface="Corbel"/>
                <a:ea typeface="+mn-lt"/>
                <a:cs typeface="+mn-lt"/>
              </a:rPr>
              <a:t>I've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lost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it</a:t>
            </a:r>
            <a:r>
              <a:rPr lang="ru-RU" sz="2800">
                <a:latin typeface="Corbel"/>
                <a:ea typeface="+mn-lt"/>
                <a:cs typeface="+mn-lt"/>
              </a:rPr>
              <a:t>.' (=I </a:t>
            </a:r>
            <a:r>
              <a:rPr lang="ru-RU" sz="2800" err="1">
                <a:latin typeface="Corbel"/>
                <a:ea typeface="+mn-lt"/>
                <a:cs typeface="+mn-lt"/>
              </a:rPr>
              <a:t>don't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have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now</a:t>
            </a:r>
            <a:r>
              <a:rPr lang="ru-RU" sz="2800">
                <a:latin typeface="Corbel"/>
                <a:ea typeface="+mn-lt"/>
                <a:cs typeface="+mn-lt"/>
              </a:rPr>
              <a:t>)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>
                <a:latin typeface="Corbel"/>
                <a:ea typeface="+mn-lt"/>
                <a:cs typeface="+mn-lt"/>
              </a:rPr>
              <a:t>⦁    </a:t>
            </a:r>
            <a:r>
              <a:rPr lang="ru-RU" sz="2800" err="1">
                <a:latin typeface="Corbel"/>
                <a:ea typeface="+mn-lt"/>
                <a:cs typeface="+mn-lt"/>
              </a:rPr>
              <a:t>He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told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me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his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name</a:t>
            </a:r>
            <a:r>
              <a:rPr lang="ru-RU" sz="2800">
                <a:latin typeface="Corbel"/>
                <a:ea typeface="+mn-lt"/>
                <a:cs typeface="+mn-lt"/>
              </a:rPr>
              <a:t>, </a:t>
            </a:r>
            <a:r>
              <a:rPr lang="ru-RU" sz="2800" err="1">
                <a:latin typeface="Corbel"/>
                <a:ea typeface="+mn-lt"/>
                <a:cs typeface="+mn-lt"/>
              </a:rPr>
              <a:t>but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I've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forgotten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it</a:t>
            </a:r>
            <a:r>
              <a:rPr lang="ru-RU" sz="2800">
                <a:latin typeface="Corbel"/>
                <a:ea typeface="+mn-lt"/>
                <a:cs typeface="+mn-lt"/>
              </a:rPr>
              <a:t>. (= I </a:t>
            </a:r>
            <a:r>
              <a:rPr lang="ru-RU" sz="2800" err="1">
                <a:latin typeface="Corbel"/>
                <a:ea typeface="+mn-lt"/>
                <a:cs typeface="+mn-lt"/>
              </a:rPr>
              <a:t>can't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remember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now</a:t>
            </a:r>
            <a:r>
              <a:rPr lang="ru-RU" sz="2800">
                <a:latin typeface="Corbel"/>
                <a:ea typeface="+mn-lt"/>
                <a:cs typeface="+mn-lt"/>
              </a:rPr>
              <a:t>)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>
                <a:latin typeface="Corbel"/>
                <a:ea typeface="+mn-lt"/>
                <a:cs typeface="+mn-lt"/>
              </a:rPr>
              <a:t>⦁    '</a:t>
            </a:r>
            <a:r>
              <a:rPr lang="ru-RU" sz="2800" err="1">
                <a:latin typeface="Corbel"/>
                <a:ea typeface="+mn-lt"/>
                <a:cs typeface="+mn-lt"/>
              </a:rPr>
              <a:t>Is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Sally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here</a:t>
            </a:r>
            <a:r>
              <a:rPr lang="ru-RU" sz="2800">
                <a:latin typeface="Corbel"/>
                <a:ea typeface="+mn-lt"/>
                <a:cs typeface="+mn-lt"/>
              </a:rPr>
              <a:t>?' 'No, </a:t>
            </a:r>
            <a:r>
              <a:rPr lang="ru-RU" sz="2800" err="1">
                <a:latin typeface="Corbel"/>
                <a:ea typeface="+mn-lt"/>
                <a:cs typeface="+mn-lt"/>
              </a:rPr>
              <a:t>she's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gone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out</a:t>
            </a:r>
            <a:r>
              <a:rPr lang="ru-RU" sz="2800">
                <a:latin typeface="Corbel"/>
                <a:ea typeface="+mn-lt"/>
                <a:cs typeface="+mn-lt"/>
              </a:rPr>
              <a:t>.' (= </a:t>
            </a:r>
            <a:r>
              <a:rPr lang="ru-RU" sz="2800" err="1">
                <a:latin typeface="Corbel"/>
                <a:ea typeface="+mn-lt"/>
                <a:cs typeface="+mn-lt"/>
              </a:rPr>
              <a:t>she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out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now</a:t>
            </a:r>
            <a:r>
              <a:rPr lang="ru-RU" sz="2800">
                <a:latin typeface="Corbel"/>
                <a:ea typeface="+mn-lt"/>
                <a:cs typeface="+mn-lt"/>
              </a:rPr>
              <a:t>)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I </a:t>
            </a:r>
            <a:r>
              <a:rPr lang="ru-RU" sz="2800" err="1">
                <a:latin typeface="Corbel"/>
                <a:ea typeface="+mn-lt"/>
                <a:cs typeface="+mn-lt"/>
              </a:rPr>
              <a:t>can't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find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my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bag</a:t>
            </a:r>
            <a:r>
              <a:rPr lang="ru-RU" sz="2800" dirty="0">
                <a:latin typeface="Corbel"/>
                <a:ea typeface="+mn-lt"/>
                <a:cs typeface="+mn-lt"/>
              </a:rPr>
              <a:t>. </a:t>
            </a:r>
            <a:r>
              <a:rPr lang="ru-RU" sz="2800" err="1">
                <a:latin typeface="Corbel"/>
                <a:ea typeface="+mn-lt"/>
                <a:cs typeface="+mn-lt"/>
              </a:rPr>
              <a:t>Have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you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seen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it</a:t>
            </a:r>
            <a:r>
              <a:rPr lang="ru-RU" sz="2800" dirty="0">
                <a:latin typeface="Corbel"/>
                <a:ea typeface="+mn-lt"/>
                <a:cs typeface="+mn-lt"/>
              </a:rPr>
              <a:t>?  (= Do </a:t>
            </a:r>
            <a:r>
              <a:rPr lang="ru-RU" sz="2800" err="1">
                <a:latin typeface="Corbel"/>
                <a:ea typeface="+mn-lt"/>
                <a:cs typeface="+mn-lt"/>
              </a:rPr>
              <a:t>you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know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where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now</a:t>
            </a:r>
            <a:r>
              <a:rPr lang="ru-RU" sz="2800" dirty="0">
                <a:latin typeface="Corbel"/>
                <a:ea typeface="+mn-lt"/>
                <a:cs typeface="+mn-lt"/>
              </a:rPr>
              <a:t>?)</a:t>
            </a:r>
            <a:endParaRPr lang="ru-RU" sz="2800" dirty="0">
              <a:latin typeface="Corbel" panose="020B0503020204020204" pitchFamily="34" charset="0"/>
            </a:endParaRP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054465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AD65FD-13D7-F73B-D70D-4E24A5BA2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-161594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3298BDC-BF15-D5AF-8229-E24E02905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7296" y="1073404"/>
            <a:ext cx="11173968" cy="471742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ru-RU" sz="3200" b="1" dirty="0">
                <a:latin typeface="Corbel"/>
                <a:ea typeface="+mn-lt"/>
                <a:cs typeface="+mn-lt"/>
              </a:rPr>
              <a:t>C.</a:t>
            </a:r>
            <a:endParaRPr lang="ru-RU" sz="3200" b="1">
              <a:latin typeface="Corbel"/>
            </a:endParaRPr>
          </a:p>
          <a:p>
            <a:pPr marL="0" indent="0">
              <a:buNone/>
            </a:pPr>
            <a:r>
              <a:rPr lang="ru-RU" sz="3200" dirty="0">
                <a:latin typeface="Corbel"/>
                <a:ea typeface="+mn-lt"/>
                <a:cs typeface="+mn-lt"/>
              </a:rPr>
              <a:t>Note </a:t>
            </a:r>
            <a:r>
              <a:rPr lang="ru-RU" sz="3200" err="1">
                <a:latin typeface="Corbel"/>
                <a:ea typeface="+mn-lt"/>
                <a:cs typeface="+mn-lt"/>
              </a:rPr>
              <a:t>the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difference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between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gone</a:t>
            </a:r>
            <a:r>
              <a:rPr lang="ru-RU" sz="3200" dirty="0">
                <a:latin typeface="Corbel"/>
                <a:ea typeface="+mn-lt"/>
                <a:cs typeface="+mn-lt"/>
              </a:rPr>
              <a:t> (</a:t>
            </a:r>
            <a:r>
              <a:rPr lang="ru-RU" sz="3200" err="1">
                <a:latin typeface="Corbel"/>
                <a:ea typeface="+mn-lt"/>
                <a:cs typeface="+mn-lt"/>
              </a:rPr>
              <a:t>to</a:t>
            </a:r>
            <a:r>
              <a:rPr lang="ru-RU" sz="3200" dirty="0">
                <a:latin typeface="Corbel"/>
                <a:ea typeface="+mn-lt"/>
                <a:cs typeface="+mn-lt"/>
              </a:rPr>
              <a:t>) </a:t>
            </a:r>
            <a:r>
              <a:rPr lang="ru-RU" sz="3200" err="1">
                <a:latin typeface="Corbel"/>
                <a:ea typeface="+mn-lt"/>
                <a:cs typeface="+mn-lt"/>
              </a:rPr>
              <a:t>and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been</a:t>
            </a:r>
            <a:r>
              <a:rPr lang="ru-RU" sz="3200" dirty="0">
                <a:latin typeface="Corbel"/>
                <a:ea typeface="+mn-lt"/>
                <a:cs typeface="+mn-lt"/>
              </a:rPr>
              <a:t> (</a:t>
            </a:r>
            <a:r>
              <a:rPr lang="ru-RU" sz="3200" err="1">
                <a:latin typeface="Corbel"/>
                <a:ea typeface="+mn-lt"/>
                <a:cs typeface="+mn-lt"/>
              </a:rPr>
              <a:t>to</a:t>
            </a:r>
            <a:r>
              <a:rPr lang="ru-RU" sz="3200" dirty="0">
                <a:latin typeface="Corbel"/>
                <a:ea typeface="+mn-lt"/>
                <a:cs typeface="+mn-lt"/>
              </a:rPr>
              <a:t>):</a:t>
            </a:r>
            <a:endParaRPr lang="ru-RU" sz="3200">
              <a:latin typeface="Corbel"/>
            </a:endParaRPr>
          </a:p>
          <a:p>
            <a:pPr marL="0" indent="0">
              <a:buNone/>
            </a:pPr>
            <a:r>
              <a:rPr lang="ru-RU" sz="3200" dirty="0">
                <a:latin typeface="Corbel"/>
                <a:ea typeface="+mn-lt"/>
                <a:cs typeface="+mn-lt"/>
              </a:rPr>
              <a:t>⦁    James </a:t>
            </a:r>
            <a:r>
              <a:rPr lang="ru-RU" sz="3200" err="1">
                <a:latin typeface="Corbel"/>
                <a:ea typeface="+mn-lt"/>
                <a:cs typeface="+mn-lt"/>
              </a:rPr>
              <a:t>is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on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holiday</a:t>
            </a:r>
            <a:r>
              <a:rPr lang="ru-RU" sz="3200" dirty="0">
                <a:latin typeface="Corbel"/>
                <a:ea typeface="+mn-lt"/>
                <a:cs typeface="+mn-lt"/>
              </a:rPr>
              <a:t>. </a:t>
            </a:r>
            <a:r>
              <a:rPr lang="ru-RU" sz="3200" err="1">
                <a:latin typeface="Corbel"/>
                <a:ea typeface="+mn-lt"/>
                <a:cs typeface="+mn-lt"/>
              </a:rPr>
              <a:t>He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has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gone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to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Italy</a:t>
            </a:r>
            <a:r>
              <a:rPr lang="ru-RU" sz="3200" dirty="0">
                <a:latin typeface="Corbel"/>
                <a:ea typeface="+mn-lt"/>
                <a:cs typeface="+mn-lt"/>
              </a:rPr>
              <a:t>. (= </a:t>
            </a:r>
            <a:r>
              <a:rPr lang="ru-RU" sz="3200" err="1">
                <a:latin typeface="Corbel"/>
                <a:ea typeface="+mn-lt"/>
                <a:cs typeface="+mn-lt"/>
              </a:rPr>
              <a:t>he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is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there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now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or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on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his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way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there</a:t>
            </a:r>
            <a:r>
              <a:rPr lang="ru-RU" sz="3200" dirty="0">
                <a:latin typeface="Corbel"/>
                <a:ea typeface="+mn-lt"/>
                <a:cs typeface="+mn-lt"/>
              </a:rPr>
              <a:t>)</a:t>
            </a:r>
            <a:endParaRPr lang="ru-RU" sz="3200">
              <a:latin typeface="Corbel"/>
            </a:endParaRPr>
          </a:p>
          <a:p>
            <a:pPr marL="0" indent="0">
              <a:buNone/>
            </a:pPr>
            <a:r>
              <a:rPr lang="ru-RU" sz="3200" dirty="0">
                <a:latin typeface="Corbel"/>
                <a:ea typeface="+mn-lt"/>
                <a:cs typeface="+mn-lt"/>
              </a:rPr>
              <a:t>⦁    </a:t>
            </a:r>
            <a:r>
              <a:rPr lang="ru-RU" sz="3200" err="1">
                <a:latin typeface="Corbel"/>
                <a:ea typeface="+mn-lt"/>
                <a:cs typeface="+mn-lt"/>
              </a:rPr>
              <a:t>Jane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is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back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home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now</a:t>
            </a:r>
            <a:r>
              <a:rPr lang="ru-RU" sz="3200" dirty="0">
                <a:latin typeface="Corbel"/>
                <a:ea typeface="+mn-lt"/>
                <a:cs typeface="+mn-lt"/>
              </a:rPr>
              <a:t>. </a:t>
            </a:r>
            <a:r>
              <a:rPr lang="ru-RU" sz="3200" err="1">
                <a:latin typeface="Corbel"/>
                <a:ea typeface="+mn-lt"/>
                <a:cs typeface="+mn-lt"/>
              </a:rPr>
              <a:t>She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has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been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to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Italy</a:t>
            </a:r>
            <a:r>
              <a:rPr lang="ru-RU" sz="3200" dirty="0">
                <a:latin typeface="Corbel"/>
                <a:ea typeface="+mn-lt"/>
                <a:cs typeface="+mn-lt"/>
              </a:rPr>
              <a:t>. (= </a:t>
            </a:r>
            <a:r>
              <a:rPr lang="ru-RU" sz="3200" err="1">
                <a:latin typeface="Corbel"/>
                <a:ea typeface="+mn-lt"/>
                <a:cs typeface="+mn-lt"/>
              </a:rPr>
              <a:t>she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has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now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come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back</a:t>
            </a:r>
            <a:r>
              <a:rPr lang="ru-RU" sz="3200" dirty="0">
                <a:latin typeface="Corbel"/>
                <a:ea typeface="+mn-lt"/>
                <a:cs typeface="+mn-lt"/>
              </a:rPr>
              <a:t>)</a:t>
            </a:r>
            <a:endParaRPr lang="ru-RU" sz="3200">
              <a:latin typeface="Corbel"/>
            </a:endParaRP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40787743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AB8ACB-76A7-BFE9-9422-CF5C46666C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9536" y="-151434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53AE73-73A5-43F2-AD14-BC40583CA0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096" y="189484"/>
            <a:ext cx="11407648" cy="617030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ru-RU" sz="2800" b="1">
                <a:latin typeface="Corbel"/>
                <a:ea typeface="+mn-lt"/>
                <a:cs typeface="+mn-lt"/>
              </a:rPr>
              <a:t>D.</a:t>
            </a:r>
            <a:endParaRPr lang="ru-RU" sz="2800" b="1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You </a:t>
            </a:r>
            <a:r>
              <a:rPr lang="ru-RU" sz="2800" dirty="0" err="1">
                <a:latin typeface="Corbel"/>
                <a:ea typeface="+mn-lt"/>
                <a:cs typeface="+mn-lt"/>
              </a:rPr>
              <a:t>can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use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the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present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perfect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with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just</a:t>
            </a:r>
            <a:r>
              <a:rPr lang="ru-RU" sz="2800" dirty="0">
                <a:latin typeface="Corbel"/>
                <a:ea typeface="+mn-lt"/>
                <a:cs typeface="+mn-lt"/>
              </a:rPr>
              <a:t>, </a:t>
            </a:r>
            <a:r>
              <a:rPr lang="ru-RU" sz="2800" dirty="0" err="1">
                <a:latin typeface="Corbel"/>
                <a:ea typeface="+mn-lt"/>
                <a:cs typeface="+mn-lt"/>
              </a:rPr>
              <a:t>already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and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yet</a:t>
            </a:r>
            <a:r>
              <a:rPr lang="ru-RU" sz="2800" dirty="0">
                <a:latin typeface="Corbel"/>
                <a:ea typeface="+mn-lt"/>
                <a:cs typeface="+mn-lt"/>
              </a:rPr>
              <a:t>.</a:t>
            </a:r>
            <a:endParaRPr lang="ru-RU" sz="2800">
              <a:latin typeface="Corbel"/>
            </a:endParaRPr>
          </a:p>
          <a:p>
            <a:pPr marL="0" indent="0">
              <a:buNone/>
            </a:pPr>
            <a:r>
              <a:rPr lang="ru-RU" sz="2800" dirty="0" err="1">
                <a:latin typeface="Corbel"/>
                <a:ea typeface="+mn-lt"/>
                <a:cs typeface="+mn-lt"/>
              </a:rPr>
              <a:t>Just</a:t>
            </a:r>
            <a:r>
              <a:rPr lang="ru-RU" sz="2800" dirty="0">
                <a:latin typeface="Corbel"/>
                <a:ea typeface="+mn-lt"/>
                <a:cs typeface="+mn-lt"/>
              </a:rPr>
              <a:t>= a </a:t>
            </a:r>
            <a:r>
              <a:rPr lang="ru-RU" sz="2800" dirty="0" err="1">
                <a:latin typeface="Corbel"/>
                <a:ea typeface="+mn-lt"/>
                <a:cs typeface="+mn-lt"/>
              </a:rPr>
              <a:t>short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time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ago</a:t>
            </a:r>
            <a:r>
              <a:rPr lang="ru-RU" sz="2800" dirty="0">
                <a:latin typeface="Corbel"/>
                <a:ea typeface="+mn-lt"/>
                <a:cs typeface="+mn-lt"/>
              </a:rPr>
              <a:t>:</a:t>
            </a:r>
            <a:endParaRPr lang="ru-RU" sz="2800" dirty="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'</a:t>
            </a:r>
            <a:r>
              <a:rPr lang="ru-RU" sz="2800" dirty="0" err="1">
                <a:latin typeface="Corbel"/>
                <a:ea typeface="+mn-lt"/>
                <a:cs typeface="+mn-lt"/>
              </a:rPr>
              <a:t>Are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you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hungry</a:t>
            </a:r>
            <a:r>
              <a:rPr lang="ru-RU" sz="2800" dirty="0">
                <a:latin typeface="Corbel"/>
                <a:ea typeface="+mn-lt"/>
                <a:cs typeface="+mn-lt"/>
              </a:rPr>
              <a:t>?' 'No, </a:t>
            </a:r>
            <a:r>
              <a:rPr lang="ru-RU" sz="2800" dirty="0" err="1">
                <a:latin typeface="Corbel"/>
                <a:ea typeface="+mn-lt"/>
                <a:cs typeface="+mn-lt"/>
              </a:rPr>
              <a:t>I've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just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had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lunch</a:t>
            </a:r>
            <a:r>
              <a:rPr lang="ru-RU" sz="2800" dirty="0">
                <a:latin typeface="Corbel"/>
                <a:ea typeface="+mn-lt"/>
                <a:cs typeface="+mn-lt"/>
              </a:rPr>
              <a:t>.'</a:t>
            </a:r>
            <a:endParaRPr lang="ru-RU" sz="2800" dirty="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Hello. </a:t>
            </a:r>
            <a:r>
              <a:rPr lang="ru-RU" sz="2800" dirty="0" err="1">
                <a:latin typeface="Corbel"/>
                <a:ea typeface="+mn-lt"/>
                <a:cs typeface="+mn-lt"/>
              </a:rPr>
              <a:t>Have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you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just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arrived</a:t>
            </a:r>
            <a:r>
              <a:rPr lang="ru-RU" sz="2800" dirty="0">
                <a:latin typeface="Corbel"/>
                <a:ea typeface="+mn-lt"/>
                <a:cs typeface="+mn-lt"/>
              </a:rPr>
              <a:t>?</a:t>
            </a:r>
            <a:endParaRPr lang="ru-RU" sz="2800" dirty="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We </a:t>
            </a:r>
            <a:r>
              <a:rPr lang="ru-RU" sz="2800" dirty="0" err="1">
                <a:latin typeface="Corbel"/>
                <a:ea typeface="+mn-lt"/>
                <a:cs typeface="+mn-lt"/>
              </a:rPr>
              <a:t>use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already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say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that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something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happened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sooner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than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expected</a:t>
            </a:r>
            <a:r>
              <a:rPr lang="ru-RU" sz="2800" dirty="0">
                <a:latin typeface="Corbel"/>
                <a:ea typeface="+mn-lt"/>
                <a:cs typeface="+mn-lt"/>
              </a:rPr>
              <a:t>:</a:t>
            </a:r>
            <a:endParaRPr lang="ru-RU" sz="2800" dirty="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'</a:t>
            </a:r>
            <a:r>
              <a:rPr lang="ru-RU" sz="2800" dirty="0" err="1">
                <a:latin typeface="Corbel"/>
                <a:ea typeface="+mn-lt"/>
                <a:cs typeface="+mn-lt"/>
              </a:rPr>
              <a:t>Don't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forget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pay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your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electricity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bill</a:t>
            </a:r>
            <a:r>
              <a:rPr lang="ru-RU" sz="2800" dirty="0">
                <a:latin typeface="Corbel"/>
                <a:ea typeface="+mn-lt"/>
                <a:cs typeface="+mn-lt"/>
              </a:rPr>
              <a:t>.' '</a:t>
            </a:r>
            <a:r>
              <a:rPr lang="ru-RU" sz="2800" dirty="0" err="1">
                <a:latin typeface="Corbel"/>
                <a:ea typeface="+mn-lt"/>
                <a:cs typeface="+mn-lt"/>
              </a:rPr>
              <a:t>I've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already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paid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it</a:t>
            </a:r>
            <a:r>
              <a:rPr lang="ru-RU" sz="2800" dirty="0">
                <a:latin typeface="Corbel"/>
                <a:ea typeface="+mn-lt"/>
                <a:cs typeface="+mn-lt"/>
              </a:rPr>
              <a:t>.'</a:t>
            </a:r>
            <a:endParaRPr lang="ru-RU" sz="2800" dirty="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'What </a:t>
            </a:r>
            <a:r>
              <a:rPr lang="ru-RU" sz="2800" dirty="0" err="1">
                <a:latin typeface="Corbel"/>
                <a:ea typeface="+mn-lt"/>
                <a:cs typeface="+mn-lt"/>
              </a:rPr>
              <a:t>time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is</a:t>
            </a:r>
            <a:r>
              <a:rPr lang="ru-RU" sz="2800" dirty="0">
                <a:latin typeface="Corbel"/>
                <a:ea typeface="+mn-lt"/>
                <a:cs typeface="+mn-lt"/>
              </a:rPr>
              <a:t> Mark </a:t>
            </a:r>
            <a:r>
              <a:rPr lang="ru-RU" sz="2800" dirty="0" err="1">
                <a:latin typeface="Corbel"/>
                <a:ea typeface="+mn-lt"/>
                <a:cs typeface="+mn-lt"/>
              </a:rPr>
              <a:t>leaving</a:t>
            </a:r>
            <a:r>
              <a:rPr lang="ru-RU" sz="2800" dirty="0">
                <a:latin typeface="Corbel"/>
                <a:ea typeface="+mn-lt"/>
                <a:cs typeface="+mn-lt"/>
              </a:rPr>
              <a:t>?'  '</a:t>
            </a:r>
            <a:r>
              <a:rPr lang="ru-RU" sz="2800" dirty="0" err="1">
                <a:latin typeface="Corbel"/>
                <a:ea typeface="+mn-lt"/>
                <a:cs typeface="+mn-lt"/>
              </a:rPr>
              <a:t>He's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already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left</a:t>
            </a:r>
            <a:r>
              <a:rPr lang="ru-RU" sz="2800" dirty="0">
                <a:latin typeface="Corbel"/>
                <a:ea typeface="+mn-lt"/>
                <a:cs typeface="+mn-lt"/>
              </a:rPr>
              <a:t>.'</a:t>
            </a:r>
            <a:endParaRPr lang="ru-RU" sz="2800" dirty="0">
              <a:latin typeface="Corbel"/>
            </a:endParaRPr>
          </a:p>
          <a:p>
            <a:pPr marL="0" indent="0">
              <a:buNone/>
            </a:pPr>
            <a:r>
              <a:rPr lang="ru-RU" sz="2800" err="1">
                <a:latin typeface="Corbel"/>
                <a:ea typeface="+mn-lt"/>
                <a:cs typeface="+mn-lt"/>
              </a:rPr>
              <a:t>Yet</a:t>
            </a:r>
            <a:r>
              <a:rPr lang="ru-RU" sz="2800" dirty="0">
                <a:latin typeface="Corbel"/>
                <a:ea typeface="+mn-lt"/>
                <a:cs typeface="+mn-lt"/>
              </a:rPr>
              <a:t> = </a:t>
            </a:r>
            <a:r>
              <a:rPr lang="ru-RU" sz="2800" err="1">
                <a:latin typeface="Corbel"/>
                <a:ea typeface="+mn-lt"/>
                <a:cs typeface="+mn-lt"/>
              </a:rPr>
              <a:t>until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now</a:t>
            </a:r>
            <a:r>
              <a:rPr lang="ru-RU" sz="2800" dirty="0">
                <a:latin typeface="Corbel"/>
                <a:ea typeface="+mn-lt"/>
                <a:cs typeface="+mn-lt"/>
              </a:rPr>
              <a:t>. </a:t>
            </a:r>
            <a:r>
              <a:rPr lang="ru-RU" sz="2800" err="1">
                <a:latin typeface="Corbel"/>
                <a:ea typeface="+mn-lt"/>
                <a:cs typeface="+mn-lt"/>
              </a:rPr>
              <a:t>Yet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shows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that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speaker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expecting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something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to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happen</a:t>
            </a:r>
            <a:r>
              <a:rPr lang="ru-RU" sz="2800" dirty="0">
                <a:latin typeface="Corbel"/>
                <a:ea typeface="+mn-lt"/>
                <a:cs typeface="+mn-lt"/>
              </a:rPr>
              <a:t>. </a:t>
            </a:r>
            <a:r>
              <a:rPr lang="ru-RU" sz="2800" err="1">
                <a:latin typeface="Corbel"/>
                <a:ea typeface="+mn-lt"/>
                <a:cs typeface="+mn-lt"/>
              </a:rPr>
              <a:t>Use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yet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only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questions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and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negative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sentences</a:t>
            </a:r>
            <a:r>
              <a:rPr lang="ru-RU" sz="2800" dirty="0">
                <a:latin typeface="Corbel"/>
                <a:ea typeface="+mn-lt"/>
                <a:cs typeface="+mn-lt"/>
              </a:rPr>
              <a:t>:</a:t>
            </a:r>
            <a:endParaRPr lang="ru-RU" sz="2800" dirty="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</a:t>
            </a:r>
            <a:r>
              <a:rPr lang="ru-RU" sz="2800" dirty="0" err="1">
                <a:latin typeface="Corbel"/>
                <a:ea typeface="+mn-lt"/>
                <a:cs typeface="+mn-lt"/>
              </a:rPr>
              <a:t>Has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it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stopped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raining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dirty="0" err="1">
                <a:latin typeface="Corbel"/>
                <a:ea typeface="+mn-lt"/>
                <a:cs typeface="+mn-lt"/>
              </a:rPr>
              <a:t>yet</a:t>
            </a:r>
            <a:r>
              <a:rPr lang="ru-RU" sz="2800" dirty="0">
                <a:latin typeface="Corbel"/>
                <a:ea typeface="+mn-lt"/>
                <a:cs typeface="+mn-lt"/>
              </a:rPr>
              <a:t>?</a:t>
            </a:r>
            <a:endParaRPr lang="ru-RU" sz="2800" dirty="0">
              <a:latin typeface="Corbel"/>
            </a:endParaRPr>
          </a:p>
          <a:p>
            <a:pPr marL="0" indent="0">
              <a:buNone/>
            </a:pPr>
            <a:r>
              <a:rPr lang="ru-RU" sz="2800" dirty="0">
                <a:latin typeface="Corbel"/>
                <a:ea typeface="+mn-lt"/>
                <a:cs typeface="+mn-lt"/>
              </a:rPr>
              <a:t>⦁    </a:t>
            </a:r>
            <a:r>
              <a:rPr lang="ru-RU" sz="2800" err="1">
                <a:latin typeface="Corbel"/>
                <a:ea typeface="+mn-lt"/>
                <a:cs typeface="+mn-lt"/>
              </a:rPr>
              <a:t>I've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written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the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email</a:t>
            </a:r>
            <a:r>
              <a:rPr lang="ru-RU" sz="2800" dirty="0">
                <a:latin typeface="Corbel"/>
                <a:ea typeface="+mn-lt"/>
                <a:cs typeface="+mn-lt"/>
              </a:rPr>
              <a:t>, </a:t>
            </a:r>
            <a:r>
              <a:rPr lang="ru-RU" sz="2800" err="1">
                <a:latin typeface="Corbel"/>
                <a:ea typeface="+mn-lt"/>
                <a:cs typeface="+mn-lt"/>
              </a:rPr>
              <a:t>but</a:t>
            </a:r>
            <a:r>
              <a:rPr lang="ru-RU" sz="2800" dirty="0">
                <a:latin typeface="Corbel"/>
                <a:ea typeface="+mn-lt"/>
                <a:cs typeface="+mn-lt"/>
              </a:rPr>
              <a:t> I </a:t>
            </a:r>
            <a:r>
              <a:rPr lang="ru-RU" sz="2800" err="1">
                <a:latin typeface="Corbel"/>
                <a:ea typeface="+mn-lt"/>
                <a:cs typeface="+mn-lt"/>
              </a:rPr>
              <a:t>haven't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sent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it</a:t>
            </a:r>
            <a:r>
              <a:rPr lang="ru-RU" sz="2800" dirty="0">
                <a:latin typeface="Corbel"/>
                <a:ea typeface="+mn-lt"/>
                <a:cs typeface="+mn-lt"/>
              </a:rPr>
              <a:t> </a:t>
            </a:r>
            <a:r>
              <a:rPr lang="ru-RU" sz="2800" err="1">
                <a:latin typeface="Corbel"/>
                <a:ea typeface="+mn-lt"/>
                <a:cs typeface="+mn-lt"/>
              </a:rPr>
              <a:t>yet</a:t>
            </a:r>
            <a:r>
              <a:rPr lang="ru-RU" sz="2800" dirty="0">
                <a:latin typeface="Corbel"/>
                <a:ea typeface="+mn-lt"/>
                <a:cs typeface="+mn-lt"/>
              </a:rPr>
              <a:t>.</a:t>
            </a:r>
            <a:endParaRPr lang="ru-RU" sz="2800" dirty="0">
              <a:latin typeface="Corbel"/>
            </a:endParaRP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832103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149347-4D2A-3842-6D3F-D5B4F40AE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-151434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94AB0BE-4532-ACDD-DB33-A7257AFBB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76" y="1418844"/>
            <a:ext cx="11316208" cy="502222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3200" b="1" dirty="0">
                <a:latin typeface="Corbel"/>
                <a:ea typeface="+mn-lt"/>
                <a:cs typeface="+mn-lt"/>
              </a:rPr>
              <a:t>E.</a:t>
            </a:r>
            <a:endParaRPr lang="ru-RU" sz="3200" b="1">
              <a:latin typeface="Corbel"/>
            </a:endParaRPr>
          </a:p>
          <a:p>
            <a:pPr marL="0" indent="0">
              <a:buNone/>
            </a:pPr>
            <a:r>
              <a:rPr lang="ru-RU" sz="3200" dirty="0">
                <a:latin typeface="Corbel"/>
                <a:ea typeface="+mn-lt"/>
                <a:cs typeface="+mn-lt"/>
              </a:rPr>
              <a:t>You </a:t>
            </a:r>
            <a:r>
              <a:rPr lang="ru-RU" sz="3200" err="1">
                <a:latin typeface="Corbel"/>
                <a:ea typeface="+mn-lt"/>
                <a:cs typeface="+mn-lt"/>
              </a:rPr>
              <a:t>can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also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use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the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past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simple</a:t>
            </a:r>
            <a:r>
              <a:rPr lang="ru-RU" sz="3200" dirty="0">
                <a:latin typeface="Corbel"/>
                <a:ea typeface="+mn-lt"/>
                <a:cs typeface="+mn-lt"/>
              </a:rPr>
              <a:t> (</a:t>
            </a:r>
            <a:r>
              <a:rPr lang="ru-RU" sz="3200" err="1">
                <a:latin typeface="Corbel"/>
                <a:ea typeface="+mn-lt"/>
                <a:cs typeface="+mn-lt"/>
              </a:rPr>
              <a:t>did</a:t>
            </a:r>
            <a:r>
              <a:rPr lang="ru-RU" sz="3200" dirty="0">
                <a:latin typeface="Corbel"/>
                <a:ea typeface="+mn-lt"/>
                <a:cs typeface="+mn-lt"/>
              </a:rPr>
              <a:t>, </a:t>
            </a:r>
            <a:r>
              <a:rPr lang="ru-RU" sz="3200" err="1">
                <a:latin typeface="Corbel"/>
                <a:ea typeface="+mn-lt"/>
                <a:cs typeface="+mn-lt"/>
              </a:rPr>
              <a:t>went</a:t>
            </a:r>
            <a:r>
              <a:rPr lang="ru-RU" sz="3200" dirty="0">
                <a:latin typeface="Corbel"/>
                <a:ea typeface="+mn-lt"/>
                <a:cs typeface="+mn-lt"/>
              </a:rPr>
              <a:t>, </a:t>
            </a:r>
            <a:r>
              <a:rPr lang="ru-RU" sz="3200" err="1">
                <a:latin typeface="Corbel"/>
                <a:ea typeface="+mn-lt"/>
                <a:cs typeface="+mn-lt"/>
              </a:rPr>
              <a:t>had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etc</a:t>
            </a:r>
            <a:r>
              <a:rPr lang="ru-RU" sz="3200" dirty="0">
                <a:latin typeface="Corbel"/>
                <a:ea typeface="+mn-lt"/>
                <a:cs typeface="+mn-lt"/>
              </a:rPr>
              <a:t>.) </a:t>
            </a:r>
            <a:r>
              <a:rPr lang="ru-RU" sz="3200" err="1">
                <a:latin typeface="Corbel"/>
                <a:ea typeface="+mn-lt"/>
                <a:cs typeface="+mn-lt"/>
              </a:rPr>
              <a:t>in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the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examples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on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this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page</a:t>
            </a:r>
            <a:r>
              <a:rPr lang="ru-RU" sz="3200" dirty="0">
                <a:latin typeface="Corbel"/>
                <a:ea typeface="+mn-lt"/>
                <a:cs typeface="+mn-lt"/>
              </a:rPr>
              <a:t>. </a:t>
            </a:r>
            <a:r>
              <a:rPr lang="ru-RU" sz="3200" err="1">
                <a:latin typeface="Corbel"/>
                <a:ea typeface="+mn-lt"/>
                <a:cs typeface="+mn-lt"/>
              </a:rPr>
              <a:t>So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you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can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say</a:t>
            </a:r>
            <a:r>
              <a:rPr lang="ru-RU" sz="3200" dirty="0">
                <a:latin typeface="Corbel"/>
                <a:ea typeface="+mn-lt"/>
                <a:cs typeface="+mn-lt"/>
              </a:rPr>
              <a:t>:</a:t>
            </a:r>
            <a:endParaRPr lang="ru-RU" sz="3200">
              <a:latin typeface="Corbel"/>
            </a:endParaRPr>
          </a:p>
          <a:p>
            <a:pPr marL="0" indent="0">
              <a:buNone/>
            </a:pPr>
            <a:r>
              <a:rPr lang="ru-RU" sz="3200" dirty="0">
                <a:latin typeface="Corbel"/>
                <a:ea typeface="+mn-lt"/>
                <a:cs typeface="+mn-lt"/>
              </a:rPr>
              <a:t>⦁    '</a:t>
            </a:r>
            <a:r>
              <a:rPr lang="ru-RU" sz="3200" err="1">
                <a:latin typeface="Corbel"/>
                <a:ea typeface="+mn-lt"/>
                <a:cs typeface="+mn-lt"/>
              </a:rPr>
              <a:t>Is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Sally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here</a:t>
            </a:r>
            <a:r>
              <a:rPr lang="ru-RU" sz="3200" dirty="0">
                <a:latin typeface="Corbel"/>
                <a:ea typeface="+mn-lt"/>
                <a:cs typeface="+mn-lt"/>
              </a:rPr>
              <a:t>?'  'No, </a:t>
            </a:r>
            <a:r>
              <a:rPr lang="ru-RU" sz="3200" err="1">
                <a:latin typeface="Corbel"/>
                <a:ea typeface="+mn-lt"/>
                <a:cs typeface="+mn-lt"/>
              </a:rPr>
              <a:t>she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went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out</a:t>
            </a:r>
            <a:r>
              <a:rPr lang="ru-RU" sz="3200" dirty="0">
                <a:latin typeface="Corbel"/>
                <a:ea typeface="+mn-lt"/>
                <a:cs typeface="+mn-lt"/>
              </a:rPr>
              <a:t>.'  </a:t>
            </a:r>
            <a:r>
              <a:rPr lang="ru-RU" sz="3200" err="1">
                <a:latin typeface="Corbel"/>
                <a:ea typeface="+mn-lt"/>
                <a:cs typeface="+mn-lt"/>
              </a:rPr>
              <a:t>or</a:t>
            </a:r>
            <a:r>
              <a:rPr lang="ru-RU" sz="3200" dirty="0">
                <a:latin typeface="Corbel"/>
                <a:ea typeface="+mn-lt"/>
                <a:cs typeface="+mn-lt"/>
              </a:rPr>
              <a:t>  'No, </a:t>
            </a:r>
            <a:r>
              <a:rPr lang="ru-RU" sz="3200" err="1">
                <a:latin typeface="Corbel"/>
                <a:ea typeface="+mn-lt"/>
                <a:cs typeface="+mn-lt"/>
              </a:rPr>
              <a:t>she's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gone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out</a:t>
            </a:r>
            <a:r>
              <a:rPr lang="ru-RU" sz="3200" dirty="0">
                <a:latin typeface="Corbel"/>
                <a:ea typeface="+mn-lt"/>
                <a:cs typeface="+mn-lt"/>
              </a:rPr>
              <a:t>.'</a:t>
            </a:r>
            <a:endParaRPr lang="ru-RU" sz="3200">
              <a:latin typeface="Corbel"/>
            </a:endParaRPr>
          </a:p>
          <a:p>
            <a:pPr marL="0" indent="0">
              <a:buNone/>
            </a:pPr>
            <a:r>
              <a:rPr lang="ru-RU" sz="3200" dirty="0">
                <a:latin typeface="Corbel"/>
                <a:ea typeface="+mn-lt"/>
                <a:cs typeface="+mn-lt"/>
              </a:rPr>
              <a:t>⦁    '</a:t>
            </a:r>
            <a:r>
              <a:rPr lang="ru-RU" sz="3200" err="1">
                <a:latin typeface="Corbel"/>
                <a:ea typeface="+mn-lt"/>
                <a:cs typeface="+mn-lt"/>
              </a:rPr>
              <a:t>Are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you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hungry</a:t>
            </a:r>
            <a:r>
              <a:rPr lang="ru-RU" sz="3200" dirty="0">
                <a:latin typeface="Corbel"/>
                <a:ea typeface="+mn-lt"/>
                <a:cs typeface="+mn-lt"/>
              </a:rPr>
              <a:t>?'  'No, I </a:t>
            </a:r>
            <a:r>
              <a:rPr lang="ru-RU" sz="3200" err="1">
                <a:latin typeface="Corbel"/>
                <a:ea typeface="+mn-lt"/>
                <a:cs typeface="+mn-lt"/>
              </a:rPr>
              <a:t>just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had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lunch</a:t>
            </a:r>
            <a:r>
              <a:rPr lang="ru-RU" sz="3200" dirty="0">
                <a:latin typeface="Corbel"/>
                <a:ea typeface="+mn-lt"/>
                <a:cs typeface="+mn-lt"/>
              </a:rPr>
              <a:t>.'  </a:t>
            </a:r>
            <a:r>
              <a:rPr lang="ru-RU" sz="3200" err="1">
                <a:latin typeface="Corbel"/>
                <a:ea typeface="+mn-lt"/>
                <a:cs typeface="+mn-lt"/>
              </a:rPr>
              <a:t>or</a:t>
            </a:r>
            <a:r>
              <a:rPr lang="ru-RU" sz="3200" dirty="0">
                <a:latin typeface="Corbel"/>
                <a:ea typeface="+mn-lt"/>
                <a:cs typeface="+mn-lt"/>
              </a:rPr>
              <a:t>  'No, </a:t>
            </a:r>
            <a:r>
              <a:rPr lang="ru-RU" sz="3200" err="1">
                <a:latin typeface="Corbel"/>
                <a:ea typeface="+mn-lt"/>
                <a:cs typeface="+mn-lt"/>
              </a:rPr>
              <a:t>I've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just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had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lunch</a:t>
            </a:r>
            <a:r>
              <a:rPr lang="ru-RU" sz="3200" dirty="0">
                <a:latin typeface="Corbel"/>
                <a:ea typeface="+mn-lt"/>
                <a:cs typeface="+mn-lt"/>
              </a:rPr>
              <a:t>.'</a:t>
            </a:r>
            <a:endParaRPr lang="ru-RU" sz="3200">
              <a:latin typeface="Corbel"/>
            </a:endParaRPr>
          </a:p>
          <a:p>
            <a:pPr marL="0" indent="0">
              <a:buNone/>
            </a:pPr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300827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7FC271-31BD-74D8-39E7-B988030EA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141732"/>
            <a:ext cx="7729728" cy="1188720"/>
          </a:xfrm>
        </p:spPr>
        <p:txBody>
          <a:bodyPr/>
          <a:lstStyle/>
          <a:p>
            <a:r>
              <a:rPr lang="ru-RU" dirty="0" err="1">
                <a:latin typeface="Calibri"/>
                <a:ea typeface="Calibri"/>
                <a:cs typeface="Calibri"/>
              </a:rPr>
              <a:t>Part</a:t>
            </a:r>
            <a:r>
              <a:rPr lang="ru-RU" dirty="0">
                <a:latin typeface="Calibri"/>
                <a:ea typeface="Calibri"/>
                <a:cs typeface="Calibri"/>
              </a:rPr>
              <a:t> 2. </a:t>
            </a:r>
            <a:r>
              <a:rPr lang="ru-RU" dirty="0" err="1">
                <a:latin typeface="Calibri"/>
                <a:ea typeface="Calibri"/>
                <a:cs typeface="Calibri"/>
              </a:rPr>
              <a:t>Present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perfect</a:t>
            </a:r>
            <a:r>
              <a:rPr lang="ru-RU" dirty="0">
                <a:latin typeface="Calibri"/>
                <a:ea typeface="Calibri"/>
                <a:cs typeface="Calibri"/>
              </a:rPr>
              <a:t> 2 (l </a:t>
            </a:r>
            <a:r>
              <a:rPr lang="ru-RU" dirty="0" err="1">
                <a:latin typeface="Calibri"/>
                <a:ea typeface="Calibri"/>
                <a:cs typeface="Calibri"/>
              </a:rPr>
              <a:t>have</a:t>
            </a:r>
            <a:r>
              <a:rPr lang="ru-RU" dirty="0">
                <a:latin typeface="Calibri"/>
                <a:ea typeface="Calibri"/>
                <a:cs typeface="Calibri"/>
              </a:rPr>
              <a:t> </a:t>
            </a:r>
            <a:r>
              <a:rPr lang="ru-RU" dirty="0" err="1">
                <a:latin typeface="Calibri"/>
                <a:ea typeface="Calibri"/>
                <a:cs typeface="Calibri"/>
              </a:rPr>
              <a:t>done</a:t>
            </a:r>
            <a:r>
              <a:rPr lang="ru-RU" dirty="0">
                <a:latin typeface="Calibri"/>
                <a:ea typeface="Calibri"/>
                <a:cs typeface="Calibri"/>
              </a:rPr>
              <a:t>) </a:t>
            </a:r>
            <a:endParaRPr lang="ru-RU" dirty="0">
              <a:latin typeface="Calibri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40AA5D5-85E8-F4C3-34E4-D82185DC0C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416" y="1550924"/>
            <a:ext cx="11641328" cy="516446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400" b="1" dirty="0">
                <a:latin typeface="Corbel"/>
                <a:ea typeface="+mn-lt"/>
                <a:cs typeface="+mn-lt"/>
              </a:rPr>
              <a:t>A.</a:t>
            </a:r>
            <a:endParaRPr lang="ru-RU" sz="2400" b="1" dirty="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DAVE: </a:t>
            </a:r>
            <a:r>
              <a:rPr lang="ru-RU" sz="2400" err="1">
                <a:latin typeface="Corbel"/>
                <a:ea typeface="+mn-lt"/>
                <a:cs typeface="+mn-lt"/>
              </a:rPr>
              <a:t>Have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you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travelled</a:t>
            </a:r>
            <a:r>
              <a:rPr lang="ru-RU" sz="2400" dirty="0">
                <a:latin typeface="Corbel"/>
                <a:ea typeface="+mn-lt"/>
                <a:cs typeface="+mn-lt"/>
              </a:rPr>
              <a:t> a </a:t>
            </a:r>
            <a:r>
              <a:rPr lang="ru-RU" sz="2400" err="1">
                <a:latin typeface="Corbel"/>
                <a:ea typeface="+mn-lt"/>
                <a:cs typeface="+mn-lt"/>
              </a:rPr>
              <a:t>lot,Jane</a:t>
            </a:r>
            <a:r>
              <a:rPr lang="ru-RU" sz="2400" dirty="0">
                <a:latin typeface="Corbel"/>
                <a:ea typeface="+mn-lt"/>
                <a:cs typeface="+mn-lt"/>
              </a:rPr>
              <a:t>?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JANE: Yes, </a:t>
            </a:r>
            <a:r>
              <a:rPr lang="ru-RU" sz="2400" err="1">
                <a:latin typeface="Corbel"/>
                <a:ea typeface="+mn-lt"/>
                <a:cs typeface="+mn-lt"/>
              </a:rPr>
              <a:t>I've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been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lots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places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DAVE: </a:t>
            </a:r>
            <a:r>
              <a:rPr lang="ru-RU" sz="2400" err="1">
                <a:latin typeface="Corbel"/>
                <a:ea typeface="+mn-lt"/>
                <a:cs typeface="+mn-lt"/>
              </a:rPr>
              <a:t>Really</a:t>
            </a:r>
            <a:r>
              <a:rPr lang="ru-RU" sz="2400" dirty="0">
                <a:latin typeface="Corbel"/>
                <a:ea typeface="+mn-lt"/>
                <a:cs typeface="+mn-lt"/>
              </a:rPr>
              <a:t>? </a:t>
            </a:r>
            <a:r>
              <a:rPr lang="ru-RU" sz="2400" err="1">
                <a:latin typeface="Corbel"/>
                <a:ea typeface="+mn-lt"/>
                <a:cs typeface="+mn-lt"/>
              </a:rPr>
              <a:t>Have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you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ever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been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China?</a:t>
            </a:r>
            <a:endParaRPr lang="ru-RU" sz="2400" dirty="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JANE:  Yes, </a:t>
            </a:r>
            <a:r>
              <a:rPr lang="ru-RU" sz="2400" err="1">
                <a:latin typeface="Corbel"/>
                <a:ea typeface="+mn-lt"/>
                <a:cs typeface="+mn-lt"/>
              </a:rPr>
              <a:t>I've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been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China </a:t>
            </a:r>
            <a:r>
              <a:rPr lang="ru-RU" sz="2400" err="1">
                <a:latin typeface="Corbel"/>
                <a:ea typeface="+mn-lt"/>
                <a:cs typeface="+mn-lt"/>
              </a:rPr>
              <a:t>twice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 dirty="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DAVE: What </a:t>
            </a:r>
            <a:r>
              <a:rPr lang="ru-RU" sz="2400" err="1">
                <a:latin typeface="Corbel"/>
                <a:ea typeface="+mn-lt"/>
                <a:cs typeface="+mn-lt"/>
              </a:rPr>
              <a:t>about</a:t>
            </a:r>
            <a:r>
              <a:rPr lang="ru-RU" sz="2400" dirty="0">
                <a:latin typeface="Corbel"/>
                <a:ea typeface="+mn-lt"/>
                <a:cs typeface="+mn-lt"/>
              </a:rPr>
              <a:t> India?</a:t>
            </a:r>
            <a:endParaRPr lang="ru-RU" sz="2400" dirty="0">
              <a:latin typeface="Corbel"/>
            </a:endParaRPr>
          </a:p>
          <a:p>
            <a:pPr marL="0" indent="0">
              <a:buNone/>
            </a:pPr>
            <a:r>
              <a:rPr lang="ru-RU" sz="2400" dirty="0">
                <a:latin typeface="Corbel"/>
                <a:ea typeface="+mn-lt"/>
                <a:cs typeface="+mn-lt"/>
              </a:rPr>
              <a:t>JANE:  No, I </a:t>
            </a:r>
            <a:r>
              <a:rPr lang="ru-RU" sz="2400" err="1">
                <a:latin typeface="Corbel"/>
                <a:ea typeface="+mn-lt"/>
                <a:cs typeface="+mn-lt"/>
              </a:rPr>
              <a:t>haven't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been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to</a:t>
            </a:r>
            <a:r>
              <a:rPr lang="ru-RU" sz="2400" dirty="0">
                <a:latin typeface="Corbel"/>
                <a:ea typeface="+mn-lt"/>
                <a:cs typeface="+mn-lt"/>
              </a:rPr>
              <a:t> India.</a:t>
            </a:r>
            <a:endParaRPr lang="ru-RU" sz="2400" dirty="0">
              <a:latin typeface="Corbel"/>
            </a:endParaRPr>
          </a:p>
          <a:p>
            <a:pPr marL="0" indent="0">
              <a:buNone/>
            </a:pPr>
            <a:endParaRPr lang="ru-RU" sz="2400" dirty="0">
              <a:latin typeface="Corbel"/>
            </a:endParaRPr>
          </a:p>
          <a:p>
            <a:pPr marL="0" indent="0">
              <a:buNone/>
            </a:pPr>
            <a:r>
              <a:rPr lang="ru-RU" sz="2400" err="1">
                <a:latin typeface="Corbel"/>
                <a:ea typeface="+mn-lt"/>
                <a:cs typeface="+mn-lt"/>
              </a:rPr>
              <a:t>When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we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talk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about</a:t>
            </a:r>
            <a:r>
              <a:rPr lang="ru-RU" sz="2400" dirty="0">
                <a:latin typeface="Corbel"/>
                <a:ea typeface="+mn-lt"/>
                <a:cs typeface="+mn-lt"/>
              </a:rPr>
              <a:t> a </a:t>
            </a:r>
            <a:r>
              <a:rPr lang="ru-RU" sz="2400" err="1">
                <a:latin typeface="Corbel"/>
                <a:ea typeface="+mn-lt"/>
                <a:cs typeface="+mn-lt"/>
              </a:rPr>
              <a:t>period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of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time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that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continues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from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past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until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now</a:t>
            </a:r>
            <a:r>
              <a:rPr lang="ru-RU" sz="2400" dirty="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we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use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present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perfect</a:t>
            </a:r>
            <a:r>
              <a:rPr lang="ru-RU" sz="2400" dirty="0">
                <a:latin typeface="Corbel"/>
                <a:ea typeface="+mn-lt"/>
                <a:cs typeface="+mn-lt"/>
              </a:rPr>
              <a:t> {</a:t>
            </a:r>
            <a:r>
              <a:rPr lang="ru-RU" sz="2400" err="1">
                <a:latin typeface="Corbel"/>
                <a:ea typeface="+mn-lt"/>
                <a:cs typeface="+mn-lt"/>
              </a:rPr>
              <a:t>have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been</a:t>
            </a:r>
            <a:r>
              <a:rPr lang="ru-RU" sz="2400" dirty="0">
                <a:latin typeface="Corbel"/>
                <a:ea typeface="+mn-lt"/>
                <a:cs typeface="+mn-lt"/>
              </a:rPr>
              <a:t>/ </a:t>
            </a:r>
            <a:r>
              <a:rPr lang="ru-RU" sz="2400" err="1">
                <a:latin typeface="Corbel"/>
                <a:ea typeface="+mn-lt"/>
                <a:cs typeface="+mn-lt"/>
              </a:rPr>
              <a:t>have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travelled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etc</a:t>
            </a:r>
            <a:r>
              <a:rPr lang="ru-RU" sz="2400" dirty="0">
                <a:latin typeface="Corbel"/>
                <a:ea typeface="+mn-lt"/>
                <a:cs typeface="+mn-lt"/>
              </a:rPr>
              <a:t>.). </a:t>
            </a:r>
            <a:r>
              <a:rPr lang="ru-RU" sz="2400" err="1">
                <a:latin typeface="Corbel"/>
                <a:ea typeface="+mn-lt"/>
                <a:cs typeface="+mn-lt"/>
              </a:rPr>
              <a:t>Here</a:t>
            </a:r>
            <a:r>
              <a:rPr lang="ru-RU" sz="2400" dirty="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Dave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and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Jane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are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talking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about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places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Jane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has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visited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in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her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life</a:t>
            </a:r>
            <a:r>
              <a:rPr lang="ru-RU" sz="2400" dirty="0">
                <a:latin typeface="Corbel"/>
                <a:ea typeface="+mn-lt"/>
                <a:cs typeface="+mn-lt"/>
              </a:rPr>
              <a:t>, </a:t>
            </a:r>
            <a:r>
              <a:rPr lang="ru-RU" sz="2400" err="1">
                <a:latin typeface="Corbel"/>
                <a:ea typeface="+mn-lt"/>
                <a:cs typeface="+mn-lt"/>
              </a:rPr>
              <a:t>which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is</a:t>
            </a:r>
            <a:r>
              <a:rPr lang="ru-RU" sz="2400" dirty="0">
                <a:latin typeface="Corbel"/>
                <a:ea typeface="+mn-lt"/>
                <a:cs typeface="+mn-lt"/>
              </a:rPr>
              <a:t> a </a:t>
            </a:r>
            <a:r>
              <a:rPr lang="ru-RU" sz="2400" err="1">
                <a:latin typeface="Corbel"/>
                <a:ea typeface="+mn-lt"/>
                <a:cs typeface="+mn-lt"/>
              </a:rPr>
              <a:t>period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that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continues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until</a:t>
            </a:r>
            <a:r>
              <a:rPr lang="ru-RU" sz="2400" dirty="0">
                <a:latin typeface="Corbel"/>
                <a:ea typeface="+mn-lt"/>
                <a:cs typeface="+mn-lt"/>
              </a:rPr>
              <a:t> </a:t>
            </a:r>
            <a:r>
              <a:rPr lang="ru-RU" sz="2400" err="1">
                <a:latin typeface="Corbel"/>
                <a:ea typeface="+mn-lt"/>
                <a:cs typeface="+mn-lt"/>
              </a:rPr>
              <a:t>now</a:t>
            </a:r>
            <a:r>
              <a:rPr lang="ru-RU" sz="2400" dirty="0">
                <a:latin typeface="Corbel"/>
                <a:ea typeface="+mn-lt"/>
                <a:cs typeface="+mn-lt"/>
              </a:rPr>
              <a:t>.</a:t>
            </a:r>
            <a:endParaRPr lang="ru-RU" sz="2400" dirty="0">
              <a:latin typeface="Corbel"/>
            </a:endParaRPr>
          </a:p>
          <a:p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6142889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7CA10E-60BA-7FA9-04EC-06B0BFC3D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-1514348"/>
            <a:ext cx="7729728" cy="118872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BA4BE1-E9B0-19D5-270A-DF0AB2E49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376" y="687324"/>
            <a:ext cx="11509248" cy="648526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3200" b="1" err="1">
                <a:latin typeface="Corbel"/>
                <a:ea typeface="+mn-lt"/>
                <a:cs typeface="+mn-lt"/>
              </a:rPr>
              <a:t>Some</a:t>
            </a:r>
            <a:r>
              <a:rPr lang="ru-RU" sz="3200" b="1" dirty="0">
                <a:latin typeface="Corbel"/>
                <a:ea typeface="+mn-lt"/>
                <a:cs typeface="+mn-lt"/>
              </a:rPr>
              <a:t> </a:t>
            </a:r>
            <a:r>
              <a:rPr lang="ru-RU" sz="3200" b="1" err="1">
                <a:latin typeface="Corbel"/>
                <a:ea typeface="+mn-lt"/>
                <a:cs typeface="+mn-lt"/>
              </a:rPr>
              <a:t>more</a:t>
            </a:r>
            <a:r>
              <a:rPr lang="ru-RU" sz="3200" b="1" dirty="0">
                <a:latin typeface="Corbel"/>
                <a:ea typeface="+mn-lt"/>
                <a:cs typeface="+mn-lt"/>
              </a:rPr>
              <a:t> </a:t>
            </a:r>
            <a:r>
              <a:rPr lang="ru-RU" sz="3200" b="1" err="1">
                <a:latin typeface="Corbel"/>
                <a:ea typeface="+mn-lt"/>
                <a:cs typeface="+mn-lt"/>
              </a:rPr>
              <a:t>examples</a:t>
            </a:r>
            <a:r>
              <a:rPr lang="ru-RU" sz="3200" b="1" dirty="0">
                <a:latin typeface="Corbel"/>
                <a:ea typeface="+mn-lt"/>
                <a:cs typeface="+mn-lt"/>
              </a:rPr>
              <a:t>:</a:t>
            </a:r>
            <a:endParaRPr lang="ru-RU" sz="3200" b="1">
              <a:latin typeface="Corbel"/>
            </a:endParaRPr>
          </a:p>
          <a:p>
            <a:pPr marL="0" indent="0">
              <a:buNone/>
            </a:pPr>
            <a:r>
              <a:rPr lang="ru-RU" sz="3200" dirty="0">
                <a:latin typeface="Corbel"/>
                <a:ea typeface="+mn-lt"/>
                <a:cs typeface="+mn-lt"/>
              </a:rPr>
              <a:t>⦁    </a:t>
            </a:r>
            <a:r>
              <a:rPr lang="ru-RU" sz="3200" err="1">
                <a:latin typeface="Corbel"/>
                <a:ea typeface="+mn-lt"/>
                <a:cs typeface="+mn-lt"/>
              </a:rPr>
              <a:t>Have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you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ever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eaten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caviar</a:t>
            </a:r>
            <a:r>
              <a:rPr lang="ru-RU" sz="3200" dirty="0">
                <a:latin typeface="Corbel"/>
                <a:ea typeface="+mn-lt"/>
                <a:cs typeface="+mn-lt"/>
              </a:rPr>
              <a:t>?</a:t>
            </a:r>
            <a:endParaRPr lang="ru-RU" sz="3200">
              <a:latin typeface="Corbel"/>
            </a:endParaRPr>
          </a:p>
          <a:p>
            <a:pPr marL="0" indent="0">
              <a:buNone/>
            </a:pPr>
            <a:r>
              <a:rPr lang="ru-RU" sz="3200" dirty="0">
                <a:latin typeface="Corbel"/>
                <a:ea typeface="+mn-lt"/>
                <a:cs typeface="+mn-lt"/>
              </a:rPr>
              <a:t>⦁    </a:t>
            </a:r>
            <a:r>
              <a:rPr lang="ru-RU" sz="3200" err="1">
                <a:latin typeface="Corbel"/>
                <a:ea typeface="+mn-lt"/>
                <a:cs typeface="+mn-lt"/>
              </a:rPr>
              <a:t>We've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never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had</a:t>
            </a:r>
            <a:r>
              <a:rPr lang="ru-RU" sz="3200" dirty="0">
                <a:latin typeface="Corbel"/>
                <a:ea typeface="+mn-lt"/>
                <a:cs typeface="+mn-lt"/>
              </a:rPr>
              <a:t> a </a:t>
            </a:r>
            <a:r>
              <a:rPr lang="ru-RU" sz="3200" err="1">
                <a:latin typeface="Corbel"/>
                <a:ea typeface="+mn-lt"/>
                <a:cs typeface="+mn-lt"/>
              </a:rPr>
              <a:t>car</a:t>
            </a:r>
            <a:r>
              <a:rPr lang="ru-RU" sz="3200" dirty="0">
                <a:latin typeface="Corbel"/>
                <a:ea typeface="+mn-lt"/>
                <a:cs typeface="+mn-lt"/>
              </a:rPr>
              <a:t>.</a:t>
            </a:r>
            <a:endParaRPr lang="ru-RU" sz="3200">
              <a:latin typeface="Corbel"/>
            </a:endParaRPr>
          </a:p>
          <a:p>
            <a:pPr marL="0" indent="0">
              <a:buNone/>
            </a:pPr>
            <a:r>
              <a:rPr lang="ru-RU" sz="3200" dirty="0">
                <a:latin typeface="Corbel"/>
                <a:ea typeface="+mn-lt"/>
                <a:cs typeface="+mn-lt"/>
              </a:rPr>
              <a:t>⦁    '</a:t>
            </a:r>
            <a:r>
              <a:rPr lang="ru-RU" sz="3200" err="1">
                <a:latin typeface="Corbel"/>
                <a:ea typeface="+mn-lt"/>
                <a:cs typeface="+mn-lt"/>
              </a:rPr>
              <a:t>Have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you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read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Hamlet</a:t>
            </a:r>
            <a:r>
              <a:rPr lang="ru-RU" sz="3200" dirty="0">
                <a:latin typeface="Corbel"/>
                <a:ea typeface="+mn-lt"/>
                <a:cs typeface="+mn-lt"/>
              </a:rPr>
              <a:t>?' 'No, I </a:t>
            </a:r>
            <a:r>
              <a:rPr lang="ru-RU" sz="3200" err="1">
                <a:latin typeface="Corbel"/>
                <a:ea typeface="+mn-lt"/>
                <a:cs typeface="+mn-lt"/>
              </a:rPr>
              <a:t>haven't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read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any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of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Shakespeare's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plays</a:t>
            </a:r>
            <a:r>
              <a:rPr lang="ru-RU" sz="3200" dirty="0">
                <a:latin typeface="Corbel"/>
                <a:ea typeface="+mn-lt"/>
                <a:cs typeface="+mn-lt"/>
              </a:rPr>
              <a:t>.'</a:t>
            </a:r>
            <a:endParaRPr lang="ru-RU" sz="3200">
              <a:latin typeface="Corbel"/>
            </a:endParaRPr>
          </a:p>
          <a:p>
            <a:pPr marL="0" indent="0">
              <a:buNone/>
            </a:pPr>
            <a:r>
              <a:rPr lang="ru-RU" sz="3200" dirty="0">
                <a:latin typeface="Corbel"/>
                <a:ea typeface="+mn-lt"/>
                <a:cs typeface="+mn-lt"/>
              </a:rPr>
              <a:t>⦁    </a:t>
            </a:r>
            <a:r>
              <a:rPr lang="ru-RU" sz="3200" err="1">
                <a:latin typeface="Corbel"/>
                <a:ea typeface="+mn-lt"/>
                <a:cs typeface="+mn-lt"/>
              </a:rPr>
              <a:t>Susan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really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loves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that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film</a:t>
            </a:r>
            <a:r>
              <a:rPr lang="ru-RU" sz="3200" dirty="0">
                <a:latin typeface="Corbel"/>
                <a:ea typeface="+mn-lt"/>
                <a:cs typeface="+mn-lt"/>
              </a:rPr>
              <a:t>. </a:t>
            </a:r>
            <a:r>
              <a:rPr lang="ru-RU" sz="3200" err="1">
                <a:latin typeface="Corbel"/>
                <a:ea typeface="+mn-lt"/>
                <a:cs typeface="+mn-lt"/>
              </a:rPr>
              <a:t>She's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seen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it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eight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times</a:t>
            </a:r>
            <a:r>
              <a:rPr lang="ru-RU" sz="3200" dirty="0">
                <a:latin typeface="Corbel"/>
                <a:ea typeface="+mn-lt"/>
                <a:cs typeface="+mn-lt"/>
              </a:rPr>
              <a:t>!</a:t>
            </a:r>
            <a:endParaRPr lang="ru-RU" sz="3200">
              <a:latin typeface="Corbel"/>
            </a:endParaRPr>
          </a:p>
          <a:p>
            <a:pPr marL="0" indent="0">
              <a:buNone/>
            </a:pPr>
            <a:r>
              <a:rPr lang="ru-RU" sz="3200" dirty="0">
                <a:latin typeface="Corbel"/>
                <a:ea typeface="+mn-lt"/>
                <a:cs typeface="+mn-lt"/>
              </a:rPr>
              <a:t>⦁    What a </a:t>
            </a:r>
            <a:r>
              <a:rPr lang="ru-RU" sz="3200" err="1">
                <a:latin typeface="Corbel"/>
                <a:ea typeface="+mn-lt"/>
                <a:cs typeface="+mn-lt"/>
              </a:rPr>
              <a:t>boring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film</a:t>
            </a:r>
            <a:r>
              <a:rPr lang="ru-RU" sz="3200" dirty="0">
                <a:latin typeface="Corbel"/>
                <a:ea typeface="+mn-lt"/>
                <a:cs typeface="+mn-lt"/>
              </a:rPr>
              <a:t>! </a:t>
            </a:r>
            <a:r>
              <a:rPr lang="ru-RU" sz="3200" err="1">
                <a:latin typeface="Corbel"/>
                <a:ea typeface="+mn-lt"/>
                <a:cs typeface="+mn-lt"/>
              </a:rPr>
              <a:t>It's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the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most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boring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film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I've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ever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seen</a:t>
            </a:r>
            <a:r>
              <a:rPr lang="ru-RU" sz="3200" dirty="0">
                <a:latin typeface="Corbel"/>
                <a:ea typeface="+mn-lt"/>
                <a:cs typeface="+mn-lt"/>
              </a:rPr>
              <a:t>.</a:t>
            </a:r>
            <a:endParaRPr lang="ru-RU" sz="3200">
              <a:latin typeface="Corbel"/>
            </a:endParaRPr>
          </a:p>
          <a:p>
            <a:pPr marL="0" indent="0">
              <a:buNone/>
            </a:pPr>
            <a:r>
              <a:rPr lang="ru-RU" sz="3200" err="1">
                <a:latin typeface="Corbel"/>
                <a:ea typeface="+mn-lt"/>
                <a:cs typeface="+mn-lt"/>
              </a:rPr>
              <a:t>Been</a:t>
            </a:r>
            <a:r>
              <a:rPr lang="ru-RU" sz="3200" dirty="0">
                <a:latin typeface="Corbel"/>
                <a:ea typeface="+mn-lt"/>
                <a:cs typeface="+mn-lt"/>
              </a:rPr>
              <a:t> (</a:t>
            </a:r>
            <a:r>
              <a:rPr lang="ru-RU" sz="3200" err="1">
                <a:latin typeface="Corbel"/>
                <a:ea typeface="+mn-lt"/>
                <a:cs typeface="+mn-lt"/>
              </a:rPr>
              <a:t>to</a:t>
            </a:r>
            <a:r>
              <a:rPr lang="ru-RU" sz="3200" dirty="0">
                <a:latin typeface="Corbel"/>
                <a:ea typeface="+mn-lt"/>
                <a:cs typeface="+mn-lt"/>
              </a:rPr>
              <a:t>)= </a:t>
            </a:r>
            <a:r>
              <a:rPr lang="ru-RU" sz="3200" err="1">
                <a:latin typeface="Corbel"/>
                <a:ea typeface="+mn-lt"/>
                <a:cs typeface="+mn-lt"/>
              </a:rPr>
              <a:t>visited</a:t>
            </a:r>
            <a:r>
              <a:rPr lang="ru-RU" sz="3200" dirty="0">
                <a:latin typeface="Corbel"/>
                <a:ea typeface="+mn-lt"/>
                <a:cs typeface="+mn-lt"/>
              </a:rPr>
              <a:t>:</a:t>
            </a:r>
            <a:endParaRPr lang="ru-RU" sz="3200">
              <a:latin typeface="Corbel"/>
            </a:endParaRPr>
          </a:p>
          <a:p>
            <a:pPr marL="0" indent="0">
              <a:buNone/>
            </a:pPr>
            <a:r>
              <a:rPr lang="ru-RU" sz="3200" dirty="0">
                <a:latin typeface="Corbel"/>
                <a:ea typeface="+mn-lt"/>
                <a:cs typeface="+mn-lt"/>
              </a:rPr>
              <a:t>⦁    </a:t>
            </a:r>
            <a:r>
              <a:rPr lang="ru-RU" sz="3200" err="1">
                <a:latin typeface="Corbel"/>
                <a:ea typeface="+mn-lt"/>
                <a:cs typeface="+mn-lt"/>
              </a:rPr>
              <a:t>I've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never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been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to</a:t>
            </a:r>
            <a:r>
              <a:rPr lang="ru-RU" sz="3200" dirty="0">
                <a:latin typeface="Corbel"/>
                <a:ea typeface="+mn-lt"/>
                <a:cs typeface="+mn-lt"/>
              </a:rPr>
              <a:t> China. </a:t>
            </a:r>
            <a:r>
              <a:rPr lang="ru-RU" sz="3200" err="1">
                <a:latin typeface="Corbel"/>
                <a:ea typeface="+mn-lt"/>
                <a:cs typeface="+mn-lt"/>
              </a:rPr>
              <a:t>Have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you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been</a:t>
            </a:r>
            <a:r>
              <a:rPr lang="ru-RU" sz="3200" dirty="0">
                <a:latin typeface="Corbel"/>
                <a:ea typeface="+mn-lt"/>
                <a:cs typeface="+mn-lt"/>
              </a:rPr>
              <a:t> </a:t>
            </a:r>
            <a:r>
              <a:rPr lang="ru-RU" sz="3200" err="1">
                <a:latin typeface="Corbel"/>
                <a:ea typeface="+mn-lt"/>
                <a:cs typeface="+mn-lt"/>
              </a:rPr>
              <a:t>there</a:t>
            </a:r>
            <a:r>
              <a:rPr lang="ru-RU" sz="3200" dirty="0">
                <a:latin typeface="Corbel"/>
                <a:ea typeface="+mn-lt"/>
                <a:cs typeface="+mn-lt"/>
              </a:rPr>
              <a:t>?</a:t>
            </a:r>
            <a:endParaRPr lang="ru-RU" sz="3200">
              <a:latin typeface="Corbel"/>
            </a:endParaRPr>
          </a:p>
          <a:p>
            <a:pPr marL="0" indent="0">
              <a:buNone/>
            </a:pPr>
            <a:endParaRPr lang="ru-RU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495573586"/>
      </p:ext>
    </p:extLst>
  </p:cSld>
  <p:clrMapOvr>
    <a:masterClrMapping/>
  </p:clrMapOvr>
</p:sld>
</file>

<file path=ppt/theme/theme1.xml><?xml version="1.0" encoding="utf-8"?>
<a:theme xmlns:a="http://schemas.openxmlformats.org/drawingml/2006/main" name="Посылка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TF00001246</Template>
  <TotalTime>4</TotalTime>
  <Words>1</Words>
  <Application>Microsoft Office PowerPoint</Application>
  <PresentationFormat>Широкоэкранный</PresentationFormat>
  <Paragraphs>1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Посылка</vt:lpstr>
      <vt:lpstr> Практичне заняття 11(2 год.) Topic «Present Perfect and e.its usage» Grammar revision </vt:lpstr>
      <vt:lpstr>Презентация PowerPoint</vt:lpstr>
      <vt:lpstr> Хід заняття (Procedure)   Read and translate the theory. Part 1. Present perfect 1 (l have done) </vt:lpstr>
      <vt:lpstr>Презентация PowerPoint</vt:lpstr>
      <vt:lpstr>Презентация PowerPoint</vt:lpstr>
      <vt:lpstr>Презентация PowerPoint</vt:lpstr>
      <vt:lpstr>Презентация PowerPoint</vt:lpstr>
      <vt:lpstr>Part 2. Present perfect 2 (l have done)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 </dc:creator>
  <cp:revision>69</cp:revision>
  <dcterms:created xsi:type="dcterms:W3CDTF">2015-12-01T21:32:24Z</dcterms:created>
  <dcterms:modified xsi:type="dcterms:W3CDTF">2024-08-21T16:25:39Z</dcterms:modified>
</cp:coreProperties>
</file>