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58"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9" d="100"/>
          <a:sy n="99" d="100"/>
        </p:scale>
        <p:origin x="-32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Дата 14"/>
          <p:cNvSpPr>
            <a:spLocks noGrp="1"/>
          </p:cNvSpPr>
          <p:nvPr>
            <p:ph type="dt" sz="half" idx="10"/>
          </p:nvPr>
        </p:nvSpPr>
        <p:spPr/>
        <p:txBody>
          <a:bodyPr/>
          <a:lstStyle/>
          <a:p>
            <a:fld id="{5B106E36-FD25-4E2D-B0AA-010F637433A0}" type="datetimeFigureOut">
              <a:rPr lang="ru-RU" smtClean="0"/>
              <a:pPr/>
              <a:t>22.08.2024</a:t>
            </a:fld>
            <a:endParaRPr lang="ru-RU"/>
          </a:p>
        </p:txBody>
      </p:sp>
      <p:sp>
        <p:nvSpPr>
          <p:cNvPr id="16" name="Номер слайда 15"/>
          <p:cNvSpPr>
            <a:spLocks noGrp="1"/>
          </p:cNvSpPr>
          <p:nvPr>
            <p:ph type="sldNum" sz="quarter" idx="11"/>
          </p:nvPr>
        </p:nvSpPr>
        <p:spPr/>
        <p:txBody>
          <a:bodyPr/>
          <a:lstStyle/>
          <a:p>
            <a:fld id="{725C68B6-61C2-468F-89AB-4B9F7531AA68}" type="slidenum">
              <a:rPr lang="ru-RU" smtClean="0"/>
              <a:pPr/>
              <a:t>‹#›</a:t>
            </a:fld>
            <a:endParaRPr lang="ru-RU"/>
          </a:p>
        </p:txBody>
      </p:sp>
      <p:sp>
        <p:nvSpPr>
          <p:cNvPr id="17" name="Нижний колонтитул 16"/>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22.08.2024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22.08.2024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fld id="{5B106E36-FD25-4E2D-B0AA-010F637433A0}" type="datetimeFigureOut">
              <a:rPr lang="ru-RU" smtClean="0"/>
              <a:pPr/>
              <a:t>22.08.2024</a:t>
            </a:fld>
            <a:endParaRPr lang="ru-RU"/>
          </a:p>
        </p:txBody>
      </p:sp>
      <p:sp>
        <p:nvSpPr>
          <p:cNvPr id="15" name="Номер слайда 14"/>
          <p:cNvSpPr>
            <a:spLocks noGrp="1"/>
          </p:cNvSpPr>
          <p:nvPr>
            <p:ph type="sldNum" sz="quarter" idx="15"/>
          </p:nvPr>
        </p:nvSpPr>
        <p:spPr/>
        <p:txBody>
          <a:bodyPr/>
          <a:lstStyle>
            <a:lvl1pPr algn="ctr">
              <a:defRPr/>
            </a:lvl1pPr>
          </a:lstStyle>
          <a:p>
            <a:fld id="{725C68B6-61C2-468F-89AB-4B9F7531AA68}" type="slidenum">
              <a:rPr lang="ru-RU" smtClean="0"/>
              <a:pPr/>
              <a:t>‹#›</a:t>
            </a:fld>
            <a:endParaRPr lang="ru-RU"/>
          </a:p>
        </p:txBody>
      </p:sp>
      <p:sp>
        <p:nvSpPr>
          <p:cNvPr id="16" name="Нижний колонтитул 15"/>
          <p:cNvSpPr>
            <a:spLocks noGrp="1"/>
          </p:cNvSpPr>
          <p:nvPr>
            <p:ph type="ftr" sz="quarter" idx="16"/>
          </p:nvPr>
        </p:nvSpPr>
        <p:spPr/>
        <p:txBody>
          <a:bodyPr/>
          <a:lstStyle/>
          <a:p>
            <a:endParaRPr lang="ru-RU"/>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5B106E36-FD25-4E2D-B0AA-010F637433A0}" type="datetimeFigureOut">
              <a:rPr lang="ru-RU" smtClean="0"/>
              <a:pPr/>
              <a:t>22.08.2024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fld id="{5B106E36-FD25-4E2D-B0AA-010F637433A0}" type="datetimeFigureOut">
              <a:rPr lang="ru-RU" smtClean="0"/>
              <a:pPr/>
              <a:t>22.08.2024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Содержимое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22.08.2024</a:t>
            </a:fld>
            <a:endParaRPr lang="ru-RU"/>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Содержимое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Содержимое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5B106E36-FD25-4E2D-B0AA-010F637433A0}" type="datetimeFigureOut">
              <a:rPr lang="ru-RU" smtClean="0"/>
              <a:pPr/>
              <a:t>22.08.2024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22.08.2024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fld id="{5B106E36-FD25-4E2D-B0AA-010F637433A0}" type="datetimeFigureOut">
              <a:rPr lang="ru-RU" smtClean="0"/>
              <a:pPr/>
              <a:t>22.08.2024</a:t>
            </a:fld>
            <a:endParaRPr lang="ru-RU"/>
          </a:p>
        </p:txBody>
      </p:sp>
      <p:sp>
        <p:nvSpPr>
          <p:cNvPr id="9" name="Номер слайда 8"/>
          <p:cNvSpPr>
            <a:spLocks noGrp="1"/>
          </p:cNvSpPr>
          <p:nvPr>
            <p:ph type="sldNum" sz="quarter" idx="15"/>
          </p:nvPr>
        </p:nvSpPr>
        <p:spPr/>
        <p:txBody>
          <a:bodyPr/>
          <a:lstStyle/>
          <a:p>
            <a:fld id="{725C68B6-61C2-468F-89AB-4B9F7531AA68}" type="slidenum">
              <a:rPr lang="ru-RU" smtClean="0"/>
              <a:pPr/>
              <a:t>‹#›</a:t>
            </a:fld>
            <a:endParaRPr lang="ru-RU"/>
          </a:p>
        </p:txBody>
      </p:sp>
      <p:sp>
        <p:nvSpPr>
          <p:cNvPr id="10" name="Нижний колонтитул 9"/>
          <p:cNvSpPr>
            <a:spLocks noGrp="1"/>
          </p:cNvSpPr>
          <p:nvPr>
            <p:ph type="ftr" sz="quarter" idx="16"/>
          </p:nvPr>
        </p:nvSpPr>
        <p:spPr/>
        <p:txBody>
          <a:bodyPr/>
          <a:lstStyle/>
          <a:p>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fld id="{5B106E36-FD25-4E2D-B0AA-010F637433A0}" type="datetimeFigureOut">
              <a:rPr lang="ru-RU" smtClean="0"/>
              <a:pPr/>
              <a:t>22.08.2024</a:t>
            </a:fld>
            <a:endParaRPr lang="ru-RU"/>
          </a:p>
        </p:txBody>
      </p:sp>
      <p:sp>
        <p:nvSpPr>
          <p:cNvPr id="9" name="Номер слайда 8"/>
          <p:cNvSpPr>
            <a:spLocks noGrp="1"/>
          </p:cNvSpPr>
          <p:nvPr>
            <p:ph type="sldNum" sz="quarter" idx="11"/>
          </p:nvPr>
        </p:nvSpPr>
        <p:spPr/>
        <p:txBody>
          <a:bodyPr/>
          <a:lstStyle/>
          <a:p>
            <a:fld id="{725C68B6-61C2-468F-89AB-4B9F7531AA68}" type="slidenum">
              <a:rPr lang="ru-RU" smtClean="0"/>
              <a:pPr/>
              <a:t>‹#›</a:t>
            </a:fld>
            <a:endParaRPr lang="ru-RU"/>
          </a:p>
        </p:txBody>
      </p:sp>
      <p:sp>
        <p:nvSpPr>
          <p:cNvPr id="10" name="Нижний колонтитул 9"/>
          <p:cNvSpPr>
            <a:spLocks noGrp="1"/>
          </p:cNvSpPr>
          <p:nvPr>
            <p:ph type="ftr" sz="quarter" idx="12"/>
          </p:nvPr>
        </p:nvSpPr>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5B106E36-FD25-4E2D-B0AA-010F637433A0}" type="datetimeFigureOut">
              <a:rPr lang="ru-RU" smtClean="0"/>
              <a:pPr/>
              <a:t>22.08.2024</a:t>
            </a:fld>
            <a:endParaRPr lang="ru-RU"/>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ru-RU"/>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725C68B6-61C2-468F-89AB-4B9F7531AA68}" type="slidenum">
              <a:rPr lang="ru-RU" smtClean="0"/>
              <a:pPr/>
              <a:t>‹#›</a:t>
            </a:fld>
            <a:endParaRPr lang="ru-RU"/>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p:txBody>
          <a:bodyPr/>
          <a:lstStyle/>
          <a:p>
            <a:r>
              <a:rPr lang="en-US" sz="1800" dirty="0" smtClean="0"/>
              <a:t>Objectives: 	</a:t>
            </a:r>
            <a:endParaRPr lang="ru-RU" sz="1800" dirty="0" smtClean="0"/>
          </a:p>
          <a:p>
            <a:r>
              <a:rPr lang="en-US" sz="1800" dirty="0" smtClean="0"/>
              <a:t>-	to learn new vocabulary;</a:t>
            </a:r>
            <a:endParaRPr lang="ru-RU" sz="1800" dirty="0" smtClean="0"/>
          </a:p>
          <a:p>
            <a:r>
              <a:rPr lang="en-US" sz="1800" dirty="0" smtClean="0"/>
              <a:t>   -  to practice grammar structures;</a:t>
            </a:r>
            <a:endParaRPr lang="ru-RU" sz="1800" dirty="0" smtClean="0"/>
          </a:p>
          <a:p>
            <a:r>
              <a:rPr lang="en-US" sz="1800" dirty="0" smtClean="0"/>
              <a:t>-	to enable </a:t>
            </a:r>
            <a:r>
              <a:rPr lang="en-US" sz="1800" dirty="0" err="1" smtClean="0"/>
              <a:t>st’s</a:t>
            </a:r>
            <a:r>
              <a:rPr lang="en-US" sz="1800" dirty="0" smtClean="0"/>
              <a:t> to talk and write on the topic;</a:t>
            </a:r>
            <a:endParaRPr lang="ru-RU" sz="1800" dirty="0" smtClean="0"/>
          </a:p>
          <a:p>
            <a:r>
              <a:rPr lang="en-US" sz="1800" dirty="0" smtClean="0"/>
              <a:t>-	to </a:t>
            </a:r>
            <a:r>
              <a:rPr lang="en-US" sz="1800" dirty="0" err="1" smtClean="0"/>
              <a:t>instil</a:t>
            </a:r>
            <a:r>
              <a:rPr lang="en-US" sz="1800" dirty="0" smtClean="0"/>
              <a:t> the idea that learning languages is necessary and essential;</a:t>
            </a:r>
            <a:endParaRPr lang="ru-RU" sz="1800" dirty="0" smtClean="0"/>
          </a:p>
          <a:p>
            <a:r>
              <a:rPr lang="en-US" sz="1800" dirty="0" smtClean="0"/>
              <a:t>-	to encourage </a:t>
            </a:r>
            <a:r>
              <a:rPr lang="en-US" sz="1800" dirty="0" err="1" smtClean="0"/>
              <a:t>st’s</a:t>
            </a:r>
            <a:r>
              <a:rPr lang="en-US" sz="1800" dirty="0" smtClean="0"/>
              <a:t> to go on learning English at the next level;</a:t>
            </a:r>
            <a:endParaRPr lang="ru-RU" sz="1800" dirty="0" smtClean="0"/>
          </a:p>
          <a:p>
            <a:r>
              <a:rPr lang="en-US" sz="1800" dirty="0" smtClean="0"/>
              <a:t>-	to lay the foundations for future study in terms to basic structures, lexis, language functions and basic study</a:t>
            </a:r>
            <a:endParaRPr lang="ru-RU" sz="1800" dirty="0" smtClean="0"/>
          </a:p>
          <a:p>
            <a:endParaRPr lang="ru-RU" dirty="0"/>
          </a:p>
        </p:txBody>
      </p:sp>
      <p:sp>
        <p:nvSpPr>
          <p:cNvPr id="2" name="Заголовок 1"/>
          <p:cNvSpPr>
            <a:spLocks noGrp="1"/>
          </p:cNvSpPr>
          <p:nvPr>
            <p:ph type="ctrTitle"/>
          </p:nvPr>
        </p:nvSpPr>
        <p:spPr/>
        <p:txBody>
          <a:bodyPr/>
          <a:lstStyle/>
          <a:p>
            <a:r>
              <a:rPr lang="ru-RU" sz="2800" b="1" dirty="0" smtClean="0"/>
              <a:t>Атестація 4 (1</a:t>
            </a:r>
            <a:r>
              <a:rPr lang="uk-UA" sz="2800" b="1" dirty="0" smtClean="0"/>
              <a:t>4</a:t>
            </a:r>
            <a:r>
              <a:rPr lang="ru-RU" sz="2800" b="1" dirty="0" smtClean="0"/>
              <a:t> год.)</a:t>
            </a:r>
            <a:r>
              <a:rPr lang="ru-RU" sz="2800" dirty="0" smtClean="0"/>
              <a:t/>
            </a:r>
            <a:br>
              <a:rPr lang="ru-RU" sz="2800" dirty="0" smtClean="0"/>
            </a:br>
            <a:r>
              <a:rPr lang="ru-RU" sz="2800" dirty="0" smtClean="0"/>
              <a:t>Практичне заняття </a:t>
            </a:r>
            <a:r>
              <a:rPr lang="uk-UA" sz="2800" dirty="0" smtClean="0"/>
              <a:t>2</a:t>
            </a:r>
            <a:r>
              <a:rPr lang="en-US" sz="2800" dirty="0" smtClean="0"/>
              <a:t>2(2 </a:t>
            </a:r>
            <a:r>
              <a:rPr lang="ru-RU" sz="2800" dirty="0" smtClean="0"/>
              <a:t>год</a:t>
            </a:r>
            <a:r>
              <a:rPr lang="en-US" sz="2800" dirty="0" smtClean="0"/>
              <a:t>.)</a:t>
            </a:r>
            <a:r>
              <a:rPr lang="ru-RU" sz="2800" dirty="0" smtClean="0"/>
              <a:t/>
            </a:r>
            <a:br>
              <a:rPr lang="ru-RU" sz="2800" dirty="0" smtClean="0"/>
            </a:br>
            <a:r>
              <a:rPr lang="en-US" sz="2800" b="1" dirty="0" smtClean="0"/>
              <a:t>Topic Harvest. </a:t>
            </a:r>
            <a:r>
              <a:rPr lang="uk-UA" sz="2800" b="1" dirty="0" smtClean="0"/>
              <a:t>Auxiliary verbs (have/do/can etc.)I think so / I hope so etc.</a:t>
            </a:r>
            <a:r>
              <a:rPr lang="en-US" sz="2800" b="1" dirty="0" smtClean="0"/>
              <a:t>Grammar revision</a:t>
            </a:r>
            <a:r>
              <a:rPr lang="ru-RU" dirty="0" smtClean="0"/>
              <a:t/>
            </a:r>
            <a:br>
              <a:rPr lang="ru-RU" dirty="0" smtClean="0"/>
            </a:br>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92500" lnSpcReduction="20000"/>
          </a:bodyPr>
          <a:lstStyle/>
          <a:p>
            <a:r>
              <a:rPr lang="en-US" dirty="0" smtClean="0"/>
              <a:t>1. It is the porters who always carry the passenger’s luggage ______the hold of a ship or ______ the luggage-van of a train ________ the customs-house _________an inspection.</a:t>
            </a:r>
            <a:endParaRPr lang="ru-RU" dirty="0" smtClean="0"/>
          </a:p>
          <a:p>
            <a:r>
              <a:rPr lang="en-US" dirty="0" smtClean="0"/>
              <a:t>2. This is duty-free according ________ our customs regulations.</a:t>
            </a:r>
            <a:endParaRPr lang="ru-RU" dirty="0" smtClean="0"/>
          </a:p>
          <a:p>
            <a:r>
              <a:rPr lang="en-US" dirty="0" smtClean="0"/>
              <a:t>3. Do you know whether there are any restrictions _______ imported cameras in this country?</a:t>
            </a:r>
            <a:endParaRPr lang="ru-RU" dirty="0" smtClean="0"/>
          </a:p>
          <a:p>
            <a:r>
              <a:rPr lang="en-US" dirty="0" smtClean="0"/>
              <a:t>4. Personal effects are usually duty-free if one does not exceed _______a certain quota.</a:t>
            </a:r>
            <a:endParaRPr lang="ru-RU" dirty="0" smtClean="0"/>
          </a:p>
          <a:p>
            <a:r>
              <a:rPr lang="en-US" dirty="0" smtClean="0"/>
              <a:t>5. In a number of countries furs do not fall _______customs restrictions.</a:t>
            </a:r>
            <a:endParaRPr lang="ru-RU" dirty="0" smtClean="0"/>
          </a:p>
          <a:p>
            <a:r>
              <a:rPr lang="en-US" dirty="0" smtClean="0"/>
              <a:t>6. Customs duties are taxed both _______imported as well as exported goods</a:t>
            </a:r>
            <a:endParaRPr lang="ru-RU" dirty="0"/>
          </a:p>
        </p:txBody>
      </p:sp>
      <p:sp>
        <p:nvSpPr>
          <p:cNvPr id="3" name="Заголовок 2"/>
          <p:cNvSpPr>
            <a:spLocks noGrp="1"/>
          </p:cNvSpPr>
          <p:nvPr>
            <p:ph type="title"/>
          </p:nvPr>
        </p:nvSpPr>
        <p:spPr/>
        <p:txBody>
          <a:bodyPr>
            <a:normAutofit fontScale="90000"/>
          </a:bodyPr>
          <a:lstStyle/>
          <a:p>
            <a:r>
              <a:rPr lang="en-US" b="1" dirty="0" smtClean="0"/>
              <a:t>Supply </a:t>
            </a:r>
            <a:r>
              <a:rPr lang="en-US" b="1" dirty="0" smtClean="0"/>
              <a:t>prepositions or adverbs where necessary</a:t>
            </a:r>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r>
              <a:rPr lang="en-US" dirty="0" smtClean="0"/>
              <a:t>Not liable to duty, to be subject to customs restrictions, to inspect one’s luggage, to be released by the customs, to go through the customs, to have a greater amount of something.</a:t>
            </a:r>
            <a:endParaRPr lang="ru-RU" dirty="0" smtClean="0"/>
          </a:p>
          <a:p>
            <a:endParaRPr lang="ru-RU" dirty="0"/>
          </a:p>
        </p:txBody>
      </p:sp>
      <p:sp>
        <p:nvSpPr>
          <p:cNvPr id="3" name="Заголовок 2"/>
          <p:cNvSpPr>
            <a:spLocks noGrp="1"/>
          </p:cNvSpPr>
          <p:nvPr>
            <p:ph type="title"/>
          </p:nvPr>
        </p:nvSpPr>
        <p:spPr/>
        <p:txBody>
          <a:bodyPr>
            <a:normAutofit fontScale="90000"/>
          </a:bodyPr>
          <a:lstStyle/>
          <a:p>
            <a:r>
              <a:rPr lang="en-US" sz="2200" b="1" dirty="0" smtClean="0"/>
              <a:t>Make up, as many sentences, as you can with the Passive Voice using the following word combinations:</a:t>
            </a:r>
            <a:r>
              <a:rPr lang="ru-RU" dirty="0" smtClean="0"/>
              <a:t/>
            </a:r>
            <a:br>
              <a:rPr lang="ru-RU" dirty="0" smtClean="0"/>
            </a:br>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70000" lnSpcReduction="20000"/>
          </a:bodyPr>
          <a:lstStyle/>
          <a:p>
            <a:r>
              <a:rPr lang="en-US" dirty="0" smtClean="0"/>
              <a:t>Pat arrived at the airport two hours ago to catch her plane to Tokyo. At the check-in-counter, a ticket agent looked at her ticket and her passport and her baggage was checked in weighed on the scales. Pat’s suitcases were very heavy, so she had to pay an excess baggage charge amount of money for additional weight.</a:t>
            </a:r>
            <a:endParaRPr lang="ru-RU" dirty="0" smtClean="0"/>
          </a:p>
          <a:p>
            <a:r>
              <a:rPr lang="en-US" dirty="0" smtClean="0"/>
              <a:t>Next she was given a boarding pass a ticket that allows her to get on the plane. The boarding pass has a seat number written on it, and Pat was given a window seat in the non-smoking section. Her suitcases were labeled and sent off to be loaded into the hold of the airplane.</a:t>
            </a:r>
            <a:endParaRPr lang="ru-RU" dirty="0" smtClean="0"/>
          </a:p>
          <a:p>
            <a:r>
              <a:rPr lang="en-US" dirty="0" smtClean="0"/>
              <a:t>While waiting for the flight to be called, Pat goes to the newsstand to buy a newspaper. Then she goes through the security check, where her carry-on luggage the bags she is keeping with her on the plane is searched. Then Pat goes into the duty-free shop where she has a chance to buy some things cheaply. The goods she buys here are cheap because they are not taxed.</a:t>
            </a:r>
            <a:endParaRPr lang="ru-RU" dirty="0" smtClean="0"/>
          </a:p>
          <a:p>
            <a:r>
              <a:rPr lang="en-US" dirty="0" smtClean="0"/>
              <a:t>If the departure lounges Pat joins the other passenger who are sitting and waiting until it is time for their flight to depart. After a few minutes at hears the announcement: Flight 156 to Tokyo now boarding at Gate Three, and she goes to board get on her plane</a:t>
            </a:r>
            <a:endParaRPr lang="ru-RU" dirty="0"/>
          </a:p>
        </p:txBody>
      </p:sp>
      <p:sp>
        <p:nvSpPr>
          <p:cNvPr id="3" name="Заголовок 2"/>
          <p:cNvSpPr>
            <a:spLocks noGrp="1"/>
          </p:cNvSpPr>
          <p:nvPr>
            <p:ph type="title"/>
          </p:nvPr>
        </p:nvSpPr>
        <p:spPr/>
        <p:txBody>
          <a:bodyPr>
            <a:normAutofit fontScale="90000"/>
          </a:bodyPr>
          <a:lstStyle/>
          <a:p>
            <a:r>
              <a:rPr lang="en-US" b="1" dirty="0" smtClean="0"/>
              <a:t>:</a:t>
            </a:r>
            <a:r>
              <a:rPr lang="en-US" dirty="0" smtClean="0"/>
              <a:t> </a:t>
            </a:r>
            <a:r>
              <a:rPr lang="ru-RU" dirty="0" smtClean="0"/>
              <a:t/>
            </a:r>
            <a:br>
              <a:rPr lang="ru-RU" dirty="0" smtClean="0"/>
            </a:br>
            <a:r>
              <a:rPr lang="en-US" sz="2000" b="1" dirty="0" smtClean="0"/>
              <a:t>Read and translate the following text. Make up your own situation, using the words printed in the bold:</a:t>
            </a:r>
            <a:r>
              <a:rPr lang="ru-RU" sz="2000" dirty="0" smtClean="0"/>
              <a:t/>
            </a:r>
            <a:br>
              <a:rPr lang="ru-RU" sz="2000" dirty="0" smtClean="0"/>
            </a:br>
            <a:endParaRPr lang="ru-RU" sz="20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70000" lnSpcReduction="20000"/>
          </a:bodyPr>
          <a:lstStyle/>
          <a:p>
            <a:pPr lvl="0"/>
            <a:r>
              <a:rPr lang="en-US" dirty="0" smtClean="0"/>
              <a:t>I wasn’t tired, but my friends</a:t>
            </a:r>
            <a:r>
              <a:rPr lang="en-US" u="dotted" dirty="0" smtClean="0"/>
              <a:t> were </a:t>
            </a:r>
            <a:r>
              <a:rPr lang="en-US" dirty="0" smtClean="0"/>
              <a:t>.</a:t>
            </a:r>
            <a:endParaRPr lang="ru-RU" dirty="0" smtClean="0"/>
          </a:p>
          <a:p>
            <a:pPr lvl="0"/>
            <a:r>
              <a:rPr lang="en-US" dirty="0" smtClean="0"/>
              <a:t>I like hot weather, but Ann</a:t>
            </a:r>
            <a:r>
              <a:rPr lang="en-US" u="dotted" dirty="0" smtClean="0"/>
              <a:t>	</a:t>
            </a:r>
            <a:r>
              <a:rPr lang="en-US" dirty="0" smtClean="0"/>
              <a:t>.</a:t>
            </a:r>
            <a:endParaRPr lang="ru-RU" dirty="0" smtClean="0"/>
          </a:p>
          <a:p>
            <a:pPr lvl="0"/>
            <a:r>
              <a:rPr lang="en-US" dirty="0" smtClean="0"/>
              <a:t>‘Is Andy here?’ ‘He</a:t>
            </a:r>
            <a:r>
              <a:rPr lang="en-US" u="dotted" dirty="0" smtClean="0"/>
              <a:t>	</a:t>
            </a:r>
            <a:r>
              <a:rPr lang="en-US" dirty="0" smtClean="0"/>
              <a:t>five minutes ago, but I think he’s gone home now.’</a:t>
            </a:r>
            <a:endParaRPr lang="ru-RU" dirty="0" smtClean="0"/>
          </a:p>
          <a:p>
            <a:pPr lvl="0"/>
            <a:r>
              <a:rPr lang="en-US" dirty="0" smtClean="0"/>
              <a:t>I haven’t travelled much, but Gary</a:t>
            </a:r>
            <a:r>
              <a:rPr lang="en-US" u="dotted" dirty="0" smtClean="0"/>
              <a:t>	</a:t>
            </a:r>
            <a:r>
              <a:rPr lang="en-US" dirty="0" smtClean="0"/>
              <a:t>.</a:t>
            </a:r>
            <a:endParaRPr lang="ru-RU" dirty="0" smtClean="0"/>
          </a:p>
          <a:p>
            <a:pPr lvl="0"/>
            <a:r>
              <a:rPr lang="en-US" dirty="0" smtClean="0"/>
              <a:t>Lisa said she might come and see us tomorrow, but I don’t think she</a:t>
            </a:r>
            <a:r>
              <a:rPr lang="en-US" u="dotted" dirty="0" smtClean="0"/>
              <a:t>	</a:t>
            </a:r>
            <a:r>
              <a:rPr lang="en-US" dirty="0" smtClean="0"/>
              <a:t>.</a:t>
            </a:r>
            <a:endParaRPr lang="ru-RU" dirty="0" smtClean="0"/>
          </a:p>
          <a:p>
            <a:pPr lvl="0"/>
            <a:r>
              <a:rPr lang="en-US" dirty="0" smtClean="0"/>
              <a:t>I don’t know whether to apply for the job or not. </a:t>
            </a:r>
            <a:r>
              <a:rPr lang="ru-RU" dirty="0" err="1" smtClean="0"/>
              <a:t>Do</a:t>
            </a:r>
            <a:r>
              <a:rPr lang="ru-RU" dirty="0" smtClean="0"/>
              <a:t> </a:t>
            </a:r>
            <a:r>
              <a:rPr lang="ru-RU" dirty="0" err="1" smtClean="0"/>
              <a:t>you</a:t>
            </a:r>
            <a:r>
              <a:rPr lang="ru-RU" dirty="0" smtClean="0"/>
              <a:t> </a:t>
            </a:r>
            <a:r>
              <a:rPr lang="ru-RU" dirty="0" err="1" smtClean="0"/>
              <a:t>think</a:t>
            </a:r>
            <a:r>
              <a:rPr lang="ru-RU" dirty="0" smtClean="0"/>
              <a:t> I</a:t>
            </a:r>
            <a:r>
              <a:rPr lang="ru-RU" u="dotted" dirty="0" smtClean="0"/>
              <a:t>	</a:t>
            </a:r>
            <a:r>
              <a:rPr lang="ru-RU" dirty="0" smtClean="0"/>
              <a:t>?</a:t>
            </a:r>
          </a:p>
          <a:p>
            <a:pPr lvl="0"/>
            <a:r>
              <a:rPr lang="en-US" dirty="0" smtClean="0"/>
              <a:t>‘Please don’t tell anybody what happened.’ </a:t>
            </a:r>
            <a:r>
              <a:rPr lang="ru-RU" dirty="0" smtClean="0"/>
              <a:t>‘</a:t>
            </a:r>
            <a:r>
              <a:rPr lang="ru-RU" dirty="0" err="1" smtClean="0"/>
              <a:t>Don’t</a:t>
            </a:r>
            <a:r>
              <a:rPr lang="ru-RU" dirty="0" smtClean="0"/>
              <a:t> </a:t>
            </a:r>
            <a:r>
              <a:rPr lang="ru-RU" dirty="0" err="1" smtClean="0"/>
              <a:t>worry</a:t>
            </a:r>
            <a:r>
              <a:rPr lang="ru-RU" dirty="0" smtClean="0"/>
              <a:t>. I</a:t>
            </a:r>
            <a:r>
              <a:rPr lang="ru-RU" u="dotted" dirty="0" smtClean="0"/>
              <a:t>	</a:t>
            </a:r>
            <a:r>
              <a:rPr lang="ru-RU" dirty="0" smtClean="0"/>
              <a:t>.’</a:t>
            </a:r>
          </a:p>
          <a:p>
            <a:pPr lvl="0"/>
            <a:r>
              <a:rPr lang="en-US" dirty="0" smtClean="0"/>
              <a:t>‘You never listen to me.’ </a:t>
            </a:r>
            <a:r>
              <a:rPr lang="ru-RU" dirty="0" smtClean="0"/>
              <a:t>‘</a:t>
            </a:r>
            <a:r>
              <a:rPr lang="ru-RU" dirty="0" err="1" smtClean="0"/>
              <a:t>Yes</a:t>
            </a:r>
            <a:r>
              <a:rPr lang="ru-RU" dirty="0" smtClean="0"/>
              <a:t>, I</a:t>
            </a:r>
            <a:r>
              <a:rPr lang="ru-RU" u="dotted" dirty="0" smtClean="0"/>
              <a:t>	</a:t>
            </a:r>
            <a:r>
              <a:rPr lang="ru-RU" dirty="0" smtClean="0"/>
              <a:t>!’</a:t>
            </a:r>
          </a:p>
          <a:p>
            <a:pPr lvl="0"/>
            <a:r>
              <a:rPr lang="en-US" dirty="0" smtClean="0"/>
              <a:t>I usually work on Saturdays, but last Saturday I</a:t>
            </a:r>
            <a:r>
              <a:rPr lang="en-US" u="dotted" dirty="0" smtClean="0"/>
              <a:t>	</a:t>
            </a:r>
            <a:r>
              <a:rPr lang="en-US" dirty="0" smtClean="0"/>
              <a:t>.</a:t>
            </a:r>
            <a:endParaRPr lang="ru-RU" dirty="0" smtClean="0"/>
          </a:p>
          <a:p>
            <a:pPr lvl="0"/>
            <a:r>
              <a:rPr lang="en-US" dirty="0" smtClean="0"/>
              <a:t>‘Do you think it’s going to rain?’ ‘It</a:t>
            </a:r>
            <a:r>
              <a:rPr lang="en-US" u="dotted" dirty="0" smtClean="0"/>
              <a:t>	</a:t>
            </a:r>
            <a:r>
              <a:rPr lang="en-US" dirty="0" smtClean="0"/>
              <a:t>. Take an umbrella in case.’</a:t>
            </a:r>
            <a:endParaRPr lang="ru-RU" dirty="0" smtClean="0"/>
          </a:p>
          <a:p>
            <a:pPr lvl="0"/>
            <a:r>
              <a:rPr lang="en-US" dirty="0" smtClean="0"/>
              <a:t>‘Are you and Chris going to the party?’ </a:t>
            </a:r>
            <a:r>
              <a:rPr lang="ru-RU" dirty="0" smtClean="0"/>
              <a:t>‘I</a:t>
            </a:r>
            <a:r>
              <a:rPr lang="ru-RU" u="dotted" dirty="0" smtClean="0"/>
              <a:t>	</a:t>
            </a:r>
            <a:r>
              <a:rPr lang="ru-RU" dirty="0" smtClean="0"/>
              <a:t>, </a:t>
            </a:r>
            <a:r>
              <a:rPr lang="ru-RU" dirty="0" err="1" smtClean="0"/>
              <a:t>but</a:t>
            </a:r>
            <a:r>
              <a:rPr lang="ru-RU" dirty="0" smtClean="0"/>
              <a:t> </a:t>
            </a:r>
            <a:r>
              <a:rPr lang="ru-RU" dirty="0" err="1" smtClean="0"/>
              <a:t>Chris</a:t>
            </a:r>
            <a:r>
              <a:rPr lang="ru-RU" u="dotted" dirty="0" smtClean="0"/>
              <a:t>	</a:t>
            </a:r>
            <a:r>
              <a:rPr lang="ru-RU" dirty="0" smtClean="0"/>
              <a:t>.’</a:t>
            </a:r>
          </a:p>
          <a:p>
            <a:pPr lvl="0"/>
            <a:r>
              <a:rPr lang="en-US" dirty="0" smtClean="0"/>
              <a:t>‘Please help me.’	‘I’m sorry. </a:t>
            </a:r>
            <a:r>
              <a:rPr lang="ru-RU" dirty="0" smtClean="0"/>
              <a:t>I</a:t>
            </a:r>
            <a:r>
              <a:rPr lang="ru-RU" u="dotted" dirty="0" smtClean="0"/>
              <a:t>	</a:t>
            </a:r>
            <a:r>
              <a:rPr lang="ru-RU" dirty="0" err="1" smtClean="0"/>
              <a:t>if</a:t>
            </a:r>
            <a:r>
              <a:rPr lang="ru-RU" dirty="0" smtClean="0"/>
              <a:t> I</a:t>
            </a:r>
            <a:r>
              <a:rPr lang="ru-RU" u="dotted" dirty="0" smtClean="0"/>
              <a:t>	</a:t>
            </a:r>
            <a:r>
              <a:rPr lang="ru-RU" dirty="0" smtClean="0"/>
              <a:t>, </a:t>
            </a:r>
            <a:r>
              <a:rPr lang="ru-RU" dirty="0" err="1" smtClean="0"/>
              <a:t>but</a:t>
            </a:r>
            <a:r>
              <a:rPr lang="ru-RU" dirty="0" smtClean="0"/>
              <a:t> I</a:t>
            </a:r>
            <a:r>
              <a:rPr lang="ru-RU" u="dotted" dirty="0" smtClean="0"/>
              <a:t>	</a:t>
            </a:r>
            <a:r>
              <a:rPr lang="ru-RU" dirty="0" smtClean="0"/>
              <a:t>.’</a:t>
            </a:r>
          </a:p>
          <a:p>
            <a:r>
              <a:rPr lang="uk-UA" dirty="0" smtClean="0"/>
              <a:t> </a:t>
            </a:r>
            <a:endParaRPr lang="ru-RU" dirty="0" smtClean="0"/>
          </a:p>
          <a:p>
            <a:endParaRPr lang="ru-RU" dirty="0"/>
          </a:p>
        </p:txBody>
      </p:sp>
      <p:sp>
        <p:nvSpPr>
          <p:cNvPr id="3" name="Заголовок 2"/>
          <p:cNvSpPr>
            <a:spLocks noGrp="1"/>
          </p:cNvSpPr>
          <p:nvPr>
            <p:ph type="title"/>
          </p:nvPr>
        </p:nvSpPr>
        <p:spPr/>
        <p:txBody>
          <a:bodyPr>
            <a:noAutofit/>
          </a:bodyPr>
          <a:lstStyle/>
          <a:p>
            <a:r>
              <a:rPr lang="en-US" sz="2800" b="1" dirty="0" smtClean="0"/>
              <a:t>Complete each sentence with an auxiliary verb (</a:t>
            </a:r>
            <a:r>
              <a:rPr lang="en-US" sz="2800" b="1" i="1" dirty="0" smtClean="0"/>
              <a:t>do/was/could/might</a:t>
            </a:r>
            <a:r>
              <a:rPr lang="en-US" sz="2800" b="1" dirty="0" smtClean="0"/>
              <a:t> etc.). Sometimes the verb must be negative (</a:t>
            </a:r>
            <a:r>
              <a:rPr lang="en-US" sz="2800" b="1" i="1" dirty="0" smtClean="0"/>
              <a:t>don’t/wasn’t</a:t>
            </a:r>
            <a:r>
              <a:rPr lang="en-US" sz="2800" b="1" dirty="0" smtClean="0"/>
              <a:t> etc.).</a:t>
            </a:r>
            <a:endParaRPr lang="ru-RU" sz="28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endParaRPr lang="ru-RU" dirty="0"/>
          </a:p>
        </p:txBody>
      </p:sp>
      <p:sp>
        <p:nvSpPr>
          <p:cNvPr id="3" name="Заголовок 2"/>
          <p:cNvSpPr>
            <a:spLocks noGrp="1"/>
          </p:cNvSpPr>
          <p:nvPr>
            <p:ph type="title"/>
          </p:nvPr>
        </p:nvSpPr>
        <p:spPr/>
        <p:txBody>
          <a:bodyPr>
            <a:normAutofit fontScale="90000"/>
          </a:bodyPr>
          <a:lstStyle/>
          <a:p>
            <a:r>
              <a:rPr lang="en-US" b="1" dirty="0" smtClean="0"/>
              <a:t>You never agree with Amy. Answer in the way shown.</a:t>
            </a:r>
            <a:endParaRPr lang="ru-RU" dirty="0"/>
          </a:p>
        </p:txBody>
      </p:sp>
      <p:grpSp>
        <p:nvGrpSpPr>
          <p:cNvPr id="29698" name="Группа 1512"/>
          <p:cNvGrpSpPr>
            <a:grpSpLocks/>
          </p:cNvGrpSpPr>
          <p:nvPr/>
        </p:nvGrpSpPr>
        <p:grpSpPr bwMode="auto">
          <a:xfrm>
            <a:off x="1258888" y="2420938"/>
            <a:ext cx="2171700" cy="1104900"/>
            <a:chOff x="2150" y="409"/>
            <a:chExt cx="3122" cy="1744"/>
          </a:xfrm>
        </p:grpSpPr>
        <p:sp>
          <p:nvSpPr>
            <p:cNvPr id="1513" name="Freeform 187"/>
            <p:cNvSpPr>
              <a:spLocks/>
            </p:cNvSpPr>
            <p:nvPr/>
          </p:nvSpPr>
          <p:spPr bwMode="auto">
            <a:xfrm>
              <a:off x="2155" y="414"/>
              <a:ext cx="3117" cy="1739"/>
            </a:xfrm>
            <a:custGeom>
              <a:avLst/>
              <a:gdLst>
                <a:gd name="T0" fmla="*/ 0 w 3117"/>
                <a:gd name="T1" fmla="*/ 1682 h 1739"/>
                <a:gd name="T2" fmla="*/ 0 w 3117"/>
                <a:gd name="T3" fmla="*/ 585 h 1739"/>
                <a:gd name="T4" fmla="*/ 3 w 3117"/>
                <a:gd name="T5" fmla="*/ 486 h 1739"/>
                <a:gd name="T6" fmla="*/ 22 w 3117"/>
                <a:gd name="T7" fmla="*/ 436 h 1739"/>
                <a:gd name="T8" fmla="*/ 73 w 3117"/>
                <a:gd name="T9" fmla="*/ 417 h 1739"/>
                <a:gd name="T10" fmla="*/ 173 w 3117"/>
                <a:gd name="T11" fmla="*/ 415 h 1739"/>
                <a:gd name="T12" fmla="*/ 2944 w 3117"/>
                <a:gd name="T13" fmla="*/ 415 h 1739"/>
                <a:gd name="T14" fmla="*/ 3044 w 3117"/>
                <a:gd name="T15" fmla="*/ 417 h 1739"/>
                <a:gd name="T16" fmla="*/ 3095 w 3117"/>
                <a:gd name="T17" fmla="*/ 436 h 1739"/>
                <a:gd name="T18" fmla="*/ 3114 w 3117"/>
                <a:gd name="T19" fmla="*/ 486 h 1739"/>
                <a:gd name="T20" fmla="*/ 3117 w 3117"/>
                <a:gd name="T21" fmla="*/ 585 h 1739"/>
                <a:gd name="T22" fmla="*/ 3117 w 3117"/>
                <a:gd name="T23" fmla="*/ 1983 h 1739"/>
                <a:gd name="T24" fmla="*/ 3114 w 3117"/>
                <a:gd name="T25" fmla="*/ 2081 h 1739"/>
                <a:gd name="T26" fmla="*/ 3095 w 3117"/>
                <a:gd name="T27" fmla="*/ 2132 h 1739"/>
                <a:gd name="T28" fmla="*/ 3044 w 3117"/>
                <a:gd name="T29" fmla="*/ 2150 h 1739"/>
                <a:gd name="T30" fmla="*/ 2944 w 3117"/>
                <a:gd name="T31" fmla="*/ 2153 h 1739"/>
                <a:gd name="T32" fmla="*/ 173 w 3117"/>
                <a:gd name="T33" fmla="*/ 2153 h 1739"/>
                <a:gd name="T34" fmla="*/ 73 w 3117"/>
                <a:gd name="T35" fmla="*/ 2150 h 1739"/>
                <a:gd name="T36" fmla="*/ 22 w 3117"/>
                <a:gd name="T37" fmla="*/ 2132 h 1739"/>
                <a:gd name="T38" fmla="*/ 3 w 3117"/>
                <a:gd name="T39" fmla="*/ 2081 h 1739"/>
                <a:gd name="T40" fmla="*/ 0 w 3117"/>
                <a:gd name="T41" fmla="*/ 1983 h 1739"/>
                <a:gd name="T42" fmla="*/ 0 w 3117"/>
                <a:gd name="T43" fmla="*/ 1675 h 173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17" h="1739">
                  <a:moveTo>
                    <a:pt x="0" y="1267"/>
                  </a:moveTo>
                  <a:lnTo>
                    <a:pt x="0" y="170"/>
                  </a:lnTo>
                  <a:lnTo>
                    <a:pt x="3" y="71"/>
                  </a:lnTo>
                  <a:lnTo>
                    <a:pt x="22" y="21"/>
                  </a:lnTo>
                  <a:lnTo>
                    <a:pt x="73" y="2"/>
                  </a:lnTo>
                  <a:lnTo>
                    <a:pt x="173" y="0"/>
                  </a:lnTo>
                  <a:lnTo>
                    <a:pt x="2944" y="0"/>
                  </a:lnTo>
                  <a:lnTo>
                    <a:pt x="3044" y="2"/>
                  </a:lnTo>
                  <a:lnTo>
                    <a:pt x="3095" y="21"/>
                  </a:lnTo>
                  <a:lnTo>
                    <a:pt x="3114" y="71"/>
                  </a:lnTo>
                  <a:lnTo>
                    <a:pt x="3117" y="170"/>
                  </a:lnTo>
                  <a:lnTo>
                    <a:pt x="3117" y="1568"/>
                  </a:lnTo>
                  <a:lnTo>
                    <a:pt x="3114" y="1666"/>
                  </a:lnTo>
                  <a:lnTo>
                    <a:pt x="3095" y="1717"/>
                  </a:lnTo>
                  <a:lnTo>
                    <a:pt x="3044" y="1735"/>
                  </a:lnTo>
                  <a:lnTo>
                    <a:pt x="2944" y="1738"/>
                  </a:lnTo>
                  <a:lnTo>
                    <a:pt x="173" y="1738"/>
                  </a:lnTo>
                  <a:lnTo>
                    <a:pt x="73" y="1735"/>
                  </a:lnTo>
                  <a:lnTo>
                    <a:pt x="22" y="1717"/>
                  </a:lnTo>
                  <a:lnTo>
                    <a:pt x="3" y="1666"/>
                  </a:lnTo>
                  <a:lnTo>
                    <a:pt x="0" y="1568"/>
                  </a:lnTo>
                  <a:lnTo>
                    <a:pt x="0" y="1260"/>
                  </a:lnTo>
                </a:path>
              </a:pathLst>
            </a:custGeom>
            <a:noFill/>
            <a:ln w="6350">
              <a:solidFill>
                <a:srgbClr val="FEC217"/>
              </a:solidFill>
              <a:round/>
              <a:headEnd/>
              <a:tailEnd/>
            </a:ln>
          </p:spPr>
          <p:txBody>
            <a:bodyPr vert="horz" wrap="square" lIns="91440" tIns="45720" rIns="91440" bIns="45720" numCol="1" anchor="t" anchorCtr="0" compatLnSpc="1">
              <a:prstTxWarp prst="textNoShape">
                <a:avLst/>
              </a:prstTxWarp>
            </a:bodyPr>
            <a:lstStyle/>
            <a:p>
              <a:endParaRPr lang="ru-RU"/>
            </a:p>
          </p:txBody>
        </p:sp>
        <p:pic>
          <p:nvPicPr>
            <p:cNvPr id="1514" name="Picture 188"/>
            <p:cNvPicPr>
              <a:picLocks noChangeAspect="1" noChangeArrowheads="1"/>
            </p:cNvPicPr>
            <p:nvPr/>
          </p:nvPicPr>
          <p:blipFill>
            <a:blip r:embed="rId2" cstate="print"/>
            <a:srcRect/>
            <a:stretch>
              <a:fillRect/>
            </a:stretch>
          </p:blipFill>
          <p:spPr bwMode="auto">
            <a:xfrm>
              <a:off x="2209" y="492"/>
              <a:ext cx="654" cy="859"/>
            </a:xfrm>
            <a:prstGeom prst="rect">
              <a:avLst/>
            </a:prstGeom>
            <a:noFill/>
          </p:spPr>
        </p:pic>
        <p:sp>
          <p:nvSpPr>
            <p:cNvPr id="1515" name="Text Box 189"/>
            <p:cNvSpPr txBox="1">
              <a:spLocks noChangeArrowheads="1"/>
            </p:cNvSpPr>
            <p:nvPr/>
          </p:nvSpPr>
          <p:spPr bwMode="auto">
            <a:xfrm>
              <a:off x="2150" y="409"/>
              <a:ext cx="3070" cy="172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10202"/>
                  </a:solidFill>
                  <a:effectLst/>
                  <a:latin typeface="Times New Roman" pitchFamily="18" charset="0"/>
                  <a:cs typeface="Arial" pitchFamily="34" charset="0"/>
                </a:rPr>
                <a:t>I’m hungry. </a:t>
              </a:r>
            </a:p>
            <a:p>
              <a:pPr marL="0" marR="0" lvl="0" indent="0" algn="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10202"/>
                  </a:solidFill>
                  <a:effectLst/>
                  <a:latin typeface="Times New Roman" pitchFamily="18" charset="0"/>
                  <a:cs typeface="Arial" pitchFamily="34" charset="0"/>
                </a:rPr>
                <a:t>I don’t like driving.</a:t>
              </a:r>
            </a:p>
            <a:p>
              <a:pPr marL="0" marR="0" lvl="0" indent="0" algn="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10202"/>
                  </a:solidFill>
                  <a:effectLst/>
                  <a:latin typeface="Times New Roman" pitchFamily="18" charset="0"/>
                  <a:cs typeface="Arial" pitchFamily="34" charset="0"/>
                </a:rPr>
                <a:t> I like football.</a:t>
              </a:r>
              <a:endParaRPr kumimoji="0" lang="en-US" sz="1200" b="0" i="0" u="none" strike="noStrike" cap="none" normalizeH="0" baseline="0" smtClean="0">
                <a:ln>
                  <a:noFill/>
                </a:ln>
                <a:solidFill>
                  <a:schemeClr val="tx1"/>
                </a:solidFill>
                <a:effectLst/>
                <a:latin typeface="Times New Roman" pitchFamily="18" charset="0"/>
                <a:cs typeface="Arial" pitchFamily="34" charset="0"/>
              </a:endParaRPr>
            </a:p>
            <a:p>
              <a:pPr marL="0" marR="0" lvl="0" indent="0" algn="r" defTabSz="914400" rtl="0" eaLnBrk="1" fontAlgn="base" latinLnBrk="0" hangingPunct="1">
                <a:lnSpc>
                  <a:spcPct val="100000"/>
                </a:lnSpc>
                <a:spcBef>
                  <a:spcPct val="0"/>
                </a:spcBef>
                <a:spcAft>
                  <a:spcPct val="0"/>
                </a:spcAft>
                <a:buClrTx/>
                <a:buSzTx/>
                <a:buFontTx/>
                <a:buNone/>
                <a:tabLst/>
              </a:pPr>
              <a:r>
                <a:rPr kumimoji="0" lang="en-US" sz="1200" b="0" i="1" u="none" strike="noStrike" cap="none" normalizeH="0" baseline="0" smtClean="0">
                  <a:ln>
                    <a:noFill/>
                  </a:ln>
                  <a:solidFill>
                    <a:srgbClr val="010202"/>
                  </a:solidFill>
                  <a:effectLst/>
                  <a:latin typeface="Times New Roman" pitchFamily="18" charset="0"/>
                  <a:cs typeface="Arial" pitchFamily="34" charset="0"/>
                </a:rPr>
                <a:t>AMY	</a:t>
              </a:r>
              <a:r>
                <a:rPr kumimoji="0" lang="en-US" sz="1200" b="0" i="0" u="none" strike="noStrike" cap="none" normalizeH="0" baseline="0" smtClean="0">
                  <a:ln>
                    <a:noFill/>
                  </a:ln>
                  <a:solidFill>
                    <a:srgbClr val="010202"/>
                  </a:solidFill>
                  <a:effectLst/>
                  <a:latin typeface="Times New Roman" pitchFamily="18" charset="0"/>
                  <a:cs typeface="Arial" pitchFamily="34" charset="0"/>
                </a:rPr>
                <a:t>I didn’t enjoy the film. </a:t>
              </a:r>
            </a:p>
            <a:p>
              <a:pPr marL="0" marR="0" lvl="0" indent="0" algn="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10202"/>
                  </a:solidFill>
                  <a:effectLst/>
                  <a:latin typeface="Times New Roman" pitchFamily="18" charset="0"/>
                  <a:cs typeface="Arial" pitchFamily="34" charset="0"/>
                </a:rPr>
                <a:t>I’m not tired.</a:t>
              </a:r>
              <a:endParaRPr kumimoji="0" lang="en-US" sz="1200" b="0" i="0" u="none" strike="noStrike" cap="none" normalizeH="0" baseline="0" smtClean="0">
                <a:ln>
                  <a:noFill/>
                </a:ln>
                <a:solidFill>
                  <a:schemeClr val="tx1"/>
                </a:solidFill>
                <a:effectLst/>
                <a:latin typeface="Times New Roman" pitchFamily="18" charset="0"/>
                <a:cs typeface="Arial" pitchFamily="34" charset="0"/>
              </a:endParaRPr>
            </a:p>
            <a:p>
              <a:pPr marL="0" marR="0" lvl="0" indent="0" algn="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10202"/>
                  </a:solidFill>
                  <a:effectLst/>
                  <a:latin typeface="Times New Roman" pitchFamily="18" charset="0"/>
                  <a:cs typeface="Arial" pitchFamily="34" charset="0"/>
                </a:rPr>
                <a:t>I thought the exam was easy.</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grpSp>
      <p:grpSp>
        <p:nvGrpSpPr>
          <p:cNvPr id="29702" name="Группа 1516"/>
          <p:cNvGrpSpPr>
            <a:grpSpLocks/>
          </p:cNvGrpSpPr>
          <p:nvPr/>
        </p:nvGrpSpPr>
        <p:grpSpPr bwMode="auto">
          <a:xfrm>
            <a:off x="3851275" y="2349500"/>
            <a:ext cx="3332163" cy="1104900"/>
            <a:chOff x="5541" y="414"/>
            <a:chExt cx="5248" cy="1739"/>
          </a:xfrm>
        </p:grpSpPr>
        <p:sp>
          <p:nvSpPr>
            <p:cNvPr id="1517" name="Freeform 191"/>
            <p:cNvSpPr>
              <a:spLocks/>
            </p:cNvSpPr>
            <p:nvPr/>
          </p:nvSpPr>
          <p:spPr bwMode="auto">
            <a:xfrm>
              <a:off x="5541" y="414"/>
              <a:ext cx="5117" cy="1739"/>
            </a:xfrm>
            <a:custGeom>
              <a:avLst/>
              <a:gdLst>
                <a:gd name="T0" fmla="*/ 0 w 5117"/>
                <a:gd name="T1" fmla="*/ 1983 h 1739"/>
                <a:gd name="T2" fmla="*/ 0 w 5117"/>
                <a:gd name="T3" fmla="*/ 585 h 1739"/>
                <a:gd name="T4" fmla="*/ 29 w 5117"/>
                <a:gd name="T5" fmla="*/ 486 h 1739"/>
                <a:gd name="T6" fmla="*/ 95 w 5117"/>
                <a:gd name="T7" fmla="*/ 436 h 1739"/>
                <a:gd name="T8" fmla="*/ 160 w 5117"/>
                <a:gd name="T9" fmla="*/ 417 h 1739"/>
                <a:gd name="T10" fmla="*/ 190 w 5117"/>
                <a:gd name="T11" fmla="*/ 415 h 1739"/>
                <a:gd name="T12" fmla="*/ 4514 w 5117"/>
                <a:gd name="T13" fmla="*/ 415 h 1739"/>
                <a:gd name="T14" fmla="*/ 4624 w 5117"/>
                <a:gd name="T15" fmla="*/ 441 h 1739"/>
                <a:gd name="T16" fmla="*/ 4681 w 5117"/>
                <a:gd name="T17" fmla="*/ 500 h 1739"/>
                <a:gd name="T18" fmla="*/ 4702 w 5117"/>
                <a:gd name="T19" fmla="*/ 558 h 1739"/>
                <a:gd name="T20" fmla="*/ 4705 w 5117"/>
                <a:gd name="T21" fmla="*/ 585 h 1739"/>
                <a:gd name="T22" fmla="*/ 4705 w 5117"/>
                <a:gd name="T23" fmla="*/ 756 h 1739"/>
                <a:gd name="T24" fmla="*/ 4755 w 5117"/>
                <a:gd name="T25" fmla="*/ 761 h 1739"/>
                <a:gd name="T26" fmla="*/ 4816 w 5117"/>
                <a:gd name="T27" fmla="*/ 773 h 1739"/>
                <a:gd name="T28" fmla="*/ 4886 w 5117"/>
                <a:gd name="T29" fmla="*/ 795 h 1739"/>
                <a:gd name="T30" fmla="*/ 4961 w 5117"/>
                <a:gd name="T31" fmla="*/ 831 h 1739"/>
                <a:gd name="T32" fmla="*/ 5038 w 5117"/>
                <a:gd name="T33" fmla="*/ 883 h 1739"/>
                <a:gd name="T34" fmla="*/ 5116 w 5117"/>
                <a:gd name="T35" fmla="*/ 956 h 1739"/>
                <a:gd name="T36" fmla="*/ 4973 w 5117"/>
                <a:gd name="T37" fmla="*/ 941 h 1739"/>
                <a:gd name="T38" fmla="*/ 4869 w 5117"/>
                <a:gd name="T39" fmla="*/ 934 h 1739"/>
                <a:gd name="T40" fmla="*/ 4794 w 5117"/>
                <a:gd name="T41" fmla="*/ 935 h 1739"/>
                <a:gd name="T42" fmla="*/ 4742 w 5117"/>
                <a:gd name="T43" fmla="*/ 939 h 1739"/>
                <a:gd name="T44" fmla="*/ 4705 w 5117"/>
                <a:gd name="T45" fmla="*/ 947 h 1739"/>
                <a:gd name="T46" fmla="*/ 4705 w 5117"/>
                <a:gd name="T47" fmla="*/ 1983 h 1739"/>
                <a:gd name="T48" fmla="*/ 4675 w 5117"/>
                <a:gd name="T49" fmla="*/ 2081 h 1739"/>
                <a:gd name="T50" fmla="*/ 4610 w 5117"/>
                <a:gd name="T51" fmla="*/ 2132 h 1739"/>
                <a:gd name="T52" fmla="*/ 4544 w 5117"/>
                <a:gd name="T53" fmla="*/ 2150 h 1739"/>
                <a:gd name="T54" fmla="*/ 4514 w 5117"/>
                <a:gd name="T55" fmla="*/ 2153 h 1739"/>
                <a:gd name="T56" fmla="*/ 190 w 5117"/>
                <a:gd name="T57" fmla="*/ 2153 h 1739"/>
                <a:gd name="T58" fmla="*/ 80 w 5117"/>
                <a:gd name="T59" fmla="*/ 2126 h 1739"/>
                <a:gd name="T60" fmla="*/ 24 w 5117"/>
                <a:gd name="T61" fmla="*/ 2068 h 1739"/>
                <a:gd name="T62" fmla="*/ 3 w 5117"/>
                <a:gd name="T63" fmla="*/ 2009 h 1739"/>
                <a:gd name="T64" fmla="*/ 0 w 5117"/>
                <a:gd name="T65" fmla="*/ 1983 h 173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5117" h="1739">
                  <a:moveTo>
                    <a:pt x="0" y="1568"/>
                  </a:moveTo>
                  <a:lnTo>
                    <a:pt x="0" y="170"/>
                  </a:lnTo>
                  <a:lnTo>
                    <a:pt x="29" y="71"/>
                  </a:lnTo>
                  <a:lnTo>
                    <a:pt x="95" y="21"/>
                  </a:lnTo>
                  <a:lnTo>
                    <a:pt x="160" y="2"/>
                  </a:lnTo>
                  <a:lnTo>
                    <a:pt x="190" y="0"/>
                  </a:lnTo>
                  <a:lnTo>
                    <a:pt x="4514" y="0"/>
                  </a:lnTo>
                  <a:lnTo>
                    <a:pt x="4624" y="26"/>
                  </a:lnTo>
                  <a:lnTo>
                    <a:pt x="4681" y="85"/>
                  </a:lnTo>
                  <a:lnTo>
                    <a:pt x="4702" y="143"/>
                  </a:lnTo>
                  <a:lnTo>
                    <a:pt x="4705" y="170"/>
                  </a:lnTo>
                  <a:lnTo>
                    <a:pt x="4705" y="341"/>
                  </a:lnTo>
                  <a:lnTo>
                    <a:pt x="4755" y="346"/>
                  </a:lnTo>
                  <a:lnTo>
                    <a:pt x="4816" y="358"/>
                  </a:lnTo>
                  <a:lnTo>
                    <a:pt x="4886" y="380"/>
                  </a:lnTo>
                  <a:lnTo>
                    <a:pt x="4961" y="416"/>
                  </a:lnTo>
                  <a:lnTo>
                    <a:pt x="5038" y="468"/>
                  </a:lnTo>
                  <a:lnTo>
                    <a:pt x="5116" y="541"/>
                  </a:lnTo>
                  <a:lnTo>
                    <a:pt x="4973" y="526"/>
                  </a:lnTo>
                  <a:lnTo>
                    <a:pt x="4869" y="519"/>
                  </a:lnTo>
                  <a:lnTo>
                    <a:pt x="4794" y="520"/>
                  </a:lnTo>
                  <a:lnTo>
                    <a:pt x="4742" y="524"/>
                  </a:lnTo>
                  <a:lnTo>
                    <a:pt x="4705" y="532"/>
                  </a:lnTo>
                  <a:lnTo>
                    <a:pt x="4705" y="1568"/>
                  </a:lnTo>
                  <a:lnTo>
                    <a:pt x="4675" y="1666"/>
                  </a:lnTo>
                  <a:lnTo>
                    <a:pt x="4610" y="1717"/>
                  </a:lnTo>
                  <a:lnTo>
                    <a:pt x="4544" y="1735"/>
                  </a:lnTo>
                  <a:lnTo>
                    <a:pt x="4514" y="1738"/>
                  </a:lnTo>
                  <a:lnTo>
                    <a:pt x="190" y="1738"/>
                  </a:lnTo>
                  <a:lnTo>
                    <a:pt x="80" y="1711"/>
                  </a:lnTo>
                  <a:lnTo>
                    <a:pt x="24" y="1653"/>
                  </a:lnTo>
                  <a:lnTo>
                    <a:pt x="3" y="1594"/>
                  </a:lnTo>
                  <a:lnTo>
                    <a:pt x="0" y="1568"/>
                  </a:lnTo>
                  <a:close/>
                </a:path>
              </a:pathLst>
            </a:custGeom>
            <a:noFill/>
            <a:ln w="6350">
              <a:solidFill>
                <a:srgbClr val="FEC217"/>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518" name="AutoShape 192"/>
            <p:cNvSpPr>
              <a:spLocks/>
            </p:cNvSpPr>
            <p:nvPr/>
          </p:nvSpPr>
          <p:spPr bwMode="auto">
            <a:xfrm>
              <a:off x="5701" y="660"/>
              <a:ext cx="4410" cy="2"/>
            </a:xfrm>
            <a:custGeom>
              <a:avLst/>
              <a:gdLst>
                <a:gd name="T0" fmla="*/ 0 w 4410"/>
                <a:gd name="T1" fmla="*/ 0 h 2"/>
                <a:gd name="T2" fmla="*/ 0 w 4410"/>
                <a:gd name="T3" fmla="*/ 0 h 2"/>
                <a:gd name="T4" fmla="*/ 4410 w 4410"/>
                <a:gd name="T5" fmla="*/ 0 h 2"/>
                <a:gd name="T6" fmla="*/ 4410 w 4410"/>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410" h="2">
                  <a:moveTo>
                    <a:pt x="0" y="0"/>
                  </a:moveTo>
                  <a:lnTo>
                    <a:pt x="0" y="0"/>
                  </a:lnTo>
                  <a:moveTo>
                    <a:pt x="4410" y="0"/>
                  </a:moveTo>
                  <a:lnTo>
                    <a:pt x="4410" y="0"/>
                  </a:lnTo>
                </a:path>
              </a:pathLst>
            </a:custGeom>
            <a:noFill/>
            <a:ln w="6350">
              <a:solidFill>
                <a:srgbClr val="010202"/>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519" name="AutoShape 193"/>
            <p:cNvSpPr>
              <a:spLocks/>
            </p:cNvSpPr>
            <p:nvPr/>
          </p:nvSpPr>
          <p:spPr bwMode="auto">
            <a:xfrm>
              <a:off x="5701" y="922"/>
              <a:ext cx="4410" cy="2"/>
            </a:xfrm>
            <a:custGeom>
              <a:avLst/>
              <a:gdLst>
                <a:gd name="T0" fmla="*/ 0 w 4410"/>
                <a:gd name="T1" fmla="*/ 0 h 2"/>
                <a:gd name="T2" fmla="*/ 0 w 4410"/>
                <a:gd name="T3" fmla="*/ 0 h 2"/>
                <a:gd name="T4" fmla="*/ 4410 w 4410"/>
                <a:gd name="T5" fmla="*/ 0 h 2"/>
                <a:gd name="T6" fmla="*/ 4410 w 4410"/>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410" h="2">
                  <a:moveTo>
                    <a:pt x="0" y="0"/>
                  </a:moveTo>
                  <a:lnTo>
                    <a:pt x="0" y="0"/>
                  </a:lnTo>
                  <a:moveTo>
                    <a:pt x="4410" y="0"/>
                  </a:moveTo>
                  <a:lnTo>
                    <a:pt x="4410" y="0"/>
                  </a:lnTo>
                </a:path>
              </a:pathLst>
            </a:custGeom>
            <a:noFill/>
            <a:ln w="6350">
              <a:solidFill>
                <a:srgbClr val="010202"/>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520" name="AutoShape 194"/>
            <p:cNvSpPr>
              <a:spLocks/>
            </p:cNvSpPr>
            <p:nvPr/>
          </p:nvSpPr>
          <p:spPr bwMode="auto">
            <a:xfrm>
              <a:off x="5701" y="1216"/>
              <a:ext cx="4410" cy="2"/>
            </a:xfrm>
            <a:custGeom>
              <a:avLst/>
              <a:gdLst>
                <a:gd name="T0" fmla="*/ 0 w 4410"/>
                <a:gd name="T1" fmla="*/ 0 h 2"/>
                <a:gd name="T2" fmla="*/ 0 w 4410"/>
                <a:gd name="T3" fmla="*/ 0 h 2"/>
                <a:gd name="T4" fmla="*/ 4410 w 4410"/>
                <a:gd name="T5" fmla="*/ 0 h 2"/>
                <a:gd name="T6" fmla="*/ 4410 w 4410"/>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410" h="2">
                  <a:moveTo>
                    <a:pt x="0" y="0"/>
                  </a:moveTo>
                  <a:lnTo>
                    <a:pt x="0" y="0"/>
                  </a:lnTo>
                  <a:moveTo>
                    <a:pt x="4410" y="0"/>
                  </a:moveTo>
                  <a:lnTo>
                    <a:pt x="4410" y="0"/>
                  </a:lnTo>
                </a:path>
              </a:pathLst>
            </a:custGeom>
            <a:noFill/>
            <a:ln w="6350">
              <a:solidFill>
                <a:srgbClr val="010202"/>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521" name="AutoShape 195"/>
            <p:cNvSpPr>
              <a:spLocks/>
            </p:cNvSpPr>
            <p:nvPr/>
          </p:nvSpPr>
          <p:spPr bwMode="auto">
            <a:xfrm>
              <a:off x="5701" y="1490"/>
              <a:ext cx="4410" cy="2"/>
            </a:xfrm>
            <a:custGeom>
              <a:avLst/>
              <a:gdLst>
                <a:gd name="T0" fmla="*/ 0 w 4410"/>
                <a:gd name="T1" fmla="*/ 0 h 2"/>
                <a:gd name="T2" fmla="*/ 0 w 4410"/>
                <a:gd name="T3" fmla="*/ 0 h 2"/>
                <a:gd name="T4" fmla="*/ 4410 w 4410"/>
                <a:gd name="T5" fmla="*/ 0 h 2"/>
                <a:gd name="T6" fmla="*/ 4410 w 4410"/>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410" h="2">
                  <a:moveTo>
                    <a:pt x="0" y="0"/>
                  </a:moveTo>
                  <a:lnTo>
                    <a:pt x="0" y="0"/>
                  </a:lnTo>
                  <a:moveTo>
                    <a:pt x="4410" y="0"/>
                  </a:moveTo>
                  <a:lnTo>
                    <a:pt x="4410" y="0"/>
                  </a:lnTo>
                </a:path>
              </a:pathLst>
            </a:custGeom>
            <a:noFill/>
            <a:ln w="6350">
              <a:solidFill>
                <a:srgbClr val="010202"/>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522" name="AutoShape 196"/>
            <p:cNvSpPr>
              <a:spLocks/>
            </p:cNvSpPr>
            <p:nvPr/>
          </p:nvSpPr>
          <p:spPr bwMode="auto">
            <a:xfrm>
              <a:off x="5701" y="1775"/>
              <a:ext cx="4410" cy="2"/>
            </a:xfrm>
            <a:custGeom>
              <a:avLst/>
              <a:gdLst>
                <a:gd name="T0" fmla="*/ 0 w 4410"/>
                <a:gd name="T1" fmla="*/ 0 h 2"/>
                <a:gd name="T2" fmla="*/ 0 w 4410"/>
                <a:gd name="T3" fmla="*/ 0 h 2"/>
                <a:gd name="T4" fmla="*/ 4410 w 4410"/>
                <a:gd name="T5" fmla="*/ 0 h 2"/>
                <a:gd name="T6" fmla="*/ 4410 w 4410"/>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410" h="2">
                  <a:moveTo>
                    <a:pt x="0" y="0"/>
                  </a:moveTo>
                  <a:lnTo>
                    <a:pt x="0" y="0"/>
                  </a:lnTo>
                  <a:moveTo>
                    <a:pt x="4410" y="0"/>
                  </a:moveTo>
                  <a:lnTo>
                    <a:pt x="4410" y="0"/>
                  </a:lnTo>
                </a:path>
              </a:pathLst>
            </a:custGeom>
            <a:noFill/>
            <a:ln w="6350">
              <a:solidFill>
                <a:srgbClr val="010202"/>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523" name="AutoShape 197"/>
            <p:cNvSpPr>
              <a:spLocks/>
            </p:cNvSpPr>
            <p:nvPr/>
          </p:nvSpPr>
          <p:spPr bwMode="auto">
            <a:xfrm>
              <a:off x="5701" y="2049"/>
              <a:ext cx="4410" cy="2"/>
            </a:xfrm>
            <a:custGeom>
              <a:avLst/>
              <a:gdLst>
                <a:gd name="T0" fmla="*/ 0 w 4410"/>
                <a:gd name="T1" fmla="*/ 0 h 2"/>
                <a:gd name="T2" fmla="*/ 0 w 4410"/>
                <a:gd name="T3" fmla="*/ 0 h 2"/>
                <a:gd name="T4" fmla="*/ 4410 w 4410"/>
                <a:gd name="T5" fmla="*/ 0 h 2"/>
                <a:gd name="T6" fmla="*/ 4410 w 4410"/>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410" h="2">
                  <a:moveTo>
                    <a:pt x="0" y="0"/>
                  </a:moveTo>
                  <a:lnTo>
                    <a:pt x="0" y="0"/>
                  </a:lnTo>
                  <a:moveTo>
                    <a:pt x="4410" y="0"/>
                  </a:moveTo>
                  <a:lnTo>
                    <a:pt x="4410" y="0"/>
                  </a:lnTo>
                </a:path>
              </a:pathLst>
            </a:custGeom>
            <a:noFill/>
            <a:ln w="6350">
              <a:solidFill>
                <a:srgbClr val="010202"/>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524" name="Text Box 198"/>
            <p:cNvSpPr txBox="1">
              <a:spLocks noChangeArrowheads="1"/>
            </p:cNvSpPr>
            <p:nvPr/>
          </p:nvSpPr>
          <p:spPr bwMode="auto">
            <a:xfrm>
              <a:off x="5731" y="470"/>
              <a:ext cx="4406" cy="1659"/>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1" u="none" strike="noStrike" cap="none" normalizeH="0" baseline="0" smtClean="0">
                  <a:ln>
                    <a:noFill/>
                  </a:ln>
                  <a:solidFill>
                    <a:srgbClr val="000000"/>
                  </a:solidFill>
                  <a:effectLst/>
                  <a:latin typeface="Times New Roman" pitchFamily="18" charset="0"/>
                  <a:cs typeface="Arial" pitchFamily="34" charset="0"/>
                </a:rPr>
                <a:t>  Are you?	I’m not.</a:t>
              </a:r>
              <a:r>
                <a:rPr kumimoji="0" lang="en-US" sz="1200" b="0" i="1" u="none" strike="noStrike" cap="none" normalizeH="0" baseline="0" smtClean="0">
                  <a:ln>
                    <a:noFill/>
                  </a:ln>
                  <a:solidFill>
                    <a:srgbClr val="3857A7"/>
                  </a:solidFill>
                  <a:effectLst/>
                  <a:latin typeface="Times New Roman" pitchFamily="18" charset="0"/>
                  <a:cs typeface="Arial" pitchFamily="34" charset="0"/>
                </a:rPr>
                <a:t>	</a:t>
              </a:r>
              <a:endParaRPr kumimoji="0" lang="en-US" sz="1200" b="0" i="1" u="none" strike="noStrike" cap="none" normalizeH="0" baseline="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1" u="none" strike="noStrike" cap="none" normalizeH="0" baseline="0" smtClean="0">
                  <a:ln>
                    <a:noFill/>
                  </a:ln>
                  <a:solidFill>
                    <a:srgbClr val="000000"/>
                  </a:solidFill>
                  <a:effectLst/>
                  <a:latin typeface="Times New Roman" pitchFamily="18" charset="0"/>
                  <a:cs typeface="Arial" pitchFamily="34" charset="0"/>
                </a:rPr>
                <a:t>  Don’t you?	</a:t>
              </a:r>
              <a:r>
                <a:rPr kumimoji="0" lang="ru-RU" sz="1200" b="0" i="1" u="none" strike="noStrike" cap="none" normalizeH="0" baseline="0" smtClean="0">
                  <a:ln>
                    <a:noFill/>
                  </a:ln>
                  <a:solidFill>
                    <a:srgbClr val="000000"/>
                  </a:solidFill>
                  <a:effectLst/>
                  <a:latin typeface="Times New Roman" pitchFamily="18" charset="0"/>
                  <a:cs typeface="Arial" pitchFamily="34" charset="0"/>
                </a:rPr>
                <a:t>I do.</a:t>
              </a:r>
              <a:r>
                <a:rPr kumimoji="0" lang="ru-RU" sz="1200" b="0" i="1" u="none" strike="noStrike" cap="none" normalizeH="0" baseline="0" smtClean="0">
                  <a:ln>
                    <a:noFill/>
                  </a:ln>
                  <a:solidFill>
                    <a:srgbClr val="3857A7"/>
                  </a:solidFill>
                  <a:effectLst/>
                  <a:latin typeface="Times New Roman" pitchFamily="18" charset="0"/>
                  <a:cs typeface="Arial" pitchFamily="34" charset="0"/>
                </a:rPr>
                <a:t>	</a:t>
              </a:r>
              <a:endParaRPr kumimoji="0" lang="ru-RU" sz="1200" b="0" i="1" u="none" strike="noStrike" cap="none" normalizeH="0" baseline="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smtClean="0">
                  <a:ln>
                    <a:noFill/>
                  </a:ln>
                  <a:solidFill>
                    <a:srgbClr val="010202"/>
                  </a:solidFill>
                  <a:effectLst/>
                  <a:latin typeface="Times New Roman" pitchFamily="18" charset="0"/>
                  <a:cs typeface="Arial" pitchFamily="34" charset="0"/>
                </a:rPr>
                <a:t> 	</a:t>
              </a:r>
              <a:endParaRPr kumimoji="0" lang="ru-RU" sz="1200" b="0" i="0" u="none" strike="noStrike" cap="none" normalizeH="0" baseline="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smtClean="0">
                  <a:ln>
                    <a:noFill/>
                  </a:ln>
                  <a:solidFill>
                    <a:srgbClr val="010202"/>
                  </a:solidFill>
                  <a:effectLst/>
                  <a:latin typeface="Times New Roman" pitchFamily="18" charset="0"/>
                  <a:cs typeface="Arial" pitchFamily="34" charset="0"/>
                </a:rPr>
                <a:t> 	</a:t>
              </a:r>
              <a:endParaRPr kumimoji="0" lang="ru-RU" sz="1200" b="0" i="0" u="none" strike="noStrike" cap="none" normalizeH="0" baseline="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smtClean="0">
                  <a:ln>
                    <a:noFill/>
                  </a:ln>
                  <a:solidFill>
                    <a:srgbClr val="010202"/>
                  </a:solidFill>
                  <a:effectLst/>
                  <a:latin typeface="Times New Roman" pitchFamily="18" charset="0"/>
                  <a:cs typeface="Arial" pitchFamily="34" charset="0"/>
                </a:rPr>
                <a:t> 	</a:t>
              </a:r>
              <a:endParaRPr kumimoji="0" lang="ru-RU" sz="1200" b="0" i="0" u="none" strike="noStrike" cap="none" normalizeH="0" baseline="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smtClean="0">
                  <a:ln>
                    <a:noFill/>
                  </a:ln>
                  <a:solidFill>
                    <a:srgbClr val="010202"/>
                  </a:solidFill>
                  <a:effectLst/>
                  <a:latin typeface="Times New Roman" pitchFamily="18" charset="0"/>
                  <a:cs typeface="Arial" pitchFamily="34" charset="0"/>
                </a:rPr>
                <a:t> 	</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525" name="Text Box 199"/>
            <p:cNvSpPr txBox="1">
              <a:spLocks noChangeArrowheads="1"/>
            </p:cNvSpPr>
            <p:nvPr/>
          </p:nvSpPr>
          <p:spPr bwMode="auto">
            <a:xfrm>
              <a:off x="10527" y="1016"/>
              <a:ext cx="262" cy="14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56000"/>
                </a:lnSpc>
                <a:spcBef>
                  <a:spcPct val="0"/>
                </a:spcBef>
                <a:spcAft>
                  <a:spcPts val="1000"/>
                </a:spcAft>
                <a:buClrTx/>
                <a:buSzTx/>
                <a:buFontTx/>
                <a:buNone/>
                <a:tabLst/>
              </a:pPr>
              <a:r>
                <a:rPr kumimoji="0" lang="ru-RU" sz="700" b="0" i="1" u="none" strike="noStrike" cap="none" normalizeH="0" baseline="0" smtClean="0">
                  <a:ln>
                    <a:noFill/>
                  </a:ln>
                  <a:solidFill>
                    <a:srgbClr val="010202"/>
                  </a:solidFill>
                  <a:effectLst/>
                  <a:latin typeface="Trebuchet MS" pitchFamily="34" charset="0"/>
                  <a:cs typeface="Arial" pitchFamily="34" charset="0"/>
                </a:rPr>
                <a:t>YOU</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gr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endParaRPr lang="ru-RU"/>
          </a:p>
        </p:txBody>
      </p:sp>
      <p:sp>
        <p:nvSpPr>
          <p:cNvPr id="3" name="Заголовок 2"/>
          <p:cNvSpPr>
            <a:spLocks noGrp="1"/>
          </p:cNvSpPr>
          <p:nvPr>
            <p:ph type="title"/>
          </p:nvPr>
        </p:nvSpPr>
        <p:spPr/>
        <p:txBody>
          <a:bodyPr>
            <a:normAutofit fontScale="90000"/>
          </a:bodyPr>
          <a:lstStyle/>
          <a:p>
            <a:r>
              <a:rPr lang="ru-RU" dirty="0" smtClean="0"/>
              <a:t/>
            </a:r>
            <a:br>
              <a:rPr lang="ru-RU" dirty="0" smtClean="0"/>
            </a:br>
            <a:r>
              <a:rPr lang="ru-RU" dirty="0" smtClean="0"/>
              <a:t/>
            </a:r>
            <a:br>
              <a:rPr lang="ru-RU" dirty="0" smtClean="0"/>
            </a:br>
            <a:r>
              <a:rPr lang="uk-UA" b="1" dirty="0" smtClean="0"/>
              <a:t> </a:t>
            </a:r>
            <a:endParaRPr lang="ru-RU" dirty="0"/>
          </a:p>
        </p:txBody>
      </p:sp>
      <p:grpSp>
        <p:nvGrpSpPr>
          <p:cNvPr id="30722" name="Группа 1537"/>
          <p:cNvGrpSpPr>
            <a:grpSpLocks/>
          </p:cNvGrpSpPr>
          <p:nvPr/>
        </p:nvGrpSpPr>
        <p:grpSpPr bwMode="auto">
          <a:xfrm>
            <a:off x="1042988" y="2276475"/>
            <a:ext cx="2286000" cy="1471613"/>
            <a:chOff x="2155" y="-89"/>
            <a:chExt cx="3117" cy="2319"/>
          </a:xfrm>
        </p:grpSpPr>
        <p:sp>
          <p:nvSpPr>
            <p:cNvPr id="1538" name="Freeform 201"/>
            <p:cNvSpPr>
              <a:spLocks/>
            </p:cNvSpPr>
            <p:nvPr/>
          </p:nvSpPr>
          <p:spPr bwMode="auto">
            <a:xfrm>
              <a:off x="2155" y="-89"/>
              <a:ext cx="3117" cy="2319"/>
            </a:xfrm>
            <a:custGeom>
              <a:avLst/>
              <a:gdLst>
                <a:gd name="T0" fmla="*/ 0 w 3117"/>
                <a:gd name="T1" fmla="*/ 1216 h 2319"/>
                <a:gd name="T2" fmla="*/ 0 w 3117"/>
                <a:gd name="T3" fmla="*/ 81 h 2319"/>
                <a:gd name="T4" fmla="*/ 3 w 3117"/>
                <a:gd name="T5" fmla="*/ -17 h 2319"/>
                <a:gd name="T6" fmla="*/ 20 w 3117"/>
                <a:gd name="T7" fmla="*/ -67 h 2319"/>
                <a:gd name="T8" fmla="*/ 68 w 3117"/>
                <a:gd name="T9" fmla="*/ -86 h 2319"/>
                <a:gd name="T10" fmla="*/ 161 w 3117"/>
                <a:gd name="T11" fmla="*/ -89 h 2319"/>
                <a:gd name="T12" fmla="*/ 2955 w 3117"/>
                <a:gd name="T13" fmla="*/ -89 h 2319"/>
                <a:gd name="T14" fmla="*/ 3049 w 3117"/>
                <a:gd name="T15" fmla="*/ -86 h 2319"/>
                <a:gd name="T16" fmla="*/ 3097 w 3117"/>
                <a:gd name="T17" fmla="*/ -67 h 2319"/>
                <a:gd name="T18" fmla="*/ 3114 w 3117"/>
                <a:gd name="T19" fmla="*/ -17 h 2319"/>
                <a:gd name="T20" fmla="*/ 3117 w 3117"/>
                <a:gd name="T21" fmla="*/ 81 h 2319"/>
                <a:gd name="T22" fmla="*/ 3117 w 3117"/>
                <a:gd name="T23" fmla="*/ 2060 h 2319"/>
                <a:gd name="T24" fmla="*/ 3114 w 3117"/>
                <a:gd name="T25" fmla="*/ 2158 h 2319"/>
                <a:gd name="T26" fmla="*/ 3097 w 3117"/>
                <a:gd name="T27" fmla="*/ 2209 h 2319"/>
                <a:gd name="T28" fmla="*/ 3049 w 3117"/>
                <a:gd name="T29" fmla="*/ 2227 h 2319"/>
                <a:gd name="T30" fmla="*/ 2955 w 3117"/>
                <a:gd name="T31" fmla="*/ 2230 h 2319"/>
                <a:gd name="T32" fmla="*/ 161 w 3117"/>
                <a:gd name="T33" fmla="*/ 2230 h 2319"/>
                <a:gd name="T34" fmla="*/ 68 w 3117"/>
                <a:gd name="T35" fmla="*/ 2227 h 2319"/>
                <a:gd name="T36" fmla="*/ 20 w 3117"/>
                <a:gd name="T37" fmla="*/ 2209 h 2319"/>
                <a:gd name="T38" fmla="*/ 3 w 3117"/>
                <a:gd name="T39" fmla="*/ 2158 h 2319"/>
                <a:gd name="T40" fmla="*/ 0 w 3117"/>
                <a:gd name="T41" fmla="*/ 2060 h 2319"/>
                <a:gd name="T42" fmla="*/ 0 w 3117"/>
                <a:gd name="T43" fmla="*/ 1183 h 231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17" h="2319">
                  <a:moveTo>
                    <a:pt x="0" y="1305"/>
                  </a:moveTo>
                  <a:lnTo>
                    <a:pt x="0" y="170"/>
                  </a:lnTo>
                  <a:lnTo>
                    <a:pt x="3" y="72"/>
                  </a:lnTo>
                  <a:lnTo>
                    <a:pt x="20" y="22"/>
                  </a:lnTo>
                  <a:lnTo>
                    <a:pt x="68" y="3"/>
                  </a:lnTo>
                  <a:lnTo>
                    <a:pt x="161" y="0"/>
                  </a:lnTo>
                  <a:lnTo>
                    <a:pt x="2955" y="0"/>
                  </a:lnTo>
                  <a:lnTo>
                    <a:pt x="3049" y="3"/>
                  </a:lnTo>
                  <a:lnTo>
                    <a:pt x="3097" y="22"/>
                  </a:lnTo>
                  <a:lnTo>
                    <a:pt x="3114" y="72"/>
                  </a:lnTo>
                  <a:lnTo>
                    <a:pt x="3117" y="170"/>
                  </a:lnTo>
                  <a:lnTo>
                    <a:pt x="3117" y="2149"/>
                  </a:lnTo>
                  <a:lnTo>
                    <a:pt x="3114" y="2247"/>
                  </a:lnTo>
                  <a:lnTo>
                    <a:pt x="3097" y="2298"/>
                  </a:lnTo>
                  <a:lnTo>
                    <a:pt x="3049" y="2316"/>
                  </a:lnTo>
                  <a:lnTo>
                    <a:pt x="2955" y="2319"/>
                  </a:lnTo>
                  <a:lnTo>
                    <a:pt x="161" y="2319"/>
                  </a:lnTo>
                  <a:lnTo>
                    <a:pt x="68" y="2316"/>
                  </a:lnTo>
                  <a:lnTo>
                    <a:pt x="20" y="2298"/>
                  </a:lnTo>
                  <a:lnTo>
                    <a:pt x="3" y="2247"/>
                  </a:lnTo>
                  <a:lnTo>
                    <a:pt x="0" y="2149"/>
                  </a:lnTo>
                  <a:lnTo>
                    <a:pt x="0" y="1272"/>
                  </a:lnTo>
                </a:path>
              </a:pathLst>
            </a:custGeom>
            <a:noFill/>
            <a:ln w="6350">
              <a:solidFill>
                <a:srgbClr val="FEC217"/>
              </a:solidFill>
              <a:round/>
              <a:headEnd/>
              <a:tailEnd/>
            </a:ln>
          </p:spPr>
          <p:txBody>
            <a:bodyPr vert="horz" wrap="square" lIns="91440" tIns="45720" rIns="91440" bIns="45720" numCol="1" anchor="t" anchorCtr="0" compatLnSpc="1">
              <a:prstTxWarp prst="textNoShape">
                <a:avLst/>
              </a:prstTxWarp>
            </a:bodyPr>
            <a:lstStyle/>
            <a:p>
              <a:endParaRPr lang="ru-RU"/>
            </a:p>
          </p:txBody>
        </p:sp>
        <p:pic>
          <p:nvPicPr>
            <p:cNvPr id="1539" name="Picture 202"/>
            <p:cNvPicPr>
              <a:picLocks noChangeAspect="1" noChangeArrowheads="1"/>
            </p:cNvPicPr>
            <p:nvPr/>
          </p:nvPicPr>
          <p:blipFill>
            <a:blip r:embed="rId2" cstate="print"/>
            <a:srcRect/>
            <a:stretch>
              <a:fillRect/>
            </a:stretch>
          </p:blipFill>
          <p:spPr bwMode="auto">
            <a:xfrm>
              <a:off x="2205" y="-33"/>
              <a:ext cx="715" cy="814"/>
            </a:xfrm>
            <a:prstGeom prst="rect">
              <a:avLst/>
            </a:prstGeom>
            <a:noFill/>
          </p:spPr>
        </p:pic>
        <p:sp>
          <p:nvSpPr>
            <p:cNvPr id="1540" name="Text Box 203"/>
            <p:cNvSpPr txBox="1">
              <a:spLocks noChangeArrowheads="1"/>
            </p:cNvSpPr>
            <p:nvPr/>
          </p:nvSpPr>
          <p:spPr bwMode="auto">
            <a:xfrm>
              <a:off x="2434" y="831"/>
              <a:ext cx="288" cy="14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56000"/>
                </a:lnSpc>
                <a:spcBef>
                  <a:spcPct val="0"/>
                </a:spcBef>
                <a:spcAft>
                  <a:spcPts val="1000"/>
                </a:spcAft>
                <a:buClrTx/>
                <a:buSzTx/>
                <a:buFontTx/>
                <a:buNone/>
                <a:tabLst/>
              </a:pPr>
              <a:r>
                <a:rPr kumimoji="0" lang="ru-RU" sz="700" b="0" i="1" u="none" strike="noStrike" cap="none" normalizeH="0" baseline="0" smtClean="0">
                  <a:ln>
                    <a:noFill/>
                  </a:ln>
                  <a:solidFill>
                    <a:srgbClr val="010202"/>
                  </a:solidFill>
                  <a:effectLst/>
                  <a:latin typeface="Trebuchet MS" pitchFamily="34" charset="0"/>
                  <a:cs typeface="Arial" pitchFamily="34" charset="0"/>
                </a:rPr>
                <a:t>TINA</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541" name="Text Box 204"/>
            <p:cNvSpPr txBox="1">
              <a:spLocks noChangeArrowheads="1"/>
            </p:cNvSpPr>
            <p:nvPr/>
          </p:nvSpPr>
          <p:spPr bwMode="auto">
            <a:xfrm>
              <a:off x="3007" y="36"/>
              <a:ext cx="2207" cy="135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10202"/>
                  </a:solidFill>
                  <a:effectLst/>
                  <a:latin typeface="Times New Roman" pitchFamily="18" charset="0"/>
                  <a:cs typeface="Arial" pitchFamily="34" charset="0"/>
                </a:rPr>
                <a:t>I’m not tired.</a:t>
              </a:r>
            </a:p>
            <a:p>
              <a:pPr marL="0" marR="0" lvl="0" indent="0" algn="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10202"/>
                  </a:solidFill>
                  <a:effectLst/>
                  <a:latin typeface="Times New Roman" pitchFamily="18" charset="0"/>
                  <a:cs typeface="Arial" pitchFamily="34" charset="0"/>
                </a:rPr>
                <a:t>I work hard.</a:t>
              </a:r>
            </a:p>
            <a:p>
              <a:pPr marL="0" marR="0" lvl="0" indent="0" algn="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10202"/>
                  </a:solidFill>
                  <a:effectLst/>
                  <a:latin typeface="Times New Roman" pitchFamily="18" charset="0"/>
                  <a:cs typeface="Arial" pitchFamily="34" charset="0"/>
                </a:rPr>
                <a:t> I watched TV last night.</a:t>
              </a:r>
              <a:endParaRPr kumimoji="0" lang="en-US" sz="1200" b="0" i="0" u="none" strike="noStrike" cap="none" normalizeH="0" baseline="0" smtClean="0">
                <a:ln>
                  <a:noFill/>
                </a:ln>
                <a:solidFill>
                  <a:schemeClr val="tx1"/>
                </a:solidFill>
                <a:effectLst/>
                <a:latin typeface="Times New Roman" pitchFamily="18" charset="0"/>
                <a:cs typeface="Arial" pitchFamily="34" charset="0"/>
              </a:endParaRPr>
            </a:p>
            <a:p>
              <a:pPr marL="0" marR="0" lvl="0" indent="0" algn="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10202"/>
                  </a:solidFill>
                  <a:effectLst/>
                  <a:latin typeface="Times New Roman" pitchFamily="18" charset="0"/>
                  <a:cs typeface="Arial" pitchFamily="34" charset="0"/>
                </a:rPr>
                <a:t>I won’t be at home tomorrow.</a:t>
              </a:r>
              <a:endParaRPr kumimoji="0" lang="en-US" sz="1200" b="0" i="0" u="none" strike="noStrike" cap="none" normalizeH="0" baseline="0" smtClean="0">
                <a:ln>
                  <a:noFill/>
                </a:ln>
                <a:solidFill>
                  <a:schemeClr val="tx1"/>
                </a:solidFill>
                <a:effectLst/>
                <a:latin typeface="Times New Roman" pitchFamily="18" charset="0"/>
                <a:cs typeface="Arial" pitchFamily="34" charset="0"/>
              </a:endParaRPr>
            </a:p>
            <a:p>
              <a:pPr marL="0" marR="0" lvl="0" indent="0" algn="r"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smtClean="0">
                  <a:ln>
                    <a:noFill/>
                  </a:ln>
                  <a:solidFill>
                    <a:srgbClr val="010202"/>
                  </a:solidFill>
                  <a:effectLst/>
                  <a:latin typeface="Times New Roman" pitchFamily="18" charset="0"/>
                  <a:cs typeface="Arial" pitchFamily="34" charset="0"/>
                </a:rPr>
                <a:t>I like reading.</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542" name="Text Box 205"/>
            <p:cNvSpPr txBox="1">
              <a:spLocks noChangeArrowheads="1"/>
            </p:cNvSpPr>
            <p:nvPr/>
          </p:nvSpPr>
          <p:spPr bwMode="auto">
            <a:xfrm>
              <a:off x="2234" y="1416"/>
              <a:ext cx="2980" cy="77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10202"/>
                  </a:solidFill>
                  <a:effectLst/>
                  <a:latin typeface="Times New Roman" pitchFamily="18" charset="0"/>
                  <a:cs typeface="Arial" pitchFamily="34" charset="0"/>
                </a:rPr>
                <a:t>I’d like to live somewhere else.</a:t>
              </a:r>
              <a:endParaRPr kumimoji="0" lang="en-US" sz="1200" b="0" i="0" u="none" strike="noStrike" cap="none" normalizeH="0" baseline="0" smtClean="0">
                <a:ln>
                  <a:noFill/>
                </a:ln>
                <a:solidFill>
                  <a:schemeClr val="tx1"/>
                </a:solidFill>
                <a:effectLst/>
                <a:latin typeface="Times New Roman" pitchFamily="18" charset="0"/>
                <a:cs typeface="Arial" pitchFamily="34" charset="0"/>
              </a:endParaRPr>
            </a:p>
            <a:p>
              <a:pPr marL="0" marR="0" lvl="0" indent="0" algn="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10202"/>
                  </a:solidFill>
                  <a:effectLst/>
                  <a:latin typeface="Times New Roman" pitchFamily="18" charset="0"/>
                  <a:cs typeface="Arial" pitchFamily="34" charset="0"/>
                </a:rPr>
                <a:t>I can’t go out tonight.</a:t>
              </a:r>
            </a:p>
            <a:p>
              <a:pPr marL="0" marR="0" lvl="0" indent="0" algn="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10202"/>
                  </a:solidFill>
                  <a:effectLst/>
                  <a:latin typeface="Times New Roman" pitchFamily="18" charset="0"/>
                  <a:cs typeface="Arial" pitchFamily="34" charset="0"/>
                </a:rPr>
                <a:t> I’m looking forward to the weekend.</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grpSp>
      <p:grpSp>
        <p:nvGrpSpPr>
          <p:cNvPr id="30728" name="Группа 1526"/>
          <p:cNvGrpSpPr>
            <a:grpSpLocks/>
          </p:cNvGrpSpPr>
          <p:nvPr/>
        </p:nvGrpSpPr>
        <p:grpSpPr bwMode="auto">
          <a:xfrm>
            <a:off x="3779838" y="2852738"/>
            <a:ext cx="3322637" cy="1477962"/>
            <a:chOff x="5536" y="-94"/>
            <a:chExt cx="5233" cy="2329"/>
          </a:xfrm>
        </p:grpSpPr>
        <p:sp>
          <p:nvSpPr>
            <p:cNvPr id="1527" name="Freeform 207"/>
            <p:cNvSpPr>
              <a:spLocks/>
            </p:cNvSpPr>
            <p:nvPr/>
          </p:nvSpPr>
          <p:spPr bwMode="auto">
            <a:xfrm>
              <a:off x="5541" y="-89"/>
              <a:ext cx="5113" cy="2319"/>
            </a:xfrm>
            <a:custGeom>
              <a:avLst/>
              <a:gdLst>
                <a:gd name="T0" fmla="*/ 0 w 5113"/>
                <a:gd name="T1" fmla="*/ 2060 h 2319"/>
                <a:gd name="T2" fmla="*/ 0 w 5113"/>
                <a:gd name="T3" fmla="*/ 81 h 2319"/>
                <a:gd name="T4" fmla="*/ 30 w 5113"/>
                <a:gd name="T5" fmla="*/ -17 h 2319"/>
                <a:gd name="T6" fmla="*/ 96 w 5113"/>
                <a:gd name="T7" fmla="*/ -67 h 2319"/>
                <a:gd name="T8" fmla="*/ 162 w 5113"/>
                <a:gd name="T9" fmla="*/ -86 h 2319"/>
                <a:gd name="T10" fmla="*/ 192 w 5113"/>
                <a:gd name="T11" fmla="*/ -89 h 2319"/>
                <a:gd name="T12" fmla="*/ 4513 w 5113"/>
                <a:gd name="T13" fmla="*/ -89 h 2319"/>
                <a:gd name="T14" fmla="*/ 4624 w 5113"/>
                <a:gd name="T15" fmla="*/ -62 h 2319"/>
                <a:gd name="T16" fmla="*/ 4681 w 5113"/>
                <a:gd name="T17" fmla="*/ -4 h 2319"/>
                <a:gd name="T18" fmla="*/ 4702 w 5113"/>
                <a:gd name="T19" fmla="*/ 55 h 2319"/>
                <a:gd name="T20" fmla="*/ 4705 w 5113"/>
                <a:gd name="T21" fmla="*/ 81 h 2319"/>
                <a:gd name="T22" fmla="*/ 4705 w 5113"/>
                <a:gd name="T23" fmla="*/ 254 h 2319"/>
                <a:gd name="T24" fmla="*/ 4755 w 5113"/>
                <a:gd name="T25" fmla="*/ 259 h 2319"/>
                <a:gd name="T26" fmla="*/ 4816 w 5113"/>
                <a:gd name="T27" fmla="*/ 270 h 2319"/>
                <a:gd name="T28" fmla="*/ 4884 w 5113"/>
                <a:gd name="T29" fmla="*/ 293 h 2319"/>
                <a:gd name="T30" fmla="*/ 4958 w 5113"/>
                <a:gd name="T31" fmla="*/ 329 h 2319"/>
                <a:gd name="T32" fmla="*/ 5035 w 5113"/>
                <a:gd name="T33" fmla="*/ 381 h 2319"/>
                <a:gd name="T34" fmla="*/ 5112 w 5113"/>
                <a:gd name="T35" fmla="*/ 454 h 2319"/>
                <a:gd name="T36" fmla="*/ 4970 w 5113"/>
                <a:gd name="T37" fmla="*/ 439 h 2319"/>
                <a:gd name="T38" fmla="*/ 4866 w 5113"/>
                <a:gd name="T39" fmla="*/ 432 h 2319"/>
                <a:gd name="T40" fmla="*/ 4792 w 5113"/>
                <a:gd name="T41" fmla="*/ 432 h 2319"/>
                <a:gd name="T42" fmla="*/ 4742 w 5113"/>
                <a:gd name="T43" fmla="*/ 437 h 2319"/>
                <a:gd name="T44" fmla="*/ 4705 w 5113"/>
                <a:gd name="T45" fmla="*/ 444 h 2319"/>
                <a:gd name="T46" fmla="*/ 4705 w 5113"/>
                <a:gd name="T47" fmla="*/ 2060 h 2319"/>
                <a:gd name="T48" fmla="*/ 4675 w 5113"/>
                <a:gd name="T49" fmla="*/ 2158 h 2319"/>
                <a:gd name="T50" fmla="*/ 4609 w 5113"/>
                <a:gd name="T51" fmla="*/ 2209 h 2319"/>
                <a:gd name="T52" fmla="*/ 4543 w 5113"/>
                <a:gd name="T53" fmla="*/ 2227 h 2319"/>
                <a:gd name="T54" fmla="*/ 4513 w 5113"/>
                <a:gd name="T55" fmla="*/ 2230 h 2319"/>
                <a:gd name="T56" fmla="*/ 192 w 5113"/>
                <a:gd name="T57" fmla="*/ 2230 h 2319"/>
                <a:gd name="T58" fmla="*/ 81 w 5113"/>
                <a:gd name="T59" fmla="*/ 2203 h 2319"/>
                <a:gd name="T60" fmla="*/ 24 w 5113"/>
                <a:gd name="T61" fmla="*/ 2145 h 2319"/>
                <a:gd name="T62" fmla="*/ 3 w 5113"/>
                <a:gd name="T63" fmla="*/ 2086 h 2319"/>
                <a:gd name="T64" fmla="*/ 0 w 5113"/>
                <a:gd name="T65" fmla="*/ 2060 h 231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5113" h="2319">
                  <a:moveTo>
                    <a:pt x="0" y="2149"/>
                  </a:moveTo>
                  <a:lnTo>
                    <a:pt x="0" y="170"/>
                  </a:lnTo>
                  <a:lnTo>
                    <a:pt x="30" y="72"/>
                  </a:lnTo>
                  <a:lnTo>
                    <a:pt x="96" y="22"/>
                  </a:lnTo>
                  <a:lnTo>
                    <a:pt x="162" y="3"/>
                  </a:lnTo>
                  <a:lnTo>
                    <a:pt x="192" y="0"/>
                  </a:lnTo>
                  <a:lnTo>
                    <a:pt x="4513" y="0"/>
                  </a:lnTo>
                  <a:lnTo>
                    <a:pt x="4624" y="27"/>
                  </a:lnTo>
                  <a:lnTo>
                    <a:pt x="4681" y="85"/>
                  </a:lnTo>
                  <a:lnTo>
                    <a:pt x="4702" y="144"/>
                  </a:lnTo>
                  <a:lnTo>
                    <a:pt x="4705" y="170"/>
                  </a:lnTo>
                  <a:lnTo>
                    <a:pt x="4705" y="343"/>
                  </a:lnTo>
                  <a:lnTo>
                    <a:pt x="4755" y="348"/>
                  </a:lnTo>
                  <a:lnTo>
                    <a:pt x="4816" y="359"/>
                  </a:lnTo>
                  <a:lnTo>
                    <a:pt x="4884" y="382"/>
                  </a:lnTo>
                  <a:lnTo>
                    <a:pt x="4958" y="418"/>
                  </a:lnTo>
                  <a:lnTo>
                    <a:pt x="5035" y="470"/>
                  </a:lnTo>
                  <a:lnTo>
                    <a:pt x="5112" y="543"/>
                  </a:lnTo>
                  <a:lnTo>
                    <a:pt x="4970" y="528"/>
                  </a:lnTo>
                  <a:lnTo>
                    <a:pt x="4866" y="521"/>
                  </a:lnTo>
                  <a:lnTo>
                    <a:pt x="4792" y="521"/>
                  </a:lnTo>
                  <a:lnTo>
                    <a:pt x="4742" y="526"/>
                  </a:lnTo>
                  <a:lnTo>
                    <a:pt x="4705" y="533"/>
                  </a:lnTo>
                  <a:lnTo>
                    <a:pt x="4705" y="2149"/>
                  </a:lnTo>
                  <a:lnTo>
                    <a:pt x="4675" y="2247"/>
                  </a:lnTo>
                  <a:lnTo>
                    <a:pt x="4609" y="2298"/>
                  </a:lnTo>
                  <a:lnTo>
                    <a:pt x="4543" y="2316"/>
                  </a:lnTo>
                  <a:lnTo>
                    <a:pt x="4513" y="2319"/>
                  </a:lnTo>
                  <a:lnTo>
                    <a:pt x="192" y="2319"/>
                  </a:lnTo>
                  <a:lnTo>
                    <a:pt x="81" y="2292"/>
                  </a:lnTo>
                  <a:lnTo>
                    <a:pt x="24" y="2234"/>
                  </a:lnTo>
                  <a:lnTo>
                    <a:pt x="3" y="2175"/>
                  </a:lnTo>
                  <a:lnTo>
                    <a:pt x="0" y="2149"/>
                  </a:lnTo>
                  <a:close/>
                </a:path>
              </a:pathLst>
            </a:custGeom>
            <a:noFill/>
            <a:ln w="6350">
              <a:solidFill>
                <a:srgbClr val="FEC217"/>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528" name="AutoShape 208"/>
            <p:cNvSpPr>
              <a:spLocks/>
            </p:cNvSpPr>
            <p:nvPr/>
          </p:nvSpPr>
          <p:spPr bwMode="auto">
            <a:xfrm>
              <a:off x="5701" y="177"/>
              <a:ext cx="4410" cy="2"/>
            </a:xfrm>
            <a:custGeom>
              <a:avLst/>
              <a:gdLst>
                <a:gd name="T0" fmla="*/ 0 w 4410"/>
                <a:gd name="T1" fmla="*/ 0 h 2"/>
                <a:gd name="T2" fmla="*/ 0 w 4410"/>
                <a:gd name="T3" fmla="*/ 0 h 2"/>
                <a:gd name="T4" fmla="*/ 4410 w 4410"/>
                <a:gd name="T5" fmla="*/ 0 h 2"/>
                <a:gd name="T6" fmla="*/ 4410 w 4410"/>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410" h="2">
                  <a:moveTo>
                    <a:pt x="0" y="0"/>
                  </a:moveTo>
                  <a:lnTo>
                    <a:pt x="0" y="0"/>
                  </a:lnTo>
                  <a:moveTo>
                    <a:pt x="4410" y="0"/>
                  </a:moveTo>
                  <a:lnTo>
                    <a:pt x="4410" y="0"/>
                  </a:lnTo>
                </a:path>
              </a:pathLst>
            </a:custGeom>
            <a:noFill/>
            <a:ln w="6350">
              <a:solidFill>
                <a:srgbClr val="010202"/>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529" name="AutoShape 209"/>
            <p:cNvSpPr>
              <a:spLocks/>
            </p:cNvSpPr>
            <p:nvPr/>
          </p:nvSpPr>
          <p:spPr bwMode="auto">
            <a:xfrm>
              <a:off x="5701" y="447"/>
              <a:ext cx="4410" cy="2"/>
            </a:xfrm>
            <a:custGeom>
              <a:avLst/>
              <a:gdLst>
                <a:gd name="T0" fmla="*/ 0 w 4410"/>
                <a:gd name="T1" fmla="*/ 0 h 2"/>
                <a:gd name="T2" fmla="*/ 0 w 4410"/>
                <a:gd name="T3" fmla="*/ 0 h 2"/>
                <a:gd name="T4" fmla="*/ 4410 w 4410"/>
                <a:gd name="T5" fmla="*/ 0 h 2"/>
                <a:gd name="T6" fmla="*/ 4410 w 4410"/>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410" h="2">
                  <a:moveTo>
                    <a:pt x="0" y="0"/>
                  </a:moveTo>
                  <a:lnTo>
                    <a:pt x="0" y="0"/>
                  </a:lnTo>
                  <a:moveTo>
                    <a:pt x="4410" y="0"/>
                  </a:moveTo>
                  <a:lnTo>
                    <a:pt x="4410" y="0"/>
                  </a:lnTo>
                </a:path>
              </a:pathLst>
            </a:custGeom>
            <a:noFill/>
            <a:ln w="6350">
              <a:solidFill>
                <a:srgbClr val="010202"/>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530" name="AutoShape 210"/>
            <p:cNvSpPr>
              <a:spLocks/>
            </p:cNvSpPr>
            <p:nvPr/>
          </p:nvSpPr>
          <p:spPr bwMode="auto">
            <a:xfrm>
              <a:off x="5701" y="729"/>
              <a:ext cx="4410" cy="2"/>
            </a:xfrm>
            <a:custGeom>
              <a:avLst/>
              <a:gdLst>
                <a:gd name="T0" fmla="*/ 0 w 4410"/>
                <a:gd name="T1" fmla="*/ 0 h 2"/>
                <a:gd name="T2" fmla="*/ 0 w 4410"/>
                <a:gd name="T3" fmla="*/ 0 h 2"/>
                <a:gd name="T4" fmla="*/ 4410 w 4410"/>
                <a:gd name="T5" fmla="*/ 0 h 2"/>
                <a:gd name="T6" fmla="*/ 4410 w 4410"/>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410" h="2">
                  <a:moveTo>
                    <a:pt x="0" y="0"/>
                  </a:moveTo>
                  <a:lnTo>
                    <a:pt x="0" y="0"/>
                  </a:lnTo>
                  <a:moveTo>
                    <a:pt x="4410" y="0"/>
                  </a:moveTo>
                  <a:lnTo>
                    <a:pt x="4410" y="0"/>
                  </a:lnTo>
                </a:path>
              </a:pathLst>
            </a:custGeom>
            <a:noFill/>
            <a:ln w="6350">
              <a:solidFill>
                <a:srgbClr val="010202"/>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531" name="AutoShape 211"/>
            <p:cNvSpPr>
              <a:spLocks/>
            </p:cNvSpPr>
            <p:nvPr/>
          </p:nvSpPr>
          <p:spPr bwMode="auto">
            <a:xfrm>
              <a:off x="5701" y="1004"/>
              <a:ext cx="4410" cy="2"/>
            </a:xfrm>
            <a:custGeom>
              <a:avLst/>
              <a:gdLst>
                <a:gd name="T0" fmla="*/ 0 w 4410"/>
                <a:gd name="T1" fmla="*/ 0 h 2"/>
                <a:gd name="T2" fmla="*/ 0 w 4410"/>
                <a:gd name="T3" fmla="*/ 0 h 2"/>
                <a:gd name="T4" fmla="*/ 4410 w 4410"/>
                <a:gd name="T5" fmla="*/ 0 h 2"/>
                <a:gd name="T6" fmla="*/ 4410 w 4410"/>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410" h="2">
                  <a:moveTo>
                    <a:pt x="0" y="0"/>
                  </a:moveTo>
                  <a:lnTo>
                    <a:pt x="0" y="0"/>
                  </a:lnTo>
                  <a:moveTo>
                    <a:pt x="4410" y="0"/>
                  </a:moveTo>
                  <a:lnTo>
                    <a:pt x="4410" y="0"/>
                  </a:lnTo>
                </a:path>
              </a:pathLst>
            </a:custGeom>
            <a:noFill/>
            <a:ln w="6350">
              <a:solidFill>
                <a:srgbClr val="010202"/>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532" name="AutoShape 212"/>
            <p:cNvSpPr>
              <a:spLocks/>
            </p:cNvSpPr>
            <p:nvPr/>
          </p:nvSpPr>
          <p:spPr bwMode="auto">
            <a:xfrm>
              <a:off x="5701" y="1289"/>
              <a:ext cx="4410" cy="2"/>
            </a:xfrm>
            <a:custGeom>
              <a:avLst/>
              <a:gdLst>
                <a:gd name="T0" fmla="*/ 0 w 4410"/>
                <a:gd name="T1" fmla="*/ 0 h 2"/>
                <a:gd name="T2" fmla="*/ 0 w 4410"/>
                <a:gd name="T3" fmla="*/ 0 h 2"/>
                <a:gd name="T4" fmla="*/ 4410 w 4410"/>
                <a:gd name="T5" fmla="*/ 0 h 2"/>
                <a:gd name="T6" fmla="*/ 4410 w 4410"/>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410" h="2">
                  <a:moveTo>
                    <a:pt x="0" y="0"/>
                  </a:moveTo>
                  <a:lnTo>
                    <a:pt x="0" y="0"/>
                  </a:lnTo>
                  <a:moveTo>
                    <a:pt x="4410" y="0"/>
                  </a:moveTo>
                  <a:lnTo>
                    <a:pt x="4410" y="0"/>
                  </a:lnTo>
                </a:path>
              </a:pathLst>
            </a:custGeom>
            <a:noFill/>
            <a:ln w="6350">
              <a:solidFill>
                <a:srgbClr val="010202"/>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533" name="AutoShape 213"/>
            <p:cNvSpPr>
              <a:spLocks/>
            </p:cNvSpPr>
            <p:nvPr/>
          </p:nvSpPr>
          <p:spPr bwMode="auto">
            <a:xfrm>
              <a:off x="5701" y="1563"/>
              <a:ext cx="4410" cy="2"/>
            </a:xfrm>
            <a:custGeom>
              <a:avLst/>
              <a:gdLst>
                <a:gd name="T0" fmla="*/ 0 w 4410"/>
                <a:gd name="T1" fmla="*/ 0 h 2"/>
                <a:gd name="T2" fmla="*/ 0 w 4410"/>
                <a:gd name="T3" fmla="*/ 0 h 2"/>
                <a:gd name="T4" fmla="*/ 4410 w 4410"/>
                <a:gd name="T5" fmla="*/ 0 h 2"/>
                <a:gd name="T6" fmla="*/ 4410 w 4410"/>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410" h="2">
                  <a:moveTo>
                    <a:pt x="0" y="0"/>
                  </a:moveTo>
                  <a:lnTo>
                    <a:pt x="0" y="0"/>
                  </a:lnTo>
                  <a:moveTo>
                    <a:pt x="4410" y="0"/>
                  </a:moveTo>
                  <a:lnTo>
                    <a:pt x="4410" y="0"/>
                  </a:lnTo>
                </a:path>
              </a:pathLst>
            </a:custGeom>
            <a:noFill/>
            <a:ln w="6350">
              <a:solidFill>
                <a:srgbClr val="010202"/>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534" name="AutoShape 214"/>
            <p:cNvSpPr>
              <a:spLocks/>
            </p:cNvSpPr>
            <p:nvPr/>
          </p:nvSpPr>
          <p:spPr bwMode="auto">
            <a:xfrm>
              <a:off x="5701" y="1848"/>
              <a:ext cx="4410" cy="2"/>
            </a:xfrm>
            <a:custGeom>
              <a:avLst/>
              <a:gdLst>
                <a:gd name="T0" fmla="*/ 0 w 4410"/>
                <a:gd name="T1" fmla="*/ 0 h 2"/>
                <a:gd name="T2" fmla="*/ 0 w 4410"/>
                <a:gd name="T3" fmla="*/ 0 h 2"/>
                <a:gd name="T4" fmla="*/ 4410 w 4410"/>
                <a:gd name="T5" fmla="*/ 0 h 2"/>
                <a:gd name="T6" fmla="*/ 4410 w 4410"/>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410" h="2">
                  <a:moveTo>
                    <a:pt x="0" y="0"/>
                  </a:moveTo>
                  <a:lnTo>
                    <a:pt x="0" y="0"/>
                  </a:lnTo>
                  <a:moveTo>
                    <a:pt x="4410" y="0"/>
                  </a:moveTo>
                  <a:lnTo>
                    <a:pt x="4410" y="0"/>
                  </a:lnTo>
                </a:path>
              </a:pathLst>
            </a:custGeom>
            <a:noFill/>
            <a:ln w="6350">
              <a:solidFill>
                <a:srgbClr val="010202"/>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535" name="AutoShape 215"/>
            <p:cNvSpPr>
              <a:spLocks/>
            </p:cNvSpPr>
            <p:nvPr/>
          </p:nvSpPr>
          <p:spPr bwMode="auto">
            <a:xfrm>
              <a:off x="5701" y="2134"/>
              <a:ext cx="4410" cy="2"/>
            </a:xfrm>
            <a:custGeom>
              <a:avLst/>
              <a:gdLst>
                <a:gd name="T0" fmla="*/ 0 w 4410"/>
                <a:gd name="T1" fmla="*/ 0 h 2"/>
                <a:gd name="T2" fmla="*/ 0 w 4410"/>
                <a:gd name="T3" fmla="*/ 0 h 2"/>
                <a:gd name="T4" fmla="*/ 4410 w 4410"/>
                <a:gd name="T5" fmla="*/ 0 h 2"/>
                <a:gd name="T6" fmla="*/ 4410 w 4410"/>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410" h="2">
                  <a:moveTo>
                    <a:pt x="0" y="0"/>
                  </a:moveTo>
                  <a:lnTo>
                    <a:pt x="0" y="0"/>
                  </a:lnTo>
                  <a:moveTo>
                    <a:pt x="4410" y="0"/>
                  </a:moveTo>
                  <a:lnTo>
                    <a:pt x="4410" y="0"/>
                  </a:lnTo>
                </a:path>
              </a:pathLst>
            </a:custGeom>
            <a:noFill/>
            <a:ln w="6350">
              <a:solidFill>
                <a:srgbClr val="010202"/>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536" name="Text Box 216"/>
            <p:cNvSpPr txBox="1">
              <a:spLocks noChangeArrowheads="1"/>
            </p:cNvSpPr>
            <p:nvPr/>
          </p:nvSpPr>
          <p:spPr bwMode="auto">
            <a:xfrm>
              <a:off x="5536" y="-94"/>
              <a:ext cx="5233" cy="2329"/>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3857A7"/>
                  </a:solidFill>
                  <a:effectLst/>
                  <a:latin typeface="Times New Roman" pitchFamily="18" charset="0"/>
                  <a:cs typeface="Arial" pitchFamily="34" charset="0"/>
                </a:rPr>
                <a:t>  </a:t>
              </a:r>
              <a:r>
                <a:rPr kumimoji="0" lang="en-US" sz="1200" b="0" i="1" u="none" strike="noStrike" cap="none" normalizeH="0" baseline="0" smtClean="0">
                  <a:ln>
                    <a:noFill/>
                  </a:ln>
                  <a:solidFill>
                    <a:srgbClr val="000000"/>
                  </a:solidFill>
                  <a:effectLst/>
                  <a:latin typeface="Times New Roman" pitchFamily="18" charset="0"/>
                  <a:cs typeface="Arial" pitchFamily="34" charset="0"/>
                </a:rPr>
                <a:t>Neither am I.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1" u="none" strike="noStrike" cap="none" normalizeH="0" baseline="0" smtClean="0">
                  <a:ln>
                    <a:noFill/>
                  </a:ln>
                  <a:solidFill>
                    <a:srgbClr val="000000"/>
                  </a:solidFill>
                  <a:effectLst/>
                  <a:latin typeface="Times New Roman" pitchFamily="18" charset="0"/>
                  <a:cs typeface="Arial" pitchFamily="34" charset="0"/>
                </a:rPr>
                <a:t>  Do you? What do you do?</a:t>
              </a:r>
              <a:r>
                <a:rPr kumimoji="0" lang="en-US" sz="1200" b="0" i="0" u="none" strike="noStrike" cap="none" normalizeH="0" baseline="0" smtClean="0">
                  <a:ln>
                    <a:noFill/>
                  </a:ln>
                  <a:solidFill>
                    <a:srgbClr val="3857A7"/>
                  </a:solidFill>
                  <a:effectLst/>
                  <a:latin typeface="Times New Roman" pitchFamily="18" charset="0"/>
                  <a:cs typeface="Arial" pitchFamily="34" charset="0"/>
                </a:rPr>
                <a:t>	</a:t>
              </a:r>
              <a:endParaRPr kumimoji="0" lang="en-US" sz="1200" b="0" i="0" u="none" strike="noStrike" cap="none" normalizeH="0" baseline="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25000" smtClean="0">
                  <a:ln>
                    <a:noFill/>
                  </a:ln>
                  <a:solidFill>
                    <a:srgbClr val="010202"/>
                  </a:solidFill>
                  <a:effectLst/>
                  <a:latin typeface="Times New Roman" pitchFamily="18" charset="0"/>
                  <a:cs typeface="Arial" pitchFamily="34" charset="0"/>
                </a:rPr>
                <a:t> 	</a:t>
              </a:r>
              <a:r>
                <a:rPr kumimoji="0" lang="en-US" sz="1000" b="0" i="0" u="none" strike="noStrike" cap="none" normalizeH="0" baseline="-25000" smtClean="0">
                  <a:ln>
                    <a:noFill/>
                  </a:ln>
                  <a:solidFill>
                    <a:srgbClr val="010202"/>
                  </a:solidFill>
                  <a:effectLst/>
                  <a:latin typeface="Times New Roman" pitchFamily="18" charset="0"/>
                  <a:cs typeface="Arial" pitchFamily="34" charset="0"/>
                </a:rPr>
                <a:t>	</a:t>
              </a:r>
              <a:r>
                <a:rPr kumimoji="0" lang="en-US" sz="700" b="0" i="1" u="none" strike="noStrike" cap="none" normalizeH="0" baseline="0" smtClean="0">
                  <a:ln>
                    <a:noFill/>
                  </a:ln>
                  <a:solidFill>
                    <a:srgbClr val="010202"/>
                  </a:solidFill>
                  <a:effectLst/>
                  <a:latin typeface="Trebuchet MS" pitchFamily="34" charset="0"/>
                  <a:cs typeface="Arial" pitchFamily="34" charset="0"/>
                </a:rPr>
                <a:t>YOU</a:t>
              </a:r>
              <a:endParaRPr kumimoji="0" lang="en-US" sz="700" b="0" i="1" u="none" strike="noStrike" cap="none" normalizeH="0" baseline="0" smtClean="0">
                <a:ln>
                  <a:noFill/>
                </a:ln>
                <a:solidFill>
                  <a:schemeClr val="tx1"/>
                </a:solidFill>
                <a:effectLst/>
                <a:latin typeface="Trebuchet MS"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10202"/>
                  </a:solidFill>
                  <a:effectLst/>
                  <a:latin typeface="Times New Roman" pitchFamily="18" charset="0"/>
                  <a:cs typeface="Arial" pitchFamily="34" charset="0"/>
                </a:rPr>
                <a:t> 	</a:t>
              </a:r>
              <a:endParaRPr kumimoji="0" lang="en-US" sz="1200" b="0" i="0" u="none" strike="noStrike" cap="none" normalizeH="0" baseline="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10202"/>
                  </a:solidFill>
                  <a:effectLst/>
                  <a:latin typeface="Times New Roman" pitchFamily="18" charset="0"/>
                  <a:cs typeface="Arial" pitchFamily="34" charset="0"/>
                </a:rPr>
                <a:t> 	</a:t>
              </a:r>
              <a:endParaRPr kumimoji="0" lang="en-US" sz="1200" b="0" i="0" u="none" strike="noStrike" cap="none" normalizeH="0" baseline="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10202"/>
                  </a:solidFill>
                  <a:effectLst/>
                  <a:latin typeface="Times New Roman" pitchFamily="18" charset="0"/>
                  <a:cs typeface="Arial" pitchFamily="34" charset="0"/>
                </a:rPr>
                <a:t> 	</a:t>
              </a:r>
              <a:endParaRPr kumimoji="0" lang="en-US" sz="1200" b="0" i="0" u="none" strike="noStrike" cap="none" normalizeH="0" baseline="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10202"/>
                  </a:solidFill>
                  <a:effectLst/>
                  <a:latin typeface="Times New Roman" pitchFamily="18" charset="0"/>
                  <a:cs typeface="Arial" pitchFamily="34" charset="0"/>
                </a:rPr>
                <a:t> 	</a:t>
              </a:r>
              <a:endParaRPr kumimoji="0" lang="en-US" sz="1200" b="0" i="0" u="none" strike="noStrike" cap="none" normalizeH="0" baseline="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10202"/>
                  </a:solidFill>
                  <a:effectLst/>
                  <a:latin typeface="Times New Roman" pitchFamily="18" charset="0"/>
                  <a:cs typeface="Arial" pitchFamily="34" charset="0"/>
                </a:rPr>
                <a:t> 	</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gr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r>
              <a:rPr lang="uk-UA" dirty="0" smtClean="0"/>
              <a:t>(</a:t>
            </a:r>
            <a:r>
              <a:rPr lang="uk-UA" dirty="0" err="1" smtClean="0"/>
              <a:t>You</a:t>
            </a:r>
            <a:r>
              <a:rPr lang="uk-UA" dirty="0" smtClean="0"/>
              <a:t> </a:t>
            </a:r>
            <a:r>
              <a:rPr lang="uk-UA" dirty="0" err="1" smtClean="0"/>
              <a:t>don’t</a:t>
            </a:r>
            <a:r>
              <a:rPr lang="uk-UA" dirty="0" smtClean="0"/>
              <a:t> </a:t>
            </a:r>
            <a:r>
              <a:rPr lang="uk-UA" dirty="0" err="1" smtClean="0"/>
              <a:t>like</a:t>
            </a:r>
            <a:r>
              <a:rPr lang="uk-UA" dirty="0" smtClean="0"/>
              <a:t> </a:t>
            </a:r>
            <a:r>
              <a:rPr lang="uk-UA" dirty="0" err="1" smtClean="0"/>
              <a:t>rain</a:t>
            </a:r>
            <a:r>
              <a:rPr lang="uk-UA" dirty="0" smtClean="0"/>
              <a:t>.)</a:t>
            </a:r>
            <a:endParaRPr lang="ru-RU" dirty="0" smtClean="0"/>
          </a:p>
          <a:p>
            <a:r>
              <a:rPr lang="uk-UA" dirty="0" err="1" smtClean="0"/>
              <a:t>S</a:t>
            </a:r>
            <a:r>
              <a:rPr lang="uk-UA" cap="small" dirty="0" err="1" smtClean="0"/>
              <a:t>a</a:t>
            </a:r>
            <a:r>
              <a:rPr lang="uk-UA" dirty="0" err="1" smtClean="0"/>
              <a:t>M</a:t>
            </a:r>
            <a:r>
              <a:rPr lang="uk-UA" dirty="0" smtClean="0"/>
              <a:t>: </a:t>
            </a:r>
            <a:r>
              <a:rPr lang="uk-UA" dirty="0" err="1" smtClean="0"/>
              <a:t>Is</a:t>
            </a:r>
            <a:r>
              <a:rPr lang="uk-UA" dirty="0" smtClean="0"/>
              <a:t> </a:t>
            </a:r>
            <a:r>
              <a:rPr lang="uk-UA" dirty="0" err="1" smtClean="0"/>
              <a:t>it</a:t>
            </a:r>
            <a:r>
              <a:rPr lang="uk-UA" dirty="0" smtClean="0"/>
              <a:t> </a:t>
            </a:r>
            <a:r>
              <a:rPr lang="uk-UA" dirty="0" err="1" smtClean="0"/>
              <a:t>going</a:t>
            </a:r>
            <a:r>
              <a:rPr lang="uk-UA" dirty="0" smtClean="0"/>
              <a:t> </a:t>
            </a:r>
            <a:r>
              <a:rPr lang="uk-UA" dirty="0" err="1" smtClean="0"/>
              <a:t>to</a:t>
            </a:r>
            <a:r>
              <a:rPr lang="uk-UA" dirty="0" smtClean="0"/>
              <a:t> </a:t>
            </a:r>
            <a:r>
              <a:rPr lang="uk-UA" dirty="0" err="1" smtClean="0"/>
              <a:t>rain</a:t>
            </a:r>
            <a:r>
              <a:rPr lang="uk-UA" dirty="0" smtClean="0"/>
              <a:t>?</a:t>
            </a:r>
            <a:endParaRPr lang="ru-RU" dirty="0" smtClean="0"/>
          </a:p>
          <a:p>
            <a:r>
              <a:rPr lang="uk-UA" dirty="0" smtClean="0"/>
              <a:t>2 (</a:t>
            </a:r>
            <a:r>
              <a:rPr lang="uk-UA" dirty="0" err="1" smtClean="0"/>
              <a:t>You</a:t>
            </a:r>
            <a:r>
              <a:rPr lang="uk-UA" dirty="0" smtClean="0"/>
              <a:t> </a:t>
            </a:r>
            <a:r>
              <a:rPr lang="uk-UA" dirty="0" err="1" smtClean="0"/>
              <a:t>need</a:t>
            </a:r>
            <a:r>
              <a:rPr lang="uk-UA" dirty="0" smtClean="0"/>
              <a:t> </a:t>
            </a:r>
            <a:r>
              <a:rPr lang="uk-UA" dirty="0" err="1" smtClean="0"/>
              <a:t>more</a:t>
            </a:r>
            <a:r>
              <a:rPr lang="uk-UA" dirty="0" smtClean="0"/>
              <a:t> </a:t>
            </a:r>
            <a:r>
              <a:rPr lang="uk-UA" dirty="0" err="1" smtClean="0"/>
              <a:t>money</a:t>
            </a:r>
            <a:r>
              <a:rPr lang="uk-UA" dirty="0" smtClean="0"/>
              <a:t>.)</a:t>
            </a:r>
            <a:endParaRPr lang="ru-RU" dirty="0" smtClean="0"/>
          </a:p>
          <a:p>
            <a:r>
              <a:rPr lang="uk-UA" dirty="0" err="1" smtClean="0"/>
              <a:t>S</a:t>
            </a:r>
            <a:r>
              <a:rPr lang="uk-UA" cap="small" dirty="0" err="1" smtClean="0"/>
              <a:t>a</a:t>
            </a:r>
            <a:r>
              <a:rPr lang="uk-UA" dirty="0" err="1" smtClean="0"/>
              <a:t>M</a:t>
            </a:r>
            <a:r>
              <a:rPr lang="uk-UA" dirty="0" smtClean="0"/>
              <a:t>: </a:t>
            </a:r>
            <a:r>
              <a:rPr lang="uk-UA" dirty="0" err="1" smtClean="0"/>
              <a:t>Do</a:t>
            </a:r>
            <a:r>
              <a:rPr lang="uk-UA" dirty="0" smtClean="0"/>
              <a:t> </a:t>
            </a:r>
            <a:r>
              <a:rPr lang="uk-UA" dirty="0" err="1" smtClean="0"/>
              <a:t>you</a:t>
            </a:r>
            <a:r>
              <a:rPr lang="uk-UA" dirty="0" smtClean="0"/>
              <a:t> </a:t>
            </a:r>
            <a:r>
              <a:rPr lang="uk-UA" dirty="0" err="1" smtClean="0"/>
              <a:t>think</a:t>
            </a:r>
            <a:r>
              <a:rPr lang="uk-UA" dirty="0" smtClean="0"/>
              <a:t> </a:t>
            </a:r>
            <a:r>
              <a:rPr lang="uk-UA" dirty="0" err="1" smtClean="0"/>
              <a:t>you’ll</a:t>
            </a:r>
            <a:r>
              <a:rPr lang="uk-UA" dirty="0" smtClean="0"/>
              <a:t> </a:t>
            </a:r>
            <a:r>
              <a:rPr lang="uk-UA" dirty="0" err="1" smtClean="0"/>
              <a:t>get</a:t>
            </a:r>
            <a:r>
              <a:rPr lang="uk-UA" dirty="0" smtClean="0"/>
              <a:t> a </a:t>
            </a:r>
            <a:r>
              <a:rPr lang="uk-UA" dirty="0" err="1" smtClean="0"/>
              <a:t>pay</a:t>
            </a:r>
            <a:r>
              <a:rPr lang="uk-UA" dirty="0" smtClean="0"/>
              <a:t> </a:t>
            </a:r>
            <a:r>
              <a:rPr lang="uk-UA" dirty="0" err="1" smtClean="0"/>
              <a:t>rise</a:t>
            </a:r>
            <a:r>
              <a:rPr lang="uk-UA" dirty="0" smtClean="0"/>
              <a:t>?</a:t>
            </a:r>
            <a:endParaRPr lang="ru-RU" dirty="0" smtClean="0"/>
          </a:p>
          <a:p>
            <a:r>
              <a:rPr lang="ru-RU" dirty="0" smtClean="0"/>
              <a:t>YOU</a:t>
            </a:r>
          </a:p>
          <a:p>
            <a:r>
              <a:rPr lang="uk-UA" dirty="0" smtClean="0"/>
              <a:t>3 </a:t>
            </a:r>
            <a:r>
              <a:rPr lang="uk-UA" dirty="0" smtClean="0"/>
              <a:t>(</a:t>
            </a:r>
            <a:r>
              <a:rPr lang="uk-UA" dirty="0" err="1" smtClean="0"/>
              <a:t>You’re</a:t>
            </a:r>
            <a:r>
              <a:rPr lang="uk-UA" dirty="0" smtClean="0"/>
              <a:t> </a:t>
            </a:r>
            <a:r>
              <a:rPr lang="uk-UA" dirty="0" err="1" smtClean="0"/>
              <a:t>going</a:t>
            </a:r>
            <a:r>
              <a:rPr lang="uk-UA" dirty="0" smtClean="0"/>
              <a:t> </a:t>
            </a:r>
            <a:r>
              <a:rPr lang="uk-UA" dirty="0" err="1" smtClean="0"/>
              <a:t>to</a:t>
            </a:r>
            <a:r>
              <a:rPr lang="uk-UA" dirty="0" smtClean="0"/>
              <a:t> a </a:t>
            </a:r>
            <a:r>
              <a:rPr lang="uk-UA" dirty="0" err="1" smtClean="0"/>
              <a:t>party</a:t>
            </a:r>
            <a:r>
              <a:rPr lang="uk-UA" dirty="0" smtClean="0"/>
              <a:t>. </a:t>
            </a:r>
            <a:r>
              <a:rPr lang="uk-UA" dirty="0" err="1" smtClean="0"/>
              <a:t>You</a:t>
            </a:r>
            <a:r>
              <a:rPr lang="uk-UA" dirty="0" smtClean="0"/>
              <a:t> </a:t>
            </a:r>
            <a:r>
              <a:rPr lang="uk-UA" dirty="0" err="1" smtClean="0"/>
              <a:t>can’t</a:t>
            </a:r>
            <a:r>
              <a:rPr lang="uk-UA" dirty="0" smtClean="0"/>
              <a:t> </a:t>
            </a:r>
            <a:r>
              <a:rPr lang="uk-UA" dirty="0" err="1" smtClean="0"/>
              <a:t>stand</a:t>
            </a:r>
            <a:r>
              <a:rPr lang="uk-UA" dirty="0" smtClean="0"/>
              <a:t> </a:t>
            </a:r>
            <a:r>
              <a:rPr lang="uk-UA" dirty="0" err="1" smtClean="0"/>
              <a:t>John</a:t>
            </a:r>
            <a:r>
              <a:rPr lang="uk-UA" dirty="0" smtClean="0"/>
              <a:t>.) </a:t>
            </a:r>
            <a:r>
              <a:rPr lang="uk-UA" dirty="0" err="1" smtClean="0"/>
              <a:t>S</a:t>
            </a:r>
            <a:r>
              <a:rPr lang="uk-UA" cap="small" dirty="0" err="1" smtClean="0"/>
              <a:t>a</a:t>
            </a:r>
            <a:r>
              <a:rPr lang="uk-UA" dirty="0" err="1" smtClean="0"/>
              <a:t>M</a:t>
            </a:r>
            <a:r>
              <a:rPr lang="uk-UA" dirty="0" smtClean="0"/>
              <a:t>: </a:t>
            </a:r>
            <a:r>
              <a:rPr lang="uk-UA" dirty="0" err="1" smtClean="0"/>
              <a:t>Will</a:t>
            </a:r>
            <a:r>
              <a:rPr lang="uk-UA" dirty="0" smtClean="0"/>
              <a:t> </a:t>
            </a:r>
            <a:r>
              <a:rPr lang="uk-UA" dirty="0" err="1" smtClean="0"/>
              <a:t>John</a:t>
            </a:r>
            <a:r>
              <a:rPr lang="uk-UA" dirty="0" smtClean="0"/>
              <a:t> </a:t>
            </a:r>
            <a:r>
              <a:rPr lang="uk-UA" dirty="0" err="1" smtClean="0"/>
              <a:t>be</a:t>
            </a:r>
            <a:r>
              <a:rPr lang="uk-UA" dirty="0" smtClean="0"/>
              <a:t> </a:t>
            </a:r>
            <a:r>
              <a:rPr lang="uk-UA" dirty="0" err="1" smtClean="0"/>
              <a:t>at</a:t>
            </a:r>
            <a:r>
              <a:rPr lang="uk-UA" dirty="0" smtClean="0"/>
              <a:t> </a:t>
            </a:r>
            <a:r>
              <a:rPr lang="uk-UA" dirty="0" err="1" smtClean="0"/>
              <a:t>the</a:t>
            </a:r>
            <a:r>
              <a:rPr lang="uk-UA" dirty="0" smtClean="0"/>
              <a:t> </a:t>
            </a:r>
            <a:r>
              <a:rPr lang="uk-UA" dirty="0" err="1" smtClean="0"/>
              <a:t>party</a:t>
            </a:r>
            <a:r>
              <a:rPr lang="uk-UA" dirty="0" smtClean="0"/>
              <a:t>?</a:t>
            </a:r>
            <a:endParaRPr lang="ru-RU" dirty="0" smtClean="0"/>
          </a:p>
          <a:p>
            <a:r>
              <a:rPr lang="ru-RU" dirty="0" smtClean="0"/>
              <a:t>YOU:</a:t>
            </a:r>
            <a:r>
              <a:rPr lang="ru-RU" u="dotted" dirty="0" smtClean="0"/>
              <a:t>	</a:t>
            </a:r>
            <a:r>
              <a:rPr lang="ru-RU" dirty="0" smtClean="0"/>
              <a:t>(</a:t>
            </a:r>
            <a:r>
              <a:rPr lang="ru-RU" dirty="0" err="1" smtClean="0"/>
              <a:t>hope</a:t>
            </a:r>
            <a:r>
              <a:rPr lang="ru-RU" dirty="0" smtClean="0"/>
              <a:t>)</a:t>
            </a:r>
            <a:r>
              <a:rPr lang="ru-RU" dirty="0" smtClean="0"/>
              <a:t>:</a:t>
            </a:r>
            <a:r>
              <a:rPr lang="ru-RU" u="dotted" dirty="0" smtClean="0"/>
              <a:t>	</a:t>
            </a:r>
            <a:r>
              <a:rPr lang="ru-RU" dirty="0" smtClean="0"/>
              <a:t>(</a:t>
            </a:r>
            <a:r>
              <a:rPr lang="ru-RU" dirty="0" err="1" smtClean="0"/>
              <a:t>hope</a:t>
            </a:r>
            <a:r>
              <a:rPr lang="ru-RU" dirty="0" err="1" smtClean="0"/>
              <a:t>YOU</a:t>
            </a:r>
            <a:r>
              <a:rPr lang="ru-RU" dirty="0" smtClean="0"/>
              <a:t>:</a:t>
            </a:r>
            <a:r>
              <a:rPr lang="ru-RU" u="dotted" dirty="0" smtClean="0"/>
              <a:t> </a:t>
            </a:r>
            <a:r>
              <a:rPr lang="ru-RU" i="1" u="dotted" dirty="0" smtClean="0"/>
              <a:t>I </a:t>
            </a:r>
            <a:r>
              <a:rPr lang="ru-RU" i="1" u="dotted" dirty="0" err="1" smtClean="0"/>
              <a:t>hope</a:t>
            </a:r>
            <a:r>
              <a:rPr lang="ru-RU" i="1" u="dotted" dirty="0" smtClean="0"/>
              <a:t> </a:t>
            </a:r>
            <a:r>
              <a:rPr lang="ru-RU" i="1" u="dotted" dirty="0" err="1" smtClean="0"/>
              <a:t>not</a:t>
            </a:r>
            <a:r>
              <a:rPr lang="ru-RU" i="1" u="dotted" dirty="0" smtClean="0"/>
              <a:t>.</a:t>
            </a:r>
            <a:r>
              <a:rPr lang="ru-RU" u="dotted" dirty="0" smtClean="0"/>
              <a:t>	</a:t>
            </a:r>
            <a:r>
              <a:rPr lang="ru-RU" dirty="0" smtClean="0"/>
              <a:t>(</a:t>
            </a:r>
            <a:r>
              <a:rPr lang="ru-RU" dirty="0" err="1" smtClean="0"/>
              <a:t>hope</a:t>
            </a:r>
            <a:r>
              <a:rPr lang="ru-RU" dirty="0" smtClean="0"/>
              <a:t>)</a:t>
            </a:r>
            <a:endParaRPr lang="ru-RU" dirty="0"/>
          </a:p>
        </p:txBody>
      </p:sp>
      <p:sp>
        <p:nvSpPr>
          <p:cNvPr id="3" name="Заголовок 2"/>
          <p:cNvSpPr>
            <a:spLocks noGrp="1"/>
          </p:cNvSpPr>
          <p:nvPr>
            <p:ph type="title"/>
          </p:nvPr>
        </p:nvSpPr>
        <p:spPr/>
        <p:txBody>
          <a:bodyPr>
            <a:noAutofit/>
          </a:bodyPr>
          <a:lstStyle/>
          <a:p>
            <a:r>
              <a:rPr lang="en-US" sz="2800" b="1" dirty="0" smtClean="0"/>
              <a:t>What do you say to Sam? Use </a:t>
            </a:r>
            <a:r>
              <a:rPr lang="en-US" sz="2800" b="1" i="1" dirty="0" smtClean="0"/>
              <a:t>I think so, I hope not </a:t>
            </a:r>
            <a:r>
              <a:rPr lang="en-US" sz="2800" b="1" dirty="0" smtClean="0"/>
              <a:t>etc.</a:t>
            </a:r>
            <a:r>
              <a:rPr lang="ru-RU" sz="2800" dirty="0" smtClean="0"/>
              <a:t/>
            </a:r>
            <a:br>
              <a:rPr lang="ru-RU" sz="2800" dirty="0" smtClean="0"/>
            </a:br>
            <a:endParaRPr lang="ru-RU" sz="28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r>
              <a:rPr lang="uk-UA" dirty="0" smtClean="0"/>
              <a:t>4 (</a:t>
            </a:r>
            <a:r>
              <a:rPr lang="uk-UA" dirty="0" err="1" smtClean="0"/>
              <a:t>You’re</a:t>
            </a:r>
            <a:r>
              <a:rPr lang="uk-UA" dirty="0" smtClean="0"/>
              <a:t> </a:t>
            </a:r>
            <a:r>
              <a:rPr lang="uk-UA" dirty="0" err="1" smtClean="0"/>
              <a:t>not</a:t>
            </a:r>
            <a:r>
              <a:rPr lang="uk-UA" dirty="0" smtClean="0"/>
              <a:t> </a:t>
            </a:r>
            <a:r>
              <a:rPr lang="uk-UA" dirty="0" err="1" smtClean="0"/>
              <a:t>sure</a:t>
            </a:r>
            <a:r>
              <a:rPr lang="uk-UA" dirty="0" smtClean="0"/>
              <a:t> </a:t>
            </a:r>
            <a:r>
              <a:rPr lang="uk-UA" dirty="0" err="1" smtClean="0"/>
              <a:t>whether</a:t>
            </a:r>
            <a:r>
              <a:rPr lang="uk-UA" dirty="0" smtClean="0"/>
              <a:t> </a:t>
            </a:r>
            <a:r>
              <a:rPr lang="uk-UA" dirty="0" err="1" smtClean="0"/>
              <a:t>Amy</a:t>
            </a:r>
            <a:r>
              <a:rPr lang="uk-UA" dirty="0" smtClean="0"/>
              <a:t> </a:t>
            </a:r>
            <a:r>
              <a:rPr lang="uk-UA" dirty="0" err="1" smtClean="0"/>
              <a:t>is</a:t>
            </a:r>
            <a:r>
              <a:rPr lang="uk-UA" dirty="0" smtClean="0"/>
              <a:t> </a:t>
            </a:r>
            <a:r>
              <a:rPr lang="uk-UA" dirty="0" err="1" smtClean="0"/>
              <a:t>married</a:t>
            </a:r>
            <a:r>
              <a:rPr lang="uk-UA" dirty="0" smtClean="0"/>
              <a:t>, </a:t>
            </a:r>
            <a:r>
              <a:rPr lang="uk-UA" dirty="0" err="1" smtClean="0"/>
              <a:t>but</a:t>
            </a:r>
            <a:r>
              <a:rPr lang="uk-UA" dirty="0" smtClean="0"/>
              <a:t> </a:t>
            </a:r>
            <a:r>
              <a:rPr lang="uk-UA" dirty="0" err="1" smtClean="0"/>
              <a:t>she</a:t>
            </a:r>
            <a:r>
              <a:rPr lang="uk-UA" dirty="0" smtClean="0"/>
              <a:t> </a:t>
            </a:r>
            <a:r>
              <a:rPr lang="uk-UA" dirty="0" err="1" smtClean="0"/>
              <a:t>probably</a:t>
            </a:r>
            <a:r>
              <a:rPr lang="uk-UA" dirty="0" smtClean="0"/>
              <a:t> </a:t>
            </a:r>
            <a:r>
              <a:rPr lang="uk-UA" dirty="0" err="1" smtClean="0"/>
              <a:t>isn’t</a:t>
            </a:r>
            <a:r>
              <a:rPr lang="uk-UA" dirty="0" smtClean="0"/>
              <a:t>.)</a:t>
            </a:r>
            <a:endParaRPr lang="ru-RU" dirty="0" smtClean="0"/>
          </a:p>
          <a:p>
            <a:r>
              <a:rPr lang="uk-UA" dirty="0" err="1" smtClean="0"/>
              <a:t>S</a:t>
            </a:r>
            <a:r>
              <a:rPr lang="uk-UA" cap="small" dirty="0" err="1" smtClean="0"/>
              <a:t>a</a:t>
            </a:r>
            <a:r>
              <a:rPr lang="uk-UA" dirty="0" err="1" smtClean="0"/>
              <a:t>M</a:t>
            </a:r>
            <a:r>
              <a:rPr lang="uk-UA" dirty="0" smtClean="0"/>
              <a:t>: </a:t>
            </a:r>
            <a:r>
              <a:rPr lang="uk-UA" dirty="0" err="1" smtClean="0"/>
              <a:t>Is</a:t>
            </a:r>
            <a:r>
              <a:rPr lang="uk-UA" dirty="0" smtClean="0"/>
              <a:t> </a:t>
            </a:r>
            <a:r>
              <a:rPr lang="uk-UA" dirty="0" err="1" smtClean="0"/>
              <a:t>Amy</a:t>
            </a:r>
            <a:r>
              <a:rPr lang="uk-UA" dirty="0" smtClean="0"/>
              <a:t> </a:t>
            </a:r>
            <a:r>
              <a:rPr lang="uk-UA" dirty="0" err="1" smtClean="0"/>
              <a:t>married</a:t>
            </a:r>
            <a:r>
              <a:rPr lang="uk-UA" dirty="0" smtClean="0"/>
              <a:t>?</a:t>
            </a:r>
            <a:endParaRPr lang="ru-RU" dirty="0" smtClean="0"/>
          </a:p>
          <a:p>
            <a:pPr>
              <a:buNone/>
            </a:pPr>
            <a:r>
              <a:rPr lang="uk-UA" dirty="0" smtClean="0"/>
              <a:t>5 </a:t>
            </a:r>
            <a:r>
              <a:rPr lang="uk-UA" dirty="0" smtClean="0"/>
              <a:t>(</a:t>
            </a:r>
            <a:r>
              <a:rPr lang="uk-UA" dirty="0" err="1" smtClean="0"/>
              <a:t>Jane</a:t>
            </a:r>
            <a:r>
              <a:rPr lang="uk-UA" dirty="0" smtClean="0"/>
              <a:t> </a:t>
            </a:r>
            <a:r>
              <a:rPr lang="uk-UA" dirty="0" err="1" smtClean="0"/>
              <a:t>has</a:t>
            </a:r>
            <a:r>
              <a:rPr lang="uk-UA" dirty="0" smtClean="0"/>
              <a:t> </a:t>
            </a:r>
            <a:r>
              <a:rPr lang="uk-UA" dirty="0" err="1" smtClean="0"/>
              <a:t>lived</a:t>
            </a:r>
            <a:r>
              <a:rPr lang="uk-UA" dirty="0" smtClean="0"/>
              <a:t> </a:t>
            </a:r>
            <a:r>
              <a:rPr lang="uk-UA" dirty="0" err="1" smtClean="0"/>
              <a:t>in</a:t>
            </a:r>
            <a:r>
              <a:rPr lang="uk-UA" dirty="0" smtClean="0"/>
              <a:t> </a:t>
            </a:r>
            <a:r>
              <a:rPr lang="uk-UA" dirty="0" err="1" smtClean="0"/>
              <a:t>Italy</a:t>
            </a:r>
            <a:r>
              <a:rPr lang="uk-UA" dirty="0" smtClean="0"/>
              <a:t> </a:t>
            </a:r>
            <a:r>
              <a:rPr lang="uk-UA" dirty="0" err="1" smtClean="0"/>
              <a:t>for</a:t>
            </a:r>
            <a:r>
              <a:rPr lang="uk-UA" dirty="0" smtClean="0"/>
              <a:t> </a:t>
            </a:r>
            <a:r>
              <a:rPr lang="uk-UA" dirty="0" err="1" smtClean="0"/>
              <a:t>many</a:t>
            </a:r>
            <a:r>
              <a:rPr lang="uk-UA" dirty="0" smtClean="0"/>
              <a:t> </a:t>
            </a:r>
            <a:r>
              <a:rPr lang="uk-UA" dirty="0" err="1" smtClean="0"/>
              <a:t>years</a:t>
            </a:r>
            <a:r>
              <a:rPr lang="uk-UA" dirty="0" smtClean="0"/>
              <a:t>.) </a:t>
            </a:r>
            <a:r>
              <a:rPr lang="uk-UA" dirty="0" err="1" smtClean="0"/>
              <a:t>S</a:t>
            </a:r>
            <a:r>
              <a:rPr lang="uk-UA" cap="small" dirty="0" err="1" smtClean="0"/>
              <a:t>a</a:t>
            </a:r>
            <a:r>
              <a:rPr lang="uk-UA" dirty="0" err="1" smtClean="0"/>
              <a:t>M</a:t>
            </a:r>
            <a:r>
              <a:rPr lang="uk-UA" dirty="0" smtClean="0"/>
              <a:t>: </a:t>
            </a:r>
            <a:r>
              <a:rPr lang="uk-UA" dirty="0" err="1" smtClean="0"/>
              <a:t>Does</a:t>
            </a:r>
            <a:r>
              <a:rPr lang="uk-UA" dirty="0" smtClean="0"/>
              <a:t> </a:t>
            </a:r>
            <a:r>
              <a:rPr lang="uk-UA" dirty="0" err="1" smtClean="0"/>
              <a:t>Jane</a:t>
            </a:r>
            <a:r>
              <a:rPr lang="uk-UA" dirty="0" smtClean="0"/>
              <a:t> </a:t>
            </a:r>
            <a:r>
              <a:rPr lang="uk-UA" dirty="0" err="1" smtClean="0"/>
              <a:t>speak</a:t>
            </a:r>
            <a:r>
              <a:rPr lang="uk-UA" dirty="0" smtClean="0"/>
              <a:t> </a:t>
            </a:r>
            <a:r>
              <a:rPr lang="uk-UA" dirty="0" err="1" smtClean="0"/>
              <a:t>Italian</a:t>
            </a:r>
            <a:r>
              <a:rPr lang="uk-UA" dirty="0" smtClean="0"/>
              <a:t>?</a:t>
            </a:r>
            <a:endParaRPr lang="ru-RU" dirty="0" smtClean="0"/>
          </a:p>
          <a:p>
            <a:r>
              <a:rPr lang="ru-RU" dirty="0" smtClean="0"/>
              <a:t>OU</a:t>
            </a:r>
            <a:r>
              <a:rPr lang="ru-RU" dirty="0" smtClean="0"/>
              <a:t>:</a:t>
            </a:r>
            <a:r>
              <a:rPr lang="ru-RU" u="dotted" dirty="0" smtClean="0"/>
              <a:t>	</a:t>
            </a:r>
            <a:r>
              <a:rPr lang="ru-RU" dirty="0" smtClean="0"/>
              <a:t>(</a:t>
            </a:r>
            <a:r>
              <a:rPr lang="ru-RU" dirty="0" err="1" smtClean="0"/>
              <a:t>think</a:t>
            </a:r>
            <a:endParaRPr lang="ru-RU" dirty="0" smtClean="0"/>
          </a:p>
          <a:p>
            <a:r>
              <a:rPr lang="uk-UA" dirty="0" smtClean="0"/>
              <a:t>6 (</a:t>
            </a:r>
            <a:r>
              <a:rPr lang="uk-UA" dirty="0" err="1" smtClean="0"/>
              <a:t>You</a:t>
            </a:r>
            <a:r>
              <a:rPr lang="uk-UA" dirty="0" smtClean="0"/>
              <a:t> </a:t>
            </a:r>
            <a:r>
              <a:rPr lang="uk-UA" dirty="0" err="1" smtClean="0"/>
              <a:t>have</a:t>
            </a:r>
            <a:r>
              <a:rPr lang="uk-UA" dirty="0" smtClean="0"/>
              <a:t> </a:t>
            </a:r>
            <a:r>
              <a:rPr lang="uk-UA" dirty="0" err="1" smtClean="0"/>
              <a:t>to</a:t>
            </a:r>
            <a:r>
              <a:rPr lang="uk-UA" dirty="0" smtClean="0"/>
              <a:t> </a:t>
            </a:r>
            <a:r>
              <a:rPr lang="uk-UA" dirty="0" err="1" smtClean="0"/>
              <a:t>leave</a:t>
            </a:r>
            <a:r>
              <a:rPr lang="uk-UA" dirty="0" smtClean="0"/>
              <a:t> </a:t>
            </a:r>
            <a:r>
              <a:rPr lang="uk-UA" dirty="0" err="1" smtClean="0"/>
              <a:t>Sam’s</a:t>
            </a:r>
            <a:r>
              <a:rPr lang="uk-UA" dirty="0" smtClean="0"/>
              <a:t> </a:t>
            </a:r>
            <a:r>
              <a:rPr lang="uk-UA" dirty="0" err="1" smtClean="0"/>
              <a:t>party</a:t>
            </a:r>
            <a:r>
              <a:rPr lang="uk-UA" dirty="0" smtClean="0"/>
              <a:t> </a:t>
            </a:r>
            <a:r>
              <a:rPr lang="uk-UA" dirty="0" err="1" smtClean="0"/>
              <a:t>early</a:t>
            </a:r>
            <a:r>
              <a:rPr lang="uk-UA" dirty="0" smtClean="0"/>
              <a:t>.) </a:t>
            </a:r>
            <a:r>
              <a:rPr lang="uk-UA" dirty="0" err="1" smtClean="0"/>
              <a:t>S</a:t>
            </a:r>
            <a:r>
              <a:rPr lang="uk-UA" cap="small" dirty="0" err="1" smtClean="0"/>
              <a:t>a</a:t>
            </a:r>
            <a:r>
              <a:rPr lang="uk-UA" dirty="0" err="1" smtClean="0"/>
              <a:t>M</a:t>
            </a:r>
            <a:r>
              <a:rPr lang="uk-UA" dirty="0" smtClean="0"/>
              <a:t>: </a:t>
            </a:r>
            <a:r>
              <a:rPr lang="uk-UA" dirty="0" err="1" smtClean="0"/>
              <a:t>Do</a:t>
            </a:r>
            <a:r>
              <a:rPr lang="uk-UA" dirty="0" smtClean="0"/>
              <a:t> </a:t>
            </a:r>
            <a:r>
              <a:rPr lang="uk-UA" dirty="0" err="1" smtClean="0"/>
              <a:t>you</a:t>
            </a:r>
            <a:r>
              <a:rPr lang="uk-UA" dirty="0" smtClean="0"/>
              <a:t> </a:t>
            </a:r>
            <a:r>
              <a:rPr lang="uk-UA" dirty="0" err="1" smtClean="0"/>
              <a:t>have</a:t>
            </a:r>
            <a:r>
              <a:rPr lang="uk-UA" dirty="0" smtClean="0"/>
              <a:t> </a:t>
            </a:r>
            <a:r>
              <a:rPr lang="uk-UA" dirty="0" err="1" smtClean="0"/>
              <a:t>to</a:t>
            </a:r>
            <a:r>
              <a:rPr lang="uk-UA" dirty="0" smtClean="0"/>
              <a:t> </a:t>
            </a:r>
            <a:r>
              <a:rPr lang="uk-UA" dirty="0" err="1" smtClean="0"/>
              <a:t>leave</a:t>
            </a:r>
            <a:r>
              <a:rPr lang="uk-UA" dirty="0" smtClean="0"/>
              <a:t> </a:t>
            </a:r>
            <a:r>
              <a:rPr lang="uk-UA" dirty="0" err="1" smtClean="0"/>
              <a:t>already</a:t>
            </a:r>
            <a:r>
              <a:rPr lang="uk-UA" dirty="0" smtClean="0"/>
              <a:t>?</a:t>
            </a:r>
            <a:endParaRPr lang="ru-RU" dirty="0" smtClean="0"/>
          </a:p>
          <a:p>
            <a:r>
              <a:rPr lang="uk-UA" dirty="0" smtClean="0"/>
              <a:t>YOU:</a:t>
            </a:r>
            <a:r>
              <a:rPr lang="uk-UA" u="dotted" dirty="0" smtClean="0"/>
              <a:t>	</a:t>
            </a:r>
            <a:r>
              <a:rPr lang="uk-UA" dirty="0" smtClean="0"/>
              <a:t>(</a:t>
            </a:r>
            <a:r>
              <a:rPr lang="uk-UA" dirty="0" err="1" smtClean="0"/>
              <a:t>afraid</a:t>
            </a:r>
            <a:r>
              <a:rPr lang="uk-UA" dirty="0" smtClean="0"/>
              <a:t>)</a:t>
            </a:r>
            <a:endParaRPr lang="ru-RU" dirty="0" smtClean="0"/>
          </a:p>
          <a:p>
            <a:endParaRPr lang="ru-RU" dirty="0"/>
          </a:p>
        </p:txBody>
      </p:sp>
      <p:sp>
        <p:nvSpPr>
          <p:cNvPr id="3" name="Заголовок 2"/>
          <p:cNvSpPr>
            <a:spLocks noGrp="1"/>
          </p:cNvSpPr>
          <p:nvPr>
            <p:ph type="title"/>
          </p:nvPr>
        </p:nvSpPr>
        <p:spPr/>
        <p:txBody>
          <a:bodyPr/>
          <a:lstStyle/>
          <a:p>
            <a:endParaRPr lang="ru-RU"/>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r>
              <a:rPr lang="uk-UA" dirty="0" smtClean="0"/>
              <a:t>7 (</a:t>
            </a:r>
            <a:r>
              <a:rPr lang="uk-UA" dirty="0" err="1" smtClean="0"/>
              <a:t>You’re</a:t>
            </a:r>
            <a:r>
              <a:rPr lang="uk-UA" dirty="0" smtClean="0"/>
              <a:t> </a:t>
            </a:r>
            <a:r>
              <a:rPr lang="uk-UA" dirty="0" err="1" smtClean="0"/>
              <a:t>not</a:t>
            </a:r>
            <a:r>
              <a:rPr lang="uk-UA" dirty="0" smtClean="0"/>
              <a:t> </a:t>
            </a:r>
            <a:r>
              <a:rPr lang="uk-UA" dirty="0" err="1" smtClean="0"/>
              <a:t>sure</a:t>
            </a:r>
            <a:r>
              <a:rPr lang="uk-UA" dirty="0" smtClean="0"/>
              <a:t> </a:t>
            </a:r>
            <a:r>
              <a:rPr lang="uk-UA" dirty="0" err="1" smtClean="0"/>
              <a:t>what</a:t>
            </a:r>
            <a:r>
              <a:rPr lang="uk-UA" dirty="0" smtClean="0"/>
              <a:t> </a:t>
            </a:r>
            <a:r>
              <a:rPr lang="uk-UA" dirty="0" err="1" smtClean="0"/>
              <a:t>time</a:t>
            </a:r>
            <a:r>
              <a:rPr lang="uk-UA" dirty="0" smtClean="0"/>
              <a:t> </a:t>
            </a:r>
            <a:r>
              <a:rPr lang="uk-UA" dirty="0" err="1" smtClean="0"/>
              <a:t>the</a:t>
            </a:r>
            <a:r>
              <a:rPr lang="uk-UA" dirty="0" smtClean="0"/>
              <a:t> </a:t>
            </a:r>
            <a:r>
              <a:rPr lang="uk-UA" dirty="0" err="1" smtClean="0"/>
              <a:t>film</a:t>
            </a:r>
            <a:r>
              <a:rPr lang="uk-UA" dirty="0" smtClean="0"/>
              <a:t> </a:t>
            </a:r>
            <a:r>
              <a:rPr lang="uk-UA" dirty="0" err="1" smtClean="0"/>
              <a:t>begins</a:t>
            </a:r>
            <a:r>
              <a:rPr lang="uk-UA" dirty="0" smtClean="0"/>
              <a:t>, </a:t>
            </a:r>
            <a:r>
              <a:rPr lang="uk-UA" dirty="0" err="1" smtClean="0"/>
              <a:t>but</a:t>
            </a:r>
            <a:r>
              <a:rPr lang="uk-UA" dirty="0" smtClean="0"/>
              <a:t> </a:t>
            </a:r>
            <a:r>
              <a:rPr lang="uk-UA" dirty="0" err="1" smtClean="0"/>
              <a:t>it’s</a:t>
            </a:r>
            <a:r>
              <a:rPr lang="uk-UA" dirty="0" smtClean="0"/>
              <a:t> </a:t>
            </a:r>
            <a:r>
              <a:rPr lang="uk-UA" dirty="0" err="1" smtClean="0"/>
              <a:t>probably</a:t>
            </a:r>
            <a:r>
              <a:rPr lang="uk-UA" dirty="0" smtClean="0"/>
              <a:t> 7.30.)</a:t>
            </a:r>
            <a:endParaRPr lang="ru-RU" dirty="0" smtClean="0"/>
          </a:p>
          <a:p>
            <a:r>
              <a:rPr lang="uk-UA" dirty="0" err="1" smtClean="0"/>
              <a:t>S</a:t>
            </a:r>
            <a:r>
              <a:rPr lang="uk-UA" cap="small" dirty="0" err="1" smtClean="0"/>
              <a:t>a</a:t>
            </a:r>
            <a:r>
              <a:rPr lang="uk-UA" dirty="0" err="1" smtClean="0"/>
              <a:t>M</a:t>
            </a:r>
            <a:r>
              <a:rPr lang="uk-UA" dirty="0" smtClean="0"/>
              <a:t>: </a:t>
            </a:r>
            <a:r>
              <a:rPr lang="uk-UA" dirty="0" err="1" smtClean="0"/>
              <a:t>What</a:t>
            </a:r>
            <a:r>
              <a:rPr lang="uk-UA" dirty="0" smtClean="0"/>
              <a:t> </a:t>
            </a:r>
            <a:r>
              <a:rPr lang="uk-UA" dirty="0" err="1" smtClean="0"/>
              <a:t>time</a:t>
            </a:r>
            <a:r>
              <a:rPr lang="uk-UA" dirty="0" smtClean="0"/>
              <a:t> </a:t>
            </a:r>
            <a:r>
              <a:rPr lang="uk-UA" dirty="0" err="1" smtClean="0"/>
              <a:t>is</a:t>
            </a:r>
            <a:r>
              <a:rPr lang="uk-UA" dirty="0" smtClean="0"/>
              <a:t> </a:t>
            </a:r>
            <a:r>
              <a:rPr lang="uk-UA" dirty="0" err="1" smtClean="0"/>
              <a:t>the</a:t>
            </a:r>
            <a:r>
              <a:rPr lang="uk-UA" dirty="0" smtClean="0"/>
              <a:t> </a:t>
            </a:r>
            <a:r>
              <a:rPr lang="uk-UA" dirty="0" err="1" smtClean="0"/>
              <a:t>film</a:t>
            </a:r>
            <a:r>
              <a:rPr lang="uk-UA" dirty="0" smtClean="0"/>
              <a:t>? 7.30?</a:t>
            </a:r>
            <a:endParaRPr lang="ru-RU" dirty="0" smtClean="0"/>
          </a:p>
          <a:p>
            <a:r>
              <a:rPr lang="ru-RU" dirty="0" smtClean="0"/>
              <a:t>YOU:</a:t>
            </a:r>
            <a:r>
              <a:rPr lang="ru-RU" u="dotted" dirty="0" smtClean="0"/>
              <a:t>	</a:t>
            </a:r>
            <a:r>
              <a:rPr lang="ru-RU" dirty="0" smtClean="0"/>
              <a:t>(</a:t>
            </a:r>
            <a:r>
              <a:rPr lang="ru-RU" dirty="0" err="1" smtClean="0"/>
              <a:t>think</a:t>
            </a:r>
            <a:r>
              <a:rPr lang="ru-RU" dirty="0" smtClean="0"/>
              <a:t>)</a:t>
            </a:r>
          </a:p>
          <a:p>
            <a:r>
              <a:rPr lang="uk-UA" dirty="0" smtClean="0"/>
              <a:t>8 (</a:t>
            </a:r>
            <a:r>
              <a:rPr lang="uk-UA" dirty="0" err="1" smtClean="0"/>
              <a:t>You</a:t>
            </a:r>
            <a:r>
              <a:rPr lang="uk-UA" dirty="0" smtClean="0"/>
              <a:t> </a:t>
            </a:r>
            <a:r>
              <a:rPr lang="uk-UA" dirty="0" err="1" smtClean="0"/>
              <a:t>are</a:t>
            </a:r>
            <a:r>
              <a:rPr lang="uk-UA" dirty="0" smtClean="0"/>
              <a:t> </a:t>
            </a:r>
            <a:r>
              <a:rPr lang="uk-UA" dirty="0" err="1" smtClean="0"/>
              <a:t>the</a:t>
            </a:r>
            <a:r>
              <a:rPr lang="uk-UA" dirty="0" smtClean="0"/>
              <a:t> </a:t>
            </a:r>
            <a:r>
              <a:rPr lang="uk-UA" dirty="0" err="1" smtClean="0"/>
              <a:t>receptionist</a:t>
            </a:r>
            <a:r>
              <a:rPr lang="uk-UA" dirty="0" smtClean="0"/>
              <a:t> </a:t>
            </a:r>
            <a:r>
              <a:rPr lang="uk-UA" dirty="0" err="1" smtClean="0"/>
              <a:t>at</a:t>
            </a:r>
            <a:r>
              <a:rPr lang="uk-UA" dirty="0" smtClean="0"/>
              <a:t> a </a:t>
            </a:r>
            <a:r>
              <a:rPr lang="uk-UA" dirty="0" err="1" smtClean="0"/>
              <a:t>hotel</a:t>
            </a:r>
            <a:r>
              <a:rPr lang="uk-UA" dirty="0" smtClean="0"/>
              <a:t>.</a:t>
            </a:r>
            <a:endParaRPr lang="ru-RU" dirty="0" smtClean="0"/>
          </a:p>
          <a:p>
            <a:r>
              <a:rPr lang="uk-UA" dirty="0" err="1" smtClean="0"/>
              <a:t>The</a:t>
            </a:r>
            <a:r>
              <a:rPr lang="uk-UA" dirty="0" smtClean="0"/>
              <a:t> </a:t>
            </a:r>
            <a:r>
              <a:rPr lang="uk-UA" dirty="0" err="1" smtClean="0"/>
              <a:t>hotel</a:t>
            </a:r>
            <a:r>
              <a:rPr lang="uk-UA" dirty="0" smtClean="0"/>
              <a:t> </a:t>
            </a:r>
            <a:r>
              <a:rPr lang="uk-UA" dirty="0" err="1" smtClean="0"/>
              <a:t>is</a:t>
            </a:r>
            <a:r>
              <a:rPr lang="uk-UA" dirty="0" smtClean="0"/>
              <a:t> </a:t>
            </a:r>
            <a:r>
              <a:rPr lang="uk-UA" dirty="0" err="1" smtClean="0"/>
              <a:t>full</a:t>
            </a:r>
            <a:r>
              <a:rPr lang="uk-UA" dirty="0" smtClean="0"/>
              <a:t>.)</a:t>
            </a:r>
            <a:endParaRPr lang="ru-RU" dirty="0" smtClean="0"/>
          </a:p>
          <a:p>
            <a:r>
              <a:rPr lang="uk-UA" dirty="0" err="1" smtClean="0"/>
              <a:t>S</a:t>
            </a:r>
            <a:r>
              <a:rPr lang="uk-UA" cap="small" dirty="0" err="1" smtClean="0"/>
              <a:t>a</a:t>
            </a:r>
            <a:r>
              <a:rPr lang="uk-UA" dirty="0" err="1" smtClean="0"/>
              <a:t>M</a:t>
            </a:r>
            <a:r>
              <a:rPr lang="uk-UA" dirty="0" smtClean="0"/>
              <a:t>: </a:t>
            </a:r>
            <a:r>
              <a:rPr lang="uk-UA" dirty="0" err="1" smtClean="0"/>
              <a:t>Do</a:t>
            </a:r>
            <a:r>
              <a:rPr lang="uk-UA" dirty="0" smtClean="0"/>
              <a:t> </a:t>
            </a:r>
            <a:r>
              <a:rPr lang="uk-UA" dirty="0" err="1" smtClean="0"/>
              <a:t>you</a:t>
            </a:r>
            <a:r>
              <a:rPr lang="uk-UA" dirty="0" smtClean="0"/>
              <a:t> </a:t>
            </a:r>
            <a:r>
              <a:rPr lang="uk-UA" dirty="0" err="1" smtClean="0"/>
              <a:t>have</a:t>
            </a:r>
            <a:r>
              <a:rPr lang="uk-UA" dirty="0" smtClean="0"/>
              <a:t> a </a:t>
            </a:r>
            <a:r>
              <a:rPr lang="uk-UA" dirty="0" err="1" smtClean="0"/>
              <a:t>room</a:t>
            </a:r>
            <a:r>
              <a:rPr lang="uk-UA" dirty="0" smtClean="0"/>
              <a:t> </a:t>
            </a:r>
            <a:r>
              <a:rPr lang="uk-UA" dirty="0" err="1" smtClean="0"/>
              <a:t>for</a:t>
            </a:r>
            <a:r>
              <a:rPr lang="uk-UA" dirty="0" smtClean="0"/>
              <a:t> </a:t>
            </a:r>
            <a:r>
              <a:rPr lang="uk-UA" dirty="0" err="1" smtClean="0"/>
              <a:t>tonight</a:t>
            </a:r>
            <a:r>
              <a:rPr lang="uk-UA" dirty="0" smtClean="0"/>
              <a:t>?</a:t>
            </a:r>
            <a:endParaRPr lang="ru-RU" dirty="0" smtClean="0"/>
          </a:p>
          <a:p>
            <a:r>
              <a:rPr lang="ru-RU" dirty="0" smtClean="0"/>
              <a:t>YOU:</a:t>
            </a:r>
            <a:r>
              <a:rPr lang="ru-RU" u="dotted" dirty="0" smtClean="0"/>
              <a:t>	</a:t>
            </a:r>
            <a:r>
              <a:rPr lang="ru-RU" dirty="0" smtClean="0"/>
              <a:t>(</a:t>
            </a:r>
            <a:r>
              <a:rPr lang="ru-RU" dirty="0" err="1" smtClean="0"/>
              <a:t>afraid</a:t>
            </a:r>
            <a:r>
              <a:rPr lang="ru-RU" dirty="0" smtClean="0"/>
              <a:t>)</a:t>
            </a:r>
            <a:endParaRPr lang="ru-RU" dirty="0"/>
          </a:p>
        </p:txBody>
      </p:sp>
      <p:sp>
        <p:nvSpPr>
          <p:cNvPr id="3" name="Заголовок 2"/>
          <p:cNvSpPr>
            <a:spLocks noGrp="1"/>
          </p:cNvSpPr>
          <p:nvPr>
            <p:ph type="title"/>
          </p:nvPr>
        </p:nvSpPr>
        <p:spPr/>
        <p:txBody>
          <a:bodyPr/>
          <a:lstStyle/>
          <a:p>
            <a:endParaRPr lang="ru-RU"/>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pPr algn="ctr"/>
            <a:r>
              <a:rPr lang="ru-RU" b="1" dirty="0" err="1" smtClean="0"/>
              <a:t>Хід</a:t>
            </a:r>
            <a:r>
              <a:rPr lang="ru-RU" b="1" dirty="0" smtClean="0"/>
              <a:t> </a:t>
            </a:r>
            <a:r>
              <a:rPr lang="ru-RU" b="1" dirty="0" err="1" smtClean="0"/>
              <a:t>заняття</a:t>
            </a:r>
            <a:r>
              <a:rPr lang="ru-RU" b="1" dirty="0" smtClean="0"/>
              <a:t> </a:t>
            </a:r>
            <a:r>
              <a:rPr lang="en-US" b="1" dirty="0" smtClean="0"/>
              <a:t>(Procedure</a:t>
            </a:r>
            <a:r>
              <a:rPr lang="en-US" b="1" dirty="0" smtClean="0"/>
              <a:t>)</a:t>
            </a:r>
            <a:endParaRPr lang="ru-RU" dirty="0" smtClean="0"/>
          </a:p>
          <a:p>
            <a:r>
              <a:rPr lang="en-US" b="1" dirty="0" smtClean="0"/>
              <a:t>1) Read the text and translate into Ukrainian in the written form. </a:t>
            </a:r>
            <a:endParaRPr lang="ru-RU" dirty="0" smtClean="0"/>
          </a:p>
          <a:p>
            <a:r>
              <a:rPr lang="en-US" b="1" dirty="0" smtClean="0"/>
              <a:t>2) Learn the new words and word combinations. </a:t>
            </a:r>
            <a:endParaRPr lang="ru-RU" dirty="0" smtClean="0"/>
          </a:p>
          <a:p>
            <a:r>
              <a:rPr lang="en-US" b="1" dirty="0" smtClean="0"/>
              <a:t>3) Make summery of the text in English. </a:t>
            </a:r>
            <a:endParaRPr lang="ru-RU" dirty="0" smtClean="0"/>
          </a:p>
          <a:p>
            <a:r>
              <a:rPr lang="en-US" b="1" dirty="0" smtClean="0"/>
              <a:t>4) Make some questions on the text. </a:t>
            </a:r>
            <a:endParaRPr lang="ru-RU" dirty="0" smtClean="0"/>
          </a:p>
          <a:p>
            <a:endParaRPr lang="ru-RU" dirty="0"/>
          </a:p>
        </p:txBody>
      </p:sp>
      <p:sp>
        <p:nvSpPr>
          <p:cNvPr id="3" name="Заголовок 2"/>
          <p:cNvSpPr>
            <a:spLocks noGrp="1"/>
          </p:cNvSpPr>
          <p:nvPr>
            <p:ph type="title"/>
          </p:nvPr>
        </p:nvSpPr>
        <p:spPr/>
        <p:txBody>
          <a:bodyPr/>
          <a:lstStyle/>
          <a:p>
            <a:endParaRPr lang="ru-RU"/>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0" y="649961"/>
            <a:ext cx="9324528" cy="35394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280988" algn="l"/>
              </a:tabLst>
            </a:pPr>
            <a:r>
              <a:rPr kumimoji="0" lang="uk-UA" sz="1600" b="1"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Harvesting</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the</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activity</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of</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picking</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and</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collecting</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crops</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or</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of</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collecting</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plants</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animals</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or</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fish</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to</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eat</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80988" algn="l"/>
              </a:tabLst>
            </a:pPr>
            <a:r>
              <a:rPr kumimoji="0" lang="uk-UA" sz="1600" b="1"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Gather</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to</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collect</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several</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things</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often</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from</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different</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places</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or</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people</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80988" algn="l"/>
              </a:tabLst>
            </a:pPr>
            <a:r>
              <a:rPr kumimoji="0" lang="uk-UA" sz="1600" b="1"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Ripe</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of</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fruit</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or</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crops</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completely</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developed</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and</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ready</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to</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be</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collected</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or</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eaten</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80988" algn="l"/>
              </a:tabLst>
            </a:pPr>
            <a:r>
              <a:rPr kumimoji="0" lang="uk-UA" sz="1600" b="1"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Crop</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the</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total</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amount</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collected</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of</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plant</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such</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as</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grain</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fruit</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or</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vegetable</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grown</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in</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large</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amounts</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80988" algn="l"/>
              </a:tabLst>
            </a:pPr>
            <a:r>
              <a:rPr kumimoji="0" lang="uk-UA" sz="1600" b="1"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Field</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an</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area</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of</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land</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used</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for</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growing</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crops</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or</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keeping</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animals</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usually</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surrounded</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by</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fence</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80988" algn="l"/>
              </a:tabLst>
            </a:pPr>
            <a:r>
              <a:rPr kumimoji="0" lang="uk-UA" sz="1600" b="1"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To</a:t>
            </a:r>
            <a:r>
              <a:rPr kumimoji="0" lang="uk-UA"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1"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reap</a:t>
            </a:r>
            <a:r>
              <a:rPr kumimoji="0" lang="uk-UA"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to</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cut</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and</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collect</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grain</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crop</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80988" algn="l"/>
              </a:tabLst>
            </a:pPr>
            <a:r>
              <a:rPr kumimoji="0" lang="uk-UA" sz="1600" b="1"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Grain</a:t>
            </a:r>
            <a:r>
              <a:rPr kumimoji="0" lang="uk-UA"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seed</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or</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seeds</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from</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plant</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especially</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plant</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like</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grass</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such</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as</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rice</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or</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wheat</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80988" algn="l"/>
              </a:tabLst>
            </a:pPr>
            <a:r>
              <a:rPr kumimoji="0" lang="uk-UA" sz="1600" b="1"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Pulse</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the</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regular</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beating</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of</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the</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heart</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especially</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when</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it</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is</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felt</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at</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the</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wrist</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or</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side</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of</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the</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neck</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80988" algn="l"/>
              </a:tabLst>
            </a:pPr>
            <a:r>
              <a:rPr kumimoji="0" lang="uk-UA" sz="1600" b="1"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Scythe</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 a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tool</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with</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long</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sharp</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curved</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blade</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and</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long</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handle</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held</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in</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two</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hands</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used</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especially</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to</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cut</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long</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grass</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80988" algn="l"/>
              </a:tabLst>
            </a:pPr>
            <a:r>
              <a:rPr kumimoji="0" lang="uk-UA" sz="1600" b="1"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Sickle</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 a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tool</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with</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short</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handle</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and</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curved</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blade</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used</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for</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cutting</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grass</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and</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grain</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crops</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80988" algn="l"/>
              </a:tabLst>
            </a:pPr>
            <a:r>
              <a:rPr kumimoji="0" lang="uk-UA" sz="1600" b="1"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Reaper</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 a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machine</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that</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cuts</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and</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collects</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crops</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or</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person</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who</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cuts</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and</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collects</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crops</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by</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hand</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80988" algn="l"/>
              </a:tabLst>
            </a:pPr>
            <a:r>
              <a:rPr kumimoji="0" lang="uk-UA" sz="1600" b="1"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Mechanization</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the</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process</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of</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introducing</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machine</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to</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do</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something</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that</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used</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to</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be</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done</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by</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hand</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80988" algn="l"/>
              </a:tabLst>
            </a:pPr>
            <a:r>
              <a:rPr kumimoji="0" lang="uk-UA" sz="1600" b="1"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Labor</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work</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especially</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physical</a:t>
            </a:r>
            <a:r>
              <a:rPr kumimoji="0" lang="uk-UA"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work</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47500" lnSpcReduction="20000"/>
          </a:bodyPr>
          <a:lstStyle/>
          <a:p>
            <a:r>
              <a:rPr lang="uk-UA" b="1" dirty="0" err="1" smtClean="0"/>
              <a:t>Heavy</a:t>
            </a:r>
            <a:r>
              <a:rPr lang="uk-UA" b="1" dirty="0" smtClean="0"/>
              <a:t> </a:t>
            </a:r>
            <a:r>
              <a:rPr lang="uk-UA" b="1" dirty="0" err="1" smtClean="0"/>
              <a:t>rainfall</a:t>
            </a:r>
            <a:r>
              <a:rPr lang="uk-UA" b="1" dirty="0" smtClean="0"/>
              <a:t> </a:t>
            </a:r>
            <a:r>
              <a:rPr lang="uk-UA" dirty="0" smtClean="0"/>
              <a:t>– </a:t>
            </a:r>
            <a:r>
              <a:rPr lang="uk-UA" dirty="0" err="1" smtClean="0"/>
              <a:t>strong</a:t>
            </a:r>
            <a:r>
              <a:rPr lang="uk-UA" dirty="0" smtClean="0"/>
              <a:t> </a:t>
            </a:r>
            <a:r>
              <a:rPr lang="uk-UA" dirty="0" err="1" smtClean="0"/>
              <a:t>rain</a:t>
            </a:r>
            <a:r>
              <a:rPr lang="uk-UA" dirty="0" smtClean="0"/>
              <a:t>, </a:t>
            </a:r>
            <a:r>
              <a:rPr lang="uk-UA" dirty="0" err="1" smtClean="0"/>
              <a:t>or</a:t>
            </a:r>
            <a:r>
              <a:rPr lang="uk-UA" dirty="0" smtClean="0"/>
              <a:t> </a:t>
            </a:r>
            <a:r>
              <a:rPr lang="uk-UA" dirty="0" err="1" smtClean="0"/>
              <a:t>the</a:t>
            </a:r>
            <a:r>
              <a:rPr lang="uk-UA" dirty="0" smtClean="0"/>
              <a:t> </a:t>
            </a:r>
            <a:r>
              <a:rPr lang="uk-UA" dirty="0" err="1" smtClean="0"/>
              <a:t>amount</a:t>
            </a:r>
            <a:r>
              <a:rPr lang="uk-UA" dirty="0" smtClean="0"/>
              <a:t> </a:t>
            </a:r>
            <a:r>
              <a:rPr lang="uk-UA" dirty="0" err="1" smtClean="0"/>
              <a:t>of</a:t>
            </a:r>
            <a:r>
              <a:rPr lang="uk-UA" dirty="0" smtClean="0"/>
              <a:t> </a:t>
            </a:r>
            <a:r>
              <a:rPr lang="uk-UA" dirty="0" err="1" smtClean="0"/>
              <a:t>rain</a:t>
            </a:r>
            <a:r>
              <a:rPr lang="uk-UA" dirty="0" smtClean="0"/>
              <a:t> </a:t>
            </a:r>
            <a:r>
              <a:rPr lang="uk-UA" dirty="0" err="1" smtClean="0"/>
              <a:t>that</a:t>
            </a:r>
            <a:r>
              <a:rPr lang="uk-UA" dirty="0" smtClean="0"/>
              <a:t> </a:t>
            </a:r>
            <a:r>
              <a:rPr lang="uk-UA" dirty="0" err="1" smtClean="0"/>
              <a:t>falls</a:t>
            </a:r>
            <a:endParaRPr lang="ru-RU" dirty="0" smtClean="0"/>
          </a:p>
          <a:p>
            <a:r>
              <a:rPr lang="uk-UA" b="1" dirty="0" err="1" smtClean="0"/>
              <a:t>Volcanic</a:t>
            </a:r>
            <a:r>
              <a:rPr lang="uk-UA" b="1" dirty="0" smtClean="0"/>
              <a:t> </a:t>
            </a:r>
            <a:r>
              <a:rPr lang="uk-UA" b="1" dirty="0" err="1" smtClean="0"/>
              <a:t>eruption</a:t>
            </a:r>
            <a:r>
              <a:rPr lang="uk-UA" b="1" dirty="0" smtClean="0"/>
              <a:t> </a:t>
            </a:r>
            <a:r>
              <a:rPr lang="uk-UA" dirty="0" smtClean="0"/>
              <a:t>- </a:t>
            </a:r>
            <a:r>
              <a:rPr lang="uk-UA" dirty="0" err="1" smtClean="0"/>
              <a:t>an</a:t>
            </a:r>
            <a:r>
              <a:rPr lang="uk-UA" dirty="0" smtClean="0"/>
              <a:t> </a:t>
            </a:r>
            <a:r>
              <a:rPr lang="uk-UA" dirty="0" err="1" smtClean="0"/>
              <a:t>occasion</a:t>
            </a:r>
            <a:r>
              <a:rPr lang="uk-UA" dirty="0" smtClean="0"/>
              <a:t> </a:t>
            </a:r>
            <a:r>
              <a:rPr lang="uk-UA" dirty="0" err="1" smtClean="0"/>
              <a:t>when</a:t>
            </a:r>
            <a:r>
              <a:rPr lang="uk-UA" dirty="0" smtClean="0"/>
              <a:t> a </a:t>
            </a:r>
            <a:r>
              <a:rPr lang="uk-UA" dirty="0" err="1" smtClean="0"/>
              <a:t>volcano</a:t>
            </a:r>
            <a:r>
              <a:rPr lang="uk-UA" dirty="0" smtClean="0"/>
              <a:t> </a:t>
            </a:r>
            <a:r>
              <a:rPr lang="uk-UA" dirty="0" err="1" smtClean="0"/>
              <a:t>explodes</a:t>
            </a:r>
            <a:r>
              <a:rPr lang="uk-UA" dirty="0" smtClean="0"/>
              <a:t>, </a:t>
            </a:r>
            <a:r>
              <a:rPr lang="uk-UA" dirty="0" err="1" smtClean="0"/>
              <a:t>and</a:t>
            </a:r>
            <a:r>
              <a:rPr lang="uk-UA" dirty="0" smtClean="0"/>
              <a:t> </a:t>
            </a:r>
            <a:r>
              <a:rPr lang="uk-UA" dirty="0" err="1" smtClean="0"/>
              <a:t>flames</a:t>
            </a:r>
            <a:r>
              <a:rPr lang="uk-UA" dirty="0" smtClean="0"/>
              <a:t> </a:t>
            </a:r>
            <a:r>
              <a:rPr lang="uk-UA" dirty="0" err="1" smtClean="0"/>
              <a:t>and</a:t>
            </a:r>
            <a:r>
              <a:rPr lang="uk-UA" dirty="0" smtClean="0"/>
              <a:t> </a:t>
            </a:r>
            <a:r>
              <a:rPr lang="uk-UA" dirty="0" err="1" smtClean="0"/>
              <a:t>rocks</a:t>
            </a:r>
            <a:r>
              <a:rPr lang="uk-UA" dirty="0" smtClean="0"/>
              <a:t> </a:t>
            </a:r>
            <a:r>
              <a:rPr lang="uk-UA" dirty="0" err="1" smtClean="0"/>
              <a:t>come</a:t>
            </a:r>
            <a:r>
              <a:rPr lang="uk-UA" dirty="0" smtClean="0"/>
              <a:t> </a:t>
            </a:r>
            <a:r>
              <a:rPr lang="uk-UA" dirty="0" err="1" smtClean="0"/>
              <a:t>out</a:t>
            </a:r>
            <a:r>
              <a:rPr lang="uk-UA" dirty="0" smtClean="0"/>
              <a:t> </a:t>
            </a:r>
            <a:r>
              <a:rPr lang="uk-UA" dirty="0" err="1" smtClean="0"/>
              <a:t>of</a:t>
            </a:r>
            <a:r>
              <a:rPr lang="uk-UA" dirty="0" smtClean="0"/>
              <a:t> </a:t>
            </a:r>
            <a:r>
              <a:rPr lang="uk-UA" dirty="0" err="1" smtClean="0"/>
              <a:t>it</a:t>
            </a:r>
            <a:r>
              <a:rPr lang="uk-UA" dirty="0" smtClean="0"/>
              <a:t>, </a:t>
            </a:r>
            <a:r>
              <a:rPr lang="uk-UA" dirty="0" err="1" smtClean="0"/>
              <a:t>or</a:t>
            </a:r>
            <a:r>
              <a:rPr lang="uk-UA" dirty="0" smtClean="0"/>
              <a:t> </a:t>
            </a:r>
            <a:r>
              <a:rPr lang="uk-UA" dirty="0" err="1" smtClean="0"/>
              <a:t>the</a:t>
            </a:r>
            <a:r>
              <a:rPr lang="uk-UA" dirty="0" smtClean="0"/>
              <a:t> </a:t>
            </a:r>
            <a:r>
              <a:rPr lang="uk-UA" dirty="0" err="1" smtClean="0"/>
              <a:t>act</a:t>
            </a:r>
            <a:r>
              <a:rPr lang="uk-UA" dirty="0" smtClean="0"/>
              <a:t> </a:t>
            </a:r>
            <a:r>
              <a:rPr lang="uk-UA" dirty="0" err="1" smtClean="0"/>
              <a:t>of</a:t>
            </a:r>
            <a:r>
              <a:rPr lang="uk-UA" dirty="0" smtClean="0"/>
              <a:t> </a:t>
            </a:r>
            <a:r>
              <a:rPr lang="uk-UA" dirty="0" err="1" smtClean="0"/>
              <a:t>doing</a:t>
            </a:r>
            <a:r>
              <a:rPr lang="uk-UA" dirty="0" smtClean="0"/>
              <a:t> </a:t>
            </a:r>
            <a:r>
              <a:rPr lang="uk-UA" dirty="0" err="1" smtClean="0"/>
              <a:t>this</a:t>
            </a:r>
            <a:endParaRPr lang="ru-RU" dirty="0" smtClean="0"/>
          </a:p>
          <a:p>
            <a:r>
              <a:rPr lang="uk-UA" b="1" dirty="0" err="1" smtClean="0"/>
              <a:t>Storm</a:t>
            </a:r>
            <a:r>
              <a:rPr lang="uk-UA" dirty="0" smtClean="0"/>
              <a:t> - </a:t>
            </a:r>
            <a:r>
              <a:rPr lang="uk-UA" dirty="0" err="1" smtClean="0"/>
              <a:t>an</a:t>
            </a:r>
            <a:r>
              <a:rPr lang="uk-UA" dirty="0" smtClean="0"/>
              <a:t> </a:t>
            </a:r>
            <a:r>
              <a:rPr lang="uk-UA" dirty="0" err="1" smtClean="0"/>
              <a:t>extreme</a:t>
            </a:r>
            <a:r>
              <a:rPr lang="uk-UA" dirty="0" smtClean="0"/>
              <a:t> </a:t>
            </a:r>
            <a:r>
              <a:rPr lang="uk-UA" dirty="0" err="1" smtClean="0"/>
              <a:t>weather</a:t>
            </a:r>
            <a:r>
              <a:rPr lang="uk-UA" dirty="0" smtClean="0"/>
              <a:t> </a:t>
            </a:r>
            <a:r>
              <a:rPr lang="uk-UA" dirty="0" err="1" smtClean="0"/>
              <a:t>condition</a:t>
            </a:r>
            <a:r>
              <a:rPr lang="uk-UA" dirty="0" smtClean="0"/>
              <a:t> </a:t>
            </a:r>
            <a:r>
              <a:rPr lang="uk-UA" dirty="0" err="1" smtClean="0"/>
              <a:t>with</a:t>
            </a:r>
            <a:r>
              <a:rPr lang="uk-UA" dirty="0" smtClean="0"/>
              <a:t> </a:t>
            </a:r>
            <a:r>
              <a:rPr lang="uk-UA" dirty="0" err="1" smtClean="0"/>
              <a:t>very</a:t>
            </a:r>
            <a:r>
              <a:rPr lang="uk-UA" dirty="0" smtClean="0"/>
              <a:t> </a:t>
            </a:r>
            <a:r>
              <a:rPr lang="uk-UA" dirty="0" err="1" smtClean="0"/>
              <a:t>strong</a:t>
            </a:r>
            <a:r>
              <a:rPr lang="uk-UA" dirty="0" smtClean="0"/>
              <a:t> </a:t>
            </a:r>
            <a:r>
              <a:rPr lang="uk-UA" dirty="0" err="1" smtClean="0"/>
              <a:t>wind</a:t>
            </a:r>
            <a:r>
              <a:rPr lang="uk-UA" dirty="0" smtClean="0"/>
              <a:t>, </a:t>
            </a:r>
            <a:r>
              <a:rPr lang="uk-UA" dirty="0" err="1" smtClean="0"/>
              <a:t>heavy</a:t>
            </a:r>
            <a:r>
              <a:rPr lang="uk-UA" dirty="0" smtClean="0"/>
              <a:t> </a:t>
            </a:r>
            <a:r>
              <a:rPr lang="uk-UA" dirty="0" err="1" smtClean="0"/>
              <a:t>rain</a:t>
            </a:r>
            <a:r>
              <a:rPr lang="uk-UA" dirty="0" smtClean="0"/>
              <a:t>, </a:t>
            </a:r>
            <a:r>
              <a:rPr lang="uk-UA" dirty="0" err="1" smtClean="0"/>
              <a:t>and</a:t>
            </a:r>
            <a:r>
              <a:rPr lang="uk-UA" dirty="0" smtClean="0"/>
              <a:t> </a:t>
            </a:r>
            <a:r>
              <a:rPr lang="uk-UA" dirty="0" err="1" smtClean="0"/>
              <a:t>often</a:t>
            </a:r>
            <a:r>
              <a:rPr lang="uk-UA" dirty="0" smtClean="0"/>
              <a:t> </a:t>
            </a:r>
            <a:r>
              <a:rPr lang="uk-UA" dirty="0" err="1" smtClean="0"/>
              <a:t>thunder</a:t>
            </a:r>
            <a:r>
              <a:rPr lang="uk-UA" dirty="0" smtClean="0"/>
              <a:t> </a:t>
            </a:r>
            <a:r>
              <a:rPr lang="uk-UA" dirty="0" err="1" smtClean="0"/>
              <a:t>and</a:t>
            </a:r>
            <a:r>
              <a:rPr lang="uk-UA" dirty="0" smtClean="0"/>
              <a:t> </a:t>
            </a:r>
            <a:r>
              <a:rPr lang="uk-UA" dirty="0" err="1" smtClean="0"/>
              <a:t>lightning</a:t>
            </a:r>
            <a:endParaRPr lang="ru-RU" dirty="0" smtClean="0"/>
          </a:p>
          <a:p>
            <a:r>
              <a:rPr lang="uk-UA" b="1" dirty="0" err="1" smtClean="0"/>
              <a:t>Flood</a:t>
            </a:r>
            <a:r>
              <a:rPr lang="uk-UA" dirty="0" smtClean="0"/>
              <a:t> - a </a:t>
            </a:r>
            <a:r>
              <a:rPr lang="uk-UA" dirty="0" err="1" smtClean="0"/>
              <a:t>large</a:t>
            </a:r>
            <a:r>
              <a:rPr lang="uk-UA" dirty="0" smtClean="0"/>
              <a:t> </a:t>
            </a:r>
            <a:r>
              <a:rPr lang="uk-UA" dirty="0" err="1" smtClean="0"/>
              <a:t>amount</a:t>
            </a:r>
            <a:r>
              <a:rPr lang="uk-UA" dirty="0" smtClean="0"/>
              <a:t> </a:t>
            </a:r>
            <a:r>
              <a:rPr lang="uk-UA" dirty="0" err="1" smtClean="0"/>
              <a:t>of</a:t>
            </a:r>
            <a:r>
              <a:rPr lang="uk-UA" dirty="0" smtClean="0"/>
              <a:t> </a:t>
            </a:r>
            <a:r>
              <a:rPr lang="uk-UA" dirty="0" err="1" smtClean="0"/>
              <a:t>water</a:t>
            </a:r>
            <a:r>
              <a:rPr lang="uk-UA" dirty="0" smtClean="0"/>
              <a:t> </a:t>
            </a:r>
            <a:r>
              <a:rPr lang="uk-UA" dirty="0" err="1" smtClean="0"/>
              <a:t>covering</a:t>
            </a:r>
            <a:r>
              <a:rPr lang="uk-UA" dirty="0" smtClean="0"/>
              <a:t> </a:t>
            </a:r>
            <a:r>
              <a:rPr lang="uk-UA" dirty="0" err="1" smtClean="0"/>
              <a:t>an</a:t>
            </a:r>
            <a:r>
              <a:rPr lang="uk-UA" dirty="0" smtClean="0"/>
              <a:t> </a:t>
            </a:r>
            <a:r>
              <a:rPr lang="uk-UA" dirty="0" err="1" smtClean="0"/>
              <a:t>area</a:t>
            </a:r>
            <a:r>
              <a:rPr lang="uk-UA" dirty="0" smtClean="0"/>
              <a:t> </a:t>
            </a:r>
            <a:r>
              <a:rPr lang="uk-UA" dirty="0" err="1" smtClean="0"/>
              <a:t>that</a:t>
            </a:r>
            <a:r>
              <a:rPr lang="uk-UA" dirty="0" smtClean="0"/>
              <a:t> </a:t>
            </a:r>
            <a:r>
              <a:rPr lang="uk-UA" dirty="0" err="1" smtClean="0"/>
              <a:t>is</a:t>
            </a:r>
            <a:r>
              <a:rPr lang="uk-UA" dirty="0" smtClean="0"/>
              <a:t> </a:t>
            </a:r>
            <a:r>
              <a:rPr lang="uk-UA" dirty="0" err="1" smtClean="0"/>
              <a:t>usually</a:t>
            </a:r>
            <a:r>
              <a:rPr lang="uk-UA" dirty="0" smtClean="0"/>
              <a:t> </a:t>
            </a:r>
            <a:r>
              <a:rPr lang="uk-UA" dirty="0" err="1" smtClean="0"/>
              <a:t>dry</a:t>
            </a:r>
            <a:endParaRPr lang="ru-RU" dirty="0" smtClean="0"/>
          </a:p>
          <a:p>
            <a:r>
              <a:rPr lang="uk-UA" b="1" dirty="0" err="1" smtClean="0"/>
              <a:t>Drought</a:t>
            </a:r>
            <a:r>
              <a:rPr lang="uk-UA" dirty="0" smtClean="0"/>
              <a:t> - a </a:t>
            </a:r>
            <a:r>
              <a:rPr lang="uk-UA" dirty="0" err="1" smtClean="0"/>
              <a:t>long</a:t>
            </a:r>
            <a:r>
              <a:rPr lang="uk-UA" dirty="0" smtClean="0"/>
              <a:t> </a:t>
            </a:r>
            <a:r>
              <a:rPr lang="uk-UA" dirty="0" err="1" smtClean="0"/>
              <a:t>period</a:t>
            </a:r>
            <a:r>
              <a:rPr lang="uk-UA" dirty="0" smtClean="0"/>
              <a:t> </a:t>
            </a:r>
            <a:r>
              <a:rPr lang="uk-UA" dirty="0" err="1" smtClean="0"/>
              <a:t>when</a:t>
            </a:r>
            <a:r>
              <a:rPr lang="uk-UA" dirty="0" smtClean="0"/>
              <a:t> </a:t>
            </a:r>
            <a:r>
              <a:rPr lang="uk-UA" dirty="0" err="1" smtClean="0"/>
              <a:t>there</a:t>
            </a:r>
            <a:r>
              <a:rPr lang="uk-UA" dirty="0" smtClean="0"/>
              <a:t> </a:t>
            </a:r>
            <a:r>
              <a:rPr lang="uk-UA" dirty="0" err="1" smtClean="0"/>
              <a:t>is</a:t>
            </a:r>
            <a:r>
              <a:rPr lang="uk-UA" dirty="0" smtClean="0"/>
              <a:t> </a:t>
            </a:r>
            <a:r>
              <a:rPr lang="uk-UA" dirty="0" err="1" smtClean="0"/>
              <a:t>little</a:t>
            </a:r>
            <a:r>
              <a:rPr lang="uk-UA" dirty="0" smtClean="0"/>
              <a:t> </a:t>
            </a:r>
            <a:r>
              <a:rPr lang="uk-UA" dirty="0" err="1" smtClean="0"/>
              <a:t>or</a:t>
            </a:r>
            <a:r>
              <a:rPr lang="uk-UA" dirty="0" smtClean="0"/>
              <a:t> </a:t>
            </a:r>
            <a:r>
              <a:rPr lang="uk-UA" dirty="0" err="1" smtClean="0"/>
              <a:t>no</a:t>
            </a:r>
            <a:r>
              <a:rPr lang="uk-UA" dirty="0" smtClean="0"/>
              <a:t> </a:t>
            </a:r>
            <a:r>
              <a:rPr lang="uk-UA" dirty="0" err="1" smtClean="0"/>
              <a:t>rain</a:t>
            </a:r>
            <a:endParaRPr lang="ru-RU" dirty="0" smtClean="0"/>
          </a:p>
          <a:p>
            <a:r>
              <a:rPr lang="uk-UA" b="1" dirty="0" err="1" smtClean="0"/>
              <a:t>Soil</a:t>
            </a:r>
            <a:r>
              <a:rPr lang="uk-UA" b="1" dirty="0" smtClean="0"/>
              <a:t> </a:t>
            </a:r>
            <a:r>
              <a:rPr lang="uk-UA" b="1" dirty="0" err="1" smtClean="0"/>
              <a:t>degradation</a:t>
            </a:r>
            <a:r>
              <a:rPr lang="uk-UA" b="1" dirty="0" smtClean="0"/>
              <a:t> </a:t>
            </a:r>
            <a:r>
              <a:rPr lang="uk-UA" dirty="0" smtClean="0"/>
              <a:t>- </a:t>
            </a:r>
            <a:r>
              <a:rPr lang="uk-UA" dirty="0" err="1" smtClean="0"/>
              <a:t>the</a:t>
            </a:r>
            <a:r>
              <a:rPr lang="uk-UA" dirty="0" smtClean="0"/>
              <a:t> </a:t>
            </a:r>
            <a:r>
              <a:rPr lang="uk-UA" dirty="0" err="1" smtClean="0"/>
              <a:t>decline</a:t>
            </a:r>
            <a:r>
              <a:rPr lang="uk-UA" dirty="0" smtClean="0"/>
              <a:t> </a:t>
            </a:r>
            <a:r>
              <a:rPr lang="uk-UA" dirty="0" err="1" smtClean="0"/>
              <a:t>in</a:t>
            </a:r>
            <a:r>
              <a:rPr lang="uk-UA" dirty="0" smtClean="0"/>
              <a:t> </a:t>
            </a:r>
            <a:r>
              <a:rPr lang="uk-UA" dirty="0" err="1" smtClean="0"/>
              <a:t>soil</a:t>
            </a:r>
            <a:r>
              <a:rPr lang="uk-UA" dirty="0" smtClean="0"/>
              <a:t> </a:t>
            </a:r>
            <a:r>
              <a:rPr lang="uk-UA" dirty="0" err="1" smtClean="0"/>
              <a:t>condition</a:t>
            </a:r>
            <a:r>
              <a:rPr lang="uk-UA" dirty="0" smtClean="0"/>
              <a:t> </a:t>
            </a:r>
            <a:r>
              <a:rPr lang="uk-UA" dirty="0" err="1" smtClean="0"/>
              <a:t>caused</a:t>
            </a:r>
            <a:r>
              <a:rPr lang="uk-UA" dirty="0" smtClean="0"/>
              <a:t> </a:t>
            </a:r>
            <a:r>
              <a:rPr lang="uk-UA" dirty="0" err="1" smtClean="0"/>
              <a:t>by</a:t>
            </a:r>
            <a:r>
              <a:rPr lang="uk-UA" dirty="0" smtClean="0"/>
              <a:t> </a:t>
            </a:r>
            <a:r>
              <a:rPr lang="uk-UA" dirty="0" err="1" smtClean="0"/>
              <a:t>its</a:t>
            </a:r>
            <a:r>
              <a:rPr lang="uk-UA" dirty="0" smtClean="0"/>
              <a:t> </a:t>
            </a:r>
            <a:r>
              <a:rPr lang="uk-UA" dirty="0" err="1" smtClean="0"/>
              <a:t>improper</a:t>
            </a:r>
            <a:r>
              <a:rPr lang="uk-UA" dirty="0" smtClean="0"/>
              <a:t> </a:t>
            </a:r>
            <a:r>
              <a:rPr lang="uk-UA" dirty="0" err="1" smtClean="0"/>
              <a:t>use</a:t>
            </a:r>
            <a:r>
              <a:rPr lang="uk-UA" dirty="0" smtClean="0"/>
              <a:t> </a:t>
            </a:r>
            <a:r>
              <a:rPr lang="uk-UA" dirty="0" err="1" smtClean="0"/>
              <a:t>or</a:t>
            </a:r>
            <a:r>
              <a:rPr lang="uk-UA" dirty="0" smtClean="0"/>
              <a:t> </a:t>
            </a:r>
            <a:r>
              <a:rPr lang="uk-UA" dirty="0" err="1" smtClean="0"/>
              <a:t>poor</a:t>
            </a:r>
            <a:r>
              <a:rPr lang="uk-UA" dirty="0" smtClean="0"/>
              <a:t> </a:t>
            </a:r>
            <a:r>
              <a:rPr lang="uk-UA" dirty="0" err="1" smtClean="0"/>
              <a:t>management</a:t>
            </a:r>
            <a:r>
              <a:rPr lang="uk-UA" dirty="0" smtClean="0"/>
              <a:t>, </a:t>
            </a:r>
            <a:r>
              <a:rPr lang="uk-UA" dirty="0" err="1" smtClean="0"/>
              <a:t>usually</a:t>
            </a:r>
            <a:r>
              <a:rPr lang="uk-UA" dirty="0" smtClean="0"/>
              <a:t> </a:t>
            </a:r>
            <a:r>
              <a:rPr lang="uk-UA" dirty="0" err="1" smtClean="0"/>
              <a:t>for</a:t>
            </a:r>
            <a:r>
              <a:rPr lang="uk-UA" dirty="0" smtClean="0"/>
              <a:t> </a:t>
            </a:r>
            <a:r>
              <a:rPr lang="uk-UA" dirty="0" err="1" smtClean="0"/>
              <a:t>agricultural</a:t>
            </a:r>
            <a:r>
              <a:rPr lang="uk-UA" dirty="0" smtClean="0"/>
              <a:t>, </a:t>
            </a:r>
            <a:r>
              <a:rPr lang="uk-UA" dirty="0" err="1" smtClean="0"/>
              <a:t>industrial</a:t>
            </a:r>
            <a:r>
              <a:rPr lang="uk-UA" dirty="0" smtClean="0"/>
              <a:t> </a:t>
            </a:r>
            <a:r>
              <a:rPr lang="uk-UA" dirty="0" err="1" smtClean="0"/>
              <a:t>or</a:t>
            </a:r>
            <a:r>
              <a:rPr lang="uk-UA" dirty="0" smtClean="0"/>
              <a:t> </a:t>
            </a:r>
            <a:r>
              <a:rPr lang="uk-UA" dirty="0" err="1" smtClean="0"/>
              <a:t>urban</a:t>
            </a:r>
            <a:r>
              <a:rPr lang="uk-UA" dirty="0" smtClean="0"/>
              <a:t> </a:t>
            </a:r>
            <a:r>
              <a:rPr lang="uk-UA" dirty="0" err="1" smtClean="0"/>
              <a:t>purposes</a:t>
            </a:r>
            <a:endParaRPr lang="ru-RU" dirty="0" smtClean="0"/>
          </a:p>
          <a:p>
            <a:r>
              <a:rPr lang="uk-UA" b="1" dirty="0" err="1" smtClean="0"/>
              <a:t>Soil</a:t>
            </a:r>
            <a:r>
              <a:rPr lang="uk-UA" b="1" dirty="0" smtClean="0"/>
              <a:t> </a:t>
            </a:r>
            <a:r>
              <a:rPr lang="uk-UA" b="1" dirty="0" err="1" smtClean="0"/>
              <a:t>salinity</a:t>
            </a:r>
            <a:r>
              <a:rPr lang="uk-UA" dirty="0" smtClean="0"/>
              <a:t> - </a:t>
            </a:r>
            <a:r>
              <a:rPr lang="uk-UA" dirty="0" err="1" smtClean="0"/>
              <a:t>the</a:t>
            </a:r>
            <a:r>
              <a:rPr lang="uk-UA" dirty="0" smtClean="0"/>
              <a:t> </a:t>
            </a:r>
            <a:r>
              <a:rPr lang="uk-UA" dirty="0" err="1" smtClean="0"/>
              <a:t>process</a:t>
            </a:r>
            <a:r>
              <a:rPr lang="uk-UA" dirty="0" smtClean="0"/>
              <a:t> </a:t>
            </a:r>
            <a:r>
              <a:rPr lang="uk-UA" dirty="0" err="1" smtClean="0"/>
              <a:t>of</a:t>
            </a:r>
            <a:r>
              <a:rPr lang="uk-UA" dirty="0" smtClean="0"/>
              <a:t> </a:t>
            </a:r>
            <a:r>
              <a:rPr lang="uk-UA" dirty="0" err="1" smtClean="0"/>
              <a:t>increasing</a:t>
            </a:r>
            <a:r>
              <a:rPr lang="uk-UA" dirty="0" smtClean="0"/>
              <a:t> </a:t>
            </a:r>
            <a:r>
              <a:rPr lang="uk-UA" dirty="0" err="1" smtClean="0"/>
              <a:t>the</a:t>
            </a:r>
            <a:r>
              <a:rPr lang="uk-UA" dirty="0" smtClean="0"/>
              <a:t> </a:t>
            </a:r>
            <a:r>
              <a:rPr lang="uk-UA" dirty="0" err="1" smtClean="0"/>
              <a:t>salt</a:t>
            </a:r>
            <a:r>
              <a:rPr lang="uk-UA" dirty="0" smtClean="0"/>
              <a:t> </a:t>
            </a:r>
            <a:r>
              <a:rPr lang="uk-UA" dirty="0" err="1" smtClean="0"/>
              <a:t>in</a:t>
            </a:r>
            <a:r>
              <a:rPr lang="uk-UA" dirty="0" smtClean="0"/>
              <a:t> </a:t>
            </a:r>
            <a:r>
              <a:rPr lang="uk-UA" dirty="0" err="1" smtClean="0"/>
              <a:t>the</a:t>
            </a:r>
            <a:r>
              <a:rPr lang="uk-UA" dirty="0" smtClean="0"/>
              <a:t> </a:t>
            </a:r>
            <a:r>
              <a:rPr lang="uk-UA" dirty="0" err="1" smtClean="0"/>
              <a:t>soil</a:t>
            </a:r>
            <a:endParaRPr lang="ru-RU" dirty="0" smtClean="0"/>
          </a:p>
          <a:p>
            <a:r>
              <a:rPr lang="uk-UA" b="1" dirty="0" err="1" smtClean="0"/>
              <a:t>Erosion</a:t>
            </a:r>
            <a:r>
              <a:rPr lang="uk-UA" dirty="0" smtClean="0"/>
              <a:t> - </a:t>
            </a:r>
            <a:r>
              <a:rPr lang="uk-UA" dirty="0" err="1" smtClean="0"/>
              <a:t>the</a:t>
            </a:r>
            <a:r>
              <a:rPr lang="uk-UA" dirty="0" smtClean="0"/>
              <a:t> </a:t>
            </a:r>
            <a:r>
              <a:rPr lang="uk-UA" dirty="0" err="1" smtClean="0"/>
              <a:t>fact</a:t>
            </a:r>
            <a:r>
              <a:rPr lang="uk-UA" dirty="0" smtClean="0"/>
              <a:t> </a:t>
            </a:r>
            <a:r>
              <a:rPr lang="uk-UA" dirty="0" err="1" smtClean="0"/>
              <a:t>of</a:t>
            </a:r>
            <a:r>
              <a:rPr lang="uk-UA" dirty="0" smtClean="0"/>
              <a:t> </a:t>
            </a:r>
            <a:r>
              <a:rPr lang="uk-UA" dirty="0" err="1" smtClean="0"/>
              <a:t>soil</a:t>
            </a:r>
            <a:r>
              <a:rPr lang="uk-UA" dirty="0" smtClean="0"/>
              <a:t>, </a:t>
            </a:r>
            <a:r>
              <a:rPr lang="uk-UA" dirty="0" err="1" smtClean="0"/>
              <a:t>stone</a:t>
            </a:r>
            <a:r>
              <a:rPr lang="uk-UA" dirty="0" smtClean="0"/>
              <a:t>, </a:t>
            </a:r>
            <a:r>
              <a:rPr lang="uk-UA" dirty="0" err="1" smtClean="0"/>
              <a:t>etc</a:t>
            </a:r>
            <a:r>
              <a:rPr lang="uk-UA" dirty="0" smtClean="0"/>
              <a:t>. </a:t>
            </a:r>
            <a:r>
              <a:rPr lang="uk-UA" dirty="0" err="1" smtClean="0"/>
              <a:t>being</a:t>
            </a:r>
            <a:r>
              <a:rPr lang="uk-UA" dirty="0" smtClean="0"/>
              <a:t> </a:t>
            </a:r>
            <a:r>
              <a:rPr lang="uk-UA" dirty="0" err="1" smtClean="0"/>
              <a:t>gradually</a:t>
            </a:r>
            <a:r>
              <a:rPr lang="uk-UA" dirty="0" smtClean="0"/>
              <a:t> </a:t>
            </a:r>
            <a:r>
              <a:rPr lang="uk-UA" dirty="0" err="1" smtClean="0"/>
              <a:t>damaged</a:t>
            </a:r>
            <a:r>
              <a:rPr lang="uk-UA" dirty="0" smtClean="0"/>
              <a:t> </a:t>
            </a:r>
            <a:r>
              <a:rPr lang="uk-UA" dirty="0" err="1" smtClean="0"/>
              <a:t>and</a:t>
            </a:r>
            <a:r>
              <a:rPr lang="uk-UA" dirty="0" smtClean="0"/>
              <a:t> </a:t>
            </a:r>
            <a:r>
              <a:rPr lang="uk-UA" dirty="0" err="1" smtClean="0"/>
              <a:t>removed</a:t>
            </a:r>
            <a:r>
              <a:rPr lang="uk-UA" dirty="0" smtClean="0"/>
              <a:t> </a:t>
            </a:r>
            <a:r>
              <a:rPr lang="uk-UA" dirty="0" err="1" smtClean="0"/>
              <a:t>by</a:t>
            </a:r>
            <a:r>
              <a:rPr lang="uk-UA" dirty="0" smtClean="0"/>
              <a:t> </a:t>
            </a:r>
            <a:r>
              <a:rPr lang="uk-UA" dirty="0" err="1" smtClean="0"/>
              <a:t>the</a:t>
            </a:r>
            <a:r>
              <a:rPr lang="uk-UA" dirty="0" smtClean="0"/>
              <a:t> </a:t>
            </a:r>
            <a:r>
              <a:rPr lang="uk-UA" dirty="0" err="1" smtClean="0"/>
              <a:t>waves</a:t>
            </a:r>
            <a:r>
              <a:rPr lang="uk-UA" dirty="0" smtClean="0"/>
              <a:t>, </a:t>
            </a:r>
            <a:r>
              <a:rPr lang="uk-UA" dirty="0" err="1" smtClean="0"/>
              <a:t>rain</a:t>
            </a:r>
            <a:r>
              <a:rPr lang="uk-UA" dirty="0" smtClean="0"/>
              <a:t>, </a:t>
            </a:r>
            <a:r>
              <a:rPr lang="uk-UA" dirty="0" err="1" smtClean="0"/>
              <a:t>or</a:t>
            </a:r>
            <a:r>
              <a:rPr lang="uk-UA" dirty="0" smtClean="0"/>
              <a:t> </a:t>
            </a:r>
            <a:r>
              <a:rPr lang="uk-UA" dirty="0" err="1" smtClean="0"/>
              <a:t>wind</a:t>
            </a:r>
            <a:endParaRPr lang="ru-RU" dirty="0" smtClean="0"/>
          </a:p>
          <a:p>
            <a:r>
              <a:rPr lang="uk-UA" b="1" dirty="0" err="1" smtClean="0"/>
              <a:t>Desertification</a:t>
            </a:r>
            <a:r>
              <a:rPr lang="uk-UA" b="1" dirty="0" smtClean="0"/>
              <a:t> </a:t>
            </a:r>
            <a:r>
              <a:rPr lang="uk-UA" dirty="0" smtClean="0"/>
              <a:t>- </a:t>
            </a:r>
            <a:r>
              <a:rPr lang="uk-UA" dirty="0" err="1" smtClean="0"/>
              <a:t>the</a:t>
            </a:r>
            <a:r>
              <a:rPr lang="uk-UA" dirty="0" smtClean="0"/>
              <a:t> </a:t>
            </a:r>
            <a:r>
              <a:rPr lang="uk-UA" dirty="0" err="1" smtClean="0"/>
              <a:t>process</a:t>
            </a:r>
            <a:r>
              <a:rPr lang="uk-UA" dirty="0" smtClean="0"/>
              <a:t> </a:t>
            </a:r>
            <a:r>
              <a:rPr lang="uk-UA" dirty="0" err="1" smtClean="0"/>
              <a:t>by</a:t>
            </a:r>
            <a:r>
              <a:rPr lang="uk-UA" dirty="0" smtClean="0"/>
              <a:t> </a:t>
            </a:r>
            <a:r>
              <a:rPr lang="uk-UA" dirty="0" err="1" smtClean="0"/>
              <a:t>which</a:t>
            </a:r>
            <a:r>
              <a:rPr lang="uk-UA" dirty="0" smtClean="0"/>
              <a:t> </a:t>
            </a:r>
            <a:r>
              <a:rPr lang="uk-UA" dirty="0" err="1" smtClean="0"/>
              <a:t>land</a:t>
            </a:r>
            <a:r>
              <a:rPr lang="uk-UA" dirty="0" smtClean="0"/>
              <a:t> </a:t>
            </a:r>
            <a:r>
              <a:rPr lang="uk-UA" dirty="0" err="1" smtClean="0"/>
              <a:t>changes</a:t>
            </a:r>
            <a:r>
              <a:rPr lang="uk-UA" dirty="0" smtClean="0"/>
              <a:t> </a:t>
            </a:r>
            <a:r>
              <a:rPr lang="uk-UA" dirty="0" err="1" smtClean="0"/>
              <a:t>into</a:t>
            </a:r>
            <a:r>
              <a:rPr lang="uk-UA" dirty="0" smtClean="0"/>
              <a:t> </a:t>
            </a:r>
            <a:r>
              <a:rPr lang="uk-UA" dirty="0" err="1" smtClean="0"/>
              <a:t>desert</a:t>
            </a:r>
            <a:r>
              <a:rPr lang="uk-UA" dirty="0" smtClean="0"/>
              <a:t>, </a:t>
            </a:r>
            <a:r>
              <a:rPr lang="uk-UA" dirty="0" err="1" smtClean="0"/>
              <a:t>for</a:t>
            </a:r>
            <a:r>
              <a:rPr lang="uk-UA" dirty="0" smtClean="0"/>
              <a:t> </a:t>
            </a:r>
            <a:r>
              <a:rPr lang="uk-UA" dirty="0" err="1" smtClean="0"/>
              <a:t>example</a:t>
            </a:r>
            <a:r>
              <a:rPr lang="uk-UA" dirty="0" smtClean="0"/>
              <a:t> </a:t>
            </a:r>
            <a:r>
              <a:rPr lang="uk-UA" dirty="0" err="1" smtClean="0"/>
              <a:t>because</a:t>
            </a:r>
            <a:r>
              <a:rPr lang="uk-UA" dirty="0" smtClean="0"/>
              <a:t> </a:t>
            </a:r>
            <a:r>
              <a:rPr lang="uk-UA" dirty="0" err="1" smtClean="0"/>
              <a:t>there</a:t>
            </a:r>
            <a:r>
              <a:rPr lang="uk-UA" dirty="0" smtClean="0"/>
              <a:t> </a:t>
            </a:r>
            <a:r>
              <a:rPr lang="uk-UA" dirty="0" err="1" smtClean="0"/>
              <a:t>has</a:t>
            </a:r>
            <a:r>
              <a:rPr lang="uk-UA" dirty="0" smtClean="0"/>
              <a:t> </a:t>
            </a:r>
            <a:r>
              <a:rPr lang="uk-UA" dirty="0" err="1" smtClean="0"/>
              <a:t>been</a:t>
            </a:r>
            <a:r>
              <a:rPr lang="uk-UA" dirty="0" smtClean="0"/>
              <a:t> </a:t>
            </a:r>
            <a:r>
              <a:rPr lang="uk-UA" dirty="0" err="1" smtClean="0"/>
              <a:t>too</a:t>
            </a:r>
            <a:r>
              <a:rPr lang="uk-UA" dirty="0" smtClean="0"/>
              <a:t> </a:t>
            </a:r>
            <a:r>
              <a:rPr lang="uk-UA" dirty="0" err="1" smtClean="0"/>
              <a:t>much</a:t>
            </a:r>
            <a:r>
              <a:rPr lang="uk-UA" dirty="0" smtClean="0"/>
              <a:t> </a:t>
            </a:r>
            <a:r>
              <a:rPr lang="uk-UA" dirty="0" err="1" smtClean="0"/>
              <a:t>farming</a:t>
            </a:r>
            <a:r>
              <a:rPr lang="uk-UA" dirty="0" smtClean="0"/>
              <a:t> </a:t>
            </a:r>
            <a:r>
              <a:rPr lang="uk-UA" dirty="0" err="1" smtClean="0"/>
              <a:t>activity</a:t>
            </a:r>
            <a:r>
              <a:rPr lang="uk-UA" dirty="0" smtClean="0"/>
              <a:t> </a:t>
            </a:r>
            <a:r>
              <a:rPr lang="uk-UA" dirty="0" err="1" smtClean="0"/>
              <a:t>on</a:t>
            </a:r>
            <a:r>
              <a:rPr lang="uk-UA" dirty="0" smtClean="0"/>
              <a:t> </a:t>
            </a:r>
            <a:r>
              <a:rPr lang="uk-UA" dirty="0" err="1" smtClean="0"/>
              <a:t>it</a:t>
            </a:r>
            <a:r>
              <a:rPr lang="uk-UA" dirty="0" smtClean="0"/>
              <a:t> </a:t>
            </a:r>
            <a:r>
              <a:rPr lang="uk-UA" dirty="0" err="1" smtClean="0"/>
              <a:t>or</a:t>
            </a:r>
            <a:r>
              <a:rPr lang="uk-UA" dirty="0" smtClean="0"/>
              <a:t> </a:t>
            </a:r>
            <a:r>
              <a:rPr lang="uk-UA" dirty="0" err="1" smtClean="0"/>
              <a:t>because</a:t>
            </a:r>
            <a:r>
              <a:rPr lang="uk-UA" dirty="0" smtClean="0"/>
              <a:t> a </a:t>
            </a:r>
            <a:r>
              <a:rPr lang="uk-UA" dirty="0" err="1" smtClean="0"/>
              <a:t>lot</a:t>
            </a:r>
            <a:r>
              <a:rPr lang="uk-UA" dirty="0" smtClean="0"/>
              <a:t> </a:t>
            </a:r>
            <a:r>
              <a:rPr lang="uk-UA" dirty="0" err="1" smtClean="0"/>
              <a:t>of</a:t>
            </a:r>
            <a:r>
              <a:rPr lang="uk-UA" dirty="0" smtClean="0"/>
              <a:t> </a:t>
            </a:r>
            <a:r>
              <a:rPr lang="uk-UA" dirty="0" err="1" smtClean="0"/>
              <a:t>trees</a:t>
            </a:r>
            <a:r>
              <a:rPr lang="uk-UA" dirty="0" smtClean="0"/>
              <a:t> </a:t>
            </a:r>
            <a:r>
              <a:rPr lang="uk-UA" dirty="0" err="1" smtClean="0"/>
              <a:t>have</a:t>
            </a:r>
            <a:r>
              <a:rPr lang="uk-UA" dirty="0" smtClean="0"/>
              <a:t> </a:t>
            </a:r>
            <a:r>
              <a:rPr lang="uk-UA" dirty="0" err="1" smtClean="0"/>
              <a:t>been</a:t>
            </a:r>
            <a:r>
              <a:rPr lang="uk-UA" dirty="0" smtClean="0"/>
              <a:t> </a:t>
            </a:r>
            <a:r>
              <a:rPr lang="uk-UA" dirty="0" err="1" smtClean="0"/>
              <a:t>cut</a:t>
            </a:r>
            <a:r>
              <a:rPr lang="uk-UA" dirty="0" smtClean="0"/>
              <a:t> </a:t>
            </a:r>
            <a:r>
              <a:rPr lang="uk-UA" dirty="0" err="1" smtClean="0"/>
              <a:t>down</a:t>
            </a:r>
            <a:endParaRPr lang="ru-RU" dirty="0" smtClean="0"/>
          </a:p>
          <a:p>
            <a:r>
              <a:rPr lang="uk-UA" b="1" dirty="0" err="1" smtClean="0"/>
              <a:t>Drainage</a:t>
            </a:r>
            <a:r>
              <a:rPr lang="uk-UA" dirty="0" smtClean="0"/>
              <a:t> - </a:t>
            </a:r>
            <a:r>
              <a:rPr lang="uk-UA" dirty="0" err="1" smtClean="0"/>
              <a:t>the</a:t>
            </a:r>
            <a:r>
              <a:rPr lang="uk-UA" dirty="0" smtClean="0"/>
              <a:t> </a:t>
            </a:r>
            <a:r>
              <a:rPr lang="uk-UA" dirty="0" err="1" smtClean="0"/>
              <a:t>process</a:t>
            </a:r>
            <a:r>
              <a:rPr lang="uk-UA" dirty="0" smtClean="0"/>
              <a:t> </a:t>
            </a:r>
            <a:r>
              <a:rPr lang="uk-UA" dirty="0" err="1" smtClean="0"/>
              <a:t>by</a:t>
            </a:r>
            <a:r>
              <a:rPr lang="uk-UA" dirty="0" smtClean="0"/>
              <a:t> </a:t>
            </a:r>
            <a:r>
              <a:rPr lang="uk-UA" dirty="0" err="1" smtClean="0"/>
              <a:t>which</a:t>
            </a:r>
            <a:r>
              <a:rPr lang="uk-UA" dirty="0" smtClean="0"/>
              <a:t> </a:t>
            </a:r>
            <a:r>
              <a:rPr lang="uk-UA" dirty="0" err="1" smtClean="0"/>
              <a:t>water</a:t>
            </a:r>
            <a:r>
              <a:rPr lang="uk-UA" dirty="0" smtClean="0"/>
              <a:t> </a:t>
            </a:r>
            <a:r>
              <a:rPr lang="uk-UA" dirty="0" err="1" smtClean="0"/>
              <a:t>or</a:t>
            </a:r>
            <a:r>
              <a:rPr lang="uk-UA" dirty="0" smtClean="0"/>
              <a:t> </a:t>
            </a:r>
            <a:r>
              <a:rPr lang="uk-UA" dirty="0" err="1" smtClean="0"/>
              <a:t>other</a:t>
            </a:r>
            <a:r>
              <a:rPr lang="uk-UA" dirty="0" smtClean="0"/>
              <a:t> </a:t>
            </a:r>
            <a:r>
              <a:rPr lang="uk-UA" dirty="0" err="1" smtClean="0"/>
              <a:t>liquids</a:t>
            </a:r>
            <a:r>
              <a:rPr lang="uk-UA" dirty="0" smtClean="0"/>
              <a:t> </a:t>
            </a:r>
            <a:r>
              <a:rPr lang="uk-UA" dirty="0" err="1" smtClean="0"/>
              <a:t>flow</a:t>
            </a:r>
            <a:r>
              <a:rPr lang="uk-UA" dirty="0" smtClean="0"/>
              <a:t> </a:t>
            </a:r>
            <a:r>
              <a:rPr lang="uk-UA" dirty="0" err="1" smtClean="0"/>
              <a:t>away</a:t>
            </a:r>
            <a:r>
              <a:rPr lang="uk-UA" dirty="0" smtClean="0"/>
              <a:t> </a:t>
            </a:r>
            <a:r>
              <a:rPr lang="uk-UA" dirty="0" err="1" smtClean="0"/>
              <a:t>into</a:t>
            </a:r>
            <a:r>
              <a:rPr lang="uk-UA" dirty="0" smtClean="0"/>
              <a:t> </a:t>
            </a:r>
            <a:r>
              <a:rPr lang="uk-UA" dirty="0" err="1" smtClean="0"/>
              <a:t>pipes</a:t>
            </a:r>
            <a:r>
              <a:rPr lang="uk-UA" dirty="0" smtClean="0"/>
              <a:t> </a:t>
            </a:r>
            <a:r>
              <a:rPr lang="uk-UA" dirty="0" err="1" smtClean="0"/>
              <a:t>or</a:t>
            </a:r>
            <a:r>
              <a:rPr lang="uk-UA" dirty="0" smtClean="0"/>
              <a:t> </a:t>
            </a:r>
            <a:r>
              <a:rPr lang="uk-UA" dirty="0" err="1" smtClean="0"/>
              <a:t>into</a:t>
            </a:r>
            <a:r>
              <a:rPr lang="uk-UA" dirty="0" smtClean="0"/>
              <a:t> </a:t>
            </a:r>
            <a:r>
              <a:rPr lang="uk-UA" dirty="0" err="1" smtClean="0"/>
              <a:t>the</a:t>
            </a:r>
            <a:r>
              <a:rPr lang="uk-UA" dirty="0" smtClean="0"/>
              <a:t> </a:t>
            </a:r>
            <a:r>
              <a:rPr lang="uk-UA" dirty="0" err="1" smtClean="0"/>
              <a:t>ground</a:t>
            </a:r>
            <a:endParaRPr lang="ru-RU" dirty="0" smtClean="0"/>
          </a:p>
          <a:p>
            <a:r>
              <a:rPr lang="uk-UA" b="1" dirty="0" err="1" smtClean="0"/>
              <a:t>Overdraft</a:t>
            </a:r>
            <a:r>
              <a:rPr lang="uk-UA" dirty="0" smtClean="0"/>
              <a:t> - a </a:t>
            </a:r>
            <a:r>
              <a:rPr lang="uk-UA" dirty="0" err="1" smtClean="0"/>
              <a:t>deficit</a:t>
            </a:r>
            <a:r>
              <a:rPr lang="uk-UA" dirty="0" smtClean="0"/>
              <a:t> </a:t>
            </a:r>
            <a:r>
              <a:rPr lang="uk-UA" dirty="0" err="1" smtClean="0"/>
              <a:t>in</a:t>
            </a:r>
            <a:r>
              <a:rPr lang="uk-UA" dirty="0" smtClean="0"/>
              <a:t> a </a:t>
            </a:r>
            <a:r>
              <a:rPr lang="uk-UA" dirty="0" err="1" smtClean="0"/>
              <a:t>bank</a:t>
            </a:r>
            <a:r>
              <a:rPr lang="uk-UA" dirty="0" smtClean="0"/>
              <a:t> </a:t>
            </a:r>
            <a:r>
              <a:rPr lang="uk-UA" dirty="0" err="1" smtClean="0"/>
              <a:t>account</a:t>
            </a:r>
            <a:r>
              <a:rPr lang="uk-UA" dirty="0" smtClean="0"/>
              <a:t> </a:t>
            </a:r>
            <a:r>
              <a:rPr lang="uk-UA" dirty="0" err="1" smtClean="0"/>
              <a:t>caused</a:t>
            </a:r>
            <a:r>
              <a:rPr lang="uk-UA" dirty="0" smtClean="0"/>
              <a:t> </a:t>
            </a:r>
            <a:r>
              <a:rPr lang="uk-UA" dirty="0" err="1" smtClean="0"/>
              <a:t>by</a:t>
            </a:r>
            <a:r>
              <a:rPr lang="uk-UA" dirty="0" smtClean="0"/>
              <a:t> </a:t>
            </a:r>
            <a:r>
              <a:rPr lang="uk-UA" dirty="0" err="1" smtClean="0"/>
              <a:t>drawing</a:t>
            </a:r>
            <a:r>
              <a:rPr lang="uk-UA" dirty="0" smtClean="0"/>
              <a:t> </a:t>
            </a:r>
            <a:r>
              <a:rPr lang="uk-UA" dirty="0" err="1" smtClean="0"/>
              <a:t>more</a:t>
            </a:r>
            <a:r>
              <a:rPr lang="uk-UA" dirty="0" smtClean="0"/>
              <a:t> </a:t>
            </a:r>
            <a:r>
              <a:rPr lang="uk-UA" dirty="0" err="1" smtClean="0"/>
              <a:t>money</a:t>
            </a:r>
            <a:r>
              <a:rPr lang="uk-UA" dirty="0" smtClean="0"/>
              <a:t> </a:t>
            </a:r>
            <a:r>
              <a:rPr lang="uk-UA" dirty="0" err="1" smtClean="0"/>
              <a:t>than</a:t>
            </a:r>
            <a:r>
              <a:rPr lang="uk-UA" dirty="0" smtClean="0"/>
              <a:t> </a:t>
            </a:r>
            <a:r>
              <a:rPr lang="uk-UA" dirty="0" err="1" smtClean="0"/>
              <a:t>the</a:t>
            </a:r>
            <a:r>
              <a:rPr lang="uk-UA" dirty="0" smtClean="0"/>
              <a:t> </a:t>
            </a:r>
            <a:r>
              <a:rPr lang="uk-UA" dirty="0" err="1" smtClean="0"/>
              <a:t>account</a:t>
            </a:r>
            <a:r>
              <a:rPr lang="uk-UA" dirty="0" smtClean="0"/>
              <a:t> </a:t>
            </a:r>
            <a:r>
              <a:rPr lang="uk-UA" dirty="0" err="1" smtClean="0"/>
              <a:t>holds</a:t>
            </a:r>
            <a:endParaRPr lang="ru-RU" dirty="0" smtClean="0"/>
          </a:p>
          <a:p>
            <a:r>
              <a:rPr lang="uk-UA" dirty="0" err="1" smtClean="0"/>
              <a:t>Irrigation</a:t>
            </a:r>
            <a:r>
              <a:rPr lang="uk-UA" dirty="0" smtClean="0"/>
              <a:t> - </a:t>
            </a:r>
            <a:r>
              <a:rPr lang="uk-UA" dirty="0" err="1" smtClean="0"/>
              <a:t>the</a:t>
            </a:r>
            <a:r>
              <a:rPr lang="uk-UA" dirty="0" smtClean="0"/>
              <a:t> </a:t>
            </a:r>
            <a:r>
              <a:rPr lang="uk-UA" dirty="0" err="1" smtClean="0"/>
              <a:t>practice</a:t>
            </a:r>
            <a:r>
              <a:rPr lang="uk-UA" dirty="0" smtClean="0"/>
              <a:t> </a:t>
            </a:r>
            <a:r>
              <a:rPr lang="uk-UA" dirty="0" err="1" smtClean="0"/>
              <a:t>of</a:t>
            </a:r>
            <a:r>
              <a:rPr lang="uk-UA" dirty="0" smtClean="0"/>
              <a:t> </a:t>
            </a:r>
            <a:r>
              <a:rPr lang="uk-UA" dirty="0" err="1" smtClean="0"/>
              <a:t>supplying</a:t>
            </a:r>
            <a:r>
              <a:rPr lang="uk-UA" dirty="0" smtClean="0"/>
              <a:t> </a:t>
            </a:r>
            <a:r>
              <a:rPr lang="uk-UA" dirty="0" err="1" smtClean="0"/>
              <a:t>land</a:t>
            </a:r>
            <a:r>
              <a:rPr lang="uk-UA" dirty="0" smtClean="0"/>
              <a:t> </a:t>
            </a:r>
            <a:r>
              <a:rPr lang="uk-UA" dirty="0" err="1" smtClean="0"/>
              <a:t>with</a:t>
            </a:r>
            <a:r>
              <a:rPr lang="uk-UA" dirty="0" smtClean="0"/>
              <a:t> </a:t>
            </a:r>
            <a:r>
              <a:rPr lang="uk-UA" dirty="0" err="1" smtClean="0"/>
              <a:t>water</a:t>
            </a:r>
            <a:r>
              <a:rPr lang="uk-UA" dirty="0" smtClean="0"/>
              <a:t> </a:t>
            </a:r>
            <a:r>
              <a:rPr lang="uk-UA" dirty="0" err="1" smtClean="0"/>
              <a:t>so</a:t>
            </a:r>
            <a:r>
              <a:rPr lang="uk-UA" dirty="0" smtClean="0"/>
              <a:t> </a:t>
            </a:r>
            <a:r>
              <a:rPr lang="uk-UA" dirty="0" err="1" smtClean="0"/>
              <a:t>that</a:t>
            </a:r>
            <a:r>
              <a:rPr lang="uk-UA" dirty="0" smtClean="0"/>
              <a:t> </a:t>
            </a:r>
            <a:r>
              <a:rPr lang="uk-UA" dirty="0" err="1" smtClean="0"/>
              <a:t>crops</a:t>
            </a:r>
            <a:r>
              <a:rPr lang="uk-UA" dirty="0" smtClean="0"/>
              <a:t> </a:t>
            </a:r>
            <a:r>
              <a:rPr lang="uk-UA" dirty="0" err="1" smtClean="0"/>
              <a:t>and</a:t>
            </a:r>
            <a:r>
              <a:rPr lang="uk-UA" dirty="0" smtClean="0"/>
              <a:t> </a:t>
            </a:r>
            <a:r>
              <a:rPr lang="uk-UA" dirty="0" err="1" smtClean="0"/>
              <a:t>plants</a:t>
            </a:r>
            <a:r>
              <a:rPr lang="uk-UA" dirty="0" smtClean="0"/>
              <a:t> </a:t>
            </a:r>
            <a:r>
              <a:rPr lang="uk-UA" dirty="0" err="1" smtClean="0"/>
              <a:t>will</a:t>
            </a:r>
            <a:r>
              <a:rPr lang="uk-UA" dirty="0" smtClean="0"/>
              <a:t> </a:t>
            </a:r>
            <a:r>
              <a:rPr lang="uk-UA" dirty="0" err="1" smtClean="0"/>
              <a:t>grow</a:t>
            </a:r>
            <a:endParaRPr lang="ru-RU" dirty="0" smtClean="0"/>
          </a:p>
          <a:p>
            <a:r>
              <a:rPr lang="uk-UA" b="1" dirty="0" err="1" smtClean="0"/>
              <a:t>Overfertilization</a:t>
            </a:r>
            <a:r>
              <a:rPr lang="uk-UA" dirty="0" smtClean="0"/>
              <a:t> - </a:t>
            </a:r>
            <a:r>
              <a:rPr lang="uk-UA" dirty="0" err="1" smtClean="0"/>
              <a:t>the</a:t>
            </a:r>
            <a:r>
              <a:rPr lang="uk-UA" dirty="0" smtClean="0"/>
              <a:t> </a:t>
            </a:r>
            <a:r>
              <a:rPr lang="uk-UA" dirty="0" err="1" smtClean="0"/>
              <a:t>use</a:t>
            </a:r>
            <a:r>
              <a:rPr lang="uk-UA" dirty="0" smtClean="0"/>
              <a:t> </a:t>
            </a:r>
            <a:r>
              <a:rPr lang="uk-UA" dirty="0" err="1" smtClean="0"/>
              <a:t>of</a:t>
            </a:r>
            <a:r>
              <a:rPr lang="uk-UA" dirty="0" smtClean="0"/>
              <a:t> </a:t>
            </a:r>
            <a:r>
              <a:rPr lang="uk-UA" dirty="0" err="1" smtClean="0"/>
              <a:t>too</a:t>
            </a:r>
            <a:r>
              <a:rPr lang="uk-UA" dirty="0" smtClean="0"/>
              <a:t> </a:t>
            </a:r>
            <a:r>
              <a:rPr lang="uk-UA" dirty="0" err="1" smtClean="0"/>
              <a:t>much</a:t>
            </a:r>
            <a:r>
              <a:rPr lang="uk-UA" dirty="0" smtClean="0"/>
              <a:t> </a:t>
            </a:r>
            <a:r>
              <a:rPr lang="uk-UA" dirty="0" err="1" smtClean="0"/>
              <a:t>fertilizer</a:t>
            </a:r>
            <a:r>
              <a:rPr lang="uk-UA" dirty="0" smtClean="0"/>
              <a:t> (= a </a:t>
            </a:r>
            <a:r>
              <a:rPr lang="uk-UA" dirty="0" err="1" smtClean="0"/>
              <a:t>substance</a:t>
            </a:r>
            <a:r>
              <a:rPr lang="uk-UA" dirty="0" smtClean="0"/>
              <a:t> </a:t>
            </a:r>
            <a:r>
              <a:rPr lang="uk-UA" dirty="0" err="1" smtClean="0"/>
              <a:t>spread</a:t>
            </a:r>
            <a:r>
              <a:rPr lang="uk-UA" dirty="0" smtClean="0"/>
              <a:t> </a:t>
            </a:r>
            <a:r>
              <a:rPr lang="uk-UA" dirty="0" err="1" smtClean="0"/>
              <a:t>on</a:t>
            </a:r>
            <a:r>
              <a:rPr lang="uk-UA" dirty="0" smtClean="0"/>
              <a:t> </a:t>
            </a:r>
            <a:r>
              <a:rPr lang="uk-UA" dirty="0" err="1" smtClean="0"/>
              <a:t>land</a:t>
            </a:r>
            <a:r>
              <a:rPr lang="uk-UA" dirty="0" smtClean="0"/>
              <a:t> </a:t>
            </a:r>
            <a:r>
              <a:rPr lang="uk-UA" dirty="0" err="1" smtClean="0"/>
              <a:t>or</a:t>
            </a:r>
            <a:r>
              <a:rPr lang="uk-UA" dirty="0" smtClean="0"/>
              <a:t> </a:t>
            </a:r>
            <a:r>
              <a:rPr lang="uk-UA" dirty="0" err="1" smtClean="0"/>
              <a:t>plants</a:t>
            </a:r>
            <a:r>
              <a:rPr lang="uk-UA" dirty="0" smtClean="0"/>
              <a:t> </a:t>
            </a:r>
            <a:r>
              <a:rPr lang="uk-UA" dirty="0" err="1" smtClean="0"/>
              <a:t>to</a:t>
            </a:r>
            <a:r>
              <a:rPr lang="uk-UA" dirty="0" smtClean="0"/>
              <a:t> </a:t>
            </a:r>
            <a:r>
              <a:rPr lang="uk-UA" dirty="0" err="1" smtClean="0"/>
              <a:t>make</a:t>
            </a:r>
            <a:r>
              <a:rPr lang="uk-UA" dirty="0" smtClean="0"/>
              <a:t> </a:t>
            </a:r>
            <a:r>
              <a:rPr lang="uk-UA" dirty="0" err="1" smtClean="0"/>
              <a:t>the</a:t>
            </a:r>
            <a:r>
              <a:rPr lang="uk-UA" dirty="0" smtClean="0"/>
              <a:t> </a:t>
            </a:r>
            <a:r>
              <a:rPr lang="uk-UA" dirty="0" err="1" smtClean="0"/>
              <a:t>plants</a:t>
            </a:r>
            <a:r>
              <a:rPr lang="uk-UA" dirty="0" smtClean="0"/>
              <a:t> </a:t>
            </a:r>
            <a:r>
              <a:rPr lang="uk-UA" dirty="0" err="1" smtClean="0"/>
              <a:t>grow</a:t>
            </a:r>
            <a:r>
              <a:rPr lang="uk-UA" dirty="0" smtClean="0"/>
              <a:t> </a:t>
            </a:r>
            <a:r>
              <a:rPr lang="uk-UA" dirty="0" err="1" smtClean="0"/>
              <a:t>well</a:t>
            </a:r>
            <a:r>
              <a:rPr lang="uk-UA" dirty="0" smtClean="0"/>
              <a:t>), </a:t>
            </a:r>
            <a:r>
              <a:rPr lang="uk-UA" dirty="0" err="1" smtClean="0"/>
              <a:t>or</a:t>
            </a:r>
            <a:r>
              <a:rPr lang="uk-UA" dirty="0" smtClean="0"/>
              <a:t> </a:t>
            </a:r>
            <a:r>
              <a:rPr lang="uk-UA" dirty="0" err="1" smtClean="0"/>
              <a:t>the</a:t>
            </a:r>
            <a:r>
              <a:rPr lang="uk-UA" dirty="0" smtClean="0"/>
              <a:t> </a:t>
            </a:r>
            <a:r>
              <a:rPr lang="uk-UA" dirty="0" err="1" smtClean="0"/>
              <a:t>result</a:t>
            </a:r>
            <a:r>
              <a:rPr lang="uk-UA" dirty="0" smtClean="0"/>
              <a:t> </a:t>
            </a:r>
            <a:r>
              <a:rPr lang="uk-UA" dirty="0" err="1" smtClean="0"/>
              <a:t>of</a:t>
            </a:r>
            <a:r>
              <a:rPr lang="uk-UA" dirty="0" smtClean="0"/>
              <a:t> </a:t>
            </a:r>
            <a:r>
              <a:rPr lang="uk-UA" dirty="0" err="1" smtClean="0"/>
              <a:t>this</a:t>
            </a:r>
            <a:endParaRPr lang="ru-RU" dirty="0" smtClean="0"/>
          </a:p>
          <a:p>
            <a:r>
              <a:rPr lang="uk-UA" b="1" dirty="0" err="1" smtClean="0"/>
              <a:t>Overexploitation</a:t>
            </a:r>
            <a:r>
              <a:rPr lang="uk-UA" dirty="0" smtClean="0"/>
              <a:t> - </a:t>
            </a:r>
            <a:r>
              <a:rPr lang="uk-UA" dirty="0" err="1" smtClean="0"/>
              <a:t>the</a:t>
            </a:r>
            <a:r>
              <a:rPr lang="uk-UA" dirty="0" smtClean="0"/>
              <a:t> </a:t>
            </a:r>
            <a:r>
              <a:rPr lang="uk-UA" dirty="0" err="1" smtClean="0"/>
              <a:t>act</a:t>
            </a:r>
            <a:r>
              <a:rPr lang="uk-UA" dirty="0" smtClean="0"/>
              <a:t> </a:t>
            </a:r>
            <a:r>
              <a:rPr lang="uk-UA" dirty="0" err="1" smtClean="0"/>
              <a:t>of</a:t>
            </a:r>
            <a:r>
              <a:rPr lang="uk-UA" dirty="0" smtClean="0"/>
              <a:t> </a:t>
            </a:r>
            <a:r>
              <a:rPr lang="uk-UA" dirty="0" err="1" smtClean="0"/>
              <a:t>using</a:t>
            </a:r>
            <a:r>
              <a:rPr lang="uk-UA" dirty="0" smtClean="0"/>
              <a:t> </a:t>
            </a:r>
            <a:r>
              <a:rPr lang="uk-UA" dirty="0" err="1" smtClean="0"/>
              <a:t>too</a:t>
            </a:r>
            <a:r>
              <a:rPr lang="uk-UA" dirty="0" smtClean="0"/>
              <a:t> </a:t>
            </a:r>
            <a:r>
              <a:rPr lang="uk-UA" dirty="0" err="1" smtClean="0"/>
              <a:t>much</a:t>
            </a:r>
            <a:r>
              <a:rPr lang="uk-UA" dirty="0" smtClean="0"/>
              <a:t> </a:t>
            </a:r>
            <a:r>
              <a:rPr lang="uk-UA" dirty="0" err="1" smtClean="0"/>
              <a:t>of</a:t>
            </a:r>
            <a:r>
              <a:rPr lang="uk-UA" dirty="0" smtClean="0"/>
              <a:t> </a:t>
            </a:r>
            <a:r>
              <a:rPr lang="uk-UA" dirty="0" err="1" smtClean="0"/>
              <a:t>something</a:t>
            </a:r>
            <a:r>
              <a:rPr lang="uk-UA" dirty="0" smtClean="0"/>
              <a:t>, </a:t>
            </a:r>
            <a:r>
              <a:rPr lang="uk-UA" dirty="0" err="1" smtClean="0"/>
              <a:t>especially</a:t>
            </a:r>
            <a:r>
              <a:rPr lang="uk-UA" dirty="0" smtClean="0"/>
              <a:t> a </a:t>
            </a:r>
            <a:r>
              <a:rPr lang="uk-UA" dirty="0" err="1" smtClean="0"/>
              <a:t>natural</a:t>
            </a:r>
            <a:r>
              <a:rPr lang="uk-UA" dirty="0" smtClean="0"/>
              <a:t> </a:t>
            </a:r>
            <a:r>
              <a:rPr lang="uk-UA" dirty="0" err="1" smtClean="0"/>
              <a:t>resource</a:t>
            </a:r>
            <a:r>
              <a:rPr lang="uk-UA" dirty="0" smtClean="0"/>
              <a:t> (= </a:t>
            </a:r>
            <a:r>
              <a:rPr lang="uk-UA" dirty="0" err="1" smtClean="0"/>
              <a:t>minerals</a:t>
            </a:r>
            <a:r>
              <a:rPr lang="uk-UA" dirty="0" smtClean="0"/>
              <a:t>, </a:t>
            </a:r>
            <a:r>
              <a:rPr lang="uk-UA" dirty="0" err="1" smtClean="0"/>
              <a:t>forests</a:t>
            </a:r>
            <a:r>
              <a:rPr lang="uk-UA" dirty="0" smtClean="0"/>
              <a:t>, </a:t>
            </a:r>
            <a:r>
              <a:rPr lang="uk-UA" dirty="0" err="1" smtClean="0"/>
              <a:t>coal</a:t>
            </a:r>
            <a:r>
              <a:rPr lang="uk-UA" dirty="0" smtClean="0"/>
              <a:t>, </a:t>
            </a:r>
            <a:r>
              <a:rPr lang="uk-UA" dirty="0" err="1" smtClean="0"/>
              <a:t>etc</a:t>
            </a:r>
            <a:r>
              <a:rPr lang="uk-UA" dirty="0" smtClean="0"/>
              <a:t>. </a:t>
            </a:r>
            <a:r>
              <a:rPr lang="uk-UA" dirty="0" err="1" smtClean="0"/>
              <a:t>that</a:t>
            </a:r>
            <a:r>
              <a:rPr lang="uk-UA" dirty="0" smtClean="0"/>
              <a:t> </a:t>
            </a:r>
            <a:r>
              <a:rPr lang="uk-UA" dirty="0" err="1" smtClean="0"/>
              <a:t>exist</a:t>
            </a:r>
            <a:r>
              <a:rPr lang="uk-UA" dirty="0" smtClean="0"/>
              <a:t> </a:t>
            </a:r>
            <a:r>
              <a:rPr lang="uk-UA" dirty="0" err="1" smtClean="0"/>
              <a:t>in</a:t>
            </a:r>
            <a:r>
              <a:rPr lang="uk-UA" dirty="0" smtClean="0"/>
              <a:t> a </a:t>
            </a:r>
            <a:r>
              <a:rPr lang="uk-UA" dirty="0" err="1" smtClean="0"/>
              <a:t>place</a:t>
            </a:r>
            <a:r>
              <a:rPr lang="uk-UA" dirty="0" smtClean="0"/>
              <a:t> </a:t>
            </a:r>
            <a:r>
              <a:rPr lang="uk-UA" dirty="0" err="1" smtClean="0"/>
              <a:t>and</a:t>
            </a:r>
            <a:r>
              <a:rPr lang="uk-UA" dirty="0" smtClean="0"/>
              <a:t> </a:t>
            </a:r>
            <a:r>
              <a:rPr lang="uk-UA" dirty="0" err="1" smtClean="0"/>
              <a:t>can</a:t>
            </a:r>
            <a:r>
              <a:rPr lang="uk-UA" dirty="0" smtClean="0"/>
              <a:t> </a:t>
            </a:r>
            <a:r>
              <a:rPr lang="uk-UA" dirty="0" err="1" smtClean="0"/>
              <a:t>be</a:t>
            </a:r>
            <a:r>
              <a:rPr lang="uk-UA" dirty="0" smtClean="0"/>
              <a:t> </a:t>
            </a:r>
            <a:r>
              <a:rPr lang="uk-UA" dirty="0" err="1" smtClean="0"/>
              <a:t>used</a:t>
            </a:r>
            <a:r>
              <a:rPr lang="uk-UA" dirty="0" smtClean="0"/>
              <a:t> </a:t>
            </a:r>
            <a:r>
              <a:rPr lang="uk-UA" dirty="0" err="1" smtClean="0"/>
              <a:t>by</a:t>
            </a:r>
            <a:r>
              <a:rPr lang="uk-UA" dirty="0" smtClean="0"/>
              <a:t> </a:t>
            </a:r>
            <a:r>
              <a:rPr lang="uk-UA" dirty="0" err="1" smtClean="0"/>
              <a:t>people</a:t>
            </a:r>
            <a:r>
              <a:rPr lang="uk-UA" dirty="0" smtClean="0"/>
              <a:t>)</a:t>
            </a:r>
            <a:endParaRPr lang="ru-RU" dirty="0" smtClean="0"/>
          </a:p>
          <a:p>
            <a:r>
              <a:rPr lang="uk-UA" b="1" dirty="0" err="1" smtClean="0"/>
              <a:t>Soil</a:t>
            </a:r>
            <a:r>
              <a:rPr lang="uk-UA" b="1" dirty="0" smtClean="0"/>
              <a:t> </a:t>
            </a:r>
            <a:r>
              <a:rPr lang="uk-UA" b="1" dirty="0" err="1" smtClean="0"/>
              <a:t>fertility</a:t>
            </a:r>
            <a:r>
              <a:rPr lang="uk-UA" dirty="0" smtClean="0"/>
              <a:t> - </a:t>
            </a:r>
            <a:r>
              <a:rPr lang="uk-UA" dirty="0" err="1" smtClean="0"/>
              <a:t>refers</a:t>
            </a:r>
            <a:r>
              <a:rPr lang="uk-UA" dirty="0" smtClean="0"/>
              <a:t> </a:t>
            </a:r>
            <a:r>
              <a:rPr lang="uk-UA" dirty="0" err="1" smtClean="0"/>
              <a:t>to</a:t>
            </a:r>
            <a:r>
              <a:rPr lang="uk-UA" dirty="0" smtClean="0"/>
              <a:t> </a:t>
            </a:r>
            <a:r>
              <a:rPr lang="uk-UA" dirty="0" err="1" smtClean="0"/>
              <a:t>the</a:t>
            </a:r>
            <a:r>
              <a:rPr lang="uk-UA" dirty="0" smtClean="0"/>
              <a:t> </a:t>
            </a:r>
            <a:r>
              <a:rPr lang="uk-UA" dirty="0" err="1" smtClean="0"/>
              <a:t>ability</a:t>
            </a:r>
            <a:r>
              <a:rPr lang="uk-UA" dirty="0" smtClean="0"/>
              <a:t> </a:t>
            </a:r>
            <a:r>
              <a:rPr lang="uk-UA" dirty="0" err="1" smtClean="0"/>
              <a:t>of</a:t>
            </a:r>
            <a:r>
              <a:rPr lang="uk-UA" dirty="0" smtClean="0"/>
              <a:t> </a:t>
            </a:r>
            <a:r>
              <a:rPr lang="uk-UA" dirty="0" err="1" smtClean="0"/>
              <a:t>soil</a:t>
            </a:r>
            <a:r>
              <a:rPr lang="uk-UA" dirty="0" smtClean="0"/>
              <a:t> </a:t>
            </a:r>
            <a:r>
              <a:rPr lang="uk-UA" dirty="0" err="1" smtClean="0"/>
              <a:t>to</a:t>
            </a:r>
            <a:r>
              <a:rPr lang="uk-UA" dirty="0" smtClean="0"/>
              <a:t> </a:t>
            </a:r>
            <a:r>
              <a:rPr lang="uk-UA" dirty="0" err="1" smtClean="0"/>
              <a:t>sustain</a:t>
            </a:r>
            <a:r>
              <a:rPr lang="uk-UA" dirty="0" smtClean="0"/>
              <a:t> </a:t>
            </a:r>
            <a:r>
              <a:rPr lang="uk-UA" dirty="0" err="1" smtClean="0"/>
              <a:t>agricultural</a:t>
            </a:r>
            <a:r>
              <a:rPr lang="uk-UA" dirty="0" smtClean="0"/>
              <a:t> </a:t>
            </a:r>
            <a:r>
              <a:rPr lang="uk-UA" dirty="0" err="1" smtClean="0"/>
              <a:t>plant</a:t>
            </a:r>
            <a:r>
              <a:rPr lang="uk-UA" dirty="0" smtClean="0"/>
              <a:t> </a:t>
            </a:r>
            <a:r>
              <a:rPr lang="uk-UA" dirty="0" err="1" smtClean="0"/>
              <a:t>growth</a:t>
            </a:r>
            <a:r>
              <a:rPr lang="uk-UA" dirty="0" smtClean="0"/>
              <a:t>, </a:t>
            </a:r>
            <a:r>
              <a:rPr lang="uk-UA" dirty="0" err="1" smtClean="0"/>
              <a:t>i.e</a:t>
            </a:r>
            <a:r>
              <a:rPr lang="uk-UA" dirty="0" smtClean="0"/>
              <a:t>. </a:t>
            </a:r>
            <a:r>
              <a:rPr lang="uk-UA" dirty="0" err="1" smtClean="0"/>
              <a:t>to</a:t>
            </a:r>
            <a:r>
              <a:rPr lang="uk-UA" dirty="0" smtClean="0"/>
              <a:t> </a:t>
            </a:r>
            <a:r>
              <a:rPr lang="uk-UA" dirty="0" err="1" smtClean="0"/>
              <a:t>provide</a:t>
            </a:r>
            <a:r>
              <a:rPr lang="uk-UA" dirty="0" smtClean="0"/>
              <a:t> </a:t>
            </a:r>
            <a:r>
              <a:rPr lang="uk-UA" dirty="0" err="1" smtClean="0"/>
              <a:t>plant</a:t>
            </a:r>
            <a:r>
              <a:rPr lang="uk-UA" dirty="0" smtClean="0"/>
              <a:t> </a:t>
            </a:r>
            <a:r>
              <a:rPr lang="uk-UA" dirty="0" err="1" smtClean="0"/>
              <a:t>habitat</a:t>
            </a:r>
            <a:r>
              <a:rPr lang="uk-UA" dirty="0" smtClean="0"/>
              <a:t> </a:t>
            </a:r>
            <a:r>
              <a:rPr lang="uk-UA" dirty="0" err="1" smtClean="0"/>
              <a:t>and</a:t>
            </a:r>
            <a:r>
              <a:rPr lang="uk-UA" dirty="0" smtClean="0"/>
              <a:t> </a:t>
            </a:r>
            <a:r>
              <a:rPr lang="uk-UA" dirty="0" err="1" smtClean="0"/>
              <a:t>result</a:t>
            </a:r>
            <a:r>
              <a:rPr lang="uk-UA" dirty="0" smtClean="0"/>
              <a:t> </a:t>
            </a:r>
            <a:r>
              <a:rPr lang="uk-UA" dirty="0" err="1" smtClean="0"/>
              <a:t>in</a:t>
            </a:r>
            <a:r>
              <a:rPr lang="uk-UA" dirty="0" smtClean="0"/>
              <a:t> </a:t>
            </a:r>
            <a:r>
              <a:rPr lang="uk-UA" dirty="0" err="1" smtClean="0"/>
              <a:t>sustained</a:t>
            </a:r>
            <a:r>
              <a:rPr lang="uk-UA" dirty="0" smtClean="0"/>
              <a:t> </a:t>
            </a:r>
            <a:r>
              <a:rPr lang="uk-UA" dirty="0" err="1" smtClean="0"/>
              <a:t>and</a:t>
            </a:r>
            <a:r>
              <a:rPr lang="uk-UA" dirty="0" smtClean="0"/>
              <a:t> </a:t>
            </a:r>
            <a:r>
              <a:rPr lang="uk-UA" dirty="0" err="1" smtClean="0"/>
              <a:t>consistent</a:t>
            </a:r>
            <a:r>
              <a:rPr lang="uk-UA" dirty="0" smtClean="0"/>
              <a:t> </a:t>
            </a:r>
            <a:r>
              <a:rPr lang="uk-UA" dirty="0" err="1" smtClean="0"/>
              <a:t>yields</a:t>
            </a:r>
            <a:r>
              <a:rPr lang="uk-UA" dirty="0" smtClean="0"/>
              <a:t> </a:t>
            </a:r>
            <a:r>
              <a:rPr lang="uk-UA" dirty="0" err="1" smtClean="0"/>
              <a:t>of</a:t>
            </a:r>
            <a:r>
              <a:rPr lang="uk-UA" dirty="0" smtClean="0"/>
              <a:t> </a:t>
            </a:r>
            <a:r>
              <a:rPr lang="uk-UA" dirty="0" err="1" smtClean="0"/>
              <a:t>high</a:t>
            </a:r>
            <a:r>
              <a:rPr lang="uk-UA" dirty="0" smtClean="0"/>
              <a:t> </a:t>
            </a:r>
            <a:r>
              <a:rPr lang="uk-UA" dirty="0" err="1" smtClean="0"/>
              <a:t>quality</a:t>
            </a:r>
            <a:endParaRPr lang="ru-RU" dirty="0" smtClean="0"/>
          </a:p>
          <a:p>
            <a:r>
              <a:rPr lang="uk-UA" b="1" dirty="0" smtClean="0"/>
              <a:t> </a:t>
            </a:r>
            <a:endParaRPr lang="ru-RU" dirty="0" smtClean="0"/>
          </a:p>
          <a:p>
            <a:endParaRPr lang="ru-RU" dirty="0"/>
          </a:p>
        </p:txBody>
      </p:sp>
      <p:sp>
        <p:nvSpPr>
          <p:cNvPr id="3" name="Заголовок 2"/>
          <p:cNvSpPr>
            <a:spLocks noGrp="1"/>
          </p:cNvSpPr>
          <p:nvPr>
            <p:ph type="title"/>
          </p:nvPr>
        </p:nvSpPr>
        <p:spPr/>
        <p:txBody>
          <a:bodyPr/>
          <a:lstStyle/>
          <a:p>
            <a:endParaRPr lang="ru-RU"/>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77500" lnSpcReduction="20000"/>
          </a:bodyPr>
          <a:lstStyle/>
          <a:p>
            <a:r>
              <a:rPr lang="en-US" b="1" dirty="0" smtClean="0"/>
              <a:t>Harvesting</a:t>
            </a:r>
            <a:r>
              <a:rPr lang="en-US" dirty="0" smtClean="0"/>
              <a:t> is the process of gathering a ripe crop from the fields. Reaping is the cutting of grain or pulse for harvest, typically using a scythe, sickle, or reaper. On smaller farms with minimal mechanization, harvesting is the most labor-intensive activity of the growing season. On large mechanized farms, harvesting uses the most 140 expensive and sophisticated farm machinery, such as the combine harvester. Process automation has increased the efficiency of both the seeding and harvesting processes. Specialized harvesting equipment utilizing conveyor belts to mimic gentle gripping and mass-transport replaces the manual task of removing each seedling by hand. The term "harvesting" in general usage may include immediate postharvest handling, including cleaning, sorting, packing, and cooling. </a:t>
            </a:r>
            <a:endParaRPr lang="ru-RU" dirty="0" smtClean="0"/>
          </a:p>
          <a:p>
            <a:r>
              <a:rPr lang="en-US" dirty="0" smtClean="0"/>
              <a:t>The completion of harvesting marks the end of the growing season, or the growing cycle for a particular crop, and the social importance of this event makes it the focus of seasonal celebrations such as harvest festivals, found in many religions. </a:t>
            </a:r>
            <a:endParaRPr lang="ru-RU" dirty="0" smtClean="0"/>
          </a:p>
          <a:p>
            <a:endParaRPr lang="ru-RU" dirty="0"/>
          </a:p>
        </p:txBody>
      </p:sp>
      <p:sp>
        <p:nvSpPr>
          <p:cNvPr id="3" name="Заголовок 2"/>
          <p:cNvSpPr>
            <a:spLocks noGrp="1"/>
          </p:cNvSpPr>
          <p:nvPr>
            <p:ph type="title"/>
          </p:nvPr>
        </p:nvSpPr>
        <p:spPr/>
        <p:txBody>
          <a:bodyPr>
            <a:normAutofit fontScale="90000"/>
          </a:bodyPr>
          <a:lstStyle/>
          <a:p>
            <a:r>
              <a:rPr lang="en-US" b="1" dirty="0" smtClean="0"/>
              <a:t>Task 1: Read the text </a:t>
            </a:r>
            <a:r>
              <a:rPr lang="ru-RU" dirty="0" smtClean="0"/>
              <a:t/>
            </a:r>
            <a:br>
              <a:rPr lang="ru-RU" dirty="0" smtClean="0"/>
            </a:br>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92500" lnSpcReduction="10000"/>
          </a:bodyPr>
          <a:lstStyle/>
          <a:p>
            <a:r>
              <a:rPr lang="en-US" b="1" dirty="0" smtClean="0"/>
              <a:t>Etymology </a:t>
            </a:r>
            <a:endParaRPr lang="ru-RU" dirty="0" smtClean="0"/>
          </a:p>
          <a:p>
            <a:r>
              <a:rPr lang="en-US" dirty="0" smtClean="0"/>
              <a:t>"Harvest", a noun, came from the Old English word </a:t>
            </a:r>
            <a:r>
              <a:rPr lang="en-US" dirty="0" err="1" smtClean="0"/>
              <a:t>hærf-est</a:t>
            </a:r>
            <a:r>
              <a:rPr lang="en-US" dirty="0" smtClean="0"/>
              <a:t> (coined before the Angles moved from </a:t>
            </a:r>
            <a:r>
              <a:rPr lang="en-US" dirty="0" err="1" smtClean="0"/>
              <a:t>Angeln</a:t>
            </a:r>
            <a:r>
              <a:rPr lang="en-US" dirty="0" smtClean="0"/>
              <a:t> to Great Britain) meaning "autumn" (the season), "harvest-time", or "August". (It continues to mean "autumn" in British dialect, and "season of gathering crops" generally.) "The harvest" came to also mean the activity of reaping, gathering, and storing grain and other grown products during the autumn, and also the grain and other grown products themselves. "Harvest" was also </a:t>
            </a:r>
            <a:r>
              <a:rPr lang="en-US" dirty="0" err="1" smtClean="0"/>
              <a:t>verbified</a:t>
            </a:r>
            <a:r>
              <a:rPr lang="en-US" dirty="0" smtClean="0"/>
              <a:t>: "To harvest" means to reap, gather, and store the harvest (or the crop). People who harvest and equipment that harvests are harvesters; while they do it, they are harvesting. Crop failure </a:t>
            </a:r>
            <a:endParaRPr lang="ru-RU" dirty="0" smtClean="0"/>
          </a:p>
          <a:p>
            <a:endParaRPr lang="ru-RU" dirty="0"/>
          </a:p>
        </p:txBody>
      </p:sp>
      <p:sp>
        <p:nvSpPr>
          <p:cNvPr id="3" name="Заголовок 2"/>
          <p:cNvSpPr>
            <a:spLocks noGrp="1"/>
          </p:cNvSpPr>
          <p:nvPr>
            <p:ph type="title"/>
          </p:nvPr>
        </p:nvSpPr>
        <p:spPr/>
        <p:txBody>
          <a:bodyPr/>
          <a:lstStyle/>
          <a:p>
            <a:endParaRPr lang="ru-RU"/>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62500" lnSpcReduction="20000"/>
          </a:bodyPr>
          <a:lstStyle/>
          <a:p>
            <a:r>
              <a:rPr lang="en-US" b="1" dirty="0" smtClean="0"/>
              <a:t>Crop failure</a:t>
            </a:r>
            <a:r>
              <a:rPr lang="en-US" dirty="0" smtClean="0"/>
              <a:t> (also known as harvest failure) is an absent or greatly diminished crop yield relative to expectation, caused by the plants being damaged, killed, or destroyed, or affected in some way that they fail to form edible fruit, seeds, or leaves in their expected abundance. </a:t>
            </a:r>
            <a:endParaRPr lang="ru-RU" dirty="0" smtClean="0"/>
          </a:p>
          <a:p>
            <a:r>
              <a:rPr lang="en-US" dirty="0" smtClean="0"/>
              <a:t>Crop failures can be caused by catastrophic events such as plant disease outbreaks (such as the Great Famine in Ireland), heavy rainfall, volcanic eruptions, storms, floods, or drought, or by slow, cumulative effects of soil degradation, too-high soil salinity, erosion, desertification, usually as results of drainage, </a:t>
            </a:r>
            <a:r>
              <a:rPr lang="en-US" dirty="0" err="1" smtClean="0"/>
              <a:t>overdrafting</a:t>
            </a:r>
            <a:r>
              <a:rPr lang="en-US" dirty="0" smtClean="0"/>
              <a:t> (for irrigation), </a:t>
            </a:r>
            <a:r>
              <a:rPr lang="en-US" dirty="0" err="1" smtClean="0"/>
              <a:t>overfertilization</a:t>
            </a:r>
            <a:r>
              <a:rPr lang="en-US" dirty="0" smtClean="0"/>
              <a:t>, or overexploitation. </a:t>
            </a:r>
            <a:endParaRPr lang="ru-RU" dirty="0" smtClean="0"/>
          </a:p>
          <a:p>
            <a:r>
              <a:rPr lang="en-US" dirty="0" smtClean="0"/>
              <a:t>In history, crop failures and subsequent famines have triggered human migration, rural exodus, etc. </a:t>
            </a:r>
            <a:endParaRPr lang="ru-RU" dirty="0" smtClean="0"/>
          </a:p>
          <a:p>
            <a:r>
              <a:rPr lang="en-US" dirty="0" smtClean="0"/>
              <a:t>The proliferation of industrial monocultures, with their reduction in crop diversity and dependence on heavy use of artificial fertilizers and pesticides, has led to overexploited soils that are nearly incapable of regeneration. Over years, unsustainable farming of land degrades soil fertility and diminishes crop yield. With a steadily-increasing world population and local overpopulation, even slightly diminishing yields are already the equivalent to a partial harvest failure. Fertilizers obviate the need for soil regeneration in the first place, and international trade prevents local crop failures from developing into famines.</a:t>
            </a:r>
            <a:endParaRPr lang="ru-RU" dirty="0" smtClean="0"/>
          </a:p>
          <a:p>
            <a:r>
              <a:rPr lang="en-US" dirty="0" smtClean="0"/>
              <a:t> </a:t>
            </a:r>
            <a:endParaRPr lang="ru-RU" dirty="0" smtClean="0"/>
          </a:p>
          <a:p>
            <a:endParaRPr lang="ru-RU" dirty="0"/>
          </a:p>
        </p:txBody>
      </p:sp>
      <p:sp>
        <p:nvSpPr>
          <p:cNvPr id="3" name="Заголовок 2"/>
          <p:cNvSpPr>
            <a:spLocks noGrp="1"/>
          </p:cNvSpPr>
          <p:nvPr>
            <p:ph type="title"/>
          </p:nvPr>
        </p:nvSpPr>
        <p:spPr/>
        <p:txBody>
          <a:bodyPr/>
          <a:lstStyle/>
          <a:p>
            <a:endParaRPr lang="ru-RU"/>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r>
              <a:rPr lang="uk-UA" dirty="0" smtClean="0"/>
              <a:t>1) </a:t>
            </a:r>
            <a:r>
              <a:rPr lang="uk-UA" dirty="0" err="1" smtClean="0"/>
              <a:t>What</a:t>
            </a:r>
            <a:r>
              <a:rPr lang="uk-UA" dirty="0" smtClean="0"/>
              <a:t> </a:t>
            </a:r>
            <a:r>
              <a:rPr lang="uk-UA" dirty="0" err="1" smtClean="0"/>
              <a:t>is</a:t>
            </a:r>
            <a:r>
              <a:rPr lang="uk-UA" dirty="0" smtClean="0"/>
              <a:t> </a:t>
            </a:r>
            <a:r>
              <a:rPr lang="uk-UA" dirty="0" err="1" smtClean="0"/>
              <a:t>harvesting</a:t>
            </a:r>
            <a:r>
              <a:rPr lang="uk-UA" dirty="0" smtClean="0"/>
              <a:t>?</a:t>
            </a:r>
            <a:endParaRPr lang="ru-RU" dirty="0" smtClean="0"/>
          </a:p>
          <a:p>
            <a:r>
              <a:rPr lang="uk-UA" dirty="0" smtClean="0"/>
              <a:t>2) </a:t>
            </a:r>
            <a:r>
              <a:rPr lang="uk-UA" dirty="0" err="1" smtClean="0"/>
              <a:t>What</a:t>
            </a:r>
            <a:r>
              <a:rPr lang="uk-UA" dirty="0" smtClean="0"/>
              <a:t> </a:t>
            </a:r>
            <a:r>
              <a:rPr lang="uk-UA" dirty="0" err="1" smtClean="0"/>
              <a:t>do</a:t>
            </a:r>
            <a:r>
              <a:rPr lang="uk-UA" dirty="0" smtClean="0"/>
              <a:t> </a:t>
            </a:r>
            <a:r>
              <a:rPr lang="uk-UA" dirty="0" err="1" smtClean="0"/>
              <a:t>you</a:t>
            </a:r>
            <a:r>
              <a:rPr lang="uk-UA" dirty="0" smtClean="0"/>
              <a:t> </a:t>
            </a:r>
            <a:r>
              <a:rPr lang="uk-UA" dirty="0" err="1" smtClean="0"/>
              <a:t>remember</a:t>
            </a:r>
            <a:r>
              <a:rPr lang="uk-UA" dirty="0" smtClean="0"/>
              <a:t> </a:t>
            </a:r>
            <a:r>
              <a:rPr lang="uk-UA" dirty="0" err="1" smtClean="0"/>
              <a:t>about</a:t>
            </a:r>
            <a:r>
              <a:rPr lang="uk-UA" dirty="0" smtClean="0"/>
              <a:t> </a:t>
            </a:r>
            <a:r>
              <a:rPr lang="uk-UA" dirty="0" err="1" smtClean="0"/>
              <a:t>the</a:t>
            </a:r>
            <a:r>
              <a:rPr lang="uk-UA" dirty="0" smtClean="0"/>
              <a:t> </a:t>
            </a:r>
            <a:r>
              <a:rPr lang="uk-UA" dirty="0" err="1" smtClean="0"/>
              <a:t>etymology</a:t>
            </a:r>
            <a:r>
              <a:rPr lang="uk-UA" dirty="0" smtClean="0"/>
              <a:t> </a:t>
            </a:r>
            <a:r>
              <a:rPr lang="uk-UA" dirty="0" err="1" smtClean="0"/>
              <a:t>of</a:t>
            </a:r>
            <a:r>
              <a:rPr lang="uk-UA" dirty="0" smtClean="0"/>
              <a:t> </a:t>
            </a:r>
            <a:r>
              <a:rPr lang="uk-UA" dirty="0" err="1" smtClean="0"/>
              <a:t>the</a:t>
            </a:r>
            <a:r>
              <a:rPr lang="uk-UA" dirty="0" smtClean="0"/>
              <a:t> </a:t>
            </a:r>
            <a:r>
              <a:rPr lang="uk-UA" dirty="0" err="1" smtClean="0"/>
              <a:t>word</a:t>
            </a:r>
            <a:r>
              <a:rPr lang="uk-UA" dirty="0" smtClean="0"/>
              <a:t> </a:t>
            </a:r>
            <a:r>
              <a:rPr lang="uk-UA" dirty="0" err="1" smtClean="0"/>
              <a:t>“harvest”</a:t>
            </a:r>
            <a:r>
              <a:rPr lang="uk-UA" dirty="0" smtClean="0"/>
              <a:t>?</a:t>
            </a:r>
            <a:endParaRPr lang="ru-RU" dirty="0" smtClean="0"/>
          </a:p>
          <a:p>
            <a:r>
              <a:rPr lang="uk-UA" dirty="0" smtClean="0"/>
              <a:t>3) </a:t>
            </a:r>
            <a:r>
              <a:rPr lang="uk-UA" dirty="0" err="1" smtClean="0"/>
              <a:t>What</a:t>
            </a:r>
            <a:r>
              <a:rPr lang="uk-UA" dirty="0" smtClean="0"/>
              <a:t> </a:t>
            </a:r>
            <a:r>
              <a:rPr lang="uk-UA" dirty="0" err="1" smtClean="0"/>
              <a:t>can</a:t>
            </a:r>
            <a:r>
              <a:rPr lang="uk-UA" dirty="0" smtClean="0"/>
              <a:t> </a:t>
            </a:r>
            <a:r>
              <a:rPr lang="uk-UA" dirty="0" err="1" smtClean="0"/>
              <a:t>you</a:t>
            </a:r>
            <a:r>
              <a:rPr lang="uk-UA" dirty="0" smtClean="0"/>
              <a:t> </a:t>
            </a:r>
            <a:r>
              <a:rPr lang="uk-UA" dirty="0" err="1" smtClean="0"/>
              <a:t>tell</a:t>
            </a:r>
            <a:r>
              <a:rPr lang="uk-UA" dirty="0" smtClean="0"/>
              <a:t> </a:t>
            </a:r>
            <a:r>
              <a:rPr lang="uk-UA" dirty="0" err="1" smtClean="0"/>
              <a:t>about</a:t>
            </a:r>
            <a:r>
              <a:rPr lang="uk-UA" dirty="0" smtClean="0"/>
              <a:t> </a:t>
            </a:r>
            <a:r>
              <a:rPr lang="uk-UA" dirty="0" err="1" smtClean="0"/>
              <a:t>crop</a:t>
            </a:r>
            <a:r>
              <a:rPr lang="uk-UA" dirty="0" smtClean="0"/>
              <a:t> </a:t>
            </a:r>
            <a:r>
              <a:rPr lang="uk-UA" dirty="0" err="1" smtClean="0"/>
              <a:t>failure</a:t>
            </a:r>
            <a:r>
              <a:rPr lang="uk-UA" dirty="0" smtClean="0"/>
              <a:t> </a:t>
            </a:r>
            <a:r>
              <a:rPr lang="uk-UA" dirty="0" err="1" smtClean="0"/>
              <a:t>in</a:t>
            </a:r>
            <a:r>
              <a:rPr lang="uk-UA" dirty="0" smtClean="0"/>
              <a:t> </a:t>
            </a:r>
            <a:r>
              <a:rPr lang="uk-UA" dirty="0" err="1" smtClean="0"/>
              <a:t>the</a:t>
            </a:r>
            <a:r>
              <a:rPr lang="uk-UA" dirty="0" smtClean="0"/>
              <a:t> </a:t>
            </a:r>
            <a:r>
              <a:rPr lang="uk-UA" dirty="0" err="1" smtClean="0"/>
              <a:t>process</a:t>
            </a:r>
            <a:r>
              <a:rPr lang="uk-UA" dirty="0" smtClean="0"/>
              <a:t> </a:t>
            </a:r>
            <a:r>
              <a:rPr lang="uk-UA" dirty="0" err="1" smtClean="0"/>
              <a:t>of</a:t>
            </a:r>
            <a:r>
              <a:rPr lang="uk-UA" dirty="0" smtClean="0"/>
              <a:t> </a:t>
            </a:r>
            <a:r>
              <a:rPr lang="uk-UA" dirty="0" err="1" smtClean="0"/>
              <a:t>harvesting</a:t>
            </a:r>
            <a:r>
              <a:rPr lang="uk-UA" dirty="0" smtClean="0"/>
              <a:t>?</a:t>
            </a:r>
            <a:endParaRPr lang="ru-RU" dirty="0" smtClean="0"/>
          </a:p>
          <a:p>
            <a:endParaRPr lang="ru-RU" dirty="0"/>
          </a:p>
        </p:txBody>
      </p:sp>
      <p:sp>
        <p:nvSpPr>
          <p:cNvPr id="3" name="Заголовок 2"/>
          <p:cNvSpPr>
            <a:spLocks noGrp="1"/>
          </p:cNvSpPr>
          <p:nvPr>
            <p:ph type="title"/>
          </p:nvPr>
        </p:nvSpPr>
        <p:spPr/>
        <p:txBody>
          <a:bodyPr>
            <a:normAutofit fontScale="90000"/>
          </a:bodyPr>
          <a:lstStyle/>
          <a:p>
            <a:r>
              <a:rPr lang="uk-UA" b="1" dirty="0" smtClean="0"/>
              <a:t>Task 2: Answer questions</a:t>
            </a:r>
            <a:r>
              <a:rPr lang="ru-RU" dirty="0" smtClean="0"/>
              <a:t/>
            </a:r>
            <a:br>
              <a:rPr lang="ru-RU" dirty="0" smtClean="0"/>
            </a:br>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85000" lnSpcReduction="20000"/>
          </a:bodyPr>
          <a:lstStyle/>
          <a:p>
            <a:r>
              <a:rPr lang="uk-UA" dirty="0" smtClean="0"/>
              <a:t>1) </a:t>
            </a:r>
            <a:r>
              <a:rPr lang="uk-UA" dirty="0" err="1" smtClean="0"/>
              <a:t>Harvesting</a:t>
            </a:r>
            <a:r>
              <a:rPr lang="uk-UA" dirty="0" smtClean="0"/>
              <a:t> </a:t>
            </a:r>
            <a:r>
              <a:rPr lang="uk-UA" dirty="0" err="1" smtClean="0"/>
              <a:t>is</a:t>
            </a:r>
            <a:r>
              <a:rPr lang="uk-UA" dirty="0" smtClean="0"/>
              <a:t> </a:t>
            </a:r>
            <a:r>
              <a:rPr lang="uk-UA" dirty="0" err="1" smtClean="0"/>
              <a:t>the</a:t>
            </a:r>
            <a:r>
              <a:rPr lang="uk-UA" dirty="0" smtClean="0"/>
              <a:t> </a:t>
            </a:r>
            <a:r>
              <a:rPr lang="uk-UA" dirty="0" err="1" smtClean="0"/>
              <a:t>cutting</a:t>
            </a:r>
            <a:r>
              <a:rPr lang="uk-UA" dirty="0" smtClean="0"/>
              <a:t> </a:t>
            </a:r>
            <a:r>
              <a:rPr lang="uk-UA" dirty="0" err="1" smtClean="0"/>
              <a:t>of</a:t>
            </a:r>
            <a:r>
              <a:rPr lang="uk-UA" dirty="0" smtClean="0"/>
              <a:t> </a:t>
            </a:r>
            <a:r>
              <a:rPr lang="uk-UA" dirty="0" err="1" smtClean="0"/>
              <a:t>grain</a:t>
            </a:r>
            <a:r>
              <a:rPr lang="uk-UA" dirty="0" smtClean="0"/>
              <a:t> </a:t>
            </a:r>
            <a:r>
              <a:rPr lang="uk-UA" dirty="0" err="1" smtClean="0"/>
              <a:t>or</a:t>
            </a:r>
            <a:r>
              <a:rPr lang="uk-UA" dirty="0" smtClean="0"/>
              <a:t> </a:t>
            </a:r>
            <a:r>
              <a:rPr lang="uk-UA" dirty="0" err="1" smtClean="0"/>
              <a:t>pulse</a:t>
            </a:r>
            <a:r>
              <a:rPr lang="uk-UA" dirty="0" smtClean="0"/>
              <a:t> </a:t>
            </a:r>
            <a:r>
              <a:rPr lang="uk-UA" dirty="0" err="1" smtClean="0"/>
              <a:t>for</a:t>
            </a:r>
            <a:r>
              <a:rPr lang="uk-UA" dirty="0" smtClean="0"/>
              <a:t> </a:t>
            </a:r>
            <a:r>
              <a:rPr lang="uk-UA" dirty="0" err="1" smtClean="0"/>
              <a:t>harvest</a:t>
            </a:r>
            <a:r>
              <a:rPr lang="uk-UA" dirty="0" smtClean="0"/>
              <a:t>, </a:t>
            </a:r>
            <a:r>
              <a:rPr lang="uk-UA" dirty="0" err="1" smtClean="0"/>
              <a:t>typically</a:t>
            </a:r>
            <a:r>
              <a:rPr lang="uk-UA" dirty="0" smtClean="0"/>
              <a:t> </a:t>
            </a:r>
            <a:r>
              <a:rPr lang="uk-UA" dirty="0" err="1" smtClean="0"/>
              <a:t>using</a:t>
            </a:r>
            <a:endParaRPr lang="ru-RU" dirty="0" smtClean="0"/>
          </a:p>
          <a:p>
            <a:r>
              <a:rPr lang="uk-UA" dirty="0" smtClean="0"/>
              <a:t>a </a:t>
            </a:r>
            <a:r>
              <a:rPr lang="uk-UA" dirty="0" err="1" smtClean="0"/>
              <a:t>scythe</a:t>
            </a:r>
            <a:r>
              <a:rPr lang="uk-UA" dirty="0" smtClean="0"/>
              <a:t>, </a:t>
            </a:r>
            <a:r>
              <a:rPr lang="uk-UA" dirty="0" err="1" smtClean="0"/>
              <a:t>sickle</a:t>
            </a:r>
            <a:r>
              <a:rPr lang="uk-UA" dirty="0" smtClean="0"/>
              <a:t>, </a:t>
            </a:r>
            <a:r>
              <a:rPr lang="uk-UA" dirty="0" err="1" smtClean="0"/>
              <a:t>or</a:t>
            </a:r>
            <a:r>
              <a:rPr lang="uk-UA" dirty="0" smtClean="0"/>
              <a:t> </a:t>
            </a:r>
            <a:r>
              <a:rPr lang="uk-UA" dirty="0" err="1" smtClean="0"/>
              <a:t>reaper</a:t>
            </a:r>
            <a:r>
              <a:rPr lang="uk-UA" dirty="0" smtClean="0"/>
              <a:t>.</a:t>
            </a:r>
            <a:endParaRPr lang="ru-RU" dirty="0" smtClean="0"/>
          </a:p>
          <a:p>
            <a:r>
              <a:rPr lang="uk-UA" dirty="0" smtClean="0"/>
              <a:t>2) </a:t>
            </a:r>
            <a:r>
              <a:rPr lang="uk-UA" dirty="0" err="1" smtClean="0"/>
              <a:t>The</a:t>
            </a:r>
            <a:r>
              <a:rPr lang="uk-UA" dirty="0" smtClean="0"/>
              <a:t> </a:t>
            </a:r>
            <a:r>
              <a:rPr lang="uk-UA" dirty="0" err="1" smtClean="0"/>
              <a:t>term</a:t>
            </a:r>
            <a:r>
              <a:rPr lang="uk-UA" dirty="0" smtClean="0"/>
              <a:t> "</a:t>
            </a:r>
            <a:r>
              <a:rPr lang="uk-UA" dirty="0" err="1" smtClean="0"/>
              <a:t>harvesting</a:t>
            </a:r>
            <a:r>
              <a:rPr lang="uk-UA" dirty="0" smtClean="0"/>
              <a:t>" </a:t>
            </a:r>
            <a:r>
              <a:rPr lang="uk-UA" dirty="0" err="1" smtClean="0"/>
              <a:t>in</a:t>
            </a:r>
            <a:r>
              <a:rPr lang="uk-UA" dirty="0" smtClean="0"/>
              <a:t> </a:t>
            </a:r>
            <a:r>
              <a:rPr lang="uk-UA" dirty="0" err="1" smtClean="0"/>
              <a:t>general</a:t>
            </a:r>
            <a:r>
              <a:rPr lang="uk-UA" dirty="0" smtClean="0"/>
              <a:t> </a:t>
            </a:r>
            <a:r>
              <a:rPr lang="uk-UA" dirty="0" err="1" smtClean="0"/>
              <a:t>usage</a:t>
            </a:r>
            <a:r>
              <a:rPr lang="uk-UA" dirty="0" smtClean="0"/>
              <a:t> </a:t>
            </a:r>
            <a:r>
              <a:rPr lang="uk-UA" dirty="0" err="1" smtClean="0"/>
              <a:t>may</a:t>
            </a:r>
            <a:r>
              <a:rPr lang="uk-UA" dirty="0" smtClean="0"/>
              <a:t> </a:t>
            </a:r>
            <a:r>
              <a:rPr lang="uk-UA" dirty="0" err="1" smtClean="0"/>
              <a:t>include</a:t>
            </a:r>
            <a:endParaRPr lang="ru-RU" dirty="0" smtClean="0"/>
          </a:p>
          <a:p>
            <a:r>
              <a:rPr lang="uk-UA" dirty="0" err="1" smtClean="0"/>
              <a:t>immediate</a:t>
            </a:r>
            <a:r>
              <a:rPr lang="uk-UA" dirty="0" smtClean="0"/>
              <a:t> </a:t>
            </a:r>
            <a:r>
              <a:rPr lang="uk-UA" dirty="0" err="1" smtClean="0"/>
              <a:t>postharvest</a:t>
            </a:r>
            <a:r>
              <a:rPr lang="uk-UA" dirty="0" smtClean="0"/>
              <a:t> </a:t>
            </a:r>
            <a:r>
              <a:rPr lang="uk-UA" dirty="0" err="1" smtClean="0"/>
              <a:t>handling</a:t>
            </a:r>
            <a:r>
              <a:rPr lang="uk-UA" dirty="0" smtClean="0"/>
              <a:t>, </a:t>
            </a:r>
            <a:r>
              <a:rPr lang="uk-UA" dirty="0" err="1" smtClean="0"/>
              <a:t>including</a:t>
            </a:r>
            <a:r>
              <a:rPr lang="uk-UA" dirty="0" smtClean="0"/>
              <a:t> </a:t>
            </a:r>
            <a:r>
              <a:rPr lang="uk-UA" dirty="0" err="1" smtClean="0"/>
              <a:t>cleaning</a:t>
            </a:r>
            <a:r>
              <a:rPr lang="uk-UA" dirty="0" smtClean="0"/>
              <a:t>, </a:t>
            </a:r>
            <a:r>
              <a:rPr lang="uk-UA" dirty="0" err="1" smtClean="0"/>
              <a:t>sorting</a:t>
            </a:r>
            <a:r>
              <a:rPr lang="uk-UA" dirty="0" smtClean="0"/>
              <a:t>, </a:t>
            </a:r>
            <a:r>
              <a:rPr lang="uk-UA" dirty="0" err="1" smtClean="0"/>
              <a:t>packing</a:t>
            </a:r>
            <a:r>
              <a:rPr lang="uk-UA" dirty="0" smtClean="0"/>
              <a:t>, </a:t>
            </a:r>
            <a:r>
              <a:rPr lang="uk-UA" dirty="0" err="1" smtClean="0"/>
              <a:t>and</a:t>
            </a:r>
            <a:r>
              <a:rPr lang="uk-UA" dirty="0" smtClean="0"/>
              <a:t> </a:t>
            </a:r>
            <a:r>
              <a:rPr lang="uk-UA" dirty="0" err="1" smtClean="0"/>
              <a:t>cooling</a:t>
            </a:r>
            <a:r>
              <a:rPr lang="uk-UA" dirty="0" smtClean="0"/>
              <a:t>.</a:t>
            </a:r>
            <a:endParaRPr lang="ru-RU" dirty="0" smtClean="0"/>
          </a:p>
          <a:p>
            <a:r>
              <a:rPr lang="uk-UA" dirty="0" smtClean="0"/>
              <a:t>3) </a:t>
            </a:r>
            <a:r>
              <a:rPr lang="uk-UA" dirty="0" err="1" smtClean="0"/>
              <a:t>The</a:t>
            </a:r>
            <a:r>
              <a:rPr lang="uk-UA" dirty="0" smtClean="0"/>
              <a:t> </a:t>
            </a:r>
            <a:r>
              <a:rPr lang="uk-UA" dirty="0" err="1" smtClean="0"/>
              <a:t>completion</a:t>
            </a:r>
            <a:r>
              <a:rPr lang="uk-UA" dirty="0" smtClean="0"/>
              <a:t> </a:t>
            </a:r>
            <a:r>
              <a:rPr lang="uk-UA" dirty="0" err="1" smtClean="0"/>
              <a:t>of</a:t>
            </a:r>
            <a:r>
              <a:rPr lang="uk-UA" dirty="0" smtClean="0"/>
              <a:t> </a:t>
            </a:r>
            <a:r>
              <a:rPr lang="uk-UA" dirty="0" err="1" smtClean="0"/>
              <a:t>harvesting</a:t>
            </a:r>
            <a:r>
              <a:rPr lang="uk-UA" dirty="0" smtClean="0"/>
              <a:t> </a:t>
            </a:r>
            <a:r>
              <a:rPr lang="uk-UA" dirty="0" err="1" smtClean="0"/>
              <a:t>marks</a:t>
            </a:r>
            <a:r>
              <a:rPr lang="uk-UA" dirty="0" smtClean="0"/>
              <a:t> </a:t>
            </a:r>
            <a:r>
              <a:rPr lang="uk-UA" dirty="0" err="1" smtClean="0"/>
              <a:t>the</a:t>
            </a:r>
            <a:r>
              <a:rPr lang="uk-UA" dirty="0" smtClean="0"/>
              <a:t> </a:t>
            </a:r>
            <a:r>
              <a:rPr lang="uk-UA" dirty="0" err="1" smtClean="0"/>
              <a:t>end</a:t>
            </a:r>
            <a:r>
              <a:rPr lang="uk-UA" dirty="0" smtClean="0"/>
              <a:t> </a:t>
            </a:r>
            <a:r>
              <a:rPr lang="uk-UA" dirty="0" err="1" smtClean="0"/>
              <a:t>of</a:t>
            </a:r>
            <a:r>
              <a:rPr lang="uk-UA" dirty="0" smtClean="0"/>
              <a:t> </a:t>
            </a:r>
            <a:r>
              <a:rPr lang="uk-UA" dirty="0" err="1" smtClean="0"/>
              <a:t>the</a:t>
            </a:r>
            <a:r>
              <a:rPr lang="uk-UA" dirty="0" smtClean="0"/>
              <a:t> </a:t>
            </a:r>
            <a:r>
              <a:rPr lang="uk-UA" dirty="0" err="1" smtClean="0"/>
              <a:t>growing</a:t>
            </a:r>
            <a:r>
              <a:rPr lang="uk-UA" dirty="0" smtClean="0"/>
              <a:t> </a:t>
            </a:r>
            <a:r>
              <a:rPr lang="uk-UA" dirty="0" err="1" smtClean="0"/>
              <a:t>season</a:t>
            </a:r>
            <a:r>
              <a:rPr lang="uk-UA" dirty="0" smtClean="0"/>
              <a:t>.</a:t>
            </a:r>
            <a:endParaRPr lang="ru-RU" dirty="0" smtClean="0"/>
          </a:p>
          <a:p>
            <a:r>
              <a:rPr lang="uk-UA" dirty="0" smtClean="0"/>
              <a:t>4) </a:t>
            </a:r>
            <a:r>
              <a:rPr lang="uk-UA" dirty="0" err="1" smtClean="0"/>
              <a:t>Crop</a:t>
            </a:r>
            <a:r>
              <a:rPr lang="uk-UA" dirty="0" smtClean="0"/>
              <a:t> </a:t>
            </a:r>
            <a:r>
              <a:rPr lang="uk-UA" dirty="0" err="1" smtClean="0"/>
              <a:t>failure</a:t>
            </a:r>
            <a:r>
              <a:rPr lang="uk-UA" dirty="0" smtClean="0"/>
              <a:t> </a:t>
            </a:r>
            <a:r>
              <a:rPr lang="uk-UA" dirty="0" err="1" smtClean="0"/>
              <a:t>is</a:t>
            </a:r>
            <a:r>
              <a:rPr lang="uk-UA" dirty="0" smtClean="0"/>
              <a:t> </a:t>
            </a:r>
            <a:r>
              <a:rPr lang="uk-UA" dirty="0" err="1" smtClean="0"/>
              <a:t>an</a:t>
            </a:r>
            <a:r>
              <a:rPr lang="uk-UA" dirty="0" smtClean="0"/>
              <a:t> </a:t>
            </a:r>
            <a:r>
              <a:rPr lang="uk-UA" dirty="0" err="1" smtClean="0"/>
              <a:t>absent</a:t>
            </a:r>
            <a:r>
              <a:rPr lang="uk-UA" dirty="0" smtClean="0"/>
              <a:t> </a:t>
            </a:r>
            <a:r>
              <a:rPr lang="uk-UA" dirty="0" err="1" smtClean="0"/>
              <a:t>or</a:t>
            </a:r>
            <a:r>
              <a:rPr lang="uk-UA" dirty="0" smtClean="0"/>
              <a:t> </a:t>
            </a:r>
            <a:r>
              <a:rPr lang="uk-UA" dirty="0" err="1" smtClean="0"/>
              <a:t>greatly</a:t>
            </a:r>
            <a:r>
              <a:rPr lang="uk-UA" dirty="0" smtClean="0"/>
              <a:t> </a:t>
            </a:r>
            <a:r>
              <a:rPr lang="uk-UA" dirty="0" err="1" smtClean="0"/>
              <a:t>diminished</a:t>
            </a:r>
            <a:r>
              <a:rPr lang="uk-UA" dirty="0" smtClean="0"/>
              <a:t> </a:t>
            </a:r>
            <a:r>
              <a:rPr lang="uk-UA" dirty="0" err="1" smtClean="0"/>
              <a:t>crop</a:t>
            </a:r>
            <a:r>
              <a:rPr lang="uk-UA" dirty="0" smtClean="0"/>
              <a:t> </a:t>
            </a:r>
            <a:r>
              <a:rPr lang="uk-UA" dirty="0" err="1" smtClean="0"/>
              <a:t>yield</a:t>
            </a:r>
            <a:r>
              <a:rPr lang="uk-UA" dirty="0" smtClean="0"/>
              <a:t> </a:t>
            </a:r>
            <a:r>
              <a:rPr lang="uk-UA" dirty="0" err="1" smtClean="0"/>
              <a:t>relative</a:t>
            </a:r>
            <a:r>
              <a:rPr lang="uk-UA" dirty="0" smtClean="0"/>
              <a:t> </a:t>
            </a:r>
            <a:r>
              <a:rPr lang="uk-UA" dirty="0" err="1" smtClean="0"/>
              <a:t>to</a:t>
            </a:r>
            <a:endParaRPr lang="ru-RU" dirty="0" smtClean="0"/>
          </a:p>
          <a:p>
            <a:r>
              <a:rPr lang="uk-UA" dirty="0" err="1" smtClean="0"/>
              <a:t>expectation</a:t>
            </a:r>
            <a:r>
              <a:rPr lang="uk-UA" dirty="0" smtClean="0"/>
              <a:t>, </a:t>
            </a:r>
            <a:r>
              <a:rPr lang="uk-UA" dirty="0" err="1" smtClean="0"/>
              <a:t>caused</a:t>
            </a:r>
            <a:r>
              <a:rPr lang="uk-UA" dirty="0" smtClean="0"/>
              <a:t> </a:t>
            </a:r>
            <a:r>
              <a:rPr lang="uk-UA" dirty="0" err="1" smtClean="0"/>
              <a:t>by</a:t>
            </a:r>
            <a:r>
              <a:rPr lang="uk-UA" dirty="0" smtClean="0"/>
              <a:t> </a:t>
            </a:r>
            <a:r>
              <a:rPr lang="uk-UA" dirty="0" err="1" smtClean="0"/>
              <a:t>the</a:t>
            </a:r>
            <a:r>
              <a:rPr lang="uk-UA" dirty="0" smtClean="0"/>
              <a:t> </a:t>
            </a:r>
            <a:r>
              <a:rPr lang="uk-UA" dirty="0" err="1" smtClean="0"/>
              <a:t>plants</a:t>
            </a:r>
            <a:r>
              <a:rPr lang="uk-UA" dirty="0" smtClean="0"/>
              <a:t> </a:t>
            </a:r>
            <a:r>
              <a:rPr lang="uk-UA" dirty="0" err="1" smtClean="0"/>
              <a:t>being</a:t>
            </a:r>
            <a:r>
              <a:rPr lang="uk-UA" dirty="0" smtClean="0"/>
              <a:t> </a:t>
            </a:r>
            <a:r>
              <a:rPr lang="uk-UA" dirty="0" err="1" smtClean="0"/>
              <a:t>damaged</a:t>
            </a:r>
            <a:r>
              <a:rPr lang="uk-UA" dirty="0" smtClean="0"/>
              <a:t>.</a:t>
            </a:r>
            <a:endParaRPr lang="ru-RU" dirty="0" smtClean="0"/>
          </a:p>
          <a:p>
            <a:r>
              <a:rPr lang="uk-UA" dirty="0" smtClean="0"/>
              <a:t>5) </a:t>
            </a:r>
            <a:r>
              <a:rPr lang="uk-UA" dirty="0" err="1" smtClean="0"/>
              <a:t>In</a:t>
            </a:r>
            <a:r>
              <a:rPr lang="uk-UA" dirty="0" smtClean="0"/>
              <a:t> a non-</a:t>
            </a:r>
            <a:r>
              <a:rPr lang="uk-UA" dirty="0" err="1" smtClean="0"/>
              <a:t>agricultural</a:t>
            </a:r>
            <a:r>
              <a:rPr lang="uk-UA" dirty="0" smtClean="0"/>
              <a:t> </a:t>
            </a:r>
            <a:r>
              <a:rPr lang="uk-UA" dirty="0" err="1" smtClean="0"/>
              <a:t>sense</a:t>
            </a:r>
            <a:r>
              <a:rPr lang="uk-UA" dirty="0" smtClean="0"/>
              <a:t>, </a:t>
            </a:r>
            <a:r>
              <a:rPr lang="uk-UA" dirty="0" err="1" smtClean="0"/>
              <a:t>the</a:t>
            </a:r>
            <a:r>
              <a:rPr lang="uk-UA" dirty="0" smtClean="0"/>
              <a:t> </a:t>
            </a:r>
            <a:r>
              <a:rPr lang="uk-UA" dirty="0" err="1" smtClean="0"/>
              <a:t>word</a:t>
            </a:r>
            <a:r>
              <a:rPr lang="uk-UA" dirty="0" smtClean="0"/>
              <a:t> "</a:t>
            </a:r>
            <a:r>
              <a:rPr lang="uk-UA" dirty="0" err="1" smtClean="0"/>
              <a:t>harvesting</a:t>
            </a:r>
            <a:r>
              <a:rPr lang="uk-UA" dirty="0" smtClean="0"/>
              <a:t>" </a:t>
            </a:r>
            <a:r>
              <a:rPr lang="uk-UA" dirty="0" err="1" smtClean="0"/>
              <a:t>is</a:t>
            </a:r>
            <a:r>
              <a:rPr lang="uk-UA" dirty="0" smtClean="0"/>
              <a:t> </a:t>
            </a:r>
            <a:r>
              <a:rPr lang="uk-UA" dirty="0" err="1" smtClean="0"/>
              <a:t>an</a:t>
            </a:r>
            <a:r>
              <a:rPr lang="uk-UA" dirty="0" smtClean="0"/>
              <a:t> </a:t>
            </a:r>
            <a:r>
              <a:rPr lang="uk-UA" dirty="0" err="1" smtClean="0"/>
              <a:t>economic</a:t>
            </a:r>
            <a:r>
              <a:rPr lang="uk-UA" dirty="0" smtClean="0"/>
              <a:t> </a:t>
            </a:r>
            <a:r>
              <a:rPr lang="uk-UA" dirty="0" err="1" smtClean="0"/>
              <a:t>principle</a:t>
            </a:r>
            <a:endParaRPr lang="ru-RU" dirty="0" smtClean="0"/>
          </a:p>
          <a:p>
            <a:r>
              <a:rPr lang="uk-UA" dirty="0" err="1" smtClean="0"/>
              <a:t>which</a:t>
            </a:r>
            <a:r>
              <a:rPr lang="uk-UA" dirty="0" smtClean="0"/>
              <a:t> </a:t>
            </a:r>
            <a:r>
              <a:rPr lang="uk-UA" dirty="0" err="1" smtClean="0"/>
              <a:t>is</a:t>
            </a:r>
            <a:r>
              <a:rPr lang="uk-UA" dirty="0" smtClean="0"/>
              <a:t> </a:t>
            </a:r>
            <a:r>
              <a:rPr lang="uk-UA" dirty="0" err="1" smtClean="0"/>
              <a:t>known</a:t>
            </a:r>
            <a:r>
              <a:rPr lang="uk-UA" dirty="0" smtClean="0"/>
              <a:t> </a:t>
            </a:r>
            <a:r>
              <a:rPr lang="uk-UA" dirty="0" err="1" smtClean="0"/>
              <a:t>as</a:t>
            </a:r>
            <a:r>
              <a:rPr lang="uk-UA" dirty="0" smtClean="0"/>
              <a:t> </a:t>
            </a:r>
            <a:r>
              <a:rPr lang="uk-UA" dirty="0" err="1" smtClean="0"/>
              <a:t>an</a:t>
            </a:r>
            <a:r>
              <a:rPr lang="uk-UA" dirty="0" smtClean="0"/>
              <a:t> </a:t>
            </a:r>
            <a:r>
              <a:rPr lang="uk-UA" dirty="0" err="1" smtClean="0"/>
              <a:t>exit</a:t>
            </a:r>
            <a:r>
              <a:rPr lang="uk-UA" dirty="0" smtClean="0"/>
              <a:t> </a:t>
            </a:r>
            <a:r>
              <a:rPr lang="uk-UA" dirty="0" err="1" smtClean="0"/>
              <a:t>event</a:t>
            </a:r>
            <a:r>
              <a:rPr lang="uk-UA" dirty="0" smtClean="0"/>
              <a:t> </a:t>
            </a:r>
            <a:r>
              <a:rPr lang="uk-UA" dirty="0" err="1" smtClean="0"/>
              <a:t>or</a:t>
            </a:r>
            <a:r>
              <a:rPr lang="uk-UA" dirty="0" smtClean="0"/>
              <a:t> </a:t>
            </a:r>
            <a:r>
              <a:rPr lang="uk-UA" dirty="0" err="1" smtClean="0"/>
              <a:t>liquidity</a:t>
            </a:r>
            <a:r>
              <a:rPr lang="uk-UA" dirty="0" smtClean="0"/>
              <a:t> </a:t>
            </a:r>
            <a:r>
              <a:rPr lang="uk-UA" dirty="0" err="1" smtClean="0"/>
              <a:t>event</a:t>
            </a:r>
            <a:r>
              <a:rPr lang="uk-UA" dirty="0" smtClean="0"/>
              <a:t>.</a:t>
            </a:r>
            <a:endParaRPr lang="ru-RU" dirty="0" smtClean="0"/>
          </a:p>
          <a:p>
            <a:endParaRPr lang="ru-RU" dirty="0"/>
          </a:p>
        </p:txBody>
      </p:sp>
      <p:sp>
        <p:nvSpPr>
          <p:cNvPr id="3" name="Заголовок 2"/>
          <p:cNvSpPr>
            <a:spLocks noGrp="1"/>
          </p:cNvSpPr>
          <p:nvPr>
            <p:ph type="title"/>
          </p:nvPr>
        </p:nvSpPr>
        <p:spPr/>
        <p:txBody>
          <a:bodyPr/>
          <a:lstStyle/>
          <a:p>
            <a:r>
              <a:rPr lang="ru-RU" b="1" dirty="0" smtClean="0"/>
              <a:t>Task 3: Choose true or false</a:t>
            </a:r>
            <a:endParaRPr lang="ru-RU"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5</TotalTime>
  <Words>2033</Words>
  <Application>Microsoft Office PowerPoint</Application>
  <PresentationFormat>Экран (4:3)</PresentationFormat>
  <Paragraphs>147</Paragraphs>
  <Slides>18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Бумажная</vt:lpstr>
      <vt:lpstr>Атестація 4 (14 год.) Практичне заняття 22(2 год.) Topic Harvest. Auxiliary verbs (have/do/can etc.)I think so / I hope so etc.Grammar revision </vt:lpstr>
      <vt:lpstr>Слайд 2</vt:lpstr>
      <vt:lpstr>Слайд 3</vt:lpstr>
      <vt:lpstr>Слайд 4</vt:lpstr>
      <vt:lpstr>Task 1: Read the text  </vt:lpstr>
      <vt:lpstr>Слайд 6</vt:lpstr>
      <vt:lpstr>Слайд 7</vt:lpstr>
      <vt:lpstr>Task 2: Answer questions </vt:lpstr>
      <vt:lpstr>Task 3: Choose true or false</vt:lpstr>
      <vt:lpstr>Supply prepositions or adverbs where necessary</vt:lpstr>
      <vt:lpstr>Make up, as many sentences, as you can with the Passive Voice using the following word combinations: </vt:lpstr>
      <vt:lpstr>:  Read and translate the following text. Make up your own situation, using the words printed in the bold: </vt:lpstr>
      <vt:lpstr>Complete each sentence with an auxiliary verb (do/was/could/might etc.). Sometimes the verb must be negative (don’t/wasn’t etc.).</vt:lpstr>
      <vt:lpstr>You never agree with Amy. Answer in the way shown.</vt:lpstr>
      <vt:lpstr>   </vt:lpstr>
      <vt:lpstr>What do you say to Sam? Use I think so, I hope not etc. </vt:lpstr>
      <vt:lpstr>Слайд 17</vt:lpstr>
      <vt:lpstr>Слайд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Атестація 4 (14 год.) Практичне заняття 22(2 год.) Topic Harvest. Auxiliary verbs (have/do/can etc.)I think so / I hope so etc.Grammar revision </dc:title>
  <dc:creator>User</dc:creator>
  <cp:lastModifiedBy>User Windows</cp:lastModifiedBy>
  <cp:revision>3</cp:revision>
  <dcterms:created xsi:type="dcterms:W3CDTF">2024-08-22T18:54:38Z</dcterms:created>
  <dcterms:modified xsi:type="dcterms:W3CDTF">2024-08-22T19:09:16Z</dcterms:modified>
</cp:coreProperties>
</file>