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61" r:id="rId5"/>
    <p:sldId id="262" r:id="rId6"/>
    <p:sldId id="258" r:id="rId7"/>
    <p:sldId id="259"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3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725C68B6-61C2-468F-89AB-4B9F7531AA68}" type="slidenum">
              <a:rPr lang="ru-RU" smtClean="0"/>
              <a:pPr/>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5B106E36-FD25-4E2D-B0AA-010F637433A0}" type="datetimeFigureOut">
              <a:rPr lang="ru-RU" smtClean="0"/>
              <a:pPr/>
              <a:t>22.08.2024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725C68B6-61C2-468F-89AB-4B9F7531AA68}" type="slidenum">
              <a:rPr lang="ru-RU" smtClean="0"/>
              <a:pPr/>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22.08.2024</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5B106E36-FD25-4E2D-B0AA-010F637433A0}" type="datetimeFigureOut">
              <a:rPr lang="ru-RU" smtClean="0"/>
              <a:pPr/>
              <a:t>22.08.2024</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B106E36-FD25-4E2D-B0AA-010F637433A0}" type="datetimeFigureOut">
              <a:rPr lang="ru-RU" smtClean="0"/>
              <a:pPr/>
              <a:t>22.08.2024</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25C68B6-61C2-468F-89AB-4B9F7531AA68}" type="slidenum">
              <a:rPr lang="ru-RU" smtClean="0"/>
              <a:pPr/>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827584" y="2708920"/>
            <a:ext cx="6944816" cy="3312368"/>
          </a:xfrm>
        </p:spPr>
        <p:txBody>
          <a:bodyPr>
            <a:normAutofit/>
          </a:bodyPr>
          <a:lstStyle/>
          <a:p>
            <a:r>
              <a:rPr lang="en-US" dirty="0" smtClean="0"/>
              <a:t>Objectives: 	</a:t>
            </a:r>
            <a:endParaRPr lang="ru-RU" dirty="0" smtClean="0"/>
          </a:p>
          <a:p>
            <a:r>
              <a:rPr lang="en-US" dirty="0" smtClean="0"/>
              <a:t>-	to learn new vocabulary;</a:t>
            </a:r>
            <a:endParaRPr lang="ru-RU" dirty="0" smtClean="0"/>
          </a:p>
          <a:p>
            <a:r>
              <a:rPr lang="en-US" dirty="0" smtClean="0"/>
              <a:t>   -  to practice grammar structures;</a:t>
            </a:r>
            <a:endParaRPr lang="ru-RU" dirty="0" smtClean="0"/>
          </a:p>
          <a:p>
            <a:r>
              <a:rPr lang="en-US" dirty="0" smtClean="0"/>
              <a:t>-	to enable </a:t>
            </a:r>
            <a:r>
              <a:rPr lang="en-US" dirty="0" err="1" smtClean="0"/>
              <a:t>st’s</a:t>
            </a:r>
            <a:r>
              <a:rPr lang="en-US" dirty="0" smtClean="0"/>
              <a:t> to talk and write on the topic;</a:t>
            </a:r>
            <a:endParaRPr lang="ru-RU" dirty="0" smtClean="0"/>
          </a:p>
          <a:p>
            <a:r>
              <a:rPr lang="en-US" dirty="0" smtClean="0"/>
              <a:t>-	to </a:t>
            </a:r>
            <a:r>
              <a:rPr lang="en-US" dirty="0" err="1" smtClean="0"/>
              <a:t>instil</a:t>
            </a:r>
            <a:r>
              <a:rPr lang="en-US" dirty="0" smtClean="0"/>
              <a:t> the idea that learning languages is necessary and essential;</a:t>
            </a:r>
            <a:endParaRPr lang="ru-RU" dirty="0" smtClean="0"/>
          </a:p>
          <a:p>
            <a:r>
              <a:rPr lang="en-US" dirty="0" smtClean="0"/>
              <a:t>-	to encourage </a:t>
            </a:r>
            <a:r>
              <a:rPr lang="en-US" dirty="0" err="1" smtClean="0"/>
              <a:t>st’s</a:t>
            </a:r>
            <a:r>
              <a:rPr lang="en-US" dirty="0" smtClean="0"/>
              <a:t> to go on learning English at the next level;</a:t>
            </a:r>
            <a:endParaRPr lang="ru-RU" dirty="0" smtClean="0"/>
          </a:p>
          <a:p>
            <a:r>
              <a:rPr lang="en-US" dirty="0" smtClean="0"/>
              <a:t>-	to lay the foundations for future study in terms to basic structures, lexis, language functions and basic study</a:t>
            </a:r>
            <a:endParaRPr lang="ru-RU" dirty="0" smtClean="0"/>
          </a:p>
          <a:p>
            <a:endParaRPr lang="ru-RU" dirty="0"/>
          </a:p>
        </p:txBody>
      </p:sp>
      <p:sp>
        <p:nvSpPr>
          <p:cNvPr id="2" name="Заголовок 1"/>
          <p:cNvSpPr>
            <a:spLocks noGrp="1"/>
          </p:cNvSpPr>
          <p:nvPr>
            <p:ph type="ctrTitle"/>
          </p:nvPr>
        </p:nvSpPr>
        <p:spPr/>
        <p:txBody>
          <a:bodyPr>
            <a:normAutofit/>
          </a:bodyPr>
          <a:lstStyle/>
          <a:p>
            <a:r>
              <a:rPr lang="ru-RU" sz="1800" dirty="0" err="1" smtClean="0"/>
              <a:t>Практичне</a:t>
            </a:r>
            <a:r>
              <a:rPr lang="ru-RU" sz="1800" dirty="0" smtClean="0"/>
              <a:t> </a:t>
            </a:r>
            <a:r>
              <a:rPr lang="ru-RU" sz="1800" dirty="0" err="1" smtClean="0"/>
              <a:t>заняття</a:t>
            </a:r>
            <a:r>
              <a:rPr lang="ru-RU" sz="1800" dirty="0" smtClean="0"/>
              <a:t> 1</a:t>
            </a:r>
            <a:r>
              <a:rPr lang="uk-UA" sz="1800" dirty="0" smtClean="0"/>
              <a:t>6</a:t>
            </a:r>
            <a:r>
              <a:rPr lang="ru-RU" sz="1800" dirty="0" smtClean="0"/>
              <a:t>(2 год.)</a:t>
            </a:r>
            <a:br>
              <a:rPr lang="ru-RU" sz="1800" dirty="0" smtClean="0"/>
            </a:br>
            <a:r>
              <a:rPr lang="en-US" sz="1800" b="1" dirty="0" smtClean="0"/>
              <a:t>Topic </a:t>
            </a:r>
            <a:r>
              <a:rPr lang="uk-UA" sz="1800" b="1" dirty="0" smtClean="0"/>
              <a:t>«</a:t>
            </a:r>
            <a:r>
              <a:rPr lang="uk-UA" sz="1800" b="1" dirty="0" err="1" smtClean="0"/>
              <a:t>Water</a:t>
            </a:r>
            <a:r>
              <a:rPr lang="ru-RU" sz="1800" b="1" dirty="0" smtClean="0"/>
              <a:t>. </a:t>
            </a:r>
            <a:r>
              <a:rPr lang="en-US" sz="1800" b="1" dirty="0" smtClean="0"/>
              <a:t>Conditional Mood</a:t>
            </a:r>
            <a:r>
              <a:rPr lang="uk-UA" sz="1800" b="1" dirty="0" smtClean="0"/>
              <a:t>(</a:t>
            </a:r>
            <a:r>
              <a:rPr lang="en-US" sz="1800" b="1" dirty="0" smtClean="0"/>
              <a:t>if I do … and if I did …</a:t>
            </a:r>
            <a:r>
              <a:rPr lang="uk-UA" sz="1800" b="1" dirty="0" smtClean="0"/>
              <a:t>)</a:t>
            </a:r>
            <a:r>
              <a:rPr lang="en-US" sz="1800" b="1" dirty="0" smtClean="0"/>
              <a:t>.» Grammar revision</a:t>
            </a:r>
            <a:r>
              <a:rPr lang="ru-RU" sz="1800" dirty="0" smtClean="0"/>
              <a:t/>
            </a:r>
            <a:br>
              <a:rPr lang="ru-RU" sz="1800" dirty="0" smtClean="0"/>
            </a:br>
            <a:endParaRPr lang="ru-RU"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2336304"/>
          </a:xfrm>
        </p:spPr>
        <p:txBody>
          <a:bodyPr>
            <a:normAutofit/>
          </a:bodyPr>
          <a:lstStyle/>
          <a:p>
            <a:r>
              <a:rPr lang="ru-RU" sz="1600" b="1" dirty="0" err="1" smtClean="0">
                <a:solidFill>
                  <a:schemeClr val="tx1"/>
                </a:solidFill>
              </a:rPr>
              <a:t>Хід</a:t>
            </a:r>
            <a:r>
              <a:rPr lang="ru-RU" sz="1600" b="1" dirty="0" smtClean="0">
                <a:solidFill>
                  <a:schemeClr val="tx1"/>
                </a:solidFill>
              </a:rPr>
              <a:t> </a:t>
            </a:r>
            <a:r>
              <a:rPr lang="ru-RU" sz="1600" b="1" dirty="0" err="1" smtClean="0">
                <a:solidFill>
                  <a:schemeClr val="tx1"/>
                </a:solidFill>
              </a:rPr>
              <a:t>заняття</a:t>
            </a:r>
            <a:r>
              <a:rPr lang="ru-RU" sz="1600" b="1" dirty="0" smtClean="0">
                <a:solidFill>
                  <a:schemeClr val="tx1"/>
                </a:solidFill>
              </a:rPr>
              <a:t> (</a:t>
            </a:r>
            <a:r>
              <a:rPr lang="ru-RU" sz="1600" b="1" dirty="0" err="1" smtClean="0">
                <a:solidFill>
                  <a:schemeClr val="tx1"/>
                </a:solidFill>
              </a:rPr>
              <a:t>Procedure</a:t>
            </a:r>
            <a:r>
              <a:rPr lang="ru-RU" sz="1600" b="1" dirty="0" smtClean="0">
                <a:solidFill>
                  <a:schemeClr val="tx1"/>
                </a:solidFill>
              </a:rPr>
              <a:t>)</a:t>
            </a:r>
            <a:r>
              <a:rPr lang="ru-RU" sz="1600" dirty="0" smtClean="0">
                <a:solidFill>
                  <a:schemeClr val="tx1"/>
                </a:solidFill>
              </a:rPr>
              <a:t/>
            </a:r>
            <a:br>
              <a:rPr lang="ru-RU" sz="1600" dirty="0" smtClean="0">
                <a:solidFill>
                  <a:schemeClr val="tx1"/>
                </a:solidFill>
              </a:rPr>
            </a:br>
            <a:r>
              <a:rPr lang="ru-RU" sz="1600" b="1" dirty="0" smtClean="0">
                <a:solidFill>
                  <a:schemeClr val="tx1"/>
                </a:solidFill>
              </a:rPr>
              <a:t> </a:t>
            </a:r>
            <a:r>
              <a:rPr lang="ru-RU" sz="1600" dirty="0" smtClean="0">
                <a:solidFill>
                  <a:schemeClr val="tx1"/>
                </a:solidFill>
              </a:rPr>
              <a:t/>
            </a:r>
            <a:br>
              <a:rPr lang="ru-RU" sz="1600" dirty="0" smtClean="0">
                <a:solidFill>
                  <a:schemeClr val="tx1"/>
                </a:solidFill>
              </a:rPr>
            </a:br>
            <a:r>
              <a:rPr lang="uk-UA" sz="1600" b="1" dirty="0" err="1" smtClean="0">
                <a:solidFill>
                  <a:schemeClr val="tx1"/>
                </a:solidFill>
              </a:rPr>
              <a:t>Read</a:t>
            </a:r>
            <a:r>
              <a:rPr lang="uk-UA" sz="1600" b="1" dirty="0" smtClean="0">
                <a:solidFill>
                  <a:schemeClr val="tx1"/>
                </a:solidFill>
              </a:rPr>
              <a:t> </a:t>
            </a:r>
            <a:r>
              <a:rPr lang="uk-UA" sz="1600" b="1" dirty="0" err="1" smtClean="0">
                <a:solidFill>
                  <a:schemeClr val="tx1"/>
                </a:solidFill>
              </a:rPr>
              <a:t>the</a:t>
            </a:r>
            <a:r>
              <a:rPr lang="uk-UA" sz="1600" b="1" dirty="0" smtClean="0">
                <a:solidFill>
                  <a:schemeClr val="tx1"/>
                </a:solidFill>
              </a:rPr>
              <a:t> </a:t>
            </a:r>
            <a:r>
              <a:rPr lang="uk-UA" sz="1600" b="1" dirty="0" err="1" smtClean="0">
                <a:solidFill>
                  <a:schemeClr val="tx1"/>
                </a:solidFill>
              </a:rPr>
              <a:t>text</a:t>
            </a:r>
            <a:r>
              <a:rPr lang="uk-UA" sz="1600" b="1" dirty="0" smtClean="0">
                <a:solidFill>
                  <a:schemeClr val="tx1"/>
                </a:solidFill>
              </a:rPr>
              <a:t> </a:t>
            </a:r>
            <a:r>
              <a:rPr lang="uk-UA" sz="1600" b="1" dirty="0" err="1" smtClean="0">
                <a:solidFill>
                  <a:schemeClr val="tx1"/>
                </a:solidFill>
              </a:rPr>
              <a:t>and</a:t>
            </a:r>
            <a:r>
              <a:rPr lang="uk-UA" sz="1600" b="1" dirty="0" smtClean="0">
                <a:solidFill>
                  <a:schemeClr val="tx1"/>
                </a:solidFill>
              </a:rPr>
              <a:t> </a:t>
            </a:r>
            <a:r>
              <a:rPr lang="uk-UA" sz="1600" b="1" dirty="0" err="1" smtClean="0">
                <a:solidFill>
                  <a:schemeClr val="tx1"/>
                </a:solidFill>
              </a:rPr>
              <a:t>translate</a:t>
            </a:r>
            <a:r>
              <a:rPr lang="uk-UA" sz="1600" b="1" dirty="0" smtClean="0">
                <a:solidFill>
                  <a:schemeClr val="tx1"/>
                </a:solidFill>
              </a:rPr>
              <a:t> </a:t>
            </a:r>
            <a:r>
              <a:rPr lang="uk-UA" sz="1600" b="1" dirty="0" err="1" smtClean="0">
                <a:solidFill>
                  <a:schemeClr val="tx1"/>
                </a:solidFill>
              </a:rPr>
              <a:t>into</a:t>
            </a:r>
            <a:r>
              <a:rPr lang="uk-UA" sz="1600" b="1" dirty="0" smtClean="0">
                <a:solidFill>
                  <a:schemeClr val="tx1"/>
                </a:solidFill>
              </a:rPr>
              <a:t> </a:t>
            </a:r>
            <a:r>
              <a:rPr lang="uk-UA" sz="1600" b="1" dirty="0" err="1" smtClean="0">
                <a:solidFill>
                  <a:schemeClr val="tx1"/>
                </a:solidFill>
              </a:rPr>
              <a:t>Ukrainian</a:t>
            </a:r>
            <a:r>
              <a:rPr lang="uk-UA" sz="1600" b="1" dirty="0" smtClean="0">
                <a:solidFill>
                  <a:schemeClr val="tx1"/>
                </a:solidFill>
              </a:rPr>
              <a:t> </a:t>
            </a:r>
            <a:r>
              <a:rPr lang="uk-UA" sz="1600" b="1" dirty="0" err="1" smtClean="0">
                <a:solidFill>
                  <a:schemeClr val="tx1"/>
                </a:solidFill>
              </a:rPr>
              <a:t>in</a:t>
            </a:r>
            <a:r>
              <a:rPr lang="uk-UA" sz="1600" b="1" dirty="0" smtClean="0">
                <a:solidFill>
                  <a:schemeClr val="tx1"/>
                </a:solidFill>
              </a:rPr>
              <a:t> </a:t>
            </a:r>
            <a:r>
              <a:rPr lang="uk-UA" sz="1600" b="1" dirty="0" err="1" smtClean="0">
                <a:solidFill>
                  <a:schemeClr val="tx1"/>
                </a:solidFill>
              </a:rPr>
              <a:t>the</a:t>
            </a:r>
            <a:r>
              <a:rPr lang="uk-UA" sz="1600" b="1" dirty="0" smtClean="0">
                <a:solidFill>
                  <a:schemeClr val="tx1"/>
                </a:solidFill>
              </a:rPr>
              <a:t> </a:t>
            </a:r>
            <a:r>
              <a:rPr lang="uk-UA" sz="1600" b="1" dirty="0" err="1" smtClean="0">
                <a:solidFill>
                  <a:schemeClr val="tx1"/>
                </a:solidFill>
              </a:rPr>
              <a:t>written</a:t>
            </a:r>
            <a:r>
              <a:rPr lang="uk-UA" sz="1600" b="1" dirty="0" smtClean="0">
                <a:solidFill>
                  <a:schemeClr val="tx1"/>
                </a:solidFill>
              </a:rPr>
              <a:t> </a:t>
            </a:r>
            <a:r>
              <a:rPr lang="uk-UA" sz="1600" b="1" dirty="0" err="1" smtClean="0">
                <a:solidFill>
                  <a:schemeClr val="tx1"/>
                </a:solidFill>
              </a:rPr>
              <a:t>form</a:t>
            </a:r>
            <a:r>
              <a:rPr lang="uk-UA" sz="1600" b="1" dirty="0" smtClean="0">
                <a:solidFill>
                  <a:schemeClr val="tx1"/>
                </a:solidFill>
              </a:rPr>
              <a:t>.</a:t>
            </a:r>
            <a:r>
              <a:rPr lang="ru-RU" sz="1600" b="1" dirty="0" smtClean="0">
                <a:solidFill>
                  <a:schemeClr val="tx1"/>
                </a:solidFill>
              </a:rPr>
              <a:t/>
            </a:r>
            <a:br>
              <a:rPr lang="ru-RU" sz="1600" b="1" dirty="0" smtClean="0">
                <a:solidFill>
                  <a:schemeClr val="tx1"/>
                </a:solidFill>
              </a:rPr>
            </a:br>
            <a:r>
              <a:rPr lang="en-US" sz="1600" b="1" dirty="0" smtClean="0">
                <a:solidFill>
                  <a:schemeClr val="tx1"/>
                </a:solidFill>
              </a:rPr>
              <a:t>Learn the new words and word combinations.</a:t>
            </a:r>
            <a:r>
              <a:rPr lang="ru-RU" sz="1600" dirty="0" smtClean="0">
                <a:solidFill>
                  <a:schemeClr val="tx1"/>
                </a:solidFill>
              </a:rPr>
              <a:t/>
            </a:r>
            <a:br>
              <a:rPr lang="ru-RU" sz="1600" dirty="0" smtClean="0">
                <a:solidFill>
                  <a:schemeClr val="tx1"/>
                </a:solidFill>
              </a:rPr>
            </a:br>
            <a:r>
              <a:rPr lang="uk-UA" sz="1600" b="1" dirty="0" err="1" smtClean="0">
                <a:solidFill>
                  <a:schemeClr val="tx1"/>
                </a:solidFill>
              </a:rPr>
              <a:t>Make</a:t>
            </a:r>
            <a:r>
              <a:rPr lang="uk-UA" sz="1600" b="1" dirty="0" smtClean="0">
                <a:solidFill>
                  <a:schemeClr val="tx1"/>
                </a:solidFill>
              </a:rPr>
              <a:t> </a:t>
            </a:r>
            <a:r>
              <a:rPr lang="uk-UA" sz="1600" b="1" dirty="0" err="1" smtClean="0">
                <a:solidFill>
                  <a:schemeClr val="tx1"/>
                </a:solidFill>
              </a:rPr>
              <a:t>summery</a:t>
            </a:r>
            <a:r>
              <a:rPr lang="uk-UA" sz="1600" b="1" dirty="0" smtClean="0">
                <a:solidFill>
                  <a:schemeClr val="tx1"/>
                </a:solidFill>
              </a:rPr>
              <a:t> </a:t>
            </a:r>
            <a:r>
              <a:rPr lang="uk-UA" sz="1600" b="1" dirty="0" err="1" smtClean="0">
                <a:solidFill>
                  <a:schemeClr val="tx1"/>
                </a:solidFill>
              </a:rPr>
              <a:t>of</a:t>
            </a:r>
            <a:r>
              <a:rPr lang="uk-UA" sz="1600" b="1" dirty="0" smtClean="0">
                <a:solidFill>
                  <a:schemeClr val="tx1"/>
                </a:solidFill>
              </a:rPr>
              <a:t> </a:t>
            </a:r>
            <a:r>
              <a:rPr lang="uk-UA" sz="1600" b="1" dirty="0" err="1" smtClean="0">
                <a:solidFill>
                  <a:schemeClr val="tx1"/>
                </a:solidFill>
              </a:rPr>
              <a:t>the</a:t>
            </a:r>
            <a:r>
              <a:rPr lang="uk-UA" sz="1600" b="1" dirty="0" smtClean="0">
                <a:solidFill>
                  <a:schemeClr val="tx1"/>
                </a:solidFill>
              </a:rPr>
              <a:t> </a:t>
            </a:r>
            <a:r>
              <a:rPr lang="uk-UA" sz="1600" b="1" dirty="0" err="1" smtClean="0">
                <a:solidFill>
                  <a:schemeClr val="tx1"/>
                </a:solidFill>
              </a:rPr>
              <a:t>text</a:t>
            </a:r>
            <a:r>
              <a:rPr lang="uk-UA" sz="1600" b="1" dirty="0" smtClean="0">
                <a:solidFill>
                  <a:schemeClr val="tx1"/>
                </a:solidFill>
              </a:rPr>
              <a:t> </a:t>
            </a:r>
            <a:r>
              <a:rPr lang="uk-UA" sz="1600" b="1" dirty="0" err="1" smtClean="0">
                <a:solidFill>
                  <a:schemeClr val="tx1"/>
                </a:solidFill>
              </a:rPr>
              <a:t>in</a:t>
            </a:r>
            <a:r>
              <a:rPr lang="uk-UA" sz="1600" b="1" dirty="0" smtClean="0">
                <a:solidFill>
                  <a:schemeClr val="tx1"/>
                </a:solidFill>
              </a:rPr>
              <a:t> </a:t>
            </a:r>
            <a:r>
              <a:rPr lang="uk-UA" sz="1600" b="1" dirty="0" err="1" smtClean="0">
                <a:solidFill>
                  <a:schemeClr val="tx1"/>
                </a:solidFill>
              </a:rPr>
              <a:t>English</a:t>
            </a:r>
            <a:r>
              <a:rPr lang="uk-UA" sz="1600" b="1" dirty="0" smtClean="0">
                <a:solidFill>
                  <a:schemeClr val="tx1"/>
                </a:solidFill>
              </a:rPr>
              <a:t>.</a:t>
            </a:r>
            <a:r>
              <a:rPr lang="ru-RU" sz="1600" b="1" dirty="0" smtClean="0">
                <a:solidFill>
                  <a:schemeClr val="tx1"/>
                </a:solidFill>
              </a:rPr>
              <a:t/>
            </a:r>
            <a:br>
              <a:rPr lang="ru-RU" sz="1600" b="1" dirty="0" smtClean="0">
                <a:solidFill>
                  <a:schemeClr val="tx1"/>
                </a:solidFill>
              </a:rPr>
            </a:br>
            <a:r>
              <a:rPr lang="en-US" sz="1600" b="1" dirty="0" smtClean="0">
                <a:solidFill>
                  <a:schemeClr val="tx1"/>
                </a:solidFill>
              </a:rPr>
              <a:t>Make some questions on the text.</a:t>
            </a:r>
            <a:r>
              <a:rPr lang="ru-RU" sz="1600" dirty="0" smtClean="0">
                <a:solidFill>
                  <a:schemeClr val="tx1"/>
                </a:solidFill>
              </a:rPr>
              <a:t/>
            </a:r>
            <a:br>
              <a:rPr lang="ru-RU" sz="1600" dirty="0" smtClean="0">
                <a:solidFill>
                  <a:schemeClr val="tx1"/>
                </a:solidFill>
              </a:rPr>
            </a:br>
            <a:r>
              <a:rPr lang="en-US" sz="1600" b="1" dirty="0" smtClean="0">
                <a:solidFill>
                  <a:schemeClr val="tx1"/>
                </a:solidFill>
              </a:rPr>
              <a:t>Complete the sentences. Choose from:</a:t>
            </a:r>
            <a:r>
              <a:rPr lang="ru-RU" dirty="0" smtClean="0"/>
              <a:t/>
            </a:r>
            <a:br>
              <a:rPr lang="ru-RU" dirty="0" smtClean="0"/>
            </a:br>
            <a:endParaRPr lang="ru-RU" dirty="0"/>
          </a:p>
        </p:txBody>
      </p:sp>
      <p:sp>
        <p:nvSpPr>
          <p:cNvPr id="3" name="Содержимое 2"/>
          <p:cNvSpPr>
            <a:spLocks noGrp="1"/>
          </p:cNvSpPr>
          <p:nvPr>
            <p:ph sz="quarter" idx="1"/>
          </p:nvPr>
        </p:nvSpPr>
        <p:spPr>
          <a:xfrm>
            <a:off x="323528" y="2060848"/>
            <a:ext cx="8482144" cy="4038200"/>
          </a:xfrm>
        </p:spPr>
        <p:txBody>
          <a:bodyPr>
            <a:normAutofit fontScale="62500" lnSpcReduction="20000"/>
          </a:bodyPr>
          <a:lstStyle/>
          <a:p>
            <a:r>
              <a:rPr lang="uk-UA" b="1" dirty="0" err="1" smtClean="0"/>
              <a:t>To</a:t>
            </a:r>
            <a:r>
              <a:rPr lang="uk-UA" b="1" dirty="0" smtClean="0"/>
              <a:t> </a:t>
            </a:r>
            <a:r>
              <a:rPr lang="uk-UA" b="1" dirty="0" err="1" smtClean="0"/>
              <a:t>waste</a:t>
            </a:r>
            <a:r>
              <a:rPr lang="uk-UA" b="1" dirty="0" smtClean="0"/>
              <a:t> </a:t>
            </a:r>
            <a:r>
              <a:rPr lang="uk-UA" b="1" dirty="0" err="1" smtClean="0"/>
              <a:t>–an</a:t>
            </a:r>
            <a:r>
              <a:rPr lang="uk-UA" b="1" dirty="0" smtClean="0"/>
              <a:t> </a:t>
            </a:r>
            <a:r>
              <a:rPr lang="uk-UA" b="1" dirty="0" err="1" smtClean="0"/>
              <a:t>unnecessary</a:t>
            </a:r>
            <a:r>
              <a:rPr lang="uk-UA" b="1" dirty="0" smtClean="0"/>
              <a:t> </a:t>
            </a:r>
            <a:r>
              <a:rPr lang="uk-UA" b="1" dirty="0" err="1" smtClean="0"/>
              <a:t>or</a:t>
            </a:r>
            <a:r>
              <a:rPr lang="uk-UA" b="1" dirty="0" smtClean="0"/>
              <a:t> </a:t>
            </a:r>
            <a:r>
              <a:rPr lang="uk-UA" b="1" dirty="0" err="1" smtClean="0"/>
              <a:t>wrong</a:t>
            </a:r>
            <a:r>
              <a:rPr lang="uk-UA" b="1" dirty="0" smtClean="0"/>
              <a:t> </a:t>
            </a:r>
            <a:r>
              <a:rPr lang="uk-UA" b="1" dirty="0" err="1" smtClean="0"/>
              <a:t>use</a:t>
            </a:r>
            <a:r>
              <a:rPr lang="uk-UA" b="1" dirty="0" smtClean="0"/>
              <a:t> </a:t>
            </a:r>
            <a:r>
              <a:rPr lang="uk-UA" b="1" dirty="0" err="1" smtClean="0"/>
              <a:t>of</a:t>
            </a:r>
            <a:r>
              <a:rPr lang="uk-UA" b="1" dirty="0" smtClean="0"/>
              <a:t> </a:t>
            </a:r>
            <a:r>
              <a:rPr lang="uk-UA" b="1" dirty="0" err="1" smtClean="0"/>
              <a:t>money</a:t>
            </a:r>
            <a:r>
              <a:rPr lang="uk-UA" b="1" dirty="0" smtClean="0"/>
              <a:t>, </a:t>
            </a:r>
            <a:r>
              <a:rPr lang="uk-UA" b="1" dirty="0" err="1" smtClean="0"/>
              <a:t>substances</a:t>
            </a:r>
            <a:r>
              <a:rPr lang="uk-UA" b="1" dirty="0" smtClean="0"/>
              <a:t>, </a:t>
            </a:r>
            <a:r>
              <a:rPr lang="uk-UA" b="1" dirty="0" err="1" smtClean="0"/>
              <a:t>time</a:t>
            </a:r>
            <a:r>
              <a:rPr lang="uk-UA" b="1" dirty="0" smtClean="0"/>
              <a:t>, </a:t>
            </a:r>
            <a:r>
              <a:rPr lang="uk-UA" b="1" dirty="0" err="1" smtClean="0"/>
              <a:t>energy</a:t>
            </a:r>
            <a:r>
              <a:rPr lang="uk-UA" b="1" dirty="0" smtClean="0"/>
              <a:t>, </a:t>
            </a:r>
            <a:r>
              <a:rPr lang="uk-UA" b="1" dirty="0" err="1" smtClean="0"/>
              <a:t>abilities</a:t>
            </a:r>
            <a:r>
              <a:rPr lang="uk-UA" b="1" dirty="0" smtClean="0"/>
              <a:t>, </a:t>
            </a:r>
            <a:r>
              <a:rPr lang="uk-UA" b="1" dirty="0" err="1" smtClean="0"/>
              <a:t>etc</a:t>
            </a:r>
            <a:r>
              <a:rPr lang="uk-UA" b="1" dirty="0" smtClean="0"/>
              <a:t>.</a:t>
            </a:r>
            <a:endParaRPr lang="ru-RU" dirty="0" smtClean="0"/>
          </a:p>
          <a:p>
            <a:r>
              <a:rPr lang="uk-UA" b="1" dirty="0" err="1" smtClean="0"/>
              <a:t>To</a:t>
            </a:r>
            <a:r>
              <a:rPr lang="uk-UA" b="1" dirty="0" smtClean="0"/>
              <a:t> </a:t>
            </a:r>
            <a:r>
              <a:rPr lang="uk-UA" b="1" dirty="0" err="1" smtClean="0"/>
              <a:t>increase</a:t>
            </a:r>
            <a:r>
              <a:rPr lang="uk-UA" b="1" dirty="0" smtClean="0"/>
              <a:t> – </a:t>
            </a:r>
            <a:r>
              <a:rPr lang="uk-UA" b="1" dirty="0" err="1" smtClean="0"/>
              <a:t>to</a:t>
            </a:r>
            <a:r>
              <a:rPr lang="uk-UA" b="1" dirty="0" smtClean="0"/>
              <a:t> (</a:t>
            </a:r>
            <a:r>
              <a:rPr lang="uk-UA" b="1" dirty="0" err="1" smtClean="0"/>
              <a:t>make</a:t>
            </a:r>
            <a:r>
              <a:rPr lang="uk-UA" b="1" dirty="0" smtClean="0"/>
              <a:t> </a:t>
            </a:r>
            <a:r>
              <a:rPr lang="uk-UA" b="1" dirty="0" err="1" smtClean="0"/>
              <a:t>something</a:t>
            </a:r>
            <a:r>
              <a:rPr lang="uk-UA" b="1" dirty="0" smtClean="0"/>
              <a:t>) </a:t>
            </a:r>
            <a:r>
              <a:rPr lang="uk-UA" b="1" dirty="0" err="1" smtClean="0"/>
              <a:t>become</a:t>
            </a:r>
            <a:r>
              <a:rPr lang="uk-UA" b="1" dirty="0" smtClean="0"/>
              <a:t> </a:t>
            </a:r>
            <a:r>
              <a:rPr lang="uk-UA" b="1" dirty="0" err="1" smtClean="0"/>
              <a:t>larger</a:t>
            </a:r>
            <a:r>
              <a:rPr lang="uk-UA" b="1" dirty="0" smtClean="0"/>
              <a:t> </a:t>
            </a:r>
            <a:r>
              <a:rPr lang="uk-UA" b="1" dirty="0" err="1" smtClean="0"/>
              <a:t>in</a:t>
            </a:r>
            <a:r>
              <a:rPr lang="uk-UA" b="1" dirty="0" smtClean="0"/>
              <a:t> </a:t>
            </a:r>
            <a:r>
              <a:rPr lang="uk-UA" b="1" dirty="0" err="1" smtClean="0"/>
              <a:t>amount</a:t>
            </a:r>
            <a:r>
              <a:rPr lang="uk-UA" b="1" dirty="0" smtClean="0"/>
              <a:t> </a:t>
            </a:r>
            <a:r>
              <a:rPr lang="uk-UA" b="1" dirty="0" err="1" smtClean="0"/>
              <a:t>or</a:t>
            </a:r>
            <a:r>
              <a:rPr lang="uk-UA" b="1" dirty="0" smtClean="0"/>
              <a:t> </a:t>
            </a:r>
            <a:r>
              <a:rPr lang="uk-UA" b="1" dirty="0" err="1" smtClean="0"/>
              <a:t>size</a:t>
            </a:r>
            <a:endParaRPr lang="ru-RU" dirty="0" smtClean="0"/>
          </a:p>
          <a:p>
            <a:r>
              <a:rPr lang="uk-UA" b="1" dirty="0" err="1" smtClean="0"/>
              <a:t>Pollution</a:t>
            </a:r>
            <a:r>
              <a:rPr lang="uk-UA" b="1" dirty="0" smtClean="0"/>
              <a:t> – </a:t>
            </a:r>
            <a:r>
              <a:rPr lang="uk-UA" b="1" dirty="0" err="1" smtClean="0"/>
              <a:t>damage</a:t>
            </a:r>
            <a:r>
              <a:rPr lang="uk-UA" b="1" dirty="0" smtClean="0"/>
              <a:t> </a:t>
            </a:r>
            <a:r>
              <a:rPr lang="uk-UA" b="1" dirty="0" err="1" smtClean="0"/>
              <a:t>caused</a:t>
            </a:r>
            <a:r>
              <a:rPr lang="uk-UA" b="1" dirty="0" smtClean="0"/>
              <a:t> </a:t>
            </a:r>
            <a:r>
              <a:rPr lang="uk-UA" b="1" dirty="0" err="1" smtClean="0"/>
              <a:t>to</a:t>
            </a:r>
            <a:r>
              <a:rPr lang="uk-UA" b="1" dirty="0" smtClean="0"/>
              <a:t> </a:t>
            </a:r>
            <a:r>
              <a:rPr lang="uk-UA" b="1" dirty="0" err="1" smtClean="0"/>
              <a:t>water</a:t>
            </a:r>
            <a:r>
              <a:rPr lang="uk-UA" b="1" dirty="0" smtClean="0"/>
              <a:t>, </a:t>
            </a:r>
            <a:r>
              <a:rPr lang="uk-UA" b="1" dirty="0" err="1" smtClean="0"/>
              <a:t>air</a:t>
            </a:r>
            <a:r>
              <a:rPr lang="uk-UA" b="1" dirty="0" smtClean="0"/>
              <a:t>, </a:t>
            </a:r>
            <a:r>
              <a:rPr lang="uk-UA" b="1" dirty="0" err="1" smtClean="0"/>
              <a:t>etc</a:t>
            </a:r>
            <a:r>
              <a:rPr lang="uk-UA" b="1" dirty="0" smtClean="0"/>
              <a:t>. </a:t>
            </a:r>
            <a:r>
              <a:rPr lang="uk-UA" b="1" dirty="0" err="1" smtClean="0"/>
              <a:t>by</a:t>
            </a:r>
            <a:r>
              <a:rPr lang="uk-UA" b="1" dirty="0" smtClean="0"/>
              <a:t> </a:t>
            </a:r>
            <a:r>
              <a:rPr lang="uk-UA" b="1" dirty="0" err="1" smtClean="0"/>
              <a:t>harmful</a:t>
            </a:r>
            <a:r>
              <a:rPr lang="uk-UA" b="1" dirty="0" smtClean="0"/>
              <a:t> </a:t>
            </a:r>
            <a:r>
              <a:rPr lang="uk-UA" b="1" dirty="0" err="1" smtClean="0"/>
              <a:t>substances</a:t>
            </a:r>
            <a:r>
              <a:rPr lang="uk-UA" b="1" dirty="0" smtClean="0"/>
              <a:t> </a:t>
            </a:r>
            <a:r>
              <a:rPr lang="uk-UA" b="1" dirty="0" err="1" smtClean="0"/>
              <a:t>or</a:t>
            </a:r>
            <a:r>
              <a:rPr lang="uk-UA" b="1" dirty="0" smtClean="0"/>
              <a:t> </a:t>
            </a:r>
            <a:r>
              <a:rPr lang="uk-UA" b="1" dirty="0" err="1" smtClean="0"/>
              <a:t>waste</a:t>
            </a:r>
            <a:endParaRPr lang="ru-RU" dirty="0" smtClean="0"/>
          </a:p>
          <a:p>
            <a:r>
              <a:rPr lang="uk-UA" b="1" dirty="0" err="1" smtClean="0"/>
              <a:t>To</a:t>
            </a:r>
            <a:r>
              <a:rPr lang="uk-UA" b="1" dirty="0" smtClean="0"/>
              <a:t> </a:t>
            </a:r>
            <a:r>
              <a:rPr lang="uk-UA" b="1" dirty="0" err="1" smtClean="0"/>
              <a:t>predict</a:t>
            </a:r>
            <a:r>
              <a:rPr lang="uk-UA" b="1" dirty="0" smtClean="0"/>
              <a:t> – </a:t>
            </a:r>
            <a:r>
              <a:rPr lang="uk-UA" b="1" dirty="0" err="1" smtClean="0"/>
              <a:t>to</a:t>
            </a:r>
            <a:r>
              <a:rPr lang="uk-UA" b="1" dirty="0" smtClean="0"/>
              <a:t> </a:t>
            </a:r>
            <a:r>
              <a:rPr lang="uk-UA" b="1" dirty="0" err="1" smtClean="0"/>
              <a:t>say</a:t>
            </a:r>
            <a:r>
              <a:rPr lang="uk-UA" b="1" dirty="0" smtClean="0"/>
              <a:t> </a:t>
            </a:r>
            <a:r>
              <a:rPr lang="uk-UA" b="1" dirty="0" err="1" smtClean="0"/>
              <a:t>that</a:t>
            </a:r>
            <a:r>
              <a:rPr lang="uk-UA" b="1" dirty="0" smtClean="0"/>
              <a:t> </a:t>
            </a:r>
            <a:r>
              <a:rPr lang="uk-UA" b="1" dirty="0" err="1" smtClean="0"/>
              <a:t>an</a:t>
            </a:r>
            <a:r>
              <a:rPr lang="uk-UA" b="1" dirty="0" smtClean="0"/>
              <a:t> </a:t>
            </a:r>
            <a:r>
              <a:rPr lang="uk-UA" b="1" dirty="0" err="1" smtClean="0"/>
              <a:t>event</a:t>
            </a:r>
            <a:r>
              <a:rPr lang="uk-UA" b="1" dirty="0" smtClean="0"/>
              <a:t> </a:t>
            </a:r>
            <a:r>
              <a:rPr lang="uk-UA" b="1" dirty="0" err="1" smtClean="0"/>
              <a:t>or</a:t>
            </a:r>
            <a:r>
              <a:rPr lang="uk-UA" b="1" dirty="0" smtClean="0"/>
              <a:t> </a:t>
            </a:r>
            <a:r>
              <a:rPr lang="uk-UA" b="1" dirty="0" err="1" smtClean="0"/>
              <a:t>action</a:t>
            </a:r>
            <a:r>
              <a:rPr lang="uk-UA" b="1" dirty="0" smtClean="0"/>
              <a:t> </a:t>
            </a:r>
            <a:r>
              <a:rPr lang="uk-UA" b="1" dirty="0" err="1" smtClean="0"/>
              <a:t>will</a:t>
            </a:r>
            <a:r>
              <a:rPr lang="uk-UA" b="1" dirty="0" smtClean="0"/>
              <a:t> </a:t>
            </a:r>
            <a:r>
              <a:rPr lang="uk-UA" b="1" dirty="0" err="1" smtClean="0"/>
              <a:t>happen</a:t>
            </a:r>
            <a:r>
              <a:rPr lang="uk-UA" b="1" dirty="0" smtClean="0"/>
              <a:t> </a:t>
            </a:r>
            <a:r>
              <a:rPr lang="uk-UA" b="1" dirty="0" err="1" smtClean="0"/>
              <a:t>in</a:t>
            </a:r>
            <a:r>
              <a:rPr lang="uk-UA" b="1" dirty="0" smtClean="0"/>
              <a:t> </a:t>
            </a:r>
            <a:r>
              <a:rPr lang="uk-UA" b="1" dirty="0" err="1" smtClean="0"/>
              <a:t>the</a:t>
            </a:r>
            <a:r>
              <a:rPr lang="uk-UA" b="1" dirty="0" smtClean="0"/>
              <a:t> </a:t>
            </a:r>
            <a:r>
              <a:rPr lang="uk-UA" b="1" dirty="0" err="1" smtClean="0"/>
              <a:t>future</a:t>
            </a:r>
            <a:r>
              <a:rPr lang="uk-UA" b="1" dirty="0" smtClean="0"/>
              <a:t>,</a:t>
            </a:r>
            <a:endParaRPr lang="ru-RU" dirty="0" smtClean="0"/>
          </a:p>
          <a:p>
            <a:r>
              <a:rPr lang="uk-UA" b="1" dirty="0" err="1" smtClean="0"/>
              <a:t>especially</a:t>
            </a:r>
            <a:r>
              <a:rPr lang="uk-UA" b="1" dirty="0" smtClean="0"/>
              <a:t> </a:t>
            </a:r>
            <a:r>
              <a:rPr lang="uk-UA" b="1" dirty="0" err="1" smtClean="0"/>
              <a:t>asa</a:t>
            </a:r>
            <a:r>
              <a:rPr lang="uk-UA" b="1" dirty="0" smtClean="0"/>
              <a:t> </a:t>
            </a:r>
            <a:r>
              <a:rPr lang="uk-UA" b="1" dirty="0" err="1" smtClean="0"/>
              <a:t>result</a:t>
            </a:r>
            <a:r>
              <a:rPr lang="uk-UA" b="1" dirty="0" smtClean="0"/>
              <a:t> </a:t>
            </a:r>
            <a:r>
              <a:rPr lang="uk-UA" b="1" dirty="0" err="1" smtClean="0"/>
              <a:t>of</a:t>
            </a:r>
            <a:r>
              <a:rPr lang="uk-UA" b="1" dirty="0" smtClean="0"/>
              <a:t> </a:t>
            </a:r>
            <a:r>
              <a:rPr lang="uk-UA" b="1" dirty="0" err="1" smtClean="0"/>
              <a:t>knowledge</a:t>
            </a:r>
            <a:r>
              <a:rPr lang="uk-UA" b="1" dirty="0" smtClean="0"/>
              <a:t> </a:t>
            </a:r>
            <a:r>
              <a:rPr lang="uk-UA" b="1" dirty="0" err="1" smtClean="0"/>
              <a:t>or</a:t>
            </a:r>
            <a:r>
              <a:rPr lang="uk-UA" b="1" dirty="0" smtClean="0"/>
              <a:t> </a:t>
            </a:r>
            <a:r>
              <a:rPr lang="uk-UA" b="1" dirty="0" err="1" smtClean="0"/>
              <a:t>experience</a:t>
            </a:r>
            <a:endParaRPr lang="ru-RU" dirty="0" smtClean="0"/>
          </a:p>
          <a:p>
            <a:r>
              <a:rPr lang="uk-UA" b="1" dirty="0" err="1" smtClean="0"/>
              <a:t>To</a:t>
            </a:r>
            <a:r>
              <a:rPr lang="uk-UA" b="1" dirty="0" smtClean="0"/>
              <a:t> </a:t>
            </a:r>
            <a:r>
              <a:rPr lang="uk-UA" b="1" dirty="0" err="1" smtClean="0"/>
              <a:t>reduce</a:t>
            </a:r>
            <a:r>
              <a:rPr lang="uk-UA" b="1" dirty="0" smtClean="0"/>
              <a:t> – </a:t>
            </a:r>
            <a:r>
              <a:rPr lang="uk-UA" b="1" dirty="0" err="1" smtClean="0"/>
              <a:t>to</a:t>
            </a:r>
            <a:r>
              <a:rPr lang="uk-UA" b="1" dirty="0" smtClean="0"/>
              <a:t> </a:t>
            </a:r>
            <a:r>
              <a:rPr lang="uk-UA" b="1" dirty="0" err="1" smtClean="0"/>
              <a:t>become</a:t>
            </a:r>
            <a:r>
              <a:rPr lang="uk-UA" b="1" dirty="0" smtClean="0"/>
              <a:t> </a:t>
            </a:r>
            <a:r>
              <a:rPr lang="uk-UA" b="1" dirty="0" err="1" smtClean="0"/>
              <a:t>or</a:t>
            </a:r>
            <a:r>
              <a:rPr lang="uk-UA" b="1" dirty="0" smtClean="0"/>
              <a:t> </a:t>
            </a:r>
            <a:r>
              <a:rPr lang="uk-UA" b="1" dirty="0" err="1" smtClean="0"/>
              <a:t>to</a:t>
            </a:r>
            <a:r>
              <a:rPr lang="uk-UA" b="1" dirty="0" smtClean="0"/>
              <a:t> </a:t>
            </a:r>
            <a:r>
              <a:rPr lang="uk-UA" b="1" dirty="0" err="1" smtClean="0"/>
              <a:t>make</a:t>
            </a:r>
            <a:r>
              <a:rPr lang="uk-UA" b="1" dirty="0" smtClean="0"/>
              <a:t> </a:t>
            </a:r>
            <a:r>
              <a:rPr lang="uk-UA" b="1" dirty="0" err="1" smtClean="0"/>
              <a:t>something</a:t>
            </a:r>
            <a:r>
              <a:rPr lang="uk-UA" b="1" dirty="0" smtClean="0"/>
              <a:t> </a:t>
            </a:r>
            <a:r>
              <a:rPr lang="uk-UA" b="1" dirty="0" err="1" smtClean="0"/>
              <a:t>become</a:t>
            </a:r>
            <a:r>
              <a:rPr lang="uk-UA" b="1" dirty="0" smtClean="0"/>
              <a:t> </a:t>
            </a:r>
            <a:r>
              <a:rPr lang="uk-UA" b="1" dirty="0" err="1" smtClean="0"/>
              <a:t>smaller</a:t>
            </a:r>
            <a:r>
              <a:rPr lang="uk-UA" b="1" dirty="0" smtClean="0"/>
              <a:t> </a:t>
            </a:r>
            <a:r>
              <a:rPr lang="uk-UA" b="1" dirty="0" err="1" smtClean="0"/>
              <a:t>in</a:t>
            </a:r>
            <a:endParaRPr lang="ru-RU" dirty="0" smtClean="0"/>
          </a:p>
          <a:p>
            <a:r>
              <a:rPr lang="uk-UA" b="1" dirty="0" err="1" smtClean="0"/>
              <a:t>size</a:t>
            </a:r>
            <a:r>
              <a:rPr lang="uk-UA" b="1" dirty="0" smtClean="0"/>
              <a:t>, </a:t>
            </a:r>
            <a:r>
              <a:rPr lang="uk-UA" b="1" dirty="0" err="1" smtClean="0"/>
              <a:t>amount</a:t>
            </a:r>
            <a:r>
              <a:rPr lang="uk-UA" b="1" dirty="0" smtClean="0"/>
              <a:t>,</a:t>
            </a:r>
            <a:r>
              <a:rPr lang="uk-UA" b="1" dirty="0" err="1" smtClean="0"/>
              <a:t>degree</a:t>
            </a:r>
            <a:r>
              <a:rPr lang="uk-UA" b="1" dirty="0" smtClean="0"/>
              <a:t>, </a:t>
            </a:r>
            <a:r>
              <a:rPr lang="uk-UA" b="1" dirty="0" err="1" smtClean="0"/>
              <a:t>importance</a:t>
            </a:r>
            <a:r>
              <a:rPr lang="uk-UA" b="1" dirty="0" smtClean="0"/>
              <a:t>, </a:t>
            </a:r>
            <a:r>
              <a:rPr lang="uk-UA" b="1" dirty="0" err="1" smtClean="0"/>
              <a:t>etc</a:t>
            </a:r>
            <a:r>
              <a:rPr lang="uk-UA" b="1" dirty="0" smtClean="0"/>
              <a:t>.</a:t>
            </a:r>
            <a:endParaRPr lang="ru-RU" dirty="0" smtClean="0"/>
          </a:p>
          <a:p>
            <a:r>
              <a:rPr lang="uk-UA" b="1" dirty="0" err="1" smtClean="0"/>
              <a:t>Population</a:t>
            </a:r>
            <a:r>
              <a:rPr lang="uk-UA" b="1" dirty="0" smtClean="0"/>
              <a:t> – </a:t>
            </a:r>
            <a:r>
              <a:rPr lang="uk-UA" b="1" dirty="0" err="1" smtClean="0"/>
              <a:t>all</a:t>
            </a:r>
            <a:r>
              <a:rPr lang="uk-UA" b="1" dirty="0" smtClean="0"/>
              <a:t> </a:t>
            </a:r>
            <a:r>
              <a:rPr lang="uk-UA" b="1" dirty="0" err="1" smtClean="0"/>
              <a:t>the</a:t>
            </a:r>
            <a:r>
              <a:rPr lang="uk-UA" b="1" dirty="0" smtClean="0"/>
              <a:t> </a:t>
            </a:r>
            <a:r>
              <a:rPr lang="uk-UA" b="1" dirty="0" err="1" smtClean="0"/>
              <a:t>people</a:t>
            </a:r>
            <a:r>
              <a:rPr lang="uk-UA" b="1" dirty="0" smtClean="0"/>
              <a:t> </a:t>
            </a:r>
            <a:r>
              <a:rPr lang="uk-UA" b="1" dirty="0" err="1" smtClean="0"/>
              <a:t>living</a:t>
            </a:r>
            <a:r>
              <a:rPr lang="uk-UA" b="1" dirty="0" smtClean="0"/>
              <a:t> </a:t>
            </a:r>
            <a:r>
              <a:rPr lang="uk-UA" b="1" dirty="0" err="1" smtClean="0"/>
              <a:t>in</a:t>
            </a:r>
            <a:r>
              <a:rPr lang="uk-UA" b="1" dirty="0" smtClean="0"/>
              <a:t> a </a:t>
            </a:r>
            <a:r>
              <a:rPr lang="uk-UA" b="1" dirty="0" err="1" smtClean="0"/>
              <a:t>particular</a:t>
            </a:r>
            <a:r>
              <a:rPr lang="uk-UA" b="1" dirty="0" smtClean="0"/>
              <a:t> </a:t>
            </a:r>
            <a:r>
              <a:rPr lang="uk-UA" b="1" dirty="0" err="1" smtClean="0"/>
              <a:t>country</a:t>
            </a:r>
            <a:r>
              <a:rPr lang="uk-UA" b="1" dirty="0" smtClean="0"/>
              <a:t>, </a:t>
            </a:r>
            <a:r>
              <a:rPr lang="uk-UA" b="1" dirty="0" err="1" smtClean="0"/>
              <a:t>area</a:t>
            </a:r>
            <a:r>
              <a:rPr lang="uk-UA" b="1" dirty="0" smtClean="0"/>
              <a:t>, </a:t>
            </a:r>
            <a:r>
              <a:rPr lang="uk-UA" b="1" dirty="0" err="1" smtClean="0"/>
              <a:t>or</a:t>
            </a:r>
            <a:r>
              <a:rPr lang="uk-UA" b="1" dirty="0" smtClean="0"/>
              <a:t> </a:t>
            </a:r>
            <a:r>
              <a:rPr lang="uk-UA" b="1" dirty="0" err="1" smtClean="0"/>
              <a:t>place</a:t>
            </a:r>
            <a:endParaRPr lang="ru-RU" dirty="0" smtClean="0"/>
          </a:p>
          <a:p>
            <a:r>
              <a:rPr lang="uk-UA" b="1" dirty="0" smtClean="0"/>
              <a:t>A </a:t>
            </a:r>
            <a:r>
              <a:rPr lang="uk-UA" b="1" dirty="0" err="1" smtClean="0"/>
              <a:t>power</a:t>
            </a:r>
            <a:r>
              <a:rPr lang="uk-UA" b="1" dirty="0" smtClean="0"/>
              <a:t> </a:t>
            </a:r>
            <a:r>
              <a:rPr lang="uk-UA" b="1" dirty="0" err="1" smtClean="0"/>
              <a:t>station</a:t>
            </a:r>
            <a:r>
              <a:rPr lang="uk-UA" b="1" dirty="0" smtClean="0"/>
              <a:t> – </a:t>
            </a:r>
            <a:r>
              <a:rPr lang="uk-UA" b="1" dirty="0" err="1" smtClean="0"/>
              <a:t>an</a:t>
            </a:r>
            <a:r>
              <a:rPr lang="uk-UA" b="1" dirty="0" smtClean="0"/>
              <a:t> </a:t>
            </a:r>
            <a:r>
              <a:rPr lang="uk-UA" b="1" dirty="0" err="1" smtClean="0"/>
              <a:t>installation</a:t>
            </a:r>
            <a:r>
              <a:rPr lang="uk-UA" b="1" dirty="0" smtClean="0"/>
              <a:t> </a:t>
            </a:r>
            <a:r>
              <a:rPr lang="uk-UA" b="1" dirty="0" err="1" smtClean="0"/>
              <a:t>where</a:t>
            </a:r>
            <a:r>
              <a:rPr lang="uk-UA" b="1" dirty="0" smtClean="0"/>
              <a:t> </a:t>
            </a:r>
            <a:r>
              <a:rPr lang="uk-UA" b="1" dirty="0" err="1" smtClean="0"/>
              <a:t>electrical</a:t>
            </a:r>
            <a:r>
              <a:rPr lang="uk-UA" b="1" dirty="0" smtClean="0"/>
              <a:t> </a:t>
            </a:r>
            <a:r>
              <a:rPr lang="uk-UA" b="1" dirty="0" err="1" smtClean="0"/>
              <a:t>power</a:t>
            </a:r>
            <a:r>
              <a:rPr lang="uk-UA" b="1" dirty="0" smtClean="0"/>
              <a:t> </a:t>
            </a:r>
            <a:r>
              <a:rPr lang="uk-UA" b="1" dirty="0" err="1" smtClean="0"/>
              <a:t>is</a:t>
            </a:r>
            <a:r>
              <a:rPr lang="uk-UA" b="1" dirty="0" smtClean="0"/>
              <a:t> </a:t>
            </a:r>
            <a:r>
              <a:rPr lang="uk-UA" b="1" dirty="0" err="1" smtClean="0"/>
              <a:t>generated</a:t>
            </a:r>
            <a:r>
              <a:rPr lang="uk-UA" b="1" dirty="0" smtClean="0"/>
              <a:t> </a:t>
            </a:r>
            <a:r>
              <a:rPr lang="uk-UA" b="1" dirty="0" err="1" smtClean="0"/>
              <a:t>for</a:t>
            </a:r>
            <a:r>
              <a:rPr lang="uk-UA" b="1" dirty="0" smtClean="0"/>
              <a:t> </a:t>
            </a:r>
            <a:r>
              <a:rPr lang="uk-UA" b="1" dirty="0" err="1" smtClean="0"/>
              <a:t>distribution</a:t>
            </a:r>
            <a:r>
              <a:rPr lang="uk-UA" b="1" dirty="0" smtClean="0"/>
              <a:t>.</a:t>
            </a:r>
            <a:endParaRPr lang="ru-RU" dirty="0" smtClean="0"/>
          </a:p>
          <a:p>
            <a:r>
              <a:rPr lang="ru-RU" b="1" dirty="0" err="1" smtClean="0"/>
              <a:t>Energy</a:t>
            </a:r>
            <a:r>
              <a:rPr lang="ru-RU" b="1" dirty="0" smtClean="0"/>
              <a:t> - </a:t>
            </a:r>
            <a:r>
              <a:rPr lang="ru-RU" b="1" dirty="0" err="1" smtClean="0"/>
              <a:t>the</a:t>
            </a:r>
            <a:r>
              <a:rPr lang="ru-RU" b="1" dirty="0" smtClean="0"/>
              <a:t> </a:t>
            </a:r>
            <a:r>
              <a:rPr lang="ru-RU" b="1" dirty="0" err="1" smtClean="0"/>
              <a:t>power</a:t>
            </a:r>
            <a:r>
              <a:rPr lang="ru-RU" b="1" dirty="0" smtClean="0"/>
              <a:t> </a:t>
            </a:r>
            <a:r>
              <a:rPr lang="ru-RU" b="1" dirty="0" err="1" smtClean="0"/>
              <a:t>and</a:t>
            </a:r>
            <a:r>
              <a:rPr lang="ru-RU" b="1" dirty="0" smtClean="0"/>
              <a:t> </a:t>
            </a:r>
            <a:r>
              <a:rPr lang="ru-RU" b="1" dirty="0" err="1" smtClean="0"/>
              <a:t>ability</a:t>
            </a:r>
            <a:r>
              <a:rPr lang="ru-RU" b="1" dirty="0" smtClean="0"/>
              <a:t> </a:t>
            </a:r>
            <a:r>
              <a:rPr lang="ru-RU" b="1" dirty="0" err="1" smtClean="0"/>
              <a:t>to</a:t>
            </a:r>
            <a:r>
              <a:rPr lang="ru-RU" b="1" dirty="0" smtClean="0"/>
              <a:t> </a:t>
            </a:r>
            <a:r>
              <a:rPr lang="ru-RU" b="1" dirty="0" err="1" smtClean="0"/>
              <a:t>be</a:t>
            </a:r>
            <a:r>
              <a:rPr lang="ru-RU" b="1" dirty="0" smtClean="0"/>
              <a:t> </a:t>
            </a:r>
            <a:r>
              <a:rPr lang="ru-RU" b="1" dirty="0" err="1" smtClean="0"/>
              <a:t>physically</a:t>
            </a:r>
            <a:r>
              <a:rPr lang="ru-RU" b="1" dirty="0" smtClean="0"/>
              <a:t> </a:t>
            </a:r>
            <a:r>
              <a:rPr lang="ru-RU" b="1" dirty="0" err="1" smtClean="0"/>
              <a:t>and</a:t>
            </a:r>
            <a:r>
              <a:rPr lang="ru-RU" b="1" dirty="0" smtClean="0"/>
              <a:t> </a:t>
            </a:r>
            <a:r>
              <a:rPr lang="ru-RU" b="1" dirty="0" err="1" smtClean="0"/>
              <a:t>mentally</a:t>
            </a:r>
            <a:r>
              <a:rPr lang="ru-RU" b="1" dirty="0" smtClean="0"/>
              <a:t> </a:t>
            </a:r>
            <a:r>
              <a:rPr lang="ru-RU" b="1" dirty="0" err="1" smtClean="0"/>
              <a:t>active</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err="1" smtClean="0"/>
              <a:t>Task</a:t>
            </a:r>
            <a:r>
              <a:rPr lang="uk-UA" b="1" dirty="0" smtClean="0"/>
              <a:t> 2</a:t>
            </a:r>
            <a:r>
              <a:rPr lang="uk-UA" dirty="0" smtClean="0"/>
              <a:t>. </a:t>
            </a:r>
            <a:r>
              <a:rPr lang="uk-UA" dirty="0" err="1" smtClean="0"/>
              <a:t>Decide</a:t>
            </a:r>
            <a:r>
              <a:rPr lang="uk-UA" dirty="0" smtClean="0"/>
              <a:t> </a:t>
            </a:r>
            <a:r>
              <a:rPr lang="uk-UA" dirty="0" err="1" smtClean="0"/>
              <a:t>if</a:t>
            </a:r>
            <a:r>
              <a:rPr lang="uk-UA" dirty="0" smtClean="0"/>
              <a:t> </a:t>
            </a:r>
            <a:r>
              <a:rPr lang="uk-UA" dirty="0" err="1" smtClean="0"/>
              <a:t>statements</a:t>
            </a:r>
            <a:r>
              <a:rPr lang="uk-UA" dirty="0" smtClean="0"/>
              <a:t> </a:t>
            </a:r>
            <a:r>
              <a:rPr lang="uk-UA" dirty="0" err="1" smtClean="0"/>
              <a:t>are</a:t>
            </a:r>
            <a:r>
              <a:rPr lang="uk-UA" dirty="0" smtClean="0"/>
              <a:t> </a:t>
            </a:r>
            <a:r>
              <a:rPr lang="uk-UA" dirty="0" err="1" smtClean="0"/>
              <a:t>true</a:t>
            </a:r>
            <a:r>
              <a:rPr lang="uk-UA" dirty="0" smtClean="0"/>
              <a:t> </a:t>
            </a:r>
            <a:r>
              <a:rPr lang="uk-UA" dirty="0" err="1" smtClean="0"/>
              <a:t>or</a:t>
            </a:r>
            <a:r>
              <a:rPr lang="uk-UA" dirty="0" smtClean="0"/>
              <a:t> </a:t>
            </a:r>
            <a:r>
              <a:rPr lang="uk-UA" dirty="0" err="1" smtClean="0"/>
              <a:t>false</a:t>
            </a:r>
            <a:r>
              <a:rPr lang="uk-UA" dirty="0" smtClean="0"/>
              <a:t> </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fontScale="92500"/>
          </a:bodyPr>
          <a:lstStyle/>
          <a:p>
            <a:r>
              <a:rPr lang="uk-UA" dirty="0" smtClean="0"/>
              <a:t>1. </a:t>
            </a:r>
            <a:r>
              <a:rPr lang="uk-UA" dirty="0" err="1" smtClean="0"/>
              <a:t>Water</a:t>
            </a:r>
            <a:r>
              <a:rPr lang="uk-UA" dirty="0" smtClean="0"/>
              <a:t> </a:t>
            </a:r>
            <a:r>
              <a:rPr lang="uk-UA" dirty="0" err="1" smtClean="0"/>
              <a:t>is</a:t>
            </a:r>
            <a:r>
              <a:rPr lang="uk-UA" dirty="0" smtClean="0"/>
              <a:t> </a:t>
            </a:r>
            <a:r>
              <a:rPr lang="uk-UA" dirty="0" err="1" smtClean="0"/>
              <a:t>necessary</a:t>
            </a:r>
            <a:r>
              <a:rPr lang="uk-UA" dirty="0" smtClean="0"/>
              <a:t> </a:t>
            </a:r>
            <a:r>
              <a:rPr lang="uk-UA" dirty="0" err="1" smtClean="0"/>
              <a:t>for</a:t>
            </a:r>
            <a:r>
              <a:rPr lang="uk-UA" dirty="0" smtClean="0"/>
              <a:t> </a:t>
            </a:r>
            <a:r>
              <a:rPr lang="uk-UA" dirty="0" err="1" smtClean="0"/>
              <a:t>our</a:t>
            </a:r>
            <a:r>
              <a:rPr lang="uk-UA" dirty="0" smtClean="0"/>
              <a:t> </a:t>
            </a:r>
            <a:r>
              <a:rPr lang="uk-UA" dirty="0" err="1" smtClean="0"/>
              <a:t>everyday</a:t>
            </a:r>
            <a:r>
              <a:rPr lang="uk-UA" dirty="0" smtClean="0"/>
              <a:t> </a:t>
            </a:r>
            <a:r>
              <a:rPr lang="uk-UA" dirty="0" err="1" smtClean="0"/>
              <a:t>lives</a:t>
            </a:r>
            <a:r>
              <a:rPr lang="uk-UA" dirty="0" smtClean="0"/>
              <a:t>. </a:t>
            </a:r>
            <a:endParaRPr lang="ru-RU" dirty="0" smtClean="0"/>
          </a:p>
          <a:p>
            <a:r>
              <a:rPr lang="uk-UA" dirty="0" smtClean="0"/>
              <a:t>2. </a:t>
            </a:r>
            <a:r>
              <a:rPr lang="uk-UA" dirty="0" err="1" smtClean="0"/>
              <a:t>We</a:t>
            </a:r>
            <a:r>
              <a:rPr lang="uk-UA" dirty="0" smtClean="0"/>
              <a:t> </a:t>
            </a:r>
            <a:r>
              <a:rPr lang="uk-UA" dirty="0" err="1" smtClean="0"/>
              <a:t>can</a:t>
            </a:r>
            <a:r>
              <a:rPr lang="uk-UA" dirty="0" smtClean="0"/>
              <a:t> </a:t>
            </a:r>
            <a:r>
              <a:rPr lang="uk-UA" dirty="0" err="1" smtClean="0"/>
              <a:t>use</a:t>
            </a:r>
            <a:r>
              <a:rPr lang="uk-UA" dirty="0" smtClean="0"/>
              <a:t> </a:t>
            </a:r>
            <a:r>
              <a:rPr lang="uk-UA" dirty="0" err="1" smtClean="0"/>
              <a:t>most</a:t>
            </a:r>
            <a:r>
              <a:rPr lang="uk-UA" dirty="0" smtClean="0"/>
              <a:t> </a:t>
            </a:r>
            <a:r>
              <a:rPr lang="uk-UA" dirty="0" err="1" smtClean="0"/>
              <a:t>of</a:t>
            </a:r>
            <a:r>
              <a:rPr lang="uk-UA" dirty="0" smtClean="0"/>
              <a:t> </a:t>
            </a:r>
            <a:r>
              <a:rPr lang="uk-UA" dirty="0" err="1" smtClean="0"/>
              <a:t>the</a:t>
            </a:r>
            <a:r>
              <a:rPr lang="uk-UA" dirty="0" smtClean="0"/>
              <a:t> </a:t>
            </a:r>
            <a:r>
              <a:rPr lang="uk-UA" dirty="0" err="1" smtClean="0"/>
              <a:t>world's</a:t>
            </a:r>
            <a:r>
              <a:rPr lang="uk-UA" dirty="0" smtClean="0"/>
              <a:t> </a:t>
            </a:r>
            <a:r>
              <a:rPr lang="uk-UA" dirty="0" err="1" smtClean="0"/>
              <a:t>water</a:t>
            </a:r>
            <a:r>
              <a:rPr lang="uk-UA" dirty="0" smtClean="0"/>
              <a:t>. </a:t>
            </a:r>
            <a:endParaRPr lang="ru-RU" dirty="0" smtClean="0"/>
          </a:p>
          <a:p>
            <a:r>
              <a:rPr lang="uk-UA" dirty="0" smtClean="0"/>
              <a:t>3. </a:t>
            </a:r>
            <a:r>
              <a:rPr lang="uk-UA" dirty="0" err="1" smtClean="0"/>
              <a:t>The</a:t>
            </a:r>
            <a:r>
              <a:rPr lang="uk-UA" dirty="0" smtClean="0"/>
              <a:t> </a:t>
            </a:r>
            <a:r>
              <a:rPr lang="uk-UA" dirty="0" err="1" smtClean="0"/>
              <a:t>number</a:t>
            </a:r>
            <a:r>
              <a:rPr lang="uk-UA" dirty="0" smtClean="0"/>
              <a:t> </a:t>
            </a:r>
            <a:r>
              <a:rPr lang="uk-UA" dirty="0" err="1" smtClean="0"/>
              <a:t>of</a:t>
            </a:r>
            <a:r>
              <a:rPr lang="uk-UA" dirty="0" smtClean="0"/>
              <a:t> </a:t>
            </a:r>
            <a:r>
              <a:rPr lang="uk-UA" dirty="0" err="1" smtClean="0"/>
              <a:t>people</a:t>
            </a:r>
            <a:r>
              <a:rPr lang="uk-UA" dirty="0" smtClean="0"/>
              <a:t> </a:t>
            </a:r>
            <a:r>
              <a:rPr lang="uk-UA" dirty="0" err="1" smtClean="0"/>
              <a:t>in</a:t>
            </a:r>
            <a:r>
              <a:rPr lang="uk-UA" dirty="0" smtClean="0"/>
              <a:t> </a:t>
            </a:r>
            <a:r>
              <a:rPr lang="uk-UA" dirty="0" err="1" smtClean="0"/>
              <a:t>the</a:t>
            </a:r>
            <a:r>
              <a:rPr lang="uk-UA" dirty="0" smtClean="0"/>
              <a:t> </a:t>
            </a:r>
            <a:r>
              <a:rPr lang="uk-UA" dirty="0" err="1" smtClean="0"/>
              <a:t>world's</a:t>
            </a:r>
            <a:r>
              <a:rPr lang="uk-UA" dirty="0" smtClean="0"/>
              <a:t> </a:t>
            </a:r>
            <a:r>
              <a:rPr lang="uk-UA" dirty="0" err="1" smtClean="0"/>
              <a:t>getting</a:t>
            </a:r>
            <a:r>
              <a:rPr lang="uk-UA" dirty="0" smtClean="0"/>
              <a:t> </a:t>
            </a:r>
            <a:r>
              <a:rPr lang="uk-UA" dirty="0" err="1" smtClean="0"/>
              <a:t>smaller</a:t>
            </a:r>
            <a:r>
              <a:rPr lang="uk-UA" dirty="0" smtClean="0"/>
              <a:t>. </a:t>
            </a:r>
            <a:endParaRPr lang="ru-RU" dirty="0" smtClean="0"/>
          </a:p>
          <a:p>
            <a:r>
              <a:rPr lang="uk-UA" dirty="0" smtClean="0"/>
              <a:t>4. </a:t>
            </a:r>
            <a:r>
              <a:rPr lang="uk-UA" dirty="0" err="1" smtClean="0"/>
              <a:t>It's</a:t>
            </a:r>
            <a:r>
              <a:rPr lang="uk-UA" dirty="0" smtClean="0"/>
              <a:t> </a:t>
            </a:r>
            <a:r>
              <a:rPr lang="uk-UA" dirty="0" err="1" smtClean="0"/>
              <a:t>important</a:t>
            </a:r>
            <a:r>
              <a:rPr lang="uk-UA" dirty="0" smtClean="0"/>
              <a:t> </a:t>
            </a:r>
            <a:r>
              <a:rPr lang="uk-UA" dirty="0" err="1" smtClean="0"/>
              <a:t>to</a:t>
            </a:r>
            <a:r>
              <a:rPr lang="uk-UA" dirty="0" smtClean="0"/>
              <a:t> </a:t>
            </a:r>
            <a:r>
              <a:rPr lang="uk-UA" dirty="0" err="1" smtClean="0"/>
              <a:t>start</a:t>
            </a:r>
            <a:r>
              <a:rPr lang="uk-UA" dirty="0" smtClean="0"/>
              <a:t> </a:t>
            </a:r>
            <a:r>
              <a:rPr lang="uk-UA" dirty="0" err="1" smtClean="0"/>
              <a:t>saving</a:t>
            </a:r>
            <a:r>
              <a:rPr lang="uk-UA" dirty="0" smtClean="0"/>
              <a:t> </a:t>
            </a:r>
            <a:r>
              <a:rPr lang="uk-UA" dirty="0" err="1" smtClean="0"/>
              <a:t>water</a:t>
            </a:r>
            <a:r>
              <a:rPr lang="uk-UA" dirty="0" smtClean="0"/>
              <a:t> </a:t>
            </a:r>
            <a:r>
              <a:rPr lang="uk-UA" dirty="0" err="1" smtClean="0"/>
              <a:t>now</a:t>
            </a:r>
            <a:r>
              <a:rPr lang="uk-UA" dirty="0" smtClean="0"/>
              <a:t>. </a:t>
            </a:r>
            <a:endParaRPr lang="ru-RU" dirty="0" smtClean="0"/>
          </a:p>
          <a:p>
            <a:r>
              <a:rPr lang="uk-UA" dirty="0" smtClean="0"/>
              <a:t>5. </a:t>
            </a:r>
            <a:r>
              <a:rPr lang="uk-UA" dirty="0" err="1" smtClean="0"/>
              <a:t>Up</a:t>
            </a:r>
            <a:r>
              <a:rPr lang="uk-UA" dirty="0" smtClean="0"/>
              <a:t> </a:t>
            </a:r>
            <a:r>
              <a:rPr lang="uk-UA" dirty="0" err="1" smtClean="0"/>
              <a:t>to</a:t>
            </a:r>
            <a:r>
              <a:rPr lang="uk-UA" dirty="0" smtClean="0"/>
              <a:t> 270 </a:t>
            </a:r>
            <a:r>
              <a:rPr lang="uk-UA" dirty="0" err="1" smtClean="0"/>
              <a:t>litres</a:t>
            </a:r>
            <a:r>
              <a:rPr lang="uk-UA" dirty="0" smtClean="0"/>
              <a:t> </a:t>
            </a:r>
            <a:r>
              <a:rPr lang="uk-UA" dirty="0" err="1" smtClean="0"/>
              <a:t>of</a:t>
            </a:r>
            <a:r>
              <a:rPr lang="uk-UA" dirty="0" smtClean="0"/>
              <a:t> </a:t>
            </a:r>
            <a:r>
              <a:rPr lang="uk-UA" dirty="0" err="1" smtClean="0"/>
              <a:t>water</a:t>
            </a:r>
            <a:r>
              <a:rPr lang="uk-UA" dirty="0" smtClean="0"/>
              <a:t> </a:t>
            </a:r>
            <a:r>
              <a:rPr lang="uk-UA" dirty="0" err="1" smtClean="0"/>
              <a:t>are</a:t>
            </a:r>
            <a:r>
              <a:rPr lang="uk-UA" dirty="0" smtClean="0"/>
              <a:t> </a:t>
            </a:r>
            <a:r>
              <a:rPr lang="uk-UA" dirty="0" err="1" smtClean="0"/>
              <a:t>needed</a:t>
            </a:r>
            <a:r>
              <a:rPr lang="uk-UA" dirty="0" smtClean="0"/>
              <a:t> </a:t>
            </a:r>
            <a:r>
              <a:rPr lang="uk-UA" dirty="0" err="1" smtClean="0"/>
              <a:t>to</a:t>
            </a:r>
            <a:r>
              <a:rPr lang="uk-UA" dirty="0" smtClean="0"/>
              <a:t> </a:t>
            </a:r>
            <a:r>
              <a:rPr lang="uk-UA" dirty="0" err="1" smtClean="0"/>
              <a:t>make</a:t>
            </a:r>
            <a:r>
              <a:rPr lang="uk-UA" dirty="0" smtClean="0"/>
              <a:t> a T-</a:t>
            </a:r>
            <a:r>
              <a:rPr lang="uk-UA" dirty="0" err="1" smtClean="0"/>
              <a:t>shirt</a:t>
            </a:r>
            <a:r>
              <a:rPr lang="uk-UA" dirty="0" smtClean="0"/>
              <a:t>. </a:t>
            </a:r>
            <a:endParaRPr lang="ru-RU" dirty="0" smtClean="0"/>
          </a:p>
          <a:p>
            <a:r>
              <a:rPr lang="uk-UA" dirty="0" smtClean="0"/>
              <a:t>6. </a:t>
            </a:r>
            <a:r>
              <a:rPr lang="uk-UA" dirty="0" err="1" smtClean="0"/>
              <a:t>Up</a:t>
            </a:r>
            <a:r>
              <a:rPr lang="uk-UA" dirty="0" smtClean="0"/>
              <a:t> </a:t>
            </a:r>
            <a:r>
              <a:rPr lang="uk-UA" dirty="0" err="1" smtClean="0"/>
              <a:t>to</a:t>
            </a:r>
            <a:r>
              <a:rPr lang="uk-UA" dirty="0" smtClean="0"/>
              <a:t> 12,760 </a:t>
            </a:r>
            <a:r>
              <a:rPr lang="uk-UA" dirty="0" err="1" smtClean="0"/>
              <a:t>litres</a:t>
            </a:r>
            <a:r>
              <a:rPr lang="uk-UA" dirty="0" smtClean="0"/>
              <a:t> </a:t>
            </a:r>
            <a:r>
              <a:rPr lang="uk-UA" dirty="0" err="1" smtClean="0"/>
              <a:t>of</a:t>
            </a:r>
            <a:r>
              <a:rPr lang="uk-UA" dirty="0" smtClean="0"/>
              <a:t> </a:t>
            </a:r>
            <a:r>
              <a:rPr lang="uk-UA" dirty="0" err="1" smtClean="0"/>
              <a:t>water</a:t>
            </a:r>
            <a:r>
              <a:rPr lang="uk-UA" dirty="0" smtClean="0"/>
              <a:t> </a:t>
            </a:r>
            <a:r>
              <a:rPr lang="uk-UA" dirty="0" err="1" smtClean="0"/>
              <a:t>are</a:t>
            </a:r>
            <a:r>
              <a:rPr lang="uk-UA" dirty="0" smtClean="0"/>
              <a:t> </a:t>
            </a:r>
            <a:r>
              <a:rPr lang="uk-UA" dirty="0" err="1" smtClean="0"/>
              <a:t>needed</a:t>
            </a:r>
            <a:r>
              <a:rPr lang="uk-UA" dirty="0" smtClean="0"/>
              <a:t> </a:t>
            </a:r>
            <a:r>
              <a:rPr lang="uk-UA" dirty="0" err="1" smtClean="0"/>
              <a:t>to</a:t>
            </a:r>
            <a:r>
              <a:rPr lang="uk-UA" dirty="0" smtClean="0"/>
              <a:t> </a:t>
            </a:r>
            <a:r>
              <a:rPr lang="uk-UA" dirty="0" err="1" smtClean="0"/>
              <a:t>make</a:t>
            </a:r>
            <a:r>
              <a:rPr lang="uk-UA" dirty="0" smtClean="0"/>
              <a:t> a </a:t>
            </a:r>
            <a:r>
              <a:rPr lang="uk-UA" dirty="0" err="1" smtClean="0"/>
              <a:t>smartphone</a:t>
            </a:r>
            <a:r>
              <a:rPr lang="uk-UA" dirty="0" smtClean="0"/>
              <a:t>. </a:t>
            </a:r>
            <a:endParaRPr lang="ru-RU" dirty="0" smtClean="0"/>
          </a:p>
          <a:p>
            <a:r>
              <a:rPr lang="uk-UA" dirty="0" smtClean="0"/>
              <a:t>7. </a:t>
            </a:r>
            <a:r>
              <a:rPr lang="uk-UA" dirty="0" err="1" smtClean="0"/>
              <a:t>In</a:t>
            </a:r>
            <a:r>
              <a:rPr lang="uk-UA" dirty="0" smtClean="0"/>
              <a:t> 2050 </a:t>
            </a:r>
            <a:r>
              <a:rPr lang="uk-UA" dirty="0" err="1" smtClean="0"/>
              <a:t>we'll</a:t>
            </a:r>
            <a:r>
              <a:rPr lang="uk-UA" dirty="0" smtClean="0"/>
              <a:t> </a:t>
            </a:r>
            <a:r>
              <a:rPr lang="uk-UA" dirty="0" err="1" smtClean="0"/>
              <a:t>use</a:t>
            </a:r>
            <a:r>
              <a:rPr lang="uk-UA" dirty="0" smtClean="0"/>
              <a:t> </a:t>
            </a:r>
            <a:r>
              <a:rPr lang="uk-UA" dirty="0" err="1" smtClean="0"/>
              <a:t>more</a:t>
            </a:r>
            <a:r>
              <a:rPr lang="uk-UA" dirty="0" smtClean="0"/>
              <a:t> </a:t>
            </a:r>
            <a:r>
              <a:rPr lang="uk-UA" dirty="0" err="1" smtClean="0"/>
              <a:t>water</a:t>
            </a:r>
            <a:r>
              <a:rPr lang="uk-UA" dirty="0" smtClean="0"/>
              <a:t> </a:t>
            </a:r>
            <a:r>
              <a:rPr lang="uk-UA" dirty="0" err="1" smtClean="0"/>
              <a:t>than</a:t>
            </a:r>
            <a:r>
              <a:rPr lang="uk-UA" dirty="0" smtClean="0"/>
              <a:t> </a:t>
            </a:r>
            <a:r>
              <a:rPr lang="uk-UA" dirty="0" err="1" smtClean="0"/>
              <a:t>today</a:t>
            </a:r>
            <a:r>
              <a:rPr lang="uk-UA" dirty="0" smtClean="0"/>
              <a:t>. </a:t>
            </a:r>
            <a:endParaRPr lang="ru-RU" dirty="0" smtClean="0"/>
          </a:p>
          <a:p>
            <a:r>
              <a:rPr lang="uk-UA" dirty="0" smtClean="0"/>
              <a:t>8. </a:t>
            </a:r>
            <a:r>
              <a:rPr lang="uk-UA" dirty="0" err="1" smtClean="0"/>
              <a:t>Showers</a:t>
            </a:r>
            <a:r>
              <a:rPr lang="uk-UA" dirty="0" smtClean="0"/>
              <a:t> </a:t>
            </a:r>
            <a:r>
              <a:rPr lang="uk-UA" dirty="0" err="1" smtClean="0"/>
              <a:t>use</a:t>
            </a:r>
            <a:r>
              <a:rPr lang="uk-UA" dirty="0" smtClean="0"/>
              <a:t> </a:t>
            </a:r>
            <a:r>
              <a:rPr lang="uk-UA" dirty="0" err="1" smtClean="0"/>
              <a:t>more</a:t>
            </a:r>
            <a:r>
              <a:rPr lang="uk-UA" dirty="0" smtClean="0"/>
              <a:t> </a:t>
            </a:r>
            <a:r>
              <a:rPr lang="uk-UA" dirty="0" err="1" smtClean="0"/>
              <a:t>water</a:t>
            </a:r>
            <a:r>
              <a:rPr lang="uk-UA" dirty="0" smtClean="0"/>
              <a:t> </a:t>
            </a:r>
            <a:r>
              <a:rPr lang="uk-UA" dirty="0" err="1" smtClean="0"/>
              <a:t>than</a:t>
            </a:r>
            <a:r>
              <a:rPr lang="uk-UA" dirty="0" smtClean="0"/>
              <a:t> </a:t>
            </a:r>
            <a:r>
              <a:rPr lang="uk-UA" dirty="0" err="1" smtClean="0"/>
              <a:t>baths</a:t>
            </a:r>
            <a:r>
              <a:rPr lang="uk-UA" dirty="0" smtClean="0"/>
              <a:t>.</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quarter" idx="1"/>
          </p:nvPr>
        </p:nvSpPr>
        <p:spPr/>
        <p:txBody>
          <a:bodyPr>
            <a:normAutofit fontScale="85000" lnSpcReduction="10000"/>
          </a:bodyPr>
          <a:lstStyle/>
          <a:p>
            <a:pPr lvl="0"/>
            <a:r>
              <a:rPr lang="en-US" dirty="0" smtClean="0"/>
              <a:t>If you</a:t>
            </a:r>
            <a:r>
              <a:rPr lang="en-US" u="dotted" dirty="0" smtClean="0"/>
              <a:t> found </a:t>
            </a:r>
            <a:r>
              <a:rPr lang="en-US" dirty="0" smtClean="0"/>
              <a:t>a wallet in the street, what would you do with it?</a:t>
            </a:r>
            <a:endParaRPr lang="ru-RU" dirty="0" smtClean="0"/>
          </a:p>
          <a:p>
            <a:pPr lvl="0"/>
            <a:r>
              <a:rPr lang="en-US" dirty="0" smtClean="0"/>
              <a:t>Be careful with that vase. If you</a:t>
            </a:r>
            <a:r>
              <a:rPr lang="en-US" u="dotted" dirty="0" smtClean="0"/>
              <a:t>	</a:t>
            </a:r>
            <a:r>
              <a:rPr lang="en-US" dirty="0" smtClean="0"/>
              <a:t>it, it would break into small pieces.</a:t>
            </a:r>
            <a:endParaRPr lang="ru-RU" dirty="0" smtClean="0"/>
          </a:p>
          <a:p>
            <a:pPr lvl="0"/>
            <a:r>
              <a:rPr lang="en-US" dirty="0" smtClean="0"/>
              <a:t>This notebook is very important to me. I’d be very upset if I</a:t>
            </a:r>
            <a:r>
              <a:rPr lang="en-US" u="dotted" dirty="0" smtClean="0"/>
              <a:t>	</a:t>
            </a:r>
            <a:r>
              <a:rPr lang="en-US" dirty="0" smtClean="0"/>
              <a:t>it.</a:t>
            </a:r>
            <a:endParaRPr lang="ru-RU" dirty="0" smtClean="0"/>
          </a:p>
          <a:p>
            <a:pPr lvl="0"/>
            <a:r>
              <a:rPr lang="en-US" dirty="0" smtClean="0"/>
              <a:t>I don’t expect to lose my job but if that</a:t>
            </a:r>
            <a:r>
              <a:rPr lang="en-US" u="dotted" dirty="0" smtClean="0"/>
              <a:t>	</a:t>
            </a:r>
            <a:r>
              <a:rPr lang="en-US" dirty="0" smtClean="0"/>
              <a:t>, I’d have to find another one.</a:t>
            </a:r>
            <a:endParaRPr lang="ru-RU" dirty="0" smtClean="0"/>
          </a:p>
          <a:p>
            <a:pPr lvl="0"/>
            <a:r>
              <a:rPr lang="en-US" dirty="0" smtClean="0"/>
              <a:t>We’re thinking about our holiday for next year. If we</a:t>
            </a:r>
            <a:r>
              <a:rPr lang="en-US" u="dotted" dirty="0" smtClean="0"/>
              <a:t>	</a:t>
            </a:r>
            <a:r>
              <a:rPr lang="en-US" dirty="0" smtClean="0"/>
              <a:t>to Italy, would you come with us?</a:t>
            </a:r>
            <a:endParaRPr lang="ru-RU" dirty="0" smtClean="0"/>
          </a:p>
          <a:p>
            <a:pPr lvl="0"/>
            <a:r>
              <a:rPr lang="en-US" dirty="0" smtClean="0"/>
              <a:t>I don’t think he’ll fail the exam. I’d be very surprised if he</a:t>
            </a:r>
            <a:r>
              <a:rPr lang="en-US" u="dotted" dirty="0" smtClean="0"/>
              <a:t>	</a:t>
            </a:r>
            <a:r>
              <a:rPr lang="en-US" dirty="0" smtClean="0"/>
              <a:t>.</a:t>
            </a:r>
            <a:endParaRPr lang="ru-RU" dirty="0" smtClean="0"/>
          </a:p>
          <a:p>
            <a:pPr lvl="0"/>
            <a:r>
              <a:rPr lang="en-US" dirty="0" smtClean="0"/>
              <a:t>If there</a:t>
            </a:r>
            <a:r>
              <a:rPr lang="en-US" u="dotted" dirty="0" smtClean="0"/>
              <a:t>	</a:t>
            </a:r>
            <a:r>
              <a:rPr lang="en-US" dirty="0" smtClean="0"/>
              <a:t>a fire in the building, would you know how to put the fire out?</a:t>
            </a:r>
            <a:endParaRPr lang="ru-RU" dirty="0" smtClean="0"/>
          </a:p>
          <a:p>
            <a:endParaRPr lang="ru-RU" dirty="0"/>
          </a:p>
        </p:txBody>
      </p:sp>
      <p:grpSp>
        <p:nvGrpSpPr>
          <p:cNvPr id="1026" name="Группа 1278"/>
          <p:cNvGrpSpPr>
            <a:grpSpLocks/>
          </p:cNvGrpSpPr>
          <p:nvPr/>
        </p:nvGrpSpPr>
        <p:grpSpPr bwMode="auto">
          <a:xfrm>
            <a:off x="2268538" y="549275"/>
            <a:ext cx="4143375" cy="215900"/>
            <a:chOff x="0" y="0"/>
            <a:chExt cx="6500" cy="340"/>
          </a:xfrm>
        </p:grpSpPr>
        <p:sp>
          <p:nvSpPr>
            <p:cNvPr id="1279" name="Line 706"/>
            <p:cNvSpPr>
              <a:spLocks noChangeShapeType="1"/>
            </p:cNvSpPr>
            <p:nvPr/>
          </p:nvSpPr>
          <p:spPr bwMode="auto">
            <a:xfrm>
              <a:off x="2034" y="177"/>
              <a:ext cx="574" cy="0"/>
            </a:xfrm>
            <a:prstGeom prst="line">
              <a:avLst/>
            </a:prstGeom>
            <a:noFill/>
            <a:ln w="6350">
              <a:solidFill>
                <a:srgbClr val="6FCCDD"/>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80" name="Freeform 707"/>
            <p:cNvSpPr>
              <a:spLocks/>
            </p:cNvSpPr>
            <p:nvPr/>
          </p:nvSpPr>
          <p:spPr bwMode="auto">
            <a:xfrm>
              <a:off x="5" y="5"/>
              <a:ext cx="6490" cy="330"/>
            </a:xfrm>
            <a:custGeom>
              <a:avLst/>
              <a:gdLst>
                <a:gd name="T0" fmla="*/ 140 w 6490"/>
                <a:gd name="T1" fmla="*/ 5 h 330"/>
                <a:gd name="T2" fmla="*/ 59 w 6490"/>
                <a:gd name="T3" fmla="*/ 7 h 330"/>
                <a:gd name="T4" fmla="*/ 18 w 6490"/>
                <a:gd name="T5" fmla="*/ 23 h 330"/>
                <a:gd name="T6" fmla="*/ 2 w 6490"/>
                <a:gd name="T7" fmla="*/ 64 h 330"/>
                <a:gd name="T8" fmla="*/ 0 w 6490"/>
                <a:gd name="T9" fmla="*/ 145 h 330"/>
                <a:gd name="T10" fmla="*/ 0 w 6490"/>
                <a:gd name="T11" fmla="*/ 195 h 330"/>
                <a:gd name="T12" fmla="*/ 2 w 6490"/>
                <a:gd name="T13" fmla="*/ 276 h 330"/>
                <a:gd name="T14" fmla="*/ 18 w 6490"/>
                <a:gd name="T15" fmla="*/ 318 h 330"/>
                <a:gd name="T16" fmla="*/ 59 w 6490"/>
                <a:gd name="T17" fmla="*/ 333 h 330"/>
                <a:gd name="T18" fmla="*/ 140 w 6490"/>
                <a:gd name="T19" fmla="*/ 335 h 330"/>
                <a:gd name="T20" fmla="*/ 6350 w 6490"/>
                <a:gd name="T21" fmla="*/ 335 h 330"/>
                <a:gd name="T22" fmla="*/ 6431 w 6490"/>
                <a:gd name="T23" fmla="*/ 333 h 330"/>
                <a:gd name="T24" fmla="*/ 6472 w 6490"/>
                <a:gd name="T25" fmla="*/ 318 h 330"/>
                <a:gd name="T26" fmla="*/ 6488 w 6490"/>
                <a:gd name="T27" fmla="*/ 276 h 330"/>
                <a:gd name="T28" fmla="*/ 6490 w 6490"/>
                <a:gd name="T29" fmla="*/ 195 h 330"/>
                <a:gd name="T30" fmla="*/ 6490 w 6490"/>
                <a:gd name="T31" fmla="*/ 145 h 330"/>
                <a:gd name="T32" fmla="*/ 6488 w 6490"/>
                <a:gd name="T33" fmla="*/ 64 h 330"/>
                <a:gd name="T34" fmla="*/ 6472 w 6490"/>
                <a:gd name="T35" fmla="*/ 23 h 330"/>
                <a:gd name="T36" fmla="*/ 6431 w 6490"/>
                <a:gd name="T37" fmla="*/ 7 h 330"/>
                <a:gd name="T38" fmla="*/ 6350 w 6490"/>
                <a:gd name="T39" fmla="*/ 5 h 330"/>
                <a:gd name="T40" fmla="*/ 140 w 6490"/>
                <a:gd name="T41" fmla="*/ 5 h 3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490" h="330">
                  <a:moveTo>
                    <a:pt x="140" y="0"/>
                  </a:moveTo>
                  <a:lnTo>
                    <a:pt x="59" y="2"/>
                  </a:lnTo>
                  <a:lnTo>
                    <a:pt x="18" y="18"/>
                  </a:lnTo>
                  <a:lnTo>
                    <a:pt x="2" y="59"/>
                  </a:lnTo>
                  <a:lnTo>
                    <a:pt x="0" y="140"/>
                  </a:lnTo>
                  <a:lnTo>
                    <a:pt x="0" y="190"/>
                  </a:lnTo>
                  <a:lnTo>
                    <a:pt x="2" y="271"/>
                  </a:lnTo>
                  <a:lnTo>
                    <a:pt x="18" y="313"/>
                  </a:lnTo>
                  <a:lnTo>
                    <a:pt x="59" y="328"/>
                  </a:lnTo>
                  <a:lnTo>
                    <a:pt x="140" y="330"/>
                  </a:lnTo>
                  <a:lnTo>
                    <a:pt x="6350" y="330"/>
                  </a:lnTo>
                  <a:lnTo>
                    <a:pt x="6431" y="328"/>
                  </a:lnTo>
                  <a:lnTo>
                    <a:pt x="6472" y="313"/>
                  </a:lnTo>
                  <a:lnTo>
                    <a:pt x="6488" y="271"/>
                  </a:lnTo>
                  <a:lnTo>
                    <a:pt x="6490" y="190"/>
                  </a:lnTo>
                  <a:lnTo>
                    <a:pt x="6490" y="140"/>
                  </a:lnTo>
                  <a:lnTo>
                    <a:pt x="6488" y="59"/>
                  </a:lnTo>
                  <a:lnTo>
                    <a:pt x="6472" y="18"/>
                  </a:lnTo>
                  <a:lnTo>
                    <a:pt x="6431" y="2"/>
                  </a:lnTo>
                  <a:lnTo>
                    <a:pt x="6350" y="0"/>
                  </a:lnTo>
                  <a:lnTo>
                    <a:pt x="140" y="0"/>
                  </a:lnTo>
                  <a:close/>
                </a:path>
              </a:pathLst>
            </a:custGeom>
            <a:noFill/>
            <a:ln w="6350">
              <a:solidFill>
                <a:srgbClr val="FEE6A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81" name="Text Box 708"/>
            <p:cNvSpPr txBox="1">
              <a:spLocks noChangeArrowheads="1"/>
            </p:cNvSpPr>
            <p:nvPr/>
          </p:nvSpPr>
          <p:spPr bwMode="auto">
            <a:xfrm>
              <a:off x="129" y="73"/>
              <a:ext cx="312"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79000"/>
                </a:lnSpc>
                <a:spcBef>
                  <a:spcPct val="0"/>
                </a:spcBef>
                <a:spcAft>
                  <a:spcPts val="1000"/>
                </a:spcAft>
                <a:buClrTx/>
                <a:buSzTx/>
                <a:buFontTx/>
                <a:buNone/>
                <a:tabLst/>
              </a:pPr>
              <a:r>
                <a:rPr kumimoji="0" lang="ru-RU" sz="1000" b="1" i="0" u="none" strike="noStrike" cap="none" normalizeH="0" baseline="0" smtClean="0">
                  <a:ln>
                    <a:noFill/>
                  </a:ln>
                  <a:solidFill>
                    <a:srgbClr val="010202"/>
                  </a:solidFill>
                  <a:effectLst/>
                  <a:latin typeface="Yu Gothic UI Semibold" charset="-128"/>
                  <a:cs typeface="Arial" pitchFamily="34" charset="0"/>
                </a:rPr>
                <a:t>did</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82" name="Text Box 709"/>
            <p:cNvSpPr txBox="1">
              <a:spLocks noChangeArrowheads="1"/>
            </p:cNvSpPr>
            <p:nvPr/>
          </p:nvSpPr>
          <p:spPr bwMode="auto">
            <a:xfrm>
              <a:off x="841" y="73"/>
              <a:ext cx="792"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79000"/>
                </a:lnSpc>
                <a:spcBef>
                  <a:spcPct val="0"/>
                </a:spcBef>
                <a:spcAft>
                  <a:spcPts val="1000"/>
                </a:spcAft>
                <a:buClrTx/>
                <a:buSzTx/>
                <a:buFontTx/>
                <a:buNone/>
                <a:tabLst/>
              </a:pPr>
              <a:r>
                <a:rPr kumimoji="0" lang="ru-RU" sz="1000" b="1" i="0" u="none" strike="noStrike" cap="none" normalizeH="0" baseline="0" smtClean="0">
                  <a:ln>
                    <a:noFill/>
                  </a:ln>
                  <a:solidFill>
                    <a:srgbClr val="010202"/>
                  </a:solidFill>
                  <a:effectLst/>
                  <a:latin typeface="Yu Gothic UI Semibold" charset="-128"/>
                  <a:cs typeface="Arial" pitchFamily="34" charset="0"/>
                </a:rPr>
                <a:t>dropped</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83" name="Text Box 710"/>
            <p:cNvSpPr txBox="1">
              <a:spLocks noChangeArrowheads="1"/>
            </p:cNvSpPr>
            <p:nvPr/>
          </p:nvSpPr>
          <p:spPr bwMode="auto">
            <a:xfrm>
              <a:off x="2054" y="73"/>
              <a:ext cx="553"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79000"/>
                </a:lnSpc>
                <a:spcBef>
                  <a:spcPct val="0"/>
                </a:spcBef>
                <a:spcAft>
                  <a:spcPts val="1000"/>
                </a:spcAft>
                <a:buClrTx/>
                <a:buSzTx/>
                <a:buFontTx/>
                <a:buNone/>
                <a:tabLst/>
              </a:pPr>
              <a:r>
                <a:rPr kumimoji="0" lang="ru-RU" sz="1000" b="1" i="0" u="none" strike="noStrike" cap="none" normalizeH="0" baseline="0" smtClean="0">
                  <a:ln>
                    <a:noFill/>
                  </a:ln>
                  <a:solidFill>
                    <a:srgbClr val="010202"/>
                  </a:solidFill>
                  <a:effectLst/>
                  <a:latin typeface="Yu Gothic UI Semibold" charset="-128"/>
                  <a:cs typeface="Arial" pitchFamily="34" charset="0"/>
                </a:rPr>
                <a:t>found</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84" name="Text Box 711"/>
            <p:cNvSpPr txBox="1">
              <a:spLocks noChangeArrowheads="1"/>
            </p:cNvSpPr>
            <p:nvPr/>
          </p:nvSpPr>
          <p:spPr bwMode="auto">
            <a:xfrm>
              <a:off x="3028" y="73"/>
              <a:ext cx="933"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79000"/>
                </a:lnSpc>
                <a:spcBef>
                  <a:spcPct val="0"/>
                </a:spcBef>
                <a:spcAft>
                  <a:spcPts val="1000"/>
                </a:spcAft>
                <a:buClrTx/>
                <a:buSzTx/>
                <a:buFontTx/>
                <a:buNone/>
                <a:tabLst/>
              </a:pPr>
              <a:r>
                <a:rPr kumimoji="0" lang="ru-RU" sz="1000" b="1" i="0" u="none" strike="noStrike" cap="none" normalizeH="0" baseline="0" smtClean="0">
                  <a:ln>
                    <a:noFill/>
                  </a:ln>
                  <a:solidFill>
                    <a:srgbClr val="010202"/>
                  </a:solidFill>
                  <a:effectLst/>
                  <a:latin typeface="Yu Gothic UI Semibold" charset="-128"/>
                  <a:cs typeface="Arial" pitchFamily="34" charset="0"/>
                </a:rPr>
                <a:t>happened</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85" name="Text Box 712"/>
            <p:cNvSpPr txBox="1">
              <a:spLocks noChangeArrowheads="1"/>
            </p:cNvSpPr>
            <p:nvPr/>
          </p:nvSpPr>
          <p:spPr bwMode="auto">
            <a:xfrm>
              <a:off x="4361" y="73"/>
              <a:ext cx="358"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79000"/>
                </a:lnSpc>
                <a:spcBef>
                  <a:spcPct val="0"/>
                </a:spcBef>
                <a:spcAft>
                  <a:spcPts val="1000"/>
                </a:spcAft>
                <a:buClrTx/>
                <a:buSzTx/>
                <a:buFontTx/>
                <a:buNone/>
                <a:tabLst/>
              </a:pPr>
              <a:r>
                <a:rPr kumimoji="0" lang="ru-RU" sz="1000" b="1" i="0" u="none" strike="noStrike" cap="none" normalizeH="0" baseline="0" smtClean="0">
                  <a:ln>
                    <a:noFill/>
                  </a:ln>
                  <a:solidFill>
                    <a:srgbClr val="010202"/>
                  </a:solidFill>
                  <a:effectLst/>
                  <a:latin typeface="Yu Gothic UI Semibold" charset="-128"/>
                  <a:cs typeface="Arial" pitchFamily="34" charset="0"/>
                </a:rPr>
                <a:t>lost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86" name="Text Box 713"/>
            <p:cNvSpPr txBox="1">
              <a:spLocks noChangeArrowheads="1"/>
            </p:cNvSpPr>
            <p:nvPr/>
          </p:nvSpPr>
          <p:spPr bwMode="auto">
            <a:xfrm>
              <a:off x="5118" y="73"/>
              <a:ext cx="376"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79000"/>
                </a:lnSpc>
                <a:spcBef>
                  <a:spcPct val="0"/>
                </a:spcBef>
                <a:spcAft>
                  <a:spcPts val="1000"/>
                </a:spcAft>
                <a:buClrTx/>
                <a:buSzTx/>
                <a:buFontTx/>
                <a:buNone/>
                <a:tabLst/>
              </a:pPr>
              <a:r>
                <a:rPr kumimoji="0" lang="ru-RU" sz="1000" b="1" i="0" u="none" strike="noStrike" cap="none" normalizeH="0" baseline="0" smtClean="0">
                  <a:ln>
                    <a:noFill/>
                  </a:ln>
                  <a:solidFill>
                    <a:srgbClr val="010202"/>
                  </a:solidFill>
                  <a:effectLst/>
                  <a:latin typeface="Yu Gothic UI Semibold" charset="-128"/>
                  <a:cs typeface="Arial" pitchFamily="34" charset="0"/>
                </a:rPr>
                <a:t>was</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87" name="Text Box 714"/>
            <p:cNvSpPr txBox="1">
              <a:spLocks noChangeArrowheads="1"/>
            </p:cNvSpPr>
            <p:nvPr/>
          </p:nvSpPr>
          <p:spPr bwMode="auto">
            <a:xfrm>
              <a:off x="5894" y="73"/>
              <a:ext cx="476"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79000"/>
                </a:lnSpc>
                <a:spcBef>
                  <a:spcPct val="0"/>
                </a:spcBef>
                <a:spcAft>
                  <a:spcPts val="1000"/>
                </a:spcAft>
                <a:buClrTx/>
                <a:buSzTx/>
                <a:buFontTx/>
                <a:buNone/>
                <a:tabLst/>
              </a:pPr>
              <a:r>
                <a:rPr kumimoji="0" lang="ru-RU" sz="1000" b="1" i="0" u="none" strike="noStrike" cap="none" normalizeH="0" baseline="0" smtClean="0">
                  <a:ln>
                    <a:noFill/>
                  </a:ln>
                  <a:solidFill>
                    <a:srgbClr val="010202"/>
                  </a:solidFill>
                  <a:effectLst/>
                  <a:latin typeface="Yu Gothic UI Semibold" charset="-128"/>
                  <a:cs typeface="Arial" pitchFamily="34" charset="0"/>
                </a:rPr>
                <a:t>went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What do you say in these situations?</a:t>
            </a:r>
            <a:endParaRPr lang="ru-RU" dirty="0"/>
          </a:p>
        </p:txBody>
      </p:sp>
      <p:sp>
        <p:nvSpPr>
          <p:cNvPr id="3" name="Содержимое 2"/>
          <p:cNvSpPr>
            <a:spLocks noGrp="1"/>
          </p:cNvSpPr>
          <p:nvPr>
            <p:ph sz="quarter" idx="1"/>
          </p:nvPr>
        </p:nvSpPr>
        <p:spPr/>
        <p:txBody>
          <a:bodyPr>
            <a:normAutofit fontScale="47500" lnSpcReduction="20000"/>
          </a:bodyPr>
          <a:lstStyle/>
          <a:p>
            <a:pPr lvl="0"/>
            <a:r>
              <a:rPr lang="en-US" sz="2800" dirty="0" smtClean="0"/>
              <a:t>Of course you don’t expect to win the lottery. </a:t>
            </a:r>
            <a:r>
              <a:rPr lang="ru-RU" sz="2800" dirty="0" err="1" smtClean="0"/>
              <a:t>Which</a:t>
            </a:r>
            <a:r>
              <a:rPr lang="ru-RU" sz="2800" dirty="0" smtClean="0"/>
              <a:t> </a:t>
            </a:r>
            <a:r>
              <a:rPr lang="ru-RU" sz="2800" dirty="0" err="1" smtClean="0"/>
              <a:t>do</a:t>
            </a:r>
            <a:r>
              <a:rPr lang="ru-RU" sz="2800" dirty="0" smtClean="0"/>
              <a:t> </a:t>
            </a:r>
            <a:r>
              <a:rPr lang="ru-RU" sz="2800" dirty="0" err="1" smtClean="0"/>
              <a:t>you</a:t>
            </a:r>
            <a:r>
              <a:rPr lang="ru-RU" sz="2800" dirty="0" smtClean="0"/>
              <a:t> </a:t>
            </a:r>
            <a:r>
              <a:rPr lang="ru-RU" sz="2800" dirty="0" err="1" smtClean="0"/>
              <a:t>say</a:t>
            </a:r>
            <a:r>
              <a:rPr lang="ru-RU" sz="2800" dirty="0" smtClean="0"/>
              <a:t>?</a:t>
            </a:r>
            <a:endParaRPr lang="ru-RU" sz="2400" dirty="0" smtClean="0"/>
          </a:p>
          <a:p>
            <a:r>
              <a:rPr lang="ru-RU" sz="800" dirty="0" smtClean="0"/>
              <a:t> </a:t>
            </a:r>
            <a:endParaRPr lang="ru-RU" sz="4400" dirty="0" smtClean="0"/>
          </a:p>
          <a:p>
            <a:r>
              <a:rPr lang="ru-RU" sz="800" dirty="0" smtClean="0"/>
              <a:t>✓</a:t>
            </a:r>
            <a:endParaRPr lang="ru-RU" sz="4400" dirty="0" smtClean="0"/>
          </a:p>
          <a:p>
            <a:pPr lvl="1"/>
            <a:r>
              <a:rPr lang="en-US" sz="2400" dirty="0" smtClean="0"/>
              <a:t>If I win the lottery, I’ll buy a big house.</a:t>
            </a:r>
            <a:r>
              <a:rPr lang="ru-RU" dirty="0" smtClean="0"/>
              <a:t> </a:t>
            </a:r>
            <a:r>
              <a:rPr lang="en-US" sz="2400" dirty="0" smtClean="0"/>
              <a:t>If I won the lottery, I’d buy a big </a:t>
            </a:r>
            <a:r>
              <a:rPr lang="en-US" sz="2400" b="1" i="1" dirty="0" smtClean="0"/>
              <a:t>house</a:t>
            </a:r>
            <a:r>
              <a:rPr lang="en-US" sz="2400" dirty="0" smtClean="0"/>
              <a:t>.(b </a:t>
            </a:r>
            <a:r>
              <a:rPr lang="en-US" sz="2400" i="1" dirty="0" smtClean="0"/>
              <a:t>is correct</a:t>
            </a:r>
            <a:r>
              <a:rPr lang="en-US" sz="2400" dirty="0" smtClean="0"/>
              <a:t>)</a:t>
            </a:r>
            <a:endParaRPr lang="ru-RU" sz="2000" dirty="0" smtClean="0"/>
          </a:p>
          <a:p>
            <a:pPr lvl="0"/>
            <a:r>
              <a:rPr lang="en-US" sz="2800" dirty="0" smtClean="0"/>
              <a:t>You’re not going to sell your car because it’s old and not worth much. Which do you say?</a:t>
            </a:r>
            <a:endParaRPr lang="ru-RU" sz="2400" dirty="0" smtClean="0"/>
          </a:p>
          <a:p>
            <a:pPr lvl="0"/>
            <a:r>
              <a:rPr lang="en-US" sz="2800" dirty="0" smtClean="0"/>
              <a:t>If I sell my car, I won’t get much money for it.</a:t>
            </a:r>
            <a:endParaRPr lang="ru-RU" sz="2400" dirty="0" smtClean="0"/>
          </a:p>
          <a:p>
            <a:pPr lvl="0"/>
            <a:r>
              <a:rPr lang="en-US" sz="2800" dirty="0" smtClean="0"/>
              <a:t>If I sold my car, I wouldn’t get much money for it.</a:t>
            </a:r>
            <a:endParaRPr lang="ru-RU" sz="2400" dirty="0" smtClean="0"/>
          </a:p>
          <a:p>
            <a:pPr lvl="0"/>
            <a:r>
              <a:rPr lang="en-US" sz="2800" dirty="0" smtClean="0"/>
              <a:t>You often see Sarah. A friend of yours wants to contact her. </a:t>
            </a:r>
            <a:r>
              <a:rPr lang="ru-RU" sz="2800" dirty="0" err="1" smtClean="0"/>
              <a:t>Which</a:t>
            </a:r>
            <a:r>
              <a:rPr lang="ru-RU" sz="2800" dirty="0" smtClean="0"/>
              <a:t> </a:t>
            </a:r>
            <a:r>
              <a:rPr lang="ru-RU" sz="2800" dirty="0" err="1" smtClean="0"/>
              <a:t>do</a:t>
            </a:r>
            <a:r>
              <a:rPr lang="ru-RU" sz="2800" dirty="0" smtClean="0"/>
              <a:t> </a:t>
            </a:r>
            <a:r>
              <a:rPr lang="ru-RU" sz="2800" dirty="0" err="1" smtClean="0"/>
              <a:t>you</a:t>
            </a:r>
            <a:r>
              <a:rPr lang="ru-RU" sz="2800" dirty="0" smtClean="0"/>
              <a:t> </a:t>
            </a:r>
            <a:r>
              <a:rPr lang="ru-RU" sz="2800" dirty="0" err="1" smtClean="0"/>
              <a:t>say</a:t>
            </a:r>
            <a:r>
              <a:rPr lang="ru-RU" sz="2800" dirty="0" smtClean="0"/>
              <a:t>?</a:t>
            </a:r>
            <a:endParaRPr lang="ru-RU" sz="2400" dirty="0" smtClean="0"/>
          </a:p>
          <a:p>
            <a:pPr lvl="0"/>
            <a:r>
              <a:rPr lang="en-US" sz="2800" dirty="0" smtClean="0"/>
              <a:t>If I see Sarah, I’ll tell her to call you.</a:t>
            </a:r>
            <a:endParaRPr lang="ru-RU" sz="2400" dirty="0" smtClean="0"/>
          </a:p>
          <a:p>
            <a:pPr lvl="0"/>
            <a:r>
              <a:rPr lang="en-US" sz="2800" dirty="0" smtClean="0"/>
              <a:t>If I saw Sarah, I’d tell her to call you.</a:t>
            </a:r>
            <a:endParaRPr lang="ru-RU" sz="2400" dirty="0" smtClean="0"/>
          </a:p>
          <a:p>
            <a:pPr lvl="0"/>
            <a:r>
              <a:rPr lang="en-US" sz="2800" dirty="0" smtClean="0"/>
              <a:t>You don’t expect that there will be a fire in the building. </a:t>
            </a:r>
            <a:r>
              <a:rPr lang="ru-RU" sz="2800" dirty="0" err="1" smtClean="0"/>
              <a:t>Which</a:t>
            </a:r>
            <a:r>
              <a:rPr lang="ru-RU" sz="2800" dirty="0" smtClean="0"/>
              <a:t> </a:t>
            </a:r>
            <a:r>
              <a:rPr lang="ru-RU" sz="2800" dirty="0" err="1" smtClean="0"/>
              <a:t>do</a:t>
            </a:r>
            <a:r>
              <a:rPr lang="ru-RU" sz="2800" dirty="0" smtClean="0"/>
              <a:t> </a:t>
            </a:r>
            <a:r>
              <a:rPr lang="ru-RU" sz="2800" dirty="0" err="1" smtClean="0"/>
              <a:t>you</a:t>
            </a:r>
            <a:r>
              <a:rPr lang="ru-RU" sz="2800" dirty="0" smtClean="0"/>
              <a:t> </a:t>
            </a:r>
            <a:r>
              <a:rPr lang="ru-RU" sz="2800" dirty="0" err="1" smtClean="0"/>
              <a:t>say</a:t>
            </a:r>
            <a:r>
              <a:rPr lang="ru-RU" sz="2800" dirty="0" smtClean="0"/>
              <a:t>?</a:t>
            </a:r>
            <a:endParaRPr lang="ru-RU" sz="2400" dirty="0" smtClean="0"/>
          </a:p>
          <a:p>
            <a:pPr lvl="0"/>
            <a:r>
              <a:rPr lang="en-US" sz="2800" dirty="0" smtClean="0"/>
              <a:t>What will you do if there is a fire in the building?</a:t>
            </a:r>
            <a:endParaRPr lang="ru-RU" sz="2400" dirty="0" smtClean="0"/>
          </a:p>
          <a:p>
            <a:pPr lvl="0"/>
            <a:r>
              <a:rPr lang="en-US" sz="2800" dirty="0" smtClean="0"/>
              <a:t>What would you do if there was a fire in the building?</a:t>
            </a:r>
            <a:endParaRPr lang="ru-RU" sz="2400" dirty="0" smtClean="0"/>
          </a:p>
          <a:p>
            <a:pPr lvl="0"/>
            <a:r>
              <a:rPr lang="en-US" sz="2800" dirty="0" smtClean="0"/>
              <a:t>You’ve never lost your passport. You can only imagine it.</a:t>
            </a:r>
            <a:endParaRPr lang="ru-RU" sz="2400" dirty="0" smtClean="0"/>
          </a:p>
          <a:p>
            <a:pPr lvl="0"/>
            <a:r>
              <a:rPr lang="en-US" sz="2800" dirty="0" smtClean="0"/>
              <a:t>I don’t know what I’ll do if I lose my passport.</a:t>
            </a:r>
            <a:endParaRPr lang="ru-RU" sz="2400" dirty="0" smtClean="0"/>
          </a:p>
          <a:p>
            <a:pPr lvl="0"/>
            <a:r>
              <a:rPr lang="en-US" sz="2800" dirty="0" smtClean="0"/>
              <a:t>I don’t know what I’d do if I lost my passport.</a:t>
            </a:r>
            <a:endParaRPr lang="ru-RU" sz="2400" dirty="0" smtClean="0"/>
          </a:p>
          <a:p>
            <a:pPr lvl="0"/>
            <a:r>
              <a:rPr lang="en-US" sz="2800" dirty="0" smtClean="0"/>
              <a:t>Somebody stops you and asks the way to a bank. </a:t>
            </a:r>
            <a:r>
              <a:rPr lang="ru-RU" sz="2800" dirty="0" err="1" smtClean="0"/>
              <a:t>Which</a:t>
            </a:r>
            <a:r>
              <a:rPr lang="ru-RU" sz="2800" dirty="0" smtClean="0"/>
              <a:t> </a:t>
            </a:r>
            <a:r>
              <a:rPr lang="ru-RU" sz="2800" dirty="0" err="1" smtClean="0"/>
              <a:t>do</a:t>
            </a:r>
            <a:r>
              <a:rPr lang="ru-RU" sz="2800" dirty="0" smtClean="0"/>
              <a:t> </a:t>
            </a:r>
            <a:r>
              <a:rPr lang="ru-RU" sz="2800" dirty="0" err="1" smtClean="0"/>
              <a:t>you</a:t>
            </a:r>
            <a:r>
              <a:rPr lang="ru-RU" sz="2800" dirty="0" smtClean="0"/>
              <a:t> </a:t>
            </a:r>
            <a:r>
              <a:rPr lang="ru-RU" sz="2800" dirty="0" err="1" smtClean="0"/>
              <a:t>say</a:t>
            </a:r>
            <a:r>
              <a:rPr lang="ru-RU" sz="2800" dirty="0" smtClean="0"/>
              <a:t>?</a:t>
            </a:r>
            <a:endParaRPr lang="ru-RU" sz="2400" dirty="0" smtClean="0"/>
          </a:p>
          <a:p>
            <a:pPr lvl="0"/>
            <a:r>
              <a:rPr lang="en-US" sz="2800" dirty="0" smtClean="0"/>
              <a:t>If you go right at the end of this street, you’ll see a bank on your left.</a:t>
            </a:r>
            <a:endParaRPr lang="ru-RU" sz="2400" dirty="0" smtClean="0"/>
          </a:p>
          <a:p>
            <a:pPr lvl="0"/>
            <a:r>
              <a:rPr lang="en-US" sz="2800" dirty="0" smtClean="0"/>
              <a:t>If you went right at the end of this street, you’d see a bank on your left.</a:t>
            </a:r>
            <a:endParaRPr lang="ru-RU" sz="2400" dirty="0" smtClean="0"/>
          </a:p>
          <a:p>
            <a:pPr lvl="0"/>
            <a:r>
              <a:rPr lang="en-US" sz="2800" dirty="0" smtClean="0"/>
              <a:t>You’re in a lift. There is an emergency button. Nobody is going to press it. </a:t>
            </a:r>
            <a:r>
              <a:rPr lang="ru-RU" sz="2800" dirty="0" err="1" smtClean="0"/>
              <a:t>Which</a:t>
            </a:r>
            <a:r>
              <a:rPr lang="ru-RU" sz="2800" dirty="0" smtClean="0"/>
              <a:t> </a:t>
            </a:r>
            <a:r>
              <a:rPr lang="ru-RU" sz="2800" dirty="0" err="1" smtClean="0"/>
              <a:t>do</a:t>
            </a:r>
            <a:r>
              <a:rPr lang="ru-RU" sz="2800" dirty="0" smtClean="0"/>
              <a:t> </a:t>
            </a:r>
            <a:r>
              <a:rPr lang="ru-RU" sz="2800" dirty="0" err="1" smtClean="0"/>
              <a:t>you</a:t>
            </a:r>
            <a:r>
              <a:rPr lang="ru-RU" sz="2800" dirty="0" smtClean="0"/>
              <a:t> </a:t>
            </a:r>
            <a:r>
              <a:rPr lang="ru-RU" sz="2800" dirty="0" err="1" smtClean="0"/>
              <a:t>say</a:t>
            </a:r>
            <a:r>
              <a:rPr lang="ru-RU" sz="2800" dirty="0" smtClean="0"/>
              <a:t>?</a:t>
            </a:r>
            <a:endParaRPr lang="ru-RU" sz="2400" dirty="0" smtClean="0"/>
          </a:p>
          <a:p>
            <a:pPr lvl="0"/>
            <a:r>
              <a:rPr lang="en-US" sz="2800" dirty="0" smtClean="0"/>
              <a:t>What will happen if somebody presses that button?</a:t>
            </a:r>
            <a:endParaRPr lang="ru-RU" sz="2400" dirty="0" smtClean="0"/>
          </a:p>
          <a:p>
            <a:pPr lvl="0"/>
            <a:r>
              <a:rPr lang="en-US" sz="2800" dirty="0" smtClean="0"/>
              <a:t>What would happen if somebody pressed that button?</a:t>
            </a:r>
            <a:endParaRPr lang="ru-RU" sz="2400"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8534400" cy="758952"/>
          </a:xfrm>
        </p:spPr>
        <p:txBody>
          <a:bodyPr>
            <a:normAutofit fontScale="90000"/>
          </a:bodyPr>
          <a:lstStyle/>
          <a:p>
            <a:r>
              <a:rPr lang="en-US" b="1" dirty="0" smtClean="0"/>
              <a:t>Saving water</a:t>
            </a:r>
            <a:r>
              <a:rPr lang="ru-RU" dirty="0" smtClean="0"/>
              <a:t/>
            </a:r>
            <a:br>
              <a:rPr lang="ru-RU" dirty="0" smtClean="0"/>
            </a:br>
            <a:endParaRPr lang="ru-RU" dirty="0"/>
          </a:p>
        </p:txBody>
      </p:sp>
      <p:sp>
        <p:nvSpPr>
          <p:cNvPr id="3" name="Содержимое 2"/>
          <p:cNvSpPr>
            <a:spLocks noGrp="1"/>
          </p:cNvSpPr>
          <p:nvPr>
            <p:ph sz="quarter" idx="1"/>
          </p:nvPr>
        </p:nvSpPr>
        <p:spPr/>
        <p:txBody>
          <a:bodyPr>
            <a:noAutofit/>
          </a:bodyPr>
          <a:lstStyle/>
          <a:p>
            <a:r>
              <a:rPr lang="en-US" sz="1600" dirty="0" smtClean="0"/>
              <a:t>We need it to drink, wash, cook and flush the toilet. Farmers need it to grow our food. Factories need it to make the products (and their packaging) that we buy. Power stations need it to produce the energy we use. Yes - it's water! And we use a lot. </a:t>
            </a:r>
            <a:endParaRPr lang="ru-RU" sz="1600" dirty="0" smtClean="0"/>
          </a:p>
          <a:p>
            <a:r>
              <a:rPr lang="en-US" sz="1600" dirty="0" smtClean="0"/>
              <a:t>That's OK – there's a lot of water on our planet! </a:t>
            </a:r>
            <a:endParaRPr lang="ru-RU" sz="1600" dirty="0" smtClean="0"/>
          </a:p>
          <a:p>
            <a:r>
              <a:rPr lang="en-US" sz="1600" dirty="0" smtClean="0"/>
              <a:t>True! But did you know that we can't use most of it? That's because it's salt water (in seas and oceans) or freshwater which is ice or in the ground. In total, we can use less than 1 per cent of all the water on the planet! </a:t>
            </a:r>
            <a:endParaRPr lang="ru-RU" sz="1600" dirty="0" smtClean="0"/>
          </a:p>
          <a:p>
            <a:r>
              <a:rPr lang="en-US" sz="1600" dirty="0" smtClean="0"/>
              <a:t>So why is it a problem now? </a:t>
            </a:r>
            <a:endParaRPr lang="ru-RU" sz="1600" dirty="0" smtClean="0"/>
          </a:p>
          <a:p>
            <a:r>
              <a:rPr lang="en-US" sz="1600" dirty="0" smtClean="0"/>
              <a:t>Well, the world's population is increasing really fast, so more and more people are using water, and more and more water's being used to make food, products and energy for those people! And we mustn't forget that things like climate change and pollution are also bad for our water supply. We're starting to use more water than our planet can give us - which means one day, we might not have enough. So let's start saving water now! 66 </a:t>
            </a:r>
            <a:endParaRPr lang="ru-RU" sz="1600" dirty="0" smtClean="0"/>
          </a:p>
          <a:p>
            <a:r>
              <a:rPr lang="en-US" sz="1600" dirty="0" smtClean="0"/>
              <a:t>Did you know? </a:t>
            </a:r>
            <a:endParaRPr lang="ru-RU" sz="1600" dirty="0" smtClean="0"/>
          </a:p>
          <a:p>
            <a:r>
              <a:rPr lang="ru-RU" sz="1600" dirty="0" smtClean="0">
                <a:sym typeface="Symbol"/>
              </a:rPr>
              <a:t></a:t>
            </a:r>
            <a:r>
              <a:rPr lang="en-US" sz="1600" dirty="0" smtClean="0"/>
              <a:t> Up to 2,700 </a:t>
            </a:r>
            <a:r>
              <a:rPr lang="en-US" sz="1600" dirty="0" err="1" smtClean="0"/>
              <a:t>litres</a:t>
            </a:r>
            <a:r>
              <a:rPr lang="en-US" sz="1600" dirty="0" smtClean="0"/>
              <a:t> of water are needed to produce one cotton T-shirt, and up to 12,760 </a:t>
            </a:r>
            <a:r>
              <a:rPr lang="en-US" sz="1600" dirty="0" err="1" smtClean="0"/>
              <a:t>litresfor</a:t>
            </a:r>
            <a:r>
              <a:rPr lang="en-US" sz="1600" dirty="0" smtClean="0"/>
              <a:t> one </a:t>
            </a:r>
            <a:r>
              <a:rPr lang="en-US" sz="1600" dirty="0" err="1" smtClean="0"/>
              <a:t>smartphone</a:t>
            </a:r>
            <a:r>
              <a:rPr lang="en-US" sz="1600" dirty="0" smtClean="0"/>
              <a:t>! </a:t>
            </a:r>
            <a:endParaRPr lang="ru-RU" sz="1600" dirty="0" smtClean="0"/>
          </a:p>
          <a:p>
            <a:r>
              <a:rPr lang="ru-RU" sz="1600" dirty="0" smtClean="0">
                <a:sym typeface="Symbol"/>
              </a:rPr>
              <a:t></a:t>
            </a:r>
            <a:r>
              <a:rPr lang="en-US" sz="1600" dirty="0" smtClean="0"/>
              <a:t> Coal, gas and nuclear power plants all use water to produce our energy. </a:t>
            </a:r>
            <a:endParaRPr lang="ru-RU" sz="1600" dirty="0" smtClean="0"/>
          </a:p>
          <a:p>
            <a:r>
              <a:rPr lang="ru-RU" sz="1600" dirty="0" smtClean="0">
                <a:sym typeface="Symbol"/>
              </a:rPr>
              <a:t></a:t>
            </a:r>
            <a:r>
              <a:rPr lang="en-US" sz="1600" dirty="0" smtClean="0"/>
              <a:t> By 2050, the amount of water we use is predicted to be 55 per cent more than in 2000!Seven ways to save water </a:t>
            </a:r>
            <a:endParaRPr lang="ru-RU" sz="1600" dirty="0" smtClean="0"/>
          </a:p>
          <a:p>
            <a:endParaRPr lang="ru-RU"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77500" lnSpcReduction="20000"/>
          </a:bodyPr>
          <a:lstStyle/>
          <a:p>
            <a:r>
              <a:rPr lang="en-US" sz="2800" dirty="0" smtClean="0"/>
              <a:t>1. Turn off the tap. Don't leave the water running when you're not using it, for example </a:t>
            </a:r>
            <a:r>
              <a:rPr lang="en-US" sz="2800" dirty="0" err="1" smtClean="0"/>
              <a:t>whenyou're</a:t>
            </a:r>
            <a:r>
              <a:rPr lang="en-US" sz="2800" dirty="0" smtClean="0"/>
              <a:t> brushing your teeth. </a:t>
            </a:r>
            <a:endParaRPr lang="ru-RU" sz="2800" dirty="0" smtClean="0"/>
          </a:p>
          <a:p>
            <a:r>
              <a:rPr lang="en-US" sz="2800" dirty="0" smtClean="0"/>
              <a:t>2. Don't play with water. It's fun but it wastes a lot of water. </a:t>
            </a:r>
            <a:endParaRPr lang="ru-RU" sz="2800" dirty="0" smtClean="0"/>
          </a:p>
          <a:p>
            <a:r>
              <a:rPr lang="en-US" sz="2800" dirty="0" smtClean="0"/>
              <a:t>3. Take a shower instead of a bath. Baths use more water than showers. But try not to </a:t>
            </a:r>
            <a:r>
              <a:rPr lang="en-US" sz="2800" dirty="0" err="1" smtClean="0"/>
              <a:t>spendmore</a:t>
            </a:r>
            <a:r>
              <a:rPr lang="en-US" sz="2800" dirty="0" smtClean="0"/>
              <a:t> than five minutes in the shower! </a:t>
            </a:r>
            <a:endParaRPr lang="ru-RU" sz="2800" dirty="0" smtClean="0"/>
          </a:p>
          <a:p>
            <a:r>
              <a:rPr lang="en-US" sz="2800" dirty="0" smtClean="0"/>
              <a:t>4. Water plants carefully. Don't water them when the sun is strong. Morning or </a:t>
            </a:r>
            <a:r>
              <a:rPr lang="en-US" sz="2800" dirty="0" err="1" smtClean="0"/>
              <a:t>evening'sbetter</a:t>
            </a:r>
            <a:r>
              <a:rPr lang="en-US" sz="2800" dirty="0" smtClean="0"/>
              <a:t>. </a:t>
            </a:r>
            <a:endParaRPr lang="ru-RU" sz="2800" dirty="0" smtClean="0"/>
          </a:p>
          <a:p>
            <a:r>
              <a:rPr lang="en-US" sz="2800" dirty="0" smtClean="0"/>
              <a:t>5. Don't waste food. If you make a meal, don't make too much, or eat the rest the next day! </a:t>
            </a:r>
            <a:endParaRPr lang="ru-RU" sz="2800" dirty="0" smtClean="0"/>
          </a:p>
          <a:p>
            <a:r>
              <a:rPr lang="en-US" sz="2800" dirty="0" smtClean="0"/>
              <a:t>6. Don't waste products. Reduce, reuse, recycle instead! Reduce the number of plastic bags </a:t>
            </a:r>
            <a:r>
              <a:rPr lang="en-US" sz="2800" dirty="0" err="1" smtClean="0"/>
              <a:t>youget</a:t>
            </a:r>
            <a:r>
              <a:rPr lang="en-US" sz="2800" dirty="0" smtClean="0"/>
              <a:t>. Reuse things like boxes and bottles. Recycle instead of throwing in the bin! </a:t>
            </a:r>
            <a:endParaRPr lang="ru-RU" sz="2800" dirty="0" smtClean="0"/>
          </a:p>
          <a:p>
            <a:r>
              <a:rPr lang="en-US" sz="2800" dirty="0" smtClean="0"/>
              <a:t>7. Don't waste energy. For example, turn off lights when you leave a </a:t>
            </a:r>
            <a:r>
              <a:rPr lang="en-US" sz="2800" dirty="0" err="1" smtClean="0"/>
              <a:t>room.What</a:t>
            </a:r>
            <a:r>
              <a:rPr lang="en-US" sz="2800" dirty="0" smtClean="0"/>
              <a:t> other ways can you think of?</a:t>
            </a:r>
            <a:endParaRPr lang="ru-RU" sz="2800"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smtClean="0"/>
              <a:t>Complete</a:t>
            </a:r>
            <a:r>
              <a:rPr lang="ru-RU" b="1" dirty="0" smtClean="0"/>
              <a:t> </a:t>
            </a:r>
            <a:r>
              <a:rPr lang="ru-RU" b="1" dirty="0" err="1" smtClean="0"/>
              <a:t>the</a:t>
            </a:r>
            <a:r>
              <a:rPr lang="ru-RU" b="1" dirty="0" smtClean="0"/>
              <a:t> </a:t>
            </a:r>
            <a:r>
              <a:rPr lang="ru-RU" b="1" dirty="0" err="1" smtClean="0"/>
              <a:t>sentences</a:t>
            </a:r>
            <a:r>
              <a:rPr lang="ru-RU" b="1" dirty="0" smtClean="0"/>
              <a:t>.</a:t>
            </a:r>
            <a:endParaRPr lang="ru-RU" dirty="0"/>
          </a:p>
        </p:txBody>
      </p:sp>
      <p:sp>
        <p:nvSpPr>
          <p:cNvPr id="3" name="Содержимое 2"/>
          <p:cNvSpPr>
            <a:spLocks noGrp="1"/>
          </p:cNvSpPr>
          <p:nvPr>
            <p:ph sz="quarter" idx="1"/>
          </p:nvPr>
        </p:nvSpPr>
        <p:spPr/>
        <p:txBody>
          <a:bodyPr>
            <a:normAutofit fontScale="70000" lnSpcReduction="20000"/>
          </a:bodyPr>
          <a:lstStyle/>
          <a:p>
            <a:pPr lvl="0"/>
            <a:r>
              <a:rPr lang="en-US" dirty="0" smtClean="0"/>
              <a:t>I’d be very scared if</a:t>
            </a:r>
            <a:r>
              <a:rPr lang="en-US" u="dotted" dirty="0" smtClean="0"/>
              <a:t>   </a:t>
            </a:r>
            <a:r>
              <a:rPr lang="en-US" b="1" i="1" u="dotted" dirty="0" smtClean="0"/>
              <a:t>somebody pointed               </a:t>
            </a:r>
            <a:r>
              <a:rPr lang="uk-UA" b="1" i="1" u="dotted" dirty="0" smtClean="0"/>
              <a:t>               </a:t>
            </a:r>
            <a:r>
              <a:rPr lang="en-US" dirty="0" smtClean="0"/>
              <a:t>(somebody / point) a gun at me.</a:t>
            </a:r>
            <a:endParaRPr lang="ru-RU" dirty="0" smtClean="0"/>
          </a:p>
          <a:p>
            <a:pPr lvl="0"/>
            <a:r>
              <a:rPr lang="en-US" dirty="0" smtClean="0"/>
              <a:t>I can’t afford to buy a car. If</a:t>
            </a:r>
            <a:r>
              <a:rPr lang="en-US" u="dotted" dirty="0" smtClean="0"/>
              <a:t>               </a:t>
            </a:r>
            <a:r>
              <a:rPr lang="uk-UA" u="dotted" dirty="0" smtClean="0"/>
              <a:t>              </a:t>
            </a:r>
            <a:r>
              <a:rPr lang="en-US" dirty="0" smtClean="0"/>
              <a:t>(I / buy) a car, I’d have to borrow the money.</a:t>
            </a:r>
            <a:endParaRPr lang="ru-RU" dirty="0" smtClean="0"/>
          </a:p>
          <a:p>
            <a:pPr lvl="0"/>
            <a:r>
              <a:rPr lang="en-US" dirty="0" smtClean="0"/>
              <a:t>If you had a party, who</a:t>
            </a:r>
            <a:r>
              <a:rPr lang="en-US" u="dotted" dirty="0" smtClean="0"/>
              <a:t>               </a:t>
            </a:r>
            <a:r>
              <a:rPr lang="uk-UA" u="dotted" dirty="0" smtClean="0"/>
              <a:t>                                             </a:t>
            </a:r>
            <a:r>
              <a:rPr lang="en-US" dirty="0" smtClean="0"/>
              <a:t>(you / invite)?</a:t>
            </a:r>
            <a:endParaRPr lang="ru-RU" dirty="0" smtClean="0"/>
          </a:p>
          <a:p>
            <a:pPr lvl="0"/>
            <a:r>
              <a:rPr lang="en-US" dirty="0" smtClean="0"/>
              <a:t>Don’t lend James your car. If</a:t>
            </a:r>
            <a:r>
              <a:rPr lang="en-US" u="dotted" dirty="0" smtClean="0"/>
              <a:t>               </a:t>
            </a:r>
            <a:r>
              <a:rPr lang="uk-UA" u="dotted" dirty="0" smtClean="0"/>
              <a:t>                </a:t>
            </a:r>
            <a:r>
              <a:rPr lang="en-US" dirty="0" smtClean="0"/>
              <a:t>(he / ask) me, I wouldn’t lend him mine.</a:t>
            </a:r>
            <a:endParaRPr lang="ru-RU" dirty="0" smtClean="0"/>
          </a:p>
          <a:p>
            <a:pPr lvl="0"/>
            <a:r>
              <a:rPr lang="en-US" dirty="0" smtClean="0"/>
              <a:t>I don’t think Gary and Emma will get married.</a:t>
            </a:r>
            <a:r>
              <a:rPr lang="en-US" u="dotted" dirty="0" smtClean="0"/>
              <a:t>               </a:t>
            </a:r>
            <a:r>
              <a:rPr lang="en-US" dirty="0" smtClean="0"/>
              <a:t> </a:t>
            </a:r>
            <a:r>
              <a:rPr lang="uk-UA" dirty="0" smtClean="0"/>
              <a:t>           </a:t>
            </a:r>
            <a:r>
              <a:rPr lang="en-US" dirty="0" smtClean="0"/>
              <a:t>(I / be) amazed if they did.</a:t>
            </a:r>
            <a:endParaRPr lang="ru-RU" dirty="0" smtClean="0"/>
          </a:p>
          <a:p>
            <a:pPr lvl="0"/>
            <a:r>
              <a:rPr lang="en-US" dirty="0" smtClean="0"/>
              <a:t>If</a:t>
            </a:r>
            <a:r>
              <a:rPr lang="en-US" u="dotted" dirty="0" smtClean="0"/>
              <a:t>               </a:t>
            </a:r>
            <a:r>
              <a:rPr lang="uk-UA" u="dotted" dirty="0" smtClean="0"/>
              <a:t>      </a:t>
            </a:r>
            <a:r>
              <a:rPr lang="en-US" dirty="0" smtClean="0"/>
              <a:t>(somebody / give) me $20,000,</a:t>
            </a:r>
            <a:r>
              <a:rPr lang="en-US" u="dotted" dirty="0" smtClean="0"/>
              <a:t>  </a:t>
            </a:r>
            <a:r>
              <a:rPr lang="uk-UA" u="dotted" dirty="0" smtClean="0"/>
              <a:t>     </a:t>
            </a:r>
            <a:r>
              <a:rPr lang="en-US" u="dotted" dirty="0" smtClean="0"/>
              <a:t>               </a:t>
            </a:r>
            <a:r>
              <a:rPr lang="en-US" dirty="0" smtClean="0"/>
              <a:t>(I / have) a long holiday.</a:t>
            </a:r>
            <a:endParaRPr lang="ru-RU" dirty="0" smtClean="0"/>
          </a:p>
          <a:p>
            <a:pPr lvl="0"/>
            <a:r>
              <a:rPr lang="uk-UA" u="dotted" dirty="0" smtClean="0"/>
              <a:t> </a:t>
            </a:r>
            <a:r>
              <a:rPr lang="en-US" u="dotted" dirty="0" smtClean="0"/>
              <a:t>               </a:t>
            </a:r>
            <a:r>
              <a:rPr lang="uk-UA" u="dotted" dirty="0" smtClean="0"/>
              <a:t>          </a:t>
            </a:r>
            <a:r>
              <a:rPr lang="en-US" dirty="0" smtClean="0"/>
              <a:t>(you / be) nervous if</a:t>
            </a:r>
            <a:r>
              <a:rPr lang="en-US" u="dotted" dirty="0" smtClean="0"/>
              <a:t> </a:t>
            </a:r>
            <a:r>
              <a:rPr lang="uk-UA" u="dotted" dirty="0" smtClean="0"/>
              <a:t>       </a:t>
            </a:r>
            <a:r>
              <a:rPr lang="en-US" u="dotted" dirty="0" smtClean="0"/>
              <a:t>              </a:t>
            </a:r>
            <a:r>
              <a:rPr lang="en-US" dirty="0" smtClean="0"/>
              <a:t>(you / meet) a famous person?</a:t>
            </a:r>
            <a:endParaRPr lang="ru-RU" dirty="0" smtClean="0"/>
          </a:p>
          <a:p>
            <a:pPr lvl="0"/>
            <a:r>
              <a:rPr lang="en-US" dirty="0" smtClean="0"/>
              <a:t>What</a:t>
            </a:r>
            <a:r>
              <a:rPr lang="en-US" u="dotted" dirty="0" smtClean="0"/>
              <a:t>       </a:t>
            </a:r>
            <a:r>
              <a:rPr lang="en-US" dirty="0" smtClean="0"/>
              <a:t>(you / do) if</a:t>
            </a:r>
            <a:r>
              <a:rPr lang="en-US" u="dotted" dirty="0" smtClean="0"/>
              <a:t>            </a:t>
            </a:r>
            <a:r>
              <a:rPr lang="en-US" dirty="0" smtClean="0"/>
              <a:t>(you / be) in a lift and</a:t>
            </a:r>
            <a:r>
              <a:rPr lang="en-US" u="dotted" dirty="0" smtClean="0"/>
              <a:t>                </a:t>
            </a:r>
            <a:r>
              <a:rPr lang="en-US" dirty="0" smtClean="0"/>
              <a:t>(it / stop) between floors?</a:t>
            </a:r>
            <a:endParaRPr lang="ru-RU" dirty="0" smtClean="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Write sentences beginning </a:t>
            </a:r>
            <a:r>
              <a:rPr lang="en-US" b="1" i="1" dirty="0" smtClean="0"/>
              <a:t>If … .</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fontScale="77500" lnSpcReduction="20000"/>
          </a:bodyPr>
          <a:lstStyle/>
          <a:p>
            <a:pPr lvl="0"/>
            <a:r>
              <a:rPr lang="en-US" dirty="0" smtClean="0"/>
              <a:t>We’re not going to take the 10.30 train. (we / arrive too early)</a:t>
            </a:r>
            <a:endParaRPr lang="ru-RU" dirty="0" smtClean="0"/>
          </a:p>
          <a:p>
            <a:r>
              <a:rPr lang="uk-UA" u="dotted" dirty="0" smtClean="0"/>
              <a:t> </a:t>
            </a:r>
            <a:r>
              <a:rPr lang="en-US" u="dotted" dirty="0" smtClean="0"/>
              <a:t>If we took the 10.30 train, we’d arrive too early </a:t>
            </a:r>
            <a:r>
              <a:rPr lang="uk-UA" u="dotted" dirty="0" smtClean="0"/>
              <a:t>                                       </a:t>
            </a:r>
            <a:r>
              <a:rPr lang="en-US" u="dotted" dirty="0" smtClean="0"/>
              <a:t>       </a:t>
            </a:r>
            <a:r>
              <a:rPr lang="uk-UA" u="dotted" dirty="0" smtClean="0"/>
              <a:t>.</a:t>
            </a:r>
            <a:endParaRPr lang="ru-RU" dirty="0" smtClean="0"/>
          </a:p>
          <a:p>
            <a:pPr lvl="0"/>
            <a:r>
              <a:rPr lang="en-US" dirty="0" smtClean="0"/>
              <a:t>We’re not going to stay at a hotel. (it / cost too much)</a:t>
            </a:r>
            <a:endParaRPr lang="ru-RU" dirty="0" smtClean="0"/>
          </a:p>
          <a:p>
            <a:r>
              <a:rPr lang="uk-UA" dirty="0" err="1" smtClean="0"/>
              <a:t>If</a:t>
            </a:r>
            <a:r>
              <a:rPr lang="uk-UA" dirty="0" smtClean="0"/>
              <a:t> </a:t>
            </a:r>
            <a:r>
              <a:rPr lang="uk-UA" dirty="0" err="1" smtClean="0"/>
              <a:t>we</a:t>
            </a:r>
            <a:r>
              <a:rPr lang="en-US" u="dotted" dirty="0" smtClean="0"/>
              <a:t>       </a:t>
            </a:r>
            <a:r>
              <a:rPr lang="uk-UA" u="dotted" dirty="0" smtClean="0"/>
              <a:t>                               </a:t>
            </a:r>
            <a:r>
              <a:rPr lang="uk-UA" dirty="0" smtClean="0"/>
              <a:t>, </a:t>
            </a:r>
            <a:r>
              <a:rPr lang="uk-UA" dirty="0" err="1" smtClean="0"/>
              <a:t>it</a:t>
            </a:r>
            <a:r>
              <a:rPr lang="en-US" u="dotted" dirty="0" smtClean="0"/>
              <a:t>       </a:t>
            </a:r>
            <a:r>
              <a:rPr lang="uk-UA" u="dotted" dirty="0" smtClean="0"/>
              <a:t>                                  .</a:t>
            </a:r>
            <a:endParaRPr lang="ru-RU" dirty="0" smtClean="0"/>
          </a:p>
          <a:p>
            <a:pPr lvl="0"/>
            <a:r>
              <a:rPr lang="en-US" dirty="0" smtClean="0"/>
              <a:t>There’s no point in telling you what happened. (you / not / believe)</a:t>
            </a:r>
            <a:endParaRPr lang="ru-RU" dirty="0" smtClean="0"/>
          </a:p>
          <a:p>
            <a:r>
              <a:rPr lang="uk-UA" dirty="0" err="1" smtClean="0"/>
              <a:t>If</a:t>
            </a:r>
            <a:r>
              <a:rPr lang="uk-UA" dirty="0" smtClean="0"/>
              <a:t> I</a:t>
            </a:r>
            <a:r>
              <a:rPr lang="en-US" u="dotted" dirty="0" smtClean="0"/>
              <a:t>       </a:t>
            </a:r>
            <a:r>
              <a:rPr lang="uk-UA" u="dotted" dirty="0" smtClean="0"/>
              <a:t>                                                                           .</a:t>
            </a:r>
            <a:endParaRPr lang="ru-RU" dirty="0" smtClean="0"/>
          </a:p>
          <a:p>
            <a:pPr lvl="0"/>
            <a:r>
              <a:rPr lang="en-US" dirty="0" smtClean="0"/>
              <a:t>Sally has no plans to leave her job. (it / hard to find another one)</a:t>
            </a:r>
            <a:endParaRPr lang="ru-RU" dirty="0" smtClean="0"/>
          </a:p>
          <a:p>
            <a:r>
              <a:rPr lang="uk-UA" dirty="0" err="1" smtClean="0"/>
              <a:t>If</a:t>
            </a:r>
            <a:r>
              <a:rPr lang="uk-UA" dirty="0" smtClean="0"/>
              <a:t> </a:t>
            </a:r>
            <a:r>
              <a:rPr lang="uk-UA" dirty="0" err="1" smtClean="0"/>
              <a:t>she</a:t>
            </a:r>
            <a:r>
              <a:rPr lang="en-US" u="dotted" dirty="0" smtClean="0"/>
              <a:t>       </a:t>
            </a:r>
            <a:r>
              <a:rPr lang="uk-UA" u="dotted" dirty="0" smtClean="0"/>
              <a:t>                                                                         .</a:t>
            </a:r>
            <a:endParaRPr lang="ru-RU" dirty="0" smtClean="0"/>
          </a:p>
          <a:p>
            <a:pPr lvl="0"/>
            <a:r>
              <a:rPr lang="en-US" dirty="0" smtClean="0"/>
              <a:t>Kevin is not going to apply for the job. </a:t>
            </a:r>
            <a:r>
              <a:rPr lang="ru-RU" dirty="0" smtClean="0"/>
              <a:t>(</a:t>
            </a:r>
            <a:r>
              <a:rPr lang="ru-RU" dirty="0" err="1" smtClean="0"/>
              <a:t>he</a:t>
            </a:r>
            <a:r>
              <a:rPr lang="ru-RU" dirty="0" smtClean="0"/>
              <a:t> / </a:t>
            </a:r>
            <a:r>
              <a:rPr lang="ru-RU" dirty="0" err="1" smtClean="0"/>
              <a:t>not</a:t>
            </a:r>
            <a:r>
              <a:rPr lang="ru-RU" dirty="0" smtClean="0"/>
              <a:t> / </a:t>
            </a:r>
            <a:r>
              <a:rPr lang="ru-RU" dirty="0" err="1" smtClean="0"/>
              <a:t>get</a:t>
            </a:r>
            <a:r>
              <a:rPr lang="ru-RU" dirty="0" smtClean="0"/>
              <a:t> </a:t>
            </a:r>
            <a:r>
              <a:rPr lang="ru-RU" dirty="0" err="1" smtClean="0"/>
              <a:t>it</a:t>
            </a:r>
            <a:r>
              <a:rPr lang="ru-RU" dirty="0" smtClean="0"/>
              <a:t>).</a:t>
            </a:r>
          </a:p>
          <a:p>
            <a:r>
              <a:rPr lang="en-US" u="dotted" dirty="0" smtClean="0"/>
              <a:t>       </a:t>
            </a:r>
            <a:r>
              <a:rPr lang="uk-UA" u="dotted" dirty="0" smtClean="0"/>
              <a:t>                                                                             .</a:t>
            </a:r>
            <a:endParaRPr lang="ru-RU" dirty="0" smtClean="0"/>
          </a:p>
          <a:p>
            <a:r>
              <a:rPr lang="en-US" dirty="0" smtClean="0"/>
              <a:t> </a:t>
            </a:r>
            <a:endParaRPr lang="ru-RU" smtClean="0"/>
          </a:p>
          <a:p>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111</TotalTime>
  <Words>1046</Words>
  <Application>Microsoft Office PowerPoint</Application>
  <PresentationFormat>Экран (4:3)</PresentationFormat>
  <Paragraphs>103</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Официальная</vt:lpstr>
      <vt:lpstr>Практичне заняття 16(2 год.) Topic «Water. Conditional Mood(if I do … and if I did …).» Grammar revision </vt:lpstr>
      <vt:lpstr>Хід заняття (Procedure)   Read the text and translate into Ukrainian in the written form. Learn the new words and word combinations. Make summery of the text in English. Make some questions on the text. Complete the sentences. Choose from: </vt:lpstr>
      <vt:lpstr>Task 2. Decide if statements are true or false  </vt:lpstr>
      <vt:lpstr>Слайд 4</vt:lpstr>
      <vt:lpstr>What do you say in these situations?</vt:lpstr>
      <vt:lpstr>Saving water </vt:lpstr>
      <vt:lpstr>Слайд 7</vt:lpstr>
      <vt:lpstr>Complete the sentences.</vt:lpstr>
      <vt:lpstr>Write sentences beginning If …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Практичне заняття 16(2 год.) Topic «Water. Conditional Mood(if I do … and if I did …).» Grammar revision </dc:title>
  <dc:creator>User</dc:creator>
  <cp:lastModifiedBy>User Windows</cp:lastModifiedBy>
  <cp:revision>13</cp:revision>
  <dcterms:created xsi:type="dcterms:W3CDTF">2024-08-22T16:17:39Z</dcterms:created>
  <dcterms:modified xsi:type="dcterms:W3CDTF">2024-08-22T18:19:33Z</dcterms:modified>
</cp:coreProperties>
</file>