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9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C7C5C3ED-7F0B-40D6-839F-0B6A52960F1A}" type="datetimeFigureOut">
              <a:rPr lang="ru-RU" smtClean="0"/>
              <a:t>14.06.2017</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92A4CE31-913D-4E68-BB21-EDDAD8D42ED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7C5C3ED-7F0B-40D6-839F-0B6A52960F1A}" type="datetimeFigureOut">
              <a:rPr lang="ru-RU" smtClean="0"/>
              <a:t>14.06.2017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2A4CE31-913D-4E68-BB21-EDDAD8D42ED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7C5C3ED-7F0B-40D6-839F-0B6A52960F1A}" type="datetimeFigureOut">
              <a:rPr lang="ru-RU" smtClean="0"/>
              <a:t>14.06.2017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2A4CE31-913D-4E68-BB21-EDDAD8D42ED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7C5C3ED-7F0B-40D6-839F-0B6A52960F1A}" type="datetimeFigureOut">
              <a:rPr lang="ru-RU" smtClean="0"/>
              <a:t>14.06.2017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2A4CE31-913D-4E68-BB21-EDDAD8D42ED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C7C5C3ED-7F0B-40D6-839F-0B6A52960F1A}" type="datetimeFigureOut">
              <a:rPr lang="ru-RU" smtClean="0"/>
              <a:t>14.06.2017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2A4CE31-913D-4E68-BB21-EDDAD8D42ED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C7C5C3ED-7F0B-40D6-839F-0B6A52960F1A}" type="datetimeFigureOut">
              <a:rPr lang="ru-RU" smtClean="0"/>
              <a:t>14.06.2017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2A4CE31-913D-4E68-BB21-EDDAD8D42ED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C7C5C3ED-7F0B-40D6-839F-0B6A52960F1A}" type="datetimeFigureOut">
              <a:rPr lang="ru-RU" smtClean="0"/>
              <a:t>14.06.2017</a:t>
            </a:fld>
            <a:endParaRPr lang="ru-RU"/>
          </a:p>
        </p:txBody>
      </p:sp>
      <p:sp>
        <p:nvSpPr>
          <p:cNvPr id="27" name="Номер слайда 26"/>
          <p:cNvSpPr>
            <a:spLocks noGrp="1"/>
          </p:cNvSpPr>
          <p:nvPr>
            <p:ph type="sldNum" sz="quarter" idx="11"/>
          </p:nvPr>
        </p:nvSpPr>
        <p:spPr/>
        <p:txBody>
          <a:bodyPr rtlCol="0"/>
          <a:lstStyle/>
          <a:p>
            <a:fld id="{92A4CE31-913D-4E68-BB21-EDDAD8D42ED0}" type="slidenum">
              <a:rPr lang="ru-RU" smtClean="0"/>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C7C5C3ED-7F0B-40D6-839F-0B6A52960F1A}" type="datetimeFigureOut">
              <a:rPr lang="ru-RU" smtClean="0"/>
              <a:t>14.06.2017</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92A4CE31-913D-4E68-BB21-EDDAD8D42ED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7C5C3ED-7F0B-40D6-839F-0B6A52960F1A}" type="datetimeFigureOut">
              <a:rPr lang="ru-RU" smtClean="0"/>
              <a:t>14.06.2017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2A4CE31-913D-4E68-BB21-EDDAD8D42ED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C7C5C3ED-7F0B-40D6-839F-0B6A52960F1A}" type="datetimeFigureOut">
              <a:rPr lang="ru-RU" smtClean="0"/>
              <a:t>14.06.2017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2A4CE31-913D-4E68-BB21-EDDAD8D42ED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C7C5C3ED-7F0B-40D6-839F-0B6A52960F1A}" type="datetimeFigureOut">
              <a:rPr lang="ru-RU" smtClean="0"/>
              <a:t>14.06.2017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2A4CE31-913D-4E68-BB21-EDDAD8D42ED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7C5C3ED-7F0B-40D6-839F-0B6A52960F1A}" type="datetimeFigureOut">
              <a:rPr lang="ru-RU" smtClean="0"/>
              <a:t>14.06.2017</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92A4CE31-913D-4E68-BB21-EDDAD8D42ED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wikihow.com/Understand-the-Difference-Between-Passive-and-Active-Sentence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wikihow.com/Write-a-Business-Letter#_note-6"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ctrTitle"/>
          </p:nvPr>
        </p:nvSpPr>
        <p:spPr>
          <a:xfrm>
            <a:off x="457200" y="1052737"/>
            <a:ext cx="8458200" cy="1152127"/>
          </a:xfrm>
        </p:spPr>
        <p:txBody>
          <a:bodyPr>
            <a:noAutofit/>
          </a:bodyPr>
          <a:lstStyle/>
          <a:p>
            <a:pPr algn="ctr"/>
            <a:r>
              <a:rPr lang="ru-RU" sz="5400" dirty="0"/>
              <a:t/>
            </a:r>
            <a:br>
              <a:rPr lang="ru-RU" sz="5400" dirty="0"/>
            </a:br>
            <a:endParaRPr lang="ru-RU" sz="5400" dirty="0"/>
          </a:p>
        </p:txBody>
      </p:sp>
      <p:sp>
        <p:nvSpPr>
          <p:cNvPr id="7" name="Подзаголовок 6"/>
          <p:cNvSpPr>
            <a:spLocks noGrp="1"/>
          </p:cNvSpPr>
          <p:nvPr>
            <p:ph type="subTitle" idx="1"/>
          </p:nvPr>
        </p:nvSpPr>
        <p:spPr>
          <a:xfrm>
            <a:off x="457200" y="1772816"/>
            <a:ext cx="7859216" cy="2952328"/>
          </a:xfrm>
        </p:spPr>
        <p:txBody>
          <a:bodyPr/>
          <a:lstStyle/>
          <a:p>
            <a:r>
              <a:rPr lang="en-US" b="1" dirty="0"/>
              <a:t>Business Letter Style</a:t>
            </a:r>
            <a:endParaRPr lang="ru-RU" dirty="0"/>
          </a:p>
          <a:p>
            <a:pPr algn="ctr">
              <a:lnSpc>
                <a:spcPct val="115000"/>
              </a:lnSpc>
              <a:spcAft>
                <a:spcPts val="1000"/>
              </a:spcAft>
            </a:pPr>
            <a:r>
              <a:rPr lang="en-US" sz="6000" b="1" dirty="0">
                <a:solidFill>
                  <a:srgbClr val="000000"/>
                </a:solidFill>
                <a:latin typeface="Times New Roman"/>
                <a:ea typeface="Times New Roman"/>
                <a:cs typeface="宋体"/>
              </a:rPr>
              <a:t>Business Letter Style</a:t>
            </a:r>
            <a:endParaRPr lang="ru-RU" sz="6000" dirty="0">
              <a:solidFill>
                <a:srgbClr val="00000A"/>
              </a:solidFill>
              <a:latin typeface="Calibri"/>
              <a:ea typeface="Calibri"/>
              <a:cs typeface="宋体"/>
            </a:endParaRPr>
          </a:p>
          <a:p>
            <a:endParaRPr lang="ru-RU" dirty="0"/>
          </a:p>
        </p:txBody>
      </p:sp>
    </p:spTree>
    <p:extLst>
      <p:ext uri="{BB962C8B-B14F-4D97-AF65-F5344CB8AC3E}">
        <p14:creationId xmlns:p14="http://schemas.microsoft.com/office/powerpoint/2010/main" val="41845482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717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620689"/>
            <a:ext cx="7992888" cy="5953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1879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908720"/>
            <a:ext cx="7488831" cy="56651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5569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457200" y="1340768"/>
            <a:ext cx="8229600" cy="5233768"/>
          </a:xfrm>
        </p:spPr>
        <p:txBody>
          <a:bodyPr/>
          <a:lstStyle/>
          <a:p>
            <a:pPr lvl="0"/>
            <a:r>
              <a:rPr lang="en-US" b="1" dirty="0"/>
              <a:t>Strike the right tone</a:t>
            </a:r>
            <a:endParaRPr lang="ru-RU" dirty="0"/>
          </a:p>
          <a:p>
            <a:pPr lvl="0"/>
            <a:r>
              <a:rPr lang="en-US" b="1" dirty="0"/>
              <a:t>Use personal pronouns</a:t>
            </a:r>
            <a:endParaRPr lang="ru-RU" dirty="0"/>
          </a:p>
          <a:p>
            <a:pPr lvl="0"/>
            <a:r>
              <a:rPr lang="en-US" b="1" dirty="0"/>
              <a:t>Write clearly and concisely</a:t>
            </a:r>
            <a:endParaRPr lang="ru-RU" dirty="0"/>
          </a:p>
          <a:p>
            <a:pPr lvl="0"/>
            <a:r>
              <a:rPr lang="en-US" b="1" dirty="0">
                <a:hlinkClick r:id="rId2" tooltip="Understand the Difference Between Passive and Active Sentences"/>
              </a:rPr>
              <a:t>Use the active voice</a:t>
            </a:r>
            <a:endParaRPr lang="ru-RU" dirty="0"/>
          </a:p>
          <a:p>
            <a:pPr lvl="0"/>
            <a:r>
              <a:rPr lang="en-US" b="1" dirty="0"/>
              <a:t>Be conversational when appropriate</a:t>
            </a:r>
            <a:endParaRPr lang="ru-RU" dirty="0"/>
          </a:p>
          <a:p>
            <a:pPr lvl="0"/>
            <a:r>
              <a:rPr lang="en-US" b="1" dirty="0"/>
              <a:t>Be courteous</a:t>
            </a:r>
            <a:endParaRPr lang="ru-RU" dirty="0"/>
          </a:p>
          <a:p>
            <a:pPr lvl="0"/>
            <a:r>
              <a:rPr lang="en-US" b="1" dirty="0"/>
              <a:t>Use “second page” letterhead for additional pages</a:t>
            </a:r>
            <a:endParaRPr lang="ru-RU" dirty="0"/>
          </a:p>
          <a:p>
            <a:pPr lvl="0"/>
            <a:r>
              <a:rPr lang="en-US" b="1" dirty="0"/>
              <a:t>Wrap it up</a:t>
            </a:r>
            <a:endParaRPr lang="ru-RU" dirty="0"/>
          </a:p>
          <a:p>
            <a:endParaRPr lang="ru-RU" dirty="0"/>
          </a:p>
        </p:txBody>
      </p:sp>
    </p:spTree>
    <p:extLst>
      <p:ext uri="{BB962C8B-B14F-4D97-AF65-F5344CB8AC3E}">
        <p14:creationId xmlns:p14="http://schemas.microsoft.com/office/powerpoint/2010/main" val="2075570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97768"/>
          </a:xfrm>
        </p:spPr>
        <p:txBody>
          <a:bodyPr>
            <a:normAutofit fontScale="90000"/>
          </a:bodyPr>
          <a:lstStyle/>
          <a:p>
            <a:endParaRPr lang="ru-RU" dirty="0"/>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908720"/>
            <a:ext cx="8496944" cy="573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8689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1268760"/>
            <a:ext cx="8229600" cy="5305776"/>
          </a:xfrm>
        </p:spPr>
        <p:txBody>
          <a:bodyPr/>
          <a:lstStyle/>
          <a:p>
            <a:r>
              <a:rPr lang="ru-RU" b="1" dirty="0"/>
              <a:t>2</a:t>
            </a:r>
            <a:endParaRPr lang="ru-RU" dirty="0"/>
          </a:p>
          <a:p>
            <a:r>
              <a:rPr lang="en-US" sz="2400" b="1" dirty="0"/>
              <a:t>Use personal pronouns.</a:t>
            </a:r>
            <a:r>
              <a:rPr lang="en-US" sz="2400" dirty="0"/>
              <a:t> It is perfectly fine to use “I,” “we,” and “you” in your business letter. Refer to yourself as “I” and your reader as “you</a:t>
            </a:r>
            <a:r>
              <a:rPr lang="en-US" sz="2400" dirty="0" smtClean="0"/>
              <a:t>.”</a:t>
            </a:r>
            <a:endParaRPr lang="uk-UA" sz="2400" dirty="0" smtClean="0"/>
          </a:p>
          <a:p>
            <a:endParaRPr lang="ru-RU" sz="2400" dirty="0"/>
          </a:p>
          <a:p>
            <a:r>
              <a:rPr lang="en-US" sz="2400" dirty="0"/>
              <a:t>Be aware if you’re writing the letter on an organization’s behalf. If you are stating the company’s perspective, you should use “we” so that the reader knows that the company stands behind your statement. If you are writing your own opinion, stick with “I.”</a:t>
            </a:r>
            <a:r>
              <a:rPr lang="ru-RU" baseline="30000" dirty="0">
                <a:hlinkClick r:id="rId2"/>
              </a:rPr>
              <a:t>[6]</a:t>
            </a:r>
            <a:endParaRPr lang="ru-RU" dirty="0"/>
          </a:p>
        </p:txBody>
      </p:sp>
    </p:spTree>
    <p:extLst>
      <p:ext uri="{BB962C8B-B14F-4D97-AF65-F5344CB8AC3E}">
        <p14:creationId xmlns:p14="http://schemas.microsoft.com/office/powerpoint/2010/main" val="3601618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1124744"/>
            <a:ext cx="7776864" cy="50590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9696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1124744"/>
            <a:ext cx="7992888"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4888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09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115616" y="1484784"/>
            <a:ext cx="7344816"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17121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122"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899592" y="1484784"/>
            <a:ext cx="7416824" cy="424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8245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1484784"/>
            <a:ext cx="8229600" cy="5089752"/>
          </a:xfrm>
        </p:spPr>
        <p:txBody>
          <a:bodyPr/>
          <a:lstStyle/>
          <a:p>
            <a:endParaRPr lang="ru-RU" dirty="0"/>
          </a:p>
          <a:p>
            <a:pPr algn="just"/>
            <a:r>
              <a:rPr lang="en-US" b="1" dirty="0"/>
              <a:t>Wrap it up.</a:t>
            </a:r>
            <a:r>
              <a:rPr lang="en-US" dirty="0"/>
              <a:t> In the last paragraph, summarize your points and clearly outline either your planned course of action or what you expect from the recipient. Note that the recipient may contact you with questions or concerns, and say thank you for his or her attention to the letter/matter at hand.</a:t>
            </a:r>
            <a:endParaRPr lang="ru-RU" dirty="0"/>
          </a:p>
          <a:p>
            <a:endParaRPr lang="ru-RU" dirty="0"/>
          </a:p>
        </p:txBody>
      </p:sp>
    </p:spTree>
    <p:extLst>
      <p:ext uri="{BB962C8B-B14F-4D97-AF65-F5344CB8AC3E}">
        <p14:creationId xmlns:p14="http://schemas.microsoft.com/office/powerpoint/2010/main" val="12310319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24</TotalTime>
  <Words>48</Words>
  <Application>Microsoft Office PowerPoint</Application>
  <PresentationFormat>Экран (4:3)</PresentationFormat>
  <Paragraphs>17</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Городская</vt:lpstr>
      <vt:lpstr>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2 </dc:title>
  <dc:creator>User</dc:creator>
  <cp:lastModifiedBy>User</cp:lastModifiedBy>
  <cp:revision>5</cp:revision>
  <dcterms:created xsi:type="dcterms:W3CDTF">2017-06-14T09:07:20Z</dcterms:created>
  <dcterms:modified xsi:type="dcterms:W3CDTF">2017-06-14T13:59:28Z</dcterms:modified>
</cp:coreProperties>
</file>