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260" r:id="rId3"/>
    <p:sldId id="259" r:id="rId4"/>
    <p:sldId id="261" r:id="rId5"/>
    <p:sldId id="262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4106"/>
    <a:srgbClr val="B44900"/>
    <a:srgbClr val="FF9D3B"/>
    <a:srgbClr val="29CD44"/>
    <a:srgbClr val="FA7D00"/>
    <a:srgbClr val="EF4B7E"/>
    <a:srgbClr val="F57B17"/>
    <a:srgbClr val="A16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69" autoAdjust="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76A4C-4CAB-4647-9C52-E25636211056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E80EDFA-BA96-41E1-B22C-EE2B3FCF47AC}">
      <dgm:prSet phldrT="[Текст]" custT="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n-US" sz="2400" b="0" dirty="0" smtClean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rPr>
            <a:t>Planning</a:t>
          </a:r>
          <a:endParaRPr lang="ru-RU" sz="2400" b="0" dirty="0"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gm:t>
    </dgm:pt>
    <dgm:pt modelId="{9679F153-E280-4FD0-AF6F-03D957C7FACD}" type="parTrans" cxnId="{C2DF085F-212E-4AE1-B110-C35DD85E9092}">
      <dgm:prSet/>
      <dgm:spPr/>
      <dgm:t>
        <a:bodyPr/>
        <a:lstStyle/>
        <a:p>
          <a:endParaRPr lang="ru-RU" sz="2400"/>
        </a:p>
      </dgm:t>
    </dgm:pt>
    <dgm:pt modelId="{11361EE9-712E-471E-AEF6-6B4DD7D53556}" type="sibTrans" cxnId="{C2DF085F-212E-4AE1-B110-C35DD85E9092}">
      <dgm:prSet/>
      <dgm:spPr/>
      <dgm:t>
        <a:bodyPr/>
        <a:lstStyle/>
        <a:p>
          <a:endParaRPr lang="ru-RU" sz="2400"/>
        </a:p>
      </dgm:t>
    </dgm:pt>
    <dgm:pt modelId="{92FF2196-D537-4219-9B06-8B0B27C442A4}">
      <dgm:prSet phldrT="[Текст]" custT="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n-US" sz="2400" b="0" dirty="0" smtClean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rPr>
            <a:t>Organizing</a:t>
          </a:r>
          <a:endParaRPr lang="ru-RU" sz="2400" b="0" dirty="0"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Berlin Sans FB Demi" pitchFamily="34" charset="0"/>
          </a:endParaRPr>
        </a:p>
      </dgm:t>
    </dgm:pt>
    <dgm:pt modelId="{3EA4968C-7B50-48C3-AFE4-875225C15F24}" type="parTrans" cxnId="{FFFE20BB-7621-40EA-95D5-B45B1D408B41}">
      <dgm:prSet/>
      <dgm:spPr/>
      <dgm:t>
        <a:bodyPr/>
        <a:lstStyle/>
        <a:p>
          <a:endParaRPr lang="ru-RU" sz="2400"/>
        </a:p>
      </dgm:t>
    </dgm:pt>
    <dgm:pt modelId="{2F919323-C924-45BF-8FCE-925B2B0627F1}" type="sibTrans" cxnId="{FFFE20BB-7621-40EA-95D5-B45B1D408B41}">
      <dgm:prSet/>
      <dgm:spPr/>
      <dgm:t>
        <a:bodyPr/>
        <a:lstStyle/>
        <a:p>
          <a:endParaRPr lang="ru-RU" sz="2400"/>
        </a:p>
      </dgm:t>
    </dgm:pt>
    <dgm:pt modelId="{7B182149-C1CB-4AFA-892F-895DE7C251AD}">
      <dgm:prSet phldrT="[Текст]" custT="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n-US" sz="2400" b="0" dirty="0" smtClean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rPr>
            <a:t>Directing (leading)</a:t>
          </a:r>
          <a:endParaRPr lang="ru-RU" sz="2400" b="0" dirty="0"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Berlin Sans FB Demi" pitchFamily="34" charset="0"/>
          </a:endParaRPr>
        </a:p>
      </dgm:t>
    </dgm:pt>
    <dgm:pt modelId="{40EAE51A-C833-4107-A54C-43744A129B8E}" type="parTrans" cxnId="{AFC90A81-F4DE-45EC-B8D0-2F70DC1AA8EF}">
      <dgm:prSet/>
      <dgm:spPr/>
      <dgm:t>
        <a:bodyPr/>
        <a:lstStyle/>
        <a:p>
          <a:endParaRPr lang="ru-RU" sz="2400"/>
        </a:p>
      </dgm:t>
    </dgm:pt>
    <dgm:pt modelId="{8AB47CA8-A140-40FD-9D6C-D1EBD7FC502F}" type="sibTrans" cxnId="{AFC90A81-F4DE-45EC-B8D0-2F70DC1AA8EF}">
      <dgm:prSet/>
      <dgm:spPr/>
      <dgm:t>
        <a:bodyPr/>
        <a:lstStyle/>
        <a:p>
          <a:endParaRPr lang="ru-RU" sz="2400"/>
        </a:p>
      </dgm:t>
    </dgm:pt>
    <dgm:pt modelId="{52B39A0C-D70C-4E2A-82A2-06E2B2EC9070}">
      <dgm:prSet phldrT="[Текст]" custT="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n-US" sz="2400" b="0" dirty="0" smtClean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rPr>
            <a:t>Controlling</a:t>
          </a:r>
          <a:endParaRPr lang="ru-RU" sz="2400" b="0" dirty="0"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Berlin Sans FB Demi" pitchFamily="34" charset="0"/>
          </a:endParaRPr>
        </a:p>
      </dgm:t>
    </dgm:pt>
    <dgm:pt modelId="{C94C8DF5-F1C4-4048-8757-8ED5846FE8DC}" type="parTrans" cxnId="{6B745DDC-2E42-483E-A02A-F9FE68B48206}">
      <dgm:prSet/>
      <dgm:spPr/>
      <dgm:t>
        <a:bodyPr/>
        <a:lstStyle/>
        <a:p>
          <a:endParaRPr lang="ru-RU" sz="2400"/>
        </a:p>
      </dgm:t>
    </dgm:pt>
    <dgm:pt modelId="{3D396E26-347F-4846-AD4B-5EFD021A5235}" type="sibTrans" cxnId="{6B745DDC-2E42-483E-A02A-F9FE68B48206}">
      <dgm:prSet/>
      <dgm:spPr/>
      <dgm:t>
        <a:bodyPr/>
        <a:lstStyle/>
        <a:p>
          <a:endParaRPr lang="ru-RU" sz="2400"/>
        </a:p>
      </dgm:t>
    </dgm:pt>
    <dgm:pt modelId="{C2F5DCF1-82FA-44FA-99DD-FB213DF9839C}">
      <dgm:prSet phldrT="[Текст]" custT="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n-US" sz="2400" b="0" dirty="0" smtClean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rPr>
            <a:t>Motivating</a:t>
          </a:r>
          <a:endParaRPr lang="ru-RU" sz="2400" b="0" dirty="0"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Berlin Sans FB Demi" pitchFamily="34" charset="0"/>
          </a:endParaRPr>
        </a:p>
      </dgm:t>
    </dgm:pt>
    <dgm:pt modelId="{B54F5953-8874-4EF9-818A-51E6A574CA44}" type="parTrans" cxnId="{66EA9FDA-124F-4133-82FA-6B01BA8458F1}">
      <dgm:prSet/>
      <dgm:spPr/>
      <dgm:t>
        <a:bodyPr/>
        <a:lstStyle/>
        <a:p>
          <a:endParaRPr lang="ru-RU"/>
        </a:p>
      </dgm:t>
    </dgm:pt>
    <dgm:pt modelId="{B39FE39B-7922-41F7-9CD1-506BDAFD42A9}" type="sibTrans" cxnId="{66EA9FDA-124F-4133-82FA-6B01BA8458F1}">
      <dgm:prSet/>
      <dgm:spPr/>
      <dgm:t>
        <a:bodyPr/>
        <a:lstStyle/>
        <a:p>
          <a:endParaRPr lang="ru-RU"/>
        </a:p>
      </dgm:t>
    </dgm:pt>
    <dgm:pt modelId="{0ADA0F61-AE1E-4F65-AC82-7C12504586F0}">
      <dgm:prSet phldrT="[Текст]" custT="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n-US" sz="2400" b="0" dirty="0" smtClean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rPr>
            <a:t>Regulating</a:t>
          </a:r>
          <a:endParaRPr lang="ru-RU" sz="2400" b="0" dirty="0"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Berlin Sans FB Demi" pitchFamily="34" charset="0"/>
          </a:endParaRPr>
        </a:p>
      </dgm:t>
    </dgm:pt>
    <dgm:pt modelId="{5967F27E-1DFE-4F99-AB35-60BCBB1CA86B}" type="parTrans" cxnId="{33DAB7AE-5661-449B-B98C-DE299E2FB5FF}">
      <dgm:prSet/>
      <dgm:spPr/>
      <dgm:t>
        <a:bodyPr/>
        <a:lstStyle/>
        <a:p>
          <a:endParaRPr lang="ru-RU"/>
        </a:p>
      </dgm:t>
    </dgm:pt>
    <dgm:pt modelId="{84A05D7A-066D-4309-ABBD-7D3DA03A5329}" type="sibTrans" cxnId="{33DAB7AE-5661-449B-B98C-DE299E2FB5FF}">
      <dgm:prSet/>
      <dgm:spPr/>
      <dgm:t>
        <a:bodyPr/>
        <a:lstStyle/>
        <a:p>
          <a:endParaRPr lang="ru-RU"/>
        </a:p>
      </dgm:t>
    </dgm:pt>
    <dgm:pt modelId="{FBE8825E-5F85-4C69-99A9-293AE39BF14B}">
      <dgm:prSet phldrT="[Текст]" custT="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n-US" sz="2400" b="0" dirty="0" smtClean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rPr>
            <a:t>Coordinating</a:t>
          </a:r>
          <a:endParaRPr lang="ru-RU" sz="2400" b="0" dirty="0"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Berlin Sans FB Demi" pitchFamily="34" charset="0"/>
          </a:endParaRPr>
        </a:p>
      </dgm:t>
    </dgm:pt>
    <dgm:pt modelId="{C4F18FAE-9AEA-4171-A6A6-07F1771FFD88}" type="parTrans" cxnId="{6B4ADB13-B511-46EB-8D69-794416D87D8F}">
      <dgm:prSet/>
      <dgm:spPr/>
      <dgm:t>
        <a:bodyPr/>
        <a:lstStyle/>
        <a:p>
          <a:endParaRPr lang="ru-RU"/>
        </a:p>
      </dgm:t>
    </dgm:pt>
    <dgm:pt modelId="{0A92E8E3-047C-47C1-8126-8BBAFD102DD0}" type="sibTrans" cxnId="{6B4ADB13-B511-46EB-8D69-794416D87D8F}">
      <dgm:prSet/>
      <dgm:spPr/>
      <dgm:t>
        <a:bodyPr/>
        <a:lstStyle/>
        <a:p>
          <a:endParaRPr lang="ru-RU"/>
        </a:p>
      </dgm:t>
    </dgm:pt>
    <dgm:pt modelId="{0AEAF22C-AB77-426A-8BC2-DD36BCAB7F37}" type="pres">
      <dgm:prSet presAssocID="{FA276A4C-4CAB-4647-9C52-E2563621105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6F199EA-C09D-4C13-A05B-D983DEE75C5D}" type="pres">
      <dgm:prSet presAssocID="{9E80EDFA-BA96-41E1-B22C-EE2B3FCF47AC}" presName="composite" presStyleCnt="0"/>
      <dgm:spPr/>
    </dgm:pt>
    <dgm:pt modelId="{980B12AA-DD99-433F-9EA9-E3ED03AACB36}" type="pres">
      <dgm:prSet presAssocID="{9E80EDFA-BA96-41E1-B22C-EE2B3FCF47AC}" presName="bentUpArrow1" presStyleLbl="alignImgPlace1" presStyleIdx="0" presStyleCnt="6"/>
      <dgm:spPr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</dgm:pt>
    <dgm:pt modelId="{A4AE717A-5A61-40C2-9662-33FABD79BC65}" type="pres">
      <dgm:prSet presAssocID="{9E80EDFA-BA96-41E1-B22C-EE2B3FCF47AC}" presName="ParentText" presStyleLbl="node1" presStyleIdx="0" presStyleCnt="7" custScaleX="193020" custScaleY="889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78DA7-BFAE-47A4-A088-1608DA3B11DB}" type="pres">
      <dgm:prSet presAssocID="{9E80EDFA-BA96-41E1-B22C-EE2B3FCF47AC}" presName="Child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DA0AC297-3BBD-4EC1-B0F1-33BB8F49CC4A}" type="pres">
      <dgm:prSet presAssocID="{11361EE9-712E-471E-AEF6-6B4DD7D53556}" presName="sibTrans" presStyleCnt="0"/>
      <dgm:spPr/>
    </dgm:pt>
    <dgm:pt modelId="{46F0E559-BE52-434A-B835-7ECE15851CF2}" type="pres">
      <dgm:prSet presAssocID="{92FF2196-D537-4219-9B06-8B0B27C442A4}" presName="composite" presStyleCnt="0"/>
      <dgm:spPr/>
    </dgm:pt>
    <dgm:pt modelId="{827A0EC5-9422-49F5-A63A-43BB2F1E5B7D}" type="pres">
      <dgm:prSet presAssocID="{92FF2196-D537-4219-9B06-8B0B27C442A4}" presName="bentUpArrow1" presStyleLbl="alignImgPlace1" presStyleIdx="1" presStyleCnt="6"/>
      <dgm:spPr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</dgm:pt>
    <dgm:pt modelId="{2C288238-4862-49E2-9224-997FCD5B4037}" type="pres">
      <dgm:prSet presAssocID="{92FF2196-D537-4219-9B06-8B0B27C442A4}" presName="ParentText" presStyleLbl="node1" presStyleIdx="1" presStyleCnt="7" custScaleX="193020" custScaleY="889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DC6FD-CB1D-4EE8-9BE4-94041F0AD421}" type="pres">
      <dgm:prSet presAssocID="{92FF2196-D537-4219-9B06-8B0B27C442A4}" presName="Child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27BD6AC5-1F3F-498C-8912-D86DD26ABFC6}" type="pres">
      <dgm:prSet presAssocID="{2F919323-C924-45BF-8FCE-925B2B0627F1}" presName="sibTrans" presStyleCnt="0"/>
      <dgm:spPr/>
    </dgm:pt>
    <dgm:pt modelId="{764BA24F-B419-4D69-A5A7-0DBBD3497371}" type="pres">
      <dgm:prSet presAssocID="{7B182149-C1CB-4AFA-892F-895DE7C251AD}" presName="composite" presStyleCnt="0"/>
      <dgm:spPr/>
    </dgm:pt>
    <dgm:pt modelId="{62AD6944-EE04-4DA1-9BFD-53A3E86DD5C6}" type="pres">
      <dgm:prSet presAssocID="{7B182149-C1CB-4AFA-892F-895DE7C251AD}" presName="bentUpArrow1" presStyleLbl="alignImgPlace1" presStyleIdx="2" presStyleCnt="6"/>
      <dgm:spPr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</dgm:pt>
    <dgm:pt modelId="{4B982D11-3B4C-4ADA-9FD0-ED2ED9EDB967}" type="pres">
      <dgm:prSet presAssocID="{7B182149-C1CB-4AFA-892F-895DE7C251AD}" presName="ParentText" presStyleLbl="node1" presStyleIdx="2" presStyleCnt="7" custScaleX="193020" custScaleY="88937" custLinFactNeighborX="1249" custLinFactNeighborY="1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953A0-3263-469F-BF54-FE3F0831BECC}" type="pres">
      <dgm:prSet presAssocID="{7B182149-C1CB-4AFA-892F-895DE7C251AD}" presName="Child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D0A1D938-FFD5-4185-9E96-872A95E48520}" type="pres">
      <dgm:prSet presAssocID="{8AB47CA8-A140-40FD-9D6C-D1EBD7FC502F}" presName="sibTrans" presStyleCnt="0"/>
      <dgm:spPr/>
    </dgm:pt>
    <dgm:pt modelId="{2A24A12E-BC3B-42A0-980B-E3D7D57A1A8F}" type="pres">
      <dgm:prSet presAssocID="{52B39A0C-D70C-4E2A-82A2-06E2B2EC9070}" presName="composite" presStyleCnt="0"/>
      <dgm:spPr/>
    </dgm:pt>
    <dgm:pt modelId="{D9943ADF-41E1-49F3-96A6-7C503DD4306E}" type="pres">
      <dgm:prSet presAssocID="{52B39A0C-D70C-4E2A-82A2-06E2B2EC9070}" presName="bentUpArrow1" presStyleLbl="alignImgPlace1" presStyleIdx="3" presStyleCnt="6"/>
      <dgm:spPr/>
    </dgm:pt>
    <dgm:pt modelId="{F9A596FD-3C0C-4741-A2B3-01774AAECE60}" type="pres">
      <dgm:prSet presAssocID="{52B39A0C-D70C-4E2A-82A2-06E2B2EC9070}" presName="ParentText" presStyleLbl="node1" presStyleIdx="3" presStyleCnt="7" custScaleX="193020" custScaleY="889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DB748E-6F7E-44C5-8F18-0A795DD6C793}" type="pres">
      <dgm:prSet presAssocID="{52B39A0C-D70C-4E2A-82A2-06E2B2EC9070}" presName="Child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9AA41BE2-9C3B-4174-AE64-6B0E645523DA}" type="pres">
      <dgm:prSet presAssocID="{3D396E26-347F-4846-AD4B-5EFD021A5235}" presName="sibTrans" presStyleCnt="0"/>
      <dgm:spPr/>
    </dgm:pt>
    <dgm:pt modelId="{B0F75C11-98B1-4D34-927A-09CC9B3A3B1F}" type="pres">
      <dgm:prSet presAssocID="{C2F5DCF1-82FA-44FA-99DD-FB213DF9839C}" presName="composite" presStyleCnt="0"/>
      <dgm:spPr/>
    </dgm:pt>
    <dgm:pt modelId="{CE0D96B2-42A7-48A9-9353-9C69DAA785D4}" type="pres">
      <dgm:prSet presAssocID="{C2F5DCF1-82FA-44FA-99DD-FB213DF9839C}" presName="bentUpArrow1" presStyleLbl="alignImgPlace1" presStyleIdx="4" presStyleCnt="6"/>
      <dgm:spPr/>
    </dgm:pt>
    <dgm:pt modelId="{59605973-5AB3-4086-9B85-4C67FBC1A1ED}" type="pres">
      <dgm:prSet presAssocID="{C2F5DCF1-82FA-44FA-99DD-FB213DF9839C}" presName="ParentText" presStyleLbl="node1" presStyleIdx="4" presStyleCnt="7" custScaleX="193020" custScaleY="723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BAE7A-1A8F-4209-B9D8-9507CEF7D5A4}" type="pres">
      <dgm:prSet presAssocID="{C2F5DCF1-82FA-44FA-99DD-FB213DF9839C}" presName="Child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D621C9DD-2453-4C71-9E5D-1AA99E6E7EF5}" type="pres">
      <dgm:prSet presAssocID="{B39FE39B-7922-41F7-9CD1-506BDAFD42A9}" presName="sibTrans" presStyleCnt="0"/>
      <dgm:spPr/>
    </dgm:pt>
    <dgm:pt modelId="{9EFE33D6-746B-4546-AEC8-D5E923A9E24D}" type="pres">
      <dgm:prSet presAssocID="{FBE8825E-5F85-4C69-99A9-293AE39BF14B}" presName="composite" presStyleCnt="0"/>
      <dgm:spPr/>
    </dgm:pt>
    <dgm:pt modelId="{649E3C57-6F3C-4A3C-98FA-A5A85F0B62AE}" type="pres">
      <dgm:prSet presAssocID="{FBE8825E-5F85-4C69-99A9-293AE39BF14B}" presName="bentUpArrow1" presStyleLbl="alignImgPlace1" presStyleIdx="5" presStyleCnt="6"/>
      <dgm:spPr/>
    </dgm:pt>
    <dgm:pt modelId="{684CAF60-DE80-4B04-B593-44225C4DECDA}" type="pres">
      <dgm:prSet presAssocID="{FBE8825E-5F85-4C69-99A9-293AE39BF14B}" presName="ParentText" presStyleLbl="node1" presStyleIdx="5" presStyleCnt="7" custScaleX="193020" custScaleY="7514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5112EC-F0B8-40DF-8802-52D3681928DF}" type="pres">
      <dgm:prSet presAssocID="{FBE8825E-5F85-4C69-99A9-293AE39BF14B}" presName="ChildText" presStyleLbl="revTx" presStyleIdx="5" presStyleCnt="6">
        <dgm:presLayoutVars>
          <dgm:chMax val="0"/>
          <dgm:chPref val="0"/>
          <dgm:bulletEnabled val="1"/>
        </dgm:presLayoutVars>
      </dgm:prSet>
      <dgm:spPr/>
    </dgm:pt>
    <dgm:pt modelId="{F447E0C4-8B4A-4846-B346-F0461EAC9D42}" type="pres">
      <dgm:prSet presAssocID="{0A92E8E3-047C-47C1-8126-8BBAFD102DD0}" presName="sibTrans" presStyleCnt="0"/>
      <dgm:spPr/>
    </dgm:pt>
    <dgm:pt modelId="{80FE3D17-F7B6-4D6B-81F8-DC4F61464B5A}" type="pres">
      <dgm:prSet presAssocID="{0ADA0F61-AE1E-4F65-AC82-7C12504586F0}" presName="composite" presStyleCnt="0"/>
      <dgm:spPr/>
    </dgm:pt>
    <dgm:pt modelId="{E55F444C-F681-47A0-90EC-B156662D53C1}" type="pres">
      <dgm:prSet presAssocID="{0ADA0F61-AE1E-4F65-AC82-7C12504586F0}" presName="ParentText" presStyleLbl="node1" presStyleIdx="6" presStyleCnt="7" custScaleX="193020" custScaleY="724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2B2533-4150-44E9-9CF1-15A9660D4237}" type="presOf" srcId="{C2F5DCF1-82FA-44FA-99DD-FB213DF9839C}" destId="{59605973-5AB3-4086-9B85-4C67FBC1A1ED}" srcOrd="0" destOrd="0" presId="urn:microsoft.com/office/officeart/2005/8/layout/StepDownProcess"/>
    <dgm:cxn modelId="{FFFE20BB-7621-40EA-95D5-B45B1D408B41}" srcId="{FA276A4C-4CAB-4647-9C52-E25636211056}" destId="{92FF2196-D537-4219-9B06-8B0B27C442A4}" srcOrd="1" destOrd="0" parTransId="{3EA4968C-7B50-48C3-AFE4-875225C15F24}" sibTransId="{2F919323-C924-45BF-8FCE-925B2B0627F1}"/>
    <dgm:cxn modelId="{C2DF085F-212E-4AE1-B110-C35DD85E9092}" srcId="{FA276A4C-4CAB-4647-9C52-E25636211056}" destId="{9E80EDFA-BA96-41E1-B22C-EE2B3FCF47AC}" srcOrd="0" destOrd="0" parTransId="{9679F153-E280-4FD0-AF6F-03D957C7FACD}" sibTransId="{11361EE9-712E-471E-AEF6-6B4DD7D53556}"/>
    <dgm:cxn modelId="{33DAB7AE-5661-449B-B98C-DE299E2FB5FF}" srcId="{FA276A4C-4CAB-4647-9C52-E25636211056}" destId="{0ADA0F61-AE1E-4F65-AC82-7C12504586F0}" srcOrd="6" destOrd="0" parTransId="{5967F27E-1DFE-4F99-AB35-60BCBB1CA86B}" sibTransId="{84A05D7A-066D-4309-ABBD-7D3DA03A5329}"/>
    <dgm:cxn modelId="{AFC90A81-F4DE-45EC-B8D0-2F70DC1AA8EF}" srcId="{FA276A4C-4CAB-4647-9C52-E25636211056}" destId="{7B182149-C1CB-4AFA-892F-895DE7C251AD}" srcOrd="2" destOrd="0" parTransId="{40EAE51A-C833-4107-A54C-43744A129B8E}" sibTransId="{8AB47CA8-A140-40FD-9D6C-D1EBD7FC502F}"/>
    <dgm:cxn modelId="{D5EF87B2-0354-4077-AD94-1F033BF37380}" type="presOf" srcId="{92FF2196-D537-4219-9B06-8B0B27C442A4}" destId="{2C288238-4862-49E2-9224-997FCD5B4037}" srcOrd="0" destOrd="0" presId="urn:microsoft.com/office/officeart/2005/8/layout/StepDownProcess"/>
    <dgm:cxn modelId="{6B4ADB13-B511-46EB-8D69-794416D87D8F}" srcId="{FA276A4C-4CAB-4647-9C52-E25636211056}" destId="{FBE8825E-5F85-4C69-99A9-293AE39BF14B}" srcOrd="5" destOrd="0" parTransId="{C4F18FAE-9AEA-4171-A6A6-07F1771FFD88}" sibTransId="{0A92E8E3-047C-47C1-8126-8BBAFD102DD0}"/>
    <dgm:cxn modelId="{9F99C802-911C-4BF8-ABA7-08BDD39922CE}" type="presOf" srcId="{FBE8825E-5F85-4C69-99A9-293AE39BF14B}" destId="{684CAF60-DE80-4B04-B593-44225C4DECDA}" srcOrd="0" destOrd="0" presId="urn:microsoft.com/office/officeart/2005/8/layout/StepDownProcess"/>
    <dgm:cxn modelId="{04585286-82EE-4AE0-9E3E-D8CB8CFF5922}" type="presOf" srcId="{52B39A0C-D70C-4E2A-82A2-06E2B2EC9070}" destId="{F9A596FD-3C0C-4741-A2B3-01774AAECE60}" srcOrd="0" destOrd="0" presId="urn:microsoft.com/office/officeart/2005/8/layout/StepDownProcess"/>
    <dgm:cxn modelId="{66EA9FDA-124F-4133-82FA-6B01BA8458F1}" srcId="{FA276A4C-4CAB-4647-9C52-E25636211056}" destId="{C2F5DCF1-82FA-44FA-99DD-FB213DF9839C}" srcOrd="4" destOrd="0" parTransId="{B54F5953-8874-4EF9-818A-51E6A574CA44}" sibTransId="{B39FE39B-7922-41F7-9CD1-506BDAFD42A9}"/>
    <dgm:cxn modelId="{209D0276-654E-4D79-A212-486FD989B9F9}" type="presOf" srcId="{0ADA0F61-AE1E-4F65-AC82-7C12504586F0}" destId="{E55F444C-F681-47A0-90EC-B156662D53C1}" srcOrd="0" destOrd="0" presId="urn:microsoft.com/office/officeart/2005/8/layout/StepDownProcess"/>
    <dgm:cxn modelId="{6B745DDC-2E42-483E-A02A-F9FE68B48206}" srcId="{FA276A4C-4CAB-4647-9C52-E25636211056}" destId="{52B39A0C-D70C-4E2A-82A2-06E2B2EC9070}" srcOrd="3" destOrd="0" parTransId="{C94C8DF5-F1C4-4048-8757-8ED5846FE8DC}" sibTransId="{3D396E26-347F-4846-AD4B-5EFD021A5235}"/>
    <dgm:cxn modelId="{E18FCE9B-3791-4AEC-B968-32357FD389C3}" type="presOf" srcId="{9E80EDFA-BA96-41E1-B22C-EE2B3FCF47AC}" destId="{A4AE717A-5A61-40C2-9662-33FABD79BC65}" srcOrd="0" destOrd="0" presId="urn:microsoft.com/office/officeart/2005/8/layout/StepDownProcess"/>
    <dgm:cxn modelId="{628FE5E2-81A8-4635-B3CF-6297BB7CB760}" type="presOf" srcId="{7B182149-C1CB-4AFA-892F-895DE7C251AD}" destId="{4B982D11-3B4C-4ADA-9FD0-ED2ED9EDB967}" srcOrd="0" destOrd="0" presId="urn:microsoft.com/office/officeart/2005/8/layout/StepDownProcess"/>
    <dgm:cxn modelId="{EEA363C1-C7D0-4B4F-AF6C-AC22111D4F5D}" type="presOf" srcId="{FA276A4C-4CAB-4647-9C52-E25636211056}" destId="{0AEAF22C-AB77-426A-8BC2-DD36BCAB7F37}" srcOrd="0" destOrd="0" presId="urn:microsoft.com/office/officeart/2005/8/layout/StepDownProcess"/>
    <dgm:cxn modelId="{D423FD85-BCF1-408F-8A4E-7D4AC6325482}" type="presParOf" srcId="{0AEAF22C-AB77-426A-8BC2-DD36BCAB7F37}" destId="{66F199EA-C09D-4C13-A05B-D983DEE75C5D}" srcOrd="0" destOrd="0" presId="urn:microsoft.com/office/officeart/2005/8/layout/StepDownProcess"/>
    <dgm:cxn modelId="{1D994ED0-2F62-446E-8231-9836C5EB05EB}" type="presParOf" srcId="{66F199EA-C09D-4C13-A05B-D983DEE75C5D}" destId="{980B12AA-DD99-433F-9EA9-E3ED03AACB36}" srcOrd="0" destOrd="0" presId="urn:microsoft.com/office/officeart/2005/8/layout/StepDownProcess"/>
    <dgm:cxn modelId="{1D9C2655-69B1-45CC-BAAA-5E1EAE29D6D5}" type="presParOf" srcId="{66F199EA-C09D-4C13-A05B-D983DEE75C5D}" destId="{A4AE717A-5A61-40C2-9662-33FABD79BC65}" srcOrd="1" destOrd="0" presId="urn:microsoft.com/office/officeart/2005/8/layout/StepDownProcess"/>
    <dgm:cxn modelId="{1FA1ADFA-98F6-4903-BF5D-D6709BE2C6B6}" type="presParOf" srcId="{66F199EA-C09D-4C13-A05B-D983DEE75C5D}" destId="{68C78DA7-BFAE-47A4-A088-1608DA3B11DB}" srcOrd="2" destOrd="0" presId="urn:microsoft.com/office/officeart/2005/8/layout/StepDownProcess"/>
    <dgm:cxn modelId="{17B65EAB-82EA-4ABA-9B60-8017C5E990B4}" type="presParOf" srcId="{0AEAF22C-AB77-426A-8BC2-DD36BCAB7F37}" destId="{DA0AC297-3BBD-4EC1-B0F1-33BB8F49CC4A}" srcOrd="1" destOrd="0" presId="urn:microsoft.com/office/officeart/2005/8/layout/StepDownProcess"/>
    <dgm:cxn modelId="{3FC211EE-A83C-49AE-8084-98BD0C884A04}" type="presParOf" srcId="{0AEAF22C-AB77-426A-8BC2-DD36BCAB7F37}" destId="{46F0E559-BE52-434A-B835-7ECE15851CF2}" srcOrd="2" destOrd="0" presId="urn:microsoft.com/office/officeart/2005/8/layout/StepDownProcess"/>
    <dgm:cxn modelId="{E323CF13-C2AD-4117-9C53-12AE875A89AD}" type="presParOf" srcId="{46F0E559-BE52-434A-B835-7ECE15851CF2}" destId="{827A0EC5-9422-49F5-A63A-43BB2F1E5B7D}" srcOrd="0" destOrd="0" presId="urn:microsoft.com/office/officeart/2005/8/layout/StepDownProcess"/>
    <dgm:cxn modelId="{E073E959-0BE3-41D5-95C3-C8EDA6EA0490}" type="presParOf" srcId="{46F0E559-BE52-434A-B835-7ECE15851CF2}" destId="{2C288238-4862-49E2-9224-997FCD5B4037}" srcOrd="1" destOrd="0" presId="urn:microsoft.com/office/officeart/2005/8/layout/StepDownProcess"/>
    <dgm:cxn modelId="{B607ED37-6E5B-470E-85FF-B01D93D8B35F}" type="presParOf" srcId="{46F0E559-BE52-434A-B835-7ECE15851CF2}" destId="{A81DC6FD-CB1D-4EE8-9BE4-94041F0AD421}" srcOrd="2" destOrd="0" presId="urn:microsoft.com/office/officeart/2005/8/layout/StepDownProcess"/>
    <dgm:cxn modelId="{732B10EE-8E63-4E4A-A549-A4490A7DDDF0}" type="presParOf" srcId="{0AEAF22C-AB77-426A-8BC2-DD36BCAB7F37}" destId="{27BD6AC5-1F3F-498C-8912-D86DD26ABFC6}" srcOrd="3" destOrd="0" presId="urn:microsoft.com/office/officeart/2005/8/layout/StepDownProcess"/>
    <dgm:cxn modelId="{E6C77B84-7998-4386-8AF3-7E96CFAD5C79}" type="presParOf" srcId="{0AEAF22C-AB77-426A-8BC2-DD36BCAB7F37}" destId="{764BA24F-B419-4D69-A5A7-0DBBD3497371}" srcOrd="4" destOrd="0" presId="urn:microsoft.com/office/officeart/2005/8/layout/StepDownProcess"/>
    <dgm:cxn modelId="{9DEB457F-5388-480A-975B-5A53E48E798D}" type="presParOf" srcId="{764BA24F-B419-4D69-A5A7-0DBBD3497371}" destId="{62AD6944-EE04-4DA1-9BFD-53A3E86DD5C6}" srcOrd="0" destOrd="0" presId="urn:microsoft.com/office/officeart/2005/8/layout/StepDownProcess"/>
    <dgm:cxn modelId="{42DB63FB-D840-4C93-A6FE-F20BE70CE2C2}" type="presParOf" srcId="{764BA24F-B419-4D69-A5A7-0DBBD3497371}" destId="{4B982D11-3B4C-4ADA-9FD0-ED2ED9EDB967}" srcOrd="1" destOrd="0" presId="urn:microsoft.com/office/officeart/2005/8/layout/StepDownProcess"/>
    <dgm:cxn modelId="{7CF97325-263E-4A2B-B566-EF4DFA74319F}" type="presParOf" srcId="{764BA24F-B419-4D69-A5A7-0DBBD3497371}" destId="{A83953A0-3263-469F-BF54-FE3F0831BECC}" srcOrd="2" destOrd="0" presId="urn:microsoft.com/office/officeart/2005/8/layout/StepDownProcess"/>
    <dgm:cxn modelId="{1B4CE9E8-7CF2-4F3B-939A-18D783699FCD}" type="presParOf" srcId="{0AEAF22C-AB77-426A-8BC2-DD36BCAB7F37}" destId="{D0A1D938-FFD5-4185-9E96-872A95E48520}" srcOrd="5" destOrd="0" presId="urn:microsoft.com/office/officeart/2005/8/layout/StepDownProcess"/>
    <dgm:cxn modelId="{2273B10F-95D4-4910-ADC6-3AC1B42D203E}" type="presParOf" srcId="{0AEAF22C-AB77-426A-8BC2-DD36BCAB7F37}" destId="{2A24A12E-BC3B-42A0-980B-E3D7D57A1A8F}" srcOrd="6" destOrd="0" presId="urn:microsoft.com/office/officeart/2005/8/layout/StepDownProcess"/>
    <dgm:cxn modelId="{D2F5A141-D9F9-42E9-A32E-4D63C44FCA7F}" type="presParOf" srcId="{2A24A12E-BC3B-42A0-980B-E3D7D57A1A8F}" destId="{D9943ADF-41E1-49F3-96A6-7C503DD4306E}" srcOrd="0" destOrd="0" presId="urn:microsoft.com/office/officeart/2005/8/layout/StepDownProcess"/>
    <dgm:cxn modelId="{BB61D79C-130B-4981-AE33-395E9D18D17B}" type="presParOf" srcId="{2A24A12E-BC3B-42A0-980B-E3D7D57A1A8F}" destId="{F9A596FD-3C0C-4741-A2B3-01774AAECE60}" srcOrd="1" destOrd="0" presId="urn:microsoft.com/office/officeart/2005/8/layout/StepDownProcess"/>
    <dgm:cxn modelId="{D4F54F26-D8CB-4207-AC38-1D0F9CAADB27}" type="presParOf" srcId="{2A24A12E-BC3B-42A0-980B-E3D7D57A1A8F}" destId="{FDDB748E-6F7E-44C5-8F18-0A795DD6C793}" srcOrd="2" destOrd="0" presId="urn:microsoft.com/office/officeart/2005/8/layout/StepDownProcess"/>
    <dgm:cxn modelId="{127F23A2-6385-4508-8B77-A05E54DF1AD7}" type="presParOf" srcId="{0AEAF22C-AB77-426A-8BC2-DD36BCAB7F37}" destId="{9AA41BE2-9C3B-4174-AE64-6B0E645523DA}" srcOrd="7" destOrd="0" presId="urn:microsoft.com/office/officeart/2005/8/layout/StepDownProcess"/>
    <dgm:cxn modelId="{37C268EB-6F73-4A7E-AB1D-0537DA9AED0E}" type="presParOf" srcId="{0AEAF22C-AB77-426A-8BC2-DD36BCAB7F37}" destId="{B0F75C11-98B1-4D34-927A-09CC9B3A3B1F}" srcOrd="8" destOrd="0" presId="urn:microsoft.com/office/officeart/2005/8/layout/StepDownProcess"/>
    <dgm:cxn modelId="{A98F8DC4-110D-434B-8DF3-D99C4B4F85E2}" type="presParOf" srcId="{B0F75C11-98B1-4D34-927A-09CC9B3A3B1F}" destId="{CE0D96B2-42A7-48A9-9353-9C69DAA785D4}" srcOrd="0" destOrd="0" presId="urn:microsoft.com/office/officeart/2005/8/layout/StepDownProcess"/>
    <dgm:cxn modelId="{BF9EE040-5D03-4DA8-8575-8AFD0ACA18C6}" type="presParOf" srcId="{B0F75C11-98B1-4D34-927A-09CC9B3A3B1F}" destId="{59605973-5AB3-4086-9B85-4C67FBC1A1ED}" srcOrd="1" destOrd="0" presId="urn:microsoft.com/office/officeart/2005/8/layout/StepDownProcess"/>
    <dgm:cxn modelId="{540BE9D4-AC72-4D45-94FA-941092958BBD}" type="presParOf" srcId="{B0F75C11-98B1-4D34-927A-09CC9B3A3B1F}" destId="{277BAE7A-1A8F-4209-B9D8-9507CEF7D5A4}" srcOrd="2" destOrd="0" presId="urn:microsoft.com/office/officeart/2005/8/layout/StepDownProcess"/>
    <dgm:cxn modelId="{0A9E953C-1BFE-4C6C-856F-3846521AFA43}" type="presParOf" srcId="{0AEAF22C-AB77-426A-8BC2-DD36BCAB7F37}" destId="{D621C9DD-2453-4C71-9E5D-1AA99E6E7EF5}" srcOrd="9" destOrd="0" presId="urn:microsoft.com/office/officeart/2005/8/layout/StepDownProcess"/>
    <dgm:cxn modelId="{746DACA0-A3FF-4A03-AC42-27F1C6DBBD22}" type="presParOf" srcId="{0AEAF22C-AB77-426A-8BC2-DD36BCAB7F37}" destId="{9EFE33D6-746B-4546-AEC8-D5E923A9E24D}" srcOrd="10" destOrd="0" presId="urn:microsoft.com/office/officeart/2005/8/layout/StepDownProcess"/>
    <dgm:cxn modelId="{41635B35-5895-4AA6-8523-81CB3A8B7199}" type="presParOf" srcId="{9EFE33D6-746B-4546-AEC8-D5E923A9E24D}" destId="{649E3C57-6F3C-4A3C-98FA-A5A85F0B62AE}" srcOrd="0" destOrd="0" presId="urn:microsoft.com/office/officeart/2005/8/layout/StepDownProcess"/>
    <dgm:cxn modelId="{491F1B8E-D0CA-4E0D-B85B-6074548EFAAD}" type="presParOf" srcId="{9EFE33D6-746B-4546-AEC8-D5E923A9E24D}" destId="{684CAF60-DE80-4B04-B593-44225C4DECDA}" srcOrd="1" destOrd="0" presId="urn:microsoft.com/office/officeart/2005/8/layout/StepDownProcess"/>
    <dgm:cxn modelId="{A0865E37-48CC-420B-819D-E1F37AA8D532}" type="presParOf" srcId="{9EFE33D6-746B-4546-AEC8-D5E923A9E24D}" destId="{B85112EC-F0B8-40DF-8802-52D3681928DF}" srcOrd="2" destOrd="0" presId="urn:microsoft.com/office/officeart/2005/8/layout/StepDownProcess"/>
    <dgm:cxn modelId="{135A245D-ACFB-4B35-B0F9-4EBF1AF64E2A}" type="presParOf" srcId="{0AEAF22C-AB77-426A-8BC2-DD36BCAB7F37}" destId="{F447E0C4-8B4A-4846-B346-F0461EAC9D42}" srcOrd="11" destOrd="0" presId="urn:microsoft.com/office/officeart/2005/8/layout/StepDownProcess"/>
    <dgm:cxn modelId="{2BC473A0-2798-474A-BD6C-C41BF068F77B}" type="presParOf" srcId="{0AEAF22C-AB77-426A-8BC2-DD36BCAB7F37}" destId="{80FE3D17-F7B6-4D6B-81F8-DC4F61464B5A}" srcOrd="12" destOrd="0" presId="urn:microsoft.com/office/officeart/2005/8/layout/StepDownProcess"/>
    <dgm:cxn modelId="{A772A9A9-8D8D-4DF6-B3D6-A181438DBB38}" type="presParOf" srcId="{80FE3D17-F7B6-4D6B-81F8-DC4F61464B5A}" destId="{E55F444C-F681-47A0-90EC-B156662D53C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B12AA-DD99-433F-9EA9-E3ED03AACB36}">
      <dsp:nvSpPr>
        <dsp:cNvPr id="0" name=""/>
        <dsp:cNvSpPr/>
      </dsp:nvSpPr>
      <dsp:spPr>
        <a:xfrm rot="5400000">
          <a:off x="670399" y="1169569"/>
          <a:ext cx="637894" cy="72622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AE717A-5A61-40C2-9662-33FABD79BC65}">
      <dsp:nvSpPr>
        <dsp:cNvPr id="0" name=""/>
        <dsp:cNvSpPr/>
      </dsp:nvSpPr>
      <dsp:spPr>
        <a:xfrm>
          <a:off x="1953" y="504028"/>
          <a:ext cx="2072723" cy="66849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rPr>
            <a:t>Planning</a:t>
          </a:r>
          <a:endParaRPr lang="ru-RU" sz="2400" b="0" kern="1200" dirty="0"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34592" y="536667"/>
        <a:ext cx="2007445" cy="603218"/>
      </dsp:txXfrm>
    </dsp:sp>
    <dsp:sp modelId="{68C78DA7-BFAE-47A4-A088-1608DA3B11DB}">
      <dsp:nvSpPr>
        <dsp:cNvPr id="0" name=""/>
        <dsp:cNvSpPr/>
      </dsp:nvSpPr>
      <dsp:spPr>
        <a:xfrm>
          <a:off x="1575234" y="534137"/>
          <a:ext cx="781007" cy="607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A0EC5-9422-49F5-A63A-43BB2F1E5B7D}">
      <dsp:nvSpPr>
        <dsp:cNvPr id="0" name=""/>
        <dsp:cNvSpPr/>
      </dsp:nvSpPr>
      <dsp:spPr>
        <a:xfrm rot="5400000">
          <a:off x="1800457" y="1972345"/>
          <a:ext cx="637894" cy="72622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2154969"/>
            <a:satOff val="9275"/>
            <a:lumOff val="25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88238-4862-49E2-9224-997FCD5B4037}">
      <dsp:nvSpPr>
        <dsp:cNvPr id="0" name=""/>
        <dsp:cNvSpPr/>
      </dsp:nvSpPr>
      <dsp:spPr>
        <a:xfrm>
          <a:off x="1132012" y="1306803"/>
          <a:ext cx="2072723" cy="668496"/>
        </a:xfrm>
        <a:prstGeom prst="roundRect">
          <a:avLst>
            <a:gd name="adj" fmla="val 16670"/>
          </a:avLst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rPr>
            <a:t>Organizing</a:t>
          </a:r>
          <a:endParaRPr lang="ru-RU" sz="2400" b="0" kern="1200" dirty="0"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Berlin Sans FB Demi" pitchFamily="34" charset="0"/>
          </a:endParaRPr>
        </a:p>
      </dsp:txBody>
      <dsp:txXfrm>
        <a:off x="1164651" y="1339442"/>
        <a:ext cx="2007445" cy="603218"/>
      </dsp:txXfrm>
    </dsp:sp>
    <dsp:sp modelId="{A81DC6FD-CB1D-4EE8-9BE4-94041F0AD421}">
      <dsp:nvSpPr>
        <dsp:cNvPr id="0" name=""/>
        <dsp:cNvSpPr/>
      </dsp:nvSpPr>
      <dsp:spPr>
        <a:xfrm>
          <a:off x="2705293" y="1336913"/>
          <a:ext cx="781007" cy="607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AD6944-EE04-4DA1-9BFD-53A3E86DD5C6}">
      <dsp:nvSpPr>
        <dsp:cNvPr id="0" name=""/>
        <dsp:cNvSpPr/>
      </dsp:nvSpPr>
      <dsp:spPr>
        <a:xfrm rot="5400000">
          <a:off x="2930516" y="2775120"/>
          <a:ext cx="637894" cy="72622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4309938"/>
            <a:satOff val="18550"/>
            <a:lumOff val="50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982D11-3B4C-4ADA-9FD0-ED2ED9EDB967}">
      <dsp:nvSpPr>
        <dsp:cNvPr id="0" name=""/>
        <dsp:cNvSpPr/>
      </dsp:nvSpPr>
      <dsp:spPr>
        <a:xfrm>
          <a:off x="2275483" y="2110526"/>
          <a:ext cx="2072723" cy="668496"/>
        </a:xfrm>
        <a:prstGeom prst="roundRect">
          <a:avLst>
            <a:gd name="adj" fmla="val 1667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rPr>
            <a:t>Directing (leading)</a:t>
          </a:r>
          <a:endParaRPr lang="ru-RU" sz="2400" b="0" kern="1200" dirty="0"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Berlin Sans FB Demi" pitchFamily="34" charset="0"/>
          </a:endParaRPr>
        </a:p>
      </dsp:txBody>
      <dsp:txXfrm>
        <a:off x="2308122" y="2143165"/>
        <a:ext cx="2007445" cy="603218"/>
      </dsp:txXfrm>
    </dsp:sp>
    <dsp:sp modelId="{A83953A0-3263-469F-BF54-FE3F0831BECC}">
      <dsp:nvSpPr>
        <dsp:cNvPr id="0" name=""/>
        <dsp:cNvSpPr/>
      </dsp:nvSpPr>
      <dsp:spPr>
        <a:xfrm>
          <a:off x="3835352" y="2139689"/>
          <a:ext cx="781007" cy="607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943ADF-41E1-49F3-96A6-7C503DD4306E}">
      <dsp:nvSpPr>
        <dsp:cNvPr id="0" name=""/>
        <dsp:cNvSpPr/>
      </dsp:nvSpPr>
      <dsp:spPr>
        <a:xfrm rot="5400000">
          <a:off x="4060575" y="3577896"/>
          <a:ext cx="637894" cy="72622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6464907"/>
            <a:satOff val="27825"/>
            <a:lumOff val="75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596FD-3C0C-4741-A2B3-01774AAECE60}">
      <dsp:nvSpPr>
        <dsp:cNvPr id="0" name=""/>
        <dsp:cNvSpPr/>
      </dsp:nvSpPr>
      <dsp:spPr>
        <a:xfrm>
          <a:off x="3392129" y="2912355"/>
          <a:ext cx="2072723" cy="668496"/>
        </a:xfrm>
        <a:prstGeom prst="roundRect">
          <a:avLst>
            <a:gd name="adj" fmla="val 1667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rPr>
            <a:t>Controlling</a:t>
          </a:r>
          <a:endParaRPr lang="ru-RU" sz="2400" b="0" kern="1200" dirty="0"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Berlin Sans FB Demi" pitchFamily="34" charset="0"/>
          </a:endParaRPr>
        </a:p>
      </dsp:txBody>
      <dsp:txXfrm>
        <a:off x="3424768" y="2944994"/>
        <a:ext cx="2007445" cy="603218"/>
      </dsp:txXfrm>
    </dsp:sp>
    <dsp:sp modelId="{FDDB748E-6F7E-44C5-8F18-0A795DD6C793}">
      <dsp:nvSpPr>
        <dsp:cNvPr id="0" name=""/>
        <dsp:cNvSpPr/>
      </dsp:nvSpPr>
      <dsp:spPr>
        <a:xfrm>
          <a:off x="4965410" y="2942465"/>
          <a:ext cx="781007" cy="607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0D96B2-42A7-48A9-9353-9C69DAA785D4}">
      <dsp:nvSpPr>
        <dsp:cNvPr id="0" name=""/>
        <dsp:cNvSpPr/>
      </dsp:nvSpPr>
      <dsp:spPr>
        <a:xfrm rot="5400000">
          <a:off x="5190634" y="4350563"/>
          <a:ext cx="637894" cy="72622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8619876"/>
            <a:satOff val="37100"/>
            <a:lumOff val="10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605973-5AB3-4086-9B85-4C67FBC1A1ED}">
      <dsp:nvSpPr>
        <dsp:cNvPr id="0" name=""/>
        <dsp:cNvSpPr/>
      </dsp:nvSpPr>
      <dsp:spPr>
        <a:xfrm>
          <a:off x="4522188" y="3747319"/>
          <a:ext cx="2072723" cy="543903"/>
        </a:xfrm>
        <a:prstGeom prst="roundRect">
          <a:avLst>
            <a:gd name="adj" fmla="val 1667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rPr>
            <a:t>Motivating</a:t>
          </a:r>
          <a:endParaRPr lang="ru-RU" sz="2400" b="0" kern="1200" dirty="0"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Berlin Sans FB Demi" pitchFamily="34" charset="0"/>
          </a:endParaRPr>
        </a:p>
      </dsp:txBody>
      <dsp:txXfrm>
        <a:off x="4548744" y="3773875"/>
        <a:ext cx="2019611" cy="490791"/>
      </dsp:txXfrm>
    </dsp:sp>
    <dsp:sp modelId="{277BAE7A-1A8F-4209-B9D8-9507CEF7D5A4}">
      <dsp:nvSpPr>
        <dsp:cNvPr id="0" name=""/>
        <dsp:cNvSpPr/>
      </dsp:nvSpPr>
      <dsp:spPr>
        <a:xfrm>
          <a:off x="6095469" y="3715131"/>
          <a:ext cx="781007" cy="607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9E3C57-6F3C-4A3C-98FA-A5A85F0B62AE}">
      <dsp:nvSpPr>
        <dsp:cNvPr id="0" name=""/>
        <dsp:cNvSpPr/>
      </dsp:nvSpPr>
      <dsp:spPr>
        <a:xfrm rot="5400000">
          <a:off x="6320692" y="5123229"/>
          <a:ext cx="637894" cy="72622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10774845"/>
            <a:satOff val="46375"/>
            <a:lumOff val="125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4CAF60-DE80-4B04-B593-44225C4DECDA}">
      <dsp:nvSpPr>
        <dsp:cNvPr id="0" name=""/>
        <dsp:cNvSpPr/>
      </dsp:nvSpPr>
      <dsp:spPr>
        <a:xfrm>
          <a:off x="5652247" y="4509511"/>
          <a:ext cx="2072723" cy="564851"/>
        </a:xfrm>
        <a:prstGeom prst="roundRect">
          <a:avLst>
            <a:gd name="adj" fmla="val 16670"/>
          </a:avLst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rPr>
            <a:t>Coordinating</a:t>
          </a:r>
          <a:endParaRPr lang="ru-RU" sz="2400" b="0" kern="1200" dirty="0"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Berlin Sans FB Demi" pitchFamily="34" charset="0"/>
          </a:endParaRPr>
        </a:p>
      </dsp:txBody>
      <dsp:txXfrm>
        <a:off x="5679826" y="4537090"/>
        <a:ext cx="2017565" cy="509693"/>
      </dsp:txXfrm>
    </dsp:sp>
    <dsp:sp modelId="{B85112EC-F0B8-40DF-8802-52D3681928DF}">
      <dsp:nvSpPr>
        <dsp:cNvPr id="0" name=""/>
        <dsp:cNvSpPr/>
      </dsp:nvSpPr>
      <dsp:spPr>
        <a:xfrm>
          <a:off x="7225528" y="4487797"/>
          <a:ext cx="781007" cy="607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5F444C-F681-47A0-90EC-B156662D53C1}">
      <dsp:nvSpPr>
        <dsp:cNvPr id="0" name=""/>
        <dsp:cNvSpPr/>
      </dsp:nvSpPr>
      <dsp:spPr>
        <a:xfrm>
          <a:off x="6782306" y="5260464"/>
          <a:ext cx="2072723" cy="544827"/>
        </a:xfrm>
        <a:prstGeom prst="roundRect">
          <a:avLst>
            <a:gd name="adj" fmla="val 1667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rPr>
            <a:t>Regulating</a:t>
          </a:r>
          <a:endParaRPr lang="ru-RU" sz="2400" b="0" kern="1200" dirty="0"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Berlin Sans FB Demi" pitchFamily="34" charset="0"/>
          </a:endParaRPr>
        </a:p>
      </dsp:txBody>
      <dsp:txXfrm>
        <a:off x="6808907" y="5287065"/>
        <a:ext cx="2019521" cy="491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82A7C-33CE-4FFC-85EF-500C178779E8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AF6A7-33A8-4E19-8C88-9DB55E73E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632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AF6A7-33A8-4E19-8C88-9DB55E73E4E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627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AF6A7-33A8-4E19-8C88-9DB55E73E4E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627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AF6A7-33A8-4E19-8C88-9DB55E73E4E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627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AF6A7-33A8-4E19-8C88-9DB55E73E4E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627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ransition spd="slow">
    <p:cover/>
  </p:transition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4" t="59791" r="16547" b="13325"/>
          <a:stretch/>
        </p:blipFill>
        <p:spPr bwMode="auto">
          <a:xfrm flipH="1" flipV="1">
            <a:off x="0" y="-3"/>
            <a:ext cx="9144000" cy="298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128924839"/>
              </p:ext>
            </p:extLst>
          </p:nvPr>
        </p:nvGraphicFramePr>
        <p:xfrm>
          <a:off x="107505" y="548680"/>
          <a:ext cx="8856983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572000" y="1052736"/>
            <a:ext cx="4320480" cy="1654427"/>
          </a:xfrm>
          <a:prstGeom prst="rect">
            <a:avLst/>
          </a:prstGeom>
        </p:spPr>
        <p:txBody>
          <a:bodyPr wrap="square">
            <a:spAutoFit/>
            <a:scene3d>
              <a:camera prst="perspectiveLeft"/>
              <a:lightRig rig="threePt" dir="t"/>
            </a:scene3d>
          </a:bodyPr>
          <a:lstStyle/>
          <a:p>
            <a:pPr algn="ctr">
              <a:lnSpc>
                <a:spcPts val="4000"/>
              </a:lnSpc>
            </a:pPr>
            <a:r>
              <a:rPr lang="en-US" sz="4400" b="1" dirty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erlin Sans FB Demi" pitchFamily="34" charset="0"/>
                <a:ea typeface="맑은 고딕" pitchFamily="50" charset="-127"/>
                <a:cs typeface="Arial" pitchFamily="34" charset="0"/>
              </a:rPr>
              <a:t>Functions </a:t>
            </a:r>
            <a:endParaRPr lang="uk-UA" sz="4400" b="1" dirty="0">
              <a:solidFill>
                <a:srgbClr val="884106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Berlin Sans FB Demi" pitchFamily="34" charset="0"/>
              <a:ea typeface="맑은 고딕" pitchFamily="50" charset="-127"/>
              <a:cs typeface="Arial" pitchFamily="34" charset="0"/>
            </a:endParaRPr>
          </a:p>
          <a:p>
            <a:pPr algn="ctr">
              <a:lnSpc>
                <a:spcPts val="4000"/>
              </a:lnSpc>
            </a:pPr>
            <a:r>
              <a:rPr lang="en-US" sz="4400" b="1" dirty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erlin Sans FB Demi" pitchFamily="34" charset="0"/>
                <a:ea typeface="맑은 고딕" pitchFamily="50" charset="-127"/>
                <a:cs typeface="Arial" pitchFamily="34" charset="0"/>
              </a:rPr>
              <a:t>of </a:t>
            </a:r>
          </a:p>
          <a:p>
            <a:pPr algn="ctr">
              <a:lnSpc>
                <a:spcPts val="4000"/>
              </a:lnSpc>
            </a:pPr>
            <a:r>
              <a:rPr lang="en-US" sz="4400" b="1" dirty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erlin Sans FB Demi" pitchFamily="34" charset="0"/>
                <a:ea typeface="맑은 고딕" pitchFamily="50" charset="-127"/>
                <a:cs typeface="Arial" pitchFamily="34" charset="0"/>
              </a:rPr>
              <a:t>management </a:t>
            </a:r>
          </a:p>
        </p:txBody>
      </p:sp>
    </p:spTree>
    <p:extLst>
      <p:ext uri="{BB962C8B-B14F-4D97-AF65-F5344CB8AC3E}">
        <p14:creationId xmlns:p14="http://schemas.microsoft.com/office/powerpoint/2010/main" val="32105838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5" t="16898" r="55834" b="13468"/>
          <a:stretch/>
        </p:blipFill>
        <p:spPr bwMode="auto">
          <a:xfrm flipH="1" flipV="1">
            <a:off x="6588224" y="0"/>
            <a:ext cx="25557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96104" y="480305"/>
            <a:ext cx="792088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600" b="1" dirty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erlin Sans FB Demi" pitchFamily="34" charset="0"/>
                <a:ea typeface="맑은 고딕" pitchFamily="50" charset="-127"/>
                <a:cs typeface="Arial" pitchFamily="34" charset="0"/>
              </a:rPr>
              <a:t>Planning functions </a:t>
            </a:r>
          </a:p>
          <a:p>
            <a:pPr algn="ctr">
              <a:lnSpc>
                <a:spcPts val="4000"/>
              </a:lnSpc>
            </a:pPr>
            <a:r>
              <a:rPr lang="en-US" sz="3600" b="1" dirty="0" smtClean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erlin Sans FB Demi" pitchFamily="34" charset="0"/>
                <a:ea typeface="맑은 고딕" pitchFamily="50" charset="-127"/>
                <a:cs typeface="Arial" pitchFamily="34" charset="0"/>
              </a:rPr>
              <a:t>of management </a:t>
            </a:r>
            <a:endParaRPr lang="en-US" sz="3600" b="1" dirty="0">
              <a:solidFill>
                <a:srgbClr val="884106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Berlin Sans FB Demi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827" y="1772816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rPr>
              <a:t>Planning is the function of management that </a:t>
            </a:r>
          </a:p>
          <a:p>
            <a:pPr algn="ctr"/>
            <a:r>
              <a:rPr lang="en-US" sz="3200" dirty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rPr>
              <a:t>involve setting objectives and determining a </a:t>
            </a:r>
          </a:p>
          <a:p>
            <a:pPr algn="ctr"/>
            <a:r>
              <a:rPr lang="en-US" sz="3200" dirty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rPr>
              <a:t>course of action for achieving these objectives</a:t>
            </a:r>
            <a:r>
              <a:rPr lang="uk-UA" sz="3200" dirty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rPr>
              <a:t>.</a:t>
            </a:r>
            <a:r>
              <a:rPr lang="en-US" sz="3200" dirty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rPr>
              <a:t> </a:t>
            </a:r>
            <a:endParaRPr lang="ru-RU" sz="3200" dirty="0">
              <a:solidFill>
                <a:srgbClr val="884106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alibri" pitchFamily="34" charset="0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345911" y="3675925"/>
            <a:ext cx="2682472" cy="633015"/>
            <a:chOff x="2907372" y="1562020"/>
            <a:chExt cx="2360883" cy="6330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907372" y="1562020"/>
              <a:ext cx="2360883" cy="633015"/>
            </a:xfrm>
            <a:prstGeom prst="round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2938273" y="1592921"/>
              <a:ext cx="2187234" cy="5712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9720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Berlin Sans FB Demi" pitchFamily="34" charset="0"/>
                </a:rPr>
                <a:t>Operational</a:t>
              </a:r>
              <a:endParaRPr lang="ru-RU" sz="2400" kern="12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112629" y="3675925"/>
            <a:ext cx="2211135" cy="633015"/>
            <a:chOff x="2210161" y="2808728"/>
            <a:chExt cx="2360883" cy="633015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210161" y="2808728"/>
              <a:ext cx="2360883" cy="633015"/>
            </a:xfrm>
            <a:prstGeom prst="round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2241062" y="2839629"/>
              <a:ext cx="2299081" cy="5712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9720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Berlin Sans FB Demi" pitchFamily="34" charset="0"/>
                </a:rPr>
                <a:t>Tactical</a:t>
              </a:r>
              <a:endParaRPr lang="ru-RU" sz="2400" kern="12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285904" y="5156556"/>
            <a:ext cx="2257310" cy="667924"/>
            <a:chOff x="2936928" y="3948039"/>
            <a:chExt cx="1995112" cy="66792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936928" y="3948039"/>
              <a:ext cx="1995112" cy="667924"/>
            </a:xfrm>
            <a:prstGeom prst="round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2963042" y="4013847"/>
              <a:ext cx="1942885" cy="5695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9720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Berlin Sans FB Demi" pitchFamily="34" charset="0"/>
                </a:rPr>
                <a:t>Strategic </a:t>
              </a:r>
              <a:endParaRPr lang="ru-RU" sz="2400" kern="12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4" t="59791" r="16547" b="13325"/>
          <a:stretch/>
        </p:blipFill>
        <p:spPr bwMode="auto">
          <a:xfrm flipH="1" flipV="1">
            <a:off x="0" y="-3"/>
            <a:ext cx="9144000" cy="298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80728" y="1124744"/>
            <a:ext cx="7182544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b="1" dirty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sz="3600" b="1" dirty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erlin Sans FB Demi" pitchFamily="34" charset="0"/>
                <a:ea typeface="맑은 고딕" pitchFamily="50" charset="-127"/>
                <a:cs typeface="Arial" pitchFamily="34" charset="0"/>
              </a:rPr>
              <a:t>Organizing functions </a:t>
            </a:r>
            <a:endParaRPr lang="en-US" sz="3600" b="1" dirty="0" smtClean="0">
              <a:solidFill>
                <a:srgbClr val="884106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Berlin Sans FB Demi" pitchFamily="34" charset="0"/>
              <a:ea typeface="맑은 고딕" pitchFamily="50" charset="-127"/>
              <a:cs typeface="Arial" pitchFamily="34" charset="0"/>
            </a:endParaRPr>
          </a:p>
          <a:p>
            <a:pPr algn="ctr">
              <a:lnSpc>
                <a:spcPts val="4000"/>
              </a:lnSpc>
            </a:pPr>
            <a:r>
              <a:rPr lang="en-US" sz="3600" b="1" dirty="0" smtClean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erlin Sans FB Demi" pitchFamily="34" charset="0"/>
                <a:ea typeface="맑은 고딕" pitchFamily="50" charset="-127"/>
                <a:cs typeface="Arial" pitchFamily="34" charset="0"/>
              </a:rPr>
              <a:t>of </a:t>
            </a:r>
            <a:r>
              <a:rPr lang="en-US" sz="3600" b="1" dirty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erlin Sans FB Demi" pitchFamily="34" charset="0"/>
                <a:ea typeface="맑은 고딕" pitchFamily="50" charset="-127"/>
                <a:cs typeface="Arial" pitchFamily="34" charset="0"/>
              </a:rPr>
              <a:t>management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673" y="2741688"/>
            <a:ext cx="80964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rPr>
              <a:t>Organizing is the function of management that </a:t>
            </a:r>
            <a:endParaRPr lang="ru-RU" sz="3200" dirty="0" smtClean="0">
              <a:solidFill>
                <a:srgbClr val="884106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alibri" pitchFamily="34" charset="0"/>
              <a:ea typeface="맑은 고딕" pitchFamily="50" charset="-127"/>
              <a:cs typeface="Arial" pitchFamily="34" charset="0"/>
            </a:endParaRPr>
          </a:p>
          <a:p>
            <a:pPr algn="ctr"/>
            <a:r>
              <a:rPr lang="en-US" sz="3200" dirty="0" smtClean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rPr>
              <a:t>involves </a:t>
            </a:r>
            <a:r>
              <a:rPr lang="en-US" sz="3200" dirty="0" smtClean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rPr>
              <a:t>developing an organizational structure and allocating human resources  to ensure the accomplishment of objectives.</a:t>
            </a:r>
            <a:endParaRPr lang="ru-RU" sz="3200" dirty="0">
              <a:solidFill>
                <a:srgbClr val="884106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alibri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9393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5" t="16898" r="55834" b="13468"/>
          <a:stretch/>
        </p:blipFill>
        <p:spPr bwMode="auto">
          <a:xfrm flipH="1" flipV="1">
            <a:off x="6588224" y="0"/>
            <a:ext cx="25557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27584" y="620688"/>
            <a:ext cx="7182544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600" b="1" dirty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sz="3600" b="1" dirty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erlin Sans FB Demi" pitchFamily="34" charset="0"/>
                <a:ea typeface="맑은 고딕" pitchFamily="50" charset="-127"/>
                <a:cs typeface="Arial" pitchFamily="34" charset="0"/>
              </a:rPr>
              <a:t>D</a:t>
            </a:r>
            <a:r>
              <a:rPr lang="en-US" sz="3600" b="1" dirty="0" smtClean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erlin Sans FB Demi" pitchFamily="34" charset="0"/>
                <a:ea typeface="맑은 고딕" pitchFamily="50" charset="-127"/>
                <a:cs typeface="Arial" pitchFamily="34" charset="0"/>
              </a:rPr>
              <a:t>irecting </a:t>
            </a:r>
            <a:r>
              <a:rPr lang="en-US" sz="3600" b="1" dirty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erlin Sans FB Demi" pitchFamily="34" charset="0"/>
                <a:ea typeface="맑은 고딕" pitchFamily="50" charset="-127"/>
                <a:cs typeface="Arial" pitchFamily="34" charset="0"/>
              </a:rPr>
              <a:t>(</a:t>
            </a:r>
            <a:r>
              <a:rPr lang="en-US" sz="3600" b="1" dirty="0" smtClean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erlin Sans FB Demi" pitchFamily="34" charset="0"/>
                <a:ea typeface="맑은 고딕" pitchFamily="50" charset="-127"/>
                <a:cs typeface="Arial" pitchFamily="34" charset="0"/>
              </a:rPr>
              <a:t>leading) </a:t>
            </a:r>
          </a:p>
          <a:p>
            <a:pPr algn="ctr">
              <a:lnSpc>
                <a:spcPts val="4000"/>
              </a:lnSpc>
            </a:pPr>
            <a:r>
              <a:rPr lang="en-US" sz="3600" b="1" dirty="0" smtClean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erlin Sans FB Demi" pitchFamily="34" charset="0"/>
                <a:ea typeface="맑은 고딕" pitchFamily="50" charset="-127"/>
                <a:cs typeface="Arial" pitchFamily="34" charset="0"/>
              </a:rPr>
              <a:t>functions of management </a:t>
            </a:r>
            <a:endParaRPr lang="en-US" sz="3600" b="1" dirty="0">
              <a:solidFill>
                <a:srgbClr val="884106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Berlin Sans FB Demi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717776"/>
            <a:ext cx="80964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rPr>
              <a:t>Leading involves influencing others toward </a:t>
            </a:r>
            <a:endParaRPr lang="en-US" sz="3200" dirty="0" smtClean="0">
              <a:solidFill>
                <a:srgbClr val="884106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alibri" pitchFamily="34" charset="0"/>
              <a:ea typeface="맑은 고딕" pitchFamily="50" charset="-127"/>
              <a:cs typeface="Arial" pitchFamily="34" charset="0"/>
            </a:endParaRPr>
          </a:p>
          <a:p>
            <a:pPr algn="ctr"/>
            <a:r>
              <a:rPr lang="en-US" sz="3200" dirty="0" smtClean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rPr>
              <a:t>the </a:t>
            </a:r>
            <a:r>
              <a:rPr lang="en-US" sz="3200" dirty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rPr>
              <a:t>attainment of organizational objectives. </a:t>
            </a:r>
            <a:endParaRPr lang="en-US" sz="3200" dirty="0" smtClean="0">
              <a:solidFill>
                <a:srgbClr val="884106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alibri" pitchFamily="34" charset="0"/>
              <a:ea typeface="맑은 고딕" pitchFamily="50" charset="-127"/>
              <a:cs typeface="Arial" pitchFamily="34" charset="0"/>
            </a:endParaRPr>
          </a:p>
          <a:p>
            <a:pPr algn="ctr"/>
            <a:r>
              <a:rPr lang="en-US" sz="3200" dirty="0" smtClean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rPr>
              <a:t>Effective </a:t>
            </a:r>
            <a:r>
              <a:rPr lang="en-US" sz="3200" dirty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rPr>
              <a:t>leading requires the manager to </a:t>
            </a:r>
            <a:endParaRPr lang="en-US" sz="3200" dirty="0" smtClean="0">
              <a:solidFill>
                <a:srgbClr val="884106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alibri" pitchFamily="34" charset="0"/>
              <a:ea typeface="맑은 고딕" pitchFamily="50" charset="-127"/>
              <a:cs typeface="Arial" pitchFamily="34" charset="0"/>
            </a:endParaRPr>
          </a:p>
          <a:p>
            <a:pPr algn="ctr"/>
            <a:r>
              <a:rPr lang="en-US" sz="3200" dirty="0" smtClean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rPr>
              <a:t>motivate </a:t>
            </a:r>
            <a:r>
              <a:rPr lang="en-US" sz="3200" dirty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rPr>
              <a:t>subordinates, communicate </a:t>
            </a:r>
            <a:endParaRPr lang="en-US" sz="3200" dirty="0" smtClean="0">
              <a:solidFill>
                <a:srgbClr val="884106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alibri" pitchFamily="34" charset="0"/>
              <a:ea typeface="맑은 고딕" pitchFamily="50" charset="-127"/>
              <a:cs typeface="Arial" pitchFamily="34" charset="0"/>
            </a:endParaRPr>
          </a:p>
          <a:p>
            <a:pPr algn="ctr"/>
            <a:r>
              <a:rPr lang="en-US" sz="3200" dirty="0" smtClean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rPr>
              <a:t>affectively </a:t>
            </a:r>
            <a:r>
              <a:rPr lang="en-US" sz="3200" dirty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rPr>
              <a:t>and affectively use power.</a:t>
            </a:r>
            <a:endParaRPr lang="ru-RU" sz="3200" dirty="0">
              <a:solidFill>
                <a:srgbClr val="884106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alibri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2609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4" t="59791" r="16547" b="13325"/>
          <a:stretch/>
        </p:blipFill>
        <p:spPr bwMode="auto">
          <a:xfrm flipH="1" flipV="1">
            <a:off x="0" y="-3"/>
            <a:ext cx="9144000" cy="298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80727" y="910337"/>
            <a:ext cx="7182544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400" b="1" dirty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sz="3600" b="1" dirty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erlin Sans FB Demi" pitchFamily="34" charset="0"/>
                <a:ea typeface="맑은 고딕" pitchFamily="50" charset="-127"/>
                <a:cs typeface="Arial" pitchFamily="34" charset="0"/>
              </a:rPr>
              <a:t>Controlling functions </a:t>
            </a:r>
            <a:endParaRPr lang="uk-UA" sz="3600" b="1" dirty="0">
              <a:solidFill>
                <a:srgbClr val="884106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Berlin Sans FB Demi" pitchFamily="34" charset="0"/>
              <a:ea typeface="맑은 고딕" pitchFamily="50" charset="-127"/>
              <a:cs typeface="Arial" pitchFamily="34" charset="0"/>
            </a:endParaRPr>
          </a:p>
          <a:p>
            <a:pPr algn="ctr">
              <a:lnSpc>
                <a:spcPts val="4000"/>
              </a:lnSpc>
            </a:pPr>
            <a:r>
              <a:rPr lang="en-US" sz="3600" b="1" dirty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erlin Sans FB Demi" pitchFamily="34" charset="0"/>
                <a:ea typeface="맑은 고딕" pitchFamily="50" charset="-127"/>
                <a:cs typeface="Arial" pitchFamily="34" charset="0"/>
              </a:rPr>
              <a:t>of management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3785" y="2420888"/>
            <a:ext cx="80964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rPr>
              <a:t>Controlling </a:t>
            </a:r>
            <a:r>
              <a:rPr lang="en-US" sz="3200" dirty="0" smtClean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rPr>
              <a:t> involves ensuring that performance does not deviate from standards.</a:t>
            </a:r>
          </a:p>
          <a:p>
            <a:pPr algn="ctr"/>
            <a:r>
              <a:rPr lang="en-US" sz="3200" dirty="0" smtClean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rPr>
              <a:t>Controlling consist of three steps, which </a:t>
            </a:r>
          </a:p>
          <a:p>
            <a:pPr algn="ctr"/>
            <a:r>
              <a:rPr lang="en-US" sz="3200" dirty="0" smtClean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rPr>
              <a:t>include establishing actual performance </a:t>
            </a:r>
          </a:p>
          <a:p>
            <a:pPr algn="ctr"/>
            <a:r>
              <a:rPr lang="en-US" sz="3200" dirty="0" smtClean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rPr>
              <a:t>against standards and taking corrective </a:t>
            </a:r>
          </a:p>
          <a:p>
            <a:pPr algn="ctr"/>
            <a:r>
              <a:rPr lang="en-US" sz="3200" dirty="0" smtClean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rPr>
              <a:t>action when necessary. </a:t>
            </a:r>
            <a:endParaRPr lang="ru-RU" sz="3200" dirty="0">
              <a:solidFill>
                <a:srgbClr val="884106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alibri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7710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5" t="16898" r="55834" b="13468"/>
          <a:stretch/>
        </p:blipFill>
        <p:spPr bwMode="auto">
          <a:xfrm flipH="1" flipV="1">
            <a:off x="6588224" y="0"/>
            <a:ext cx="25557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27584" y="620688"/>
            <a:ext cx="7182544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600" b="1" dirty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erlin Sans FB Demi" pitchFamily="34" charset="0"/>
                <a:ea typeface="맑은 고딕" pitchFamily="50" charset="-127"/>
                <a:cs typeface="Arial" pitchFamily="34" charset="0"/>
              </a:rPr>
              <a:t>Motivating</a:t>
            </a:r>
            <a:r>
              <a:rPr lang="en-US" sz="3600" b="1" dirty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erlin Sans FB Demi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erlin Sans FB Demi" pitchFamily="34" charset="0"/>
                <a:ea typeface="맑은 고딕" pitchFamily="50" charset="-127"/>
                <a:cs typeface="Arial" pitchFamily="34" charset="0"/>
              </a:rPr>
              <a:t>functions </a:t>
            </a:r>
          </a:p>
          <a:p>
            <a:pPr algn="ctr">
              <a:lnSpc>
                <a:spcPts val="4000"/>
              </a:lnSpc>
            </a:pPr>
            <a:r>
              <a:rPr lang="en-US" sz="3600" b="1" dirty="0" smtClean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erlin Sans FB Demi" pitchFamily="34" charset="0"/>
                <a:ea typeface="맑은 고딕" pitchFamily="50" charset="-127"/>
                <a:cs typeface="Arial" pitchFamily="34" charset="0"/>
              </a:rPr>
              <a:t>of management </a:t>
            </a:r>
            <a:endParaRPr lang="en-US" sz="3600" b="1" dirty="0">
              <a:solidFill>
                <a:srgbClr val="884106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Berlin Sans FB Demi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717776"/>
            <a:ext cx="8096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rPr>
              <a:t>Motivating - is the process of encouraging </a:t>
            </a:r>
          </a:p>
          <a:p>
            <a:pPr algn="ctr"/>
            <a:r>
              <a:rPr lang="en-US" sz="3200" dirty="0" smtClean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rPr>
              <a:t>workers to high-performance activities to meet their needs and achieve organizational goals. </a:t>
            </a:r>
            <a:endParaRPr lang="ru-RU" sz="3200" dirty="0">
              <a:solidFill>
                <a:srgbClr val="884106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alibri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5882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4" t="59791" r="16547" b="13325"/>
          <a:stretch/>
        </p:blipFill>
        <p:spPr bwMode="auto">
          <a:xfrm flipH="1" flipV="1">
            <a:off x="0" y="-3"/>
            <a:ext cx="9144000" cy="298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80727" y="910337"/>
            <a:ext cx="7182544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400" b="1" dirty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erlin Sans FB Demi" pitchFamily="34" charset="0"/>
                <a:ea typeface="맑은 고딕" pitchFamily="50" charset="-127"/>
                <a:cs typeface="Arial" pitchFamily="34" charset="0"/>
              </a:rPr>
              <a:t>Coordinating functions </a:t>
            </a:r>
            <a:endParaRPr lang="uk-UA" sz="3600" b="1" dirty="0">
              <a:solidFill>
                <a:srgbClr val="884106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Berlin Sans FB Demi" pitchFamily="34" charset="0"/>
              <a:ea typeface="맑은 고딕" pitchFamily="50" charset="-127"/>
              <a:cs typeface="Arial" pitchFamily="34" charset="0"/>
            </a:endParaRPr>
          </a:p>
          <a:p>
            <a:pPr algn="ctr">
              <a:lnSpc>
                <a:spcPts val="4000"/>
              </a:lnSpc>
            </a:pPr>
            <a:r>
              <a:rPr lang="en-US" sz="3600" b="1" dirty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erlin Sans FB Demi" pitchFamily="34" charset="0"/>
                <a:ea typeface="맑은 고딕" pitchFamily="50" charset="-127"/>
                <a:cs typeface="Arial" pitchFamily="34" charset="0"/>
              </a:rPr>
              <a:t>of management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3785" y="2450632"/>
            <a:ext cx="80964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rPr>
              <a:t>Coordinating </a:t>
            </a:r>
            <a:r>
              <a:rPr lang="en-US" sz="3200" dirty="0" smtClean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rPr>
              <a:t>as a functions of management is a process aimed at ensuring proportional and </a:t>
            </a:r>
          </a:p>
          <a:p>
            <a:pPr algn="ctr"/>
            <a:r>
              <a:rPr lang="en-US" sz="3200" dirty="0" smtClean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rPr>
              <a:t>harmonious development of the various parties (industrial, technical, financial.) </a:t>
            </a:r>
            <a:endParaRPr lang="en-US" sz="3200" dirty="0">
              <a:solidFill>
                <a:srgbClr val="884106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alibri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9596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5" t="16898" r="55834" b="13468"/>
          <a:stretch/>
        </p:blipFill>
        <p:spPr bwMode="auto">
          <a:xfrm flipH="1" flipV="1">
            <a:off x="6588224" y="0"/>
            <a:ext cx="25557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24486" y="637709"/>
            <a:ext cx="7182544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600" b="1" dirty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erlin Sans FB Demi" pitchFamily="34" charset="0"/>
                <a:ea typeface="맑은 고딕" pitchFamily="50" charset="-127"/>
                <a:cs typeface="Arial" pitchFamily="34" charset="0"/>
              </a:rPr>
              <a:t>Regulating functions </a:t>
            </a:r>
          </a:p>
          <a:p>
            <a:pPr algn="ctr">
              <a:lnSpc>
                <a:spcPts val="4000"/>
              </a:lnSpc>
            </a:pPr>
            <a:r>
              <a:rPr lang="en-US" sz="3600" b="1" dirty="0" smtClean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erlin Sans FB Demi" pitchFamily="34" charset="0"/>
                <a:ea typeface="맑은 고딕" pitchFamily="50" charset="-127"/>
                <a:cs typeface="Arial" pitchFamily="34" charset="0"/>
              </a:rPr>
              <a:t>of management </a:t>
            </a:r>
            <a:endParaRPr lang="en-US" sz="3600" b="1" dirty="0">
              <a:solidFill>
                <a:srgbClr val="884106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Berlin Sans FB Demi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717776"/>
            <a:ext cx="80964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rPr>
              <a:t>Regulating </a:t>
            </a:r>
            <a:r>
              <a:rPr lang="en-US" sz="3200" dirty="0" smtClean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rPr>
              <a:t>– a kind of administrative work, the aim of which is to overcome the  contradiction between organization and disorganization, </a:t>
            </a:r>
          </a:p>
          <a:p>
            <a:pPr algn="ctr"/>
            <a:r>
              <a:rPr lang="en-US" sz="3200" dirty="0" smtClean="0">
                <a:solidFill>
                  <a:srgbClr val="8841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맑은 고딕" pitchFamily="50" charset="-127"/>
                <a:cs typeface="Arial" pitchFamily="34" charset="0"/>
              </a:rPr>
              <a:t>procedures and factors that violate order.</a:t>
            </a:r>
            <a:endParaRPr lang="ru-RU" sz="3200" dirty="0">
              <a:solidFill>
                <a:srgbClr val="884106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Calibri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2315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236</Words>
  <Application>Microsoft Office PowerPoint</Application>
  <PresentationFormat>Экран (4:3)</PresentationFormat>
  <Paragraphs>52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USER</cp:lastModifiedBy>
  <cp:revision>47</cp:revision>
  <dcterms:created xsi:type="dcterms:W3CDTF">2014-04-01T16:35:38Z</dcterms:created>
  <dcterms:modified xsi:type="dcterms:W3CDTF">2017-03-06T08:18:47Z</dcterms:modified>
</cp:coreProperties>
</file>