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D30DC84-7E36-42E7-A8B7-2C9483CEEDBB}" type="datetimeFigureOut">
              <a:rPr lang="ru-RU" smtClean="0"/>
              <a:t>14.06.2017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CF2C31BE-252D-4D60-8C85-D07556B9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DC84-7E36-42E7-A8B7-2C9483CEEDBB}" type="datetimeFigureOut">
              <a:rPr lang="ru-RU" smtClean="0"/>
              <a:t>14.06.2017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31BE-252D-4D60-8C85-D07556B9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DC84-7E36-42E7-A8B7-2C9483CEEDBB}" type="datetimeFigureOut">
              <a:rPr lang="ru-RU" smtClean="0"/>
              <a:t>14.06.2017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31BE-252D-4D60-8C85-D07556B9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DC84-7E36-42E7-A8B7-2C9483CEEDBB}" type="datetimeFigureOut">
              <a:rPr lang="ru-RU" smtClean="0"/>
              <a:t>14.06.2017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31BE-252D-4D60-8C85-D07556B9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DC84-7E36-42E7-A8B7-2C9483CEEDBB}" type="datetimeFigureOut">
              <a:rPr lang="ru-RU" smtClean="0"/>
              <a:t>14.06.2017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31BE-252D-4D60-8C85-D07556B9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DC84-7E36-42E7-A8B7-2C9483CEEDBB}" type="datetimeFigureOut">
              <a:rPr lang="ru-RU" smtClean="0"/>
              <a:t>14.06.2017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31BE-252D-4D60-8C85-D07556B9FEB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DC84-7E36-42E7-A8B7-2C9483CEEDBB}" type="datetimeFigureOut">
              <a:rPr lang="ru-RU" smtClean="0"/>
              <a:t>14.06.2017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31BE-252D-4D60-8C85-D07556B9FEB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DC84-7E36-42E7-A8B7-2C9483CEEDBB}" type="datetimeFigureOut">
              <a:rPr lang="ru-RU" smtClean="0"/>
              <a:t>14.06.2017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31BE-252D-4D60-8C85-D07556B9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DC84-7E36-42E7-A8B7-2C9483CEEDBB}" type="datetimeFigureOut">
              <a:rPr lang="ru-RU" smtClean="0"/>
              <a:t>14.06.2017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31BE-252D-4D60-8C85-D07556B9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FD30DC84-7E36-42E7-A8B7-2C9483CEEDBB}" type="datetimeFigureOut">
              <a:rPr lang="ru-RU" smtClean="0"/>
              <a:t>14.06.2017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CF2C31BE-252D-4D60-8C85-D07556B9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D30DC84-7E36-42E7-A8B7-2C9483CEEDBB}" type="datetimeFigureOut">
              <a:rPr lang="ru-RU" smtClean="0"/>
              <a:t>14.06.2017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CF2C31BE-252D-4D60-8C85-D07556B9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D30DC84-7E36-42E7-A8B7-2C9483CEEDBB}" type="datetimeFigureOut">
              <a:rPr lang="ru-RU" smtClean="0"/>
              <a:t>14.06.2017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F2C31BE-252D-4D60-8C85-D07556B9FE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HOUSE. </a:t>
            </a:r>
            <a:r>
              <a:rPr lang="en-US" b="1" dirty="0" smtClean="0"/>
              <a:t>FLAT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286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 live in a new nine-</a:t>
            </a:r>
            <a:r>
              <a:rPr lang="en-US" sz="3200" dirty="0" err="1"/>
              <a:t>storeyed</a:t>
            </a:r>
            <a:r>
              <a:rPr lang="en-US" sz="3200" dirty="0"/>
              <a:t> block of flats in Pushkin Street. In front of the house there is a children’s playground and a small garden. We like to spend our time there.</a:t>
            </a: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8419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Our flat is on the fourth floor. It is very comfortable. We have all modern conveniences such as central heating, electricity, gas, cold and hot running water and a telephone. There are three rooms in our flat: a living- room and two bedrooms.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63467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Our living-room is the largest in the flat. It is nicely furnished. Opposite the wall you can see a nice cupboard. There is a </a:t>
            </a:r>
            <a:r>
              <a:rPr lang="en-US" sz="2800" dirty="0" err="1"/>
              <a:t>colour</a:t>
            </a:r>
            <a:r>
              <a:rPr lang="en-US" sz="2800" dirty="0"/>
              <a:t> TV-set in the corner. In another corner there is a sofa and two armchairs. The piano is on the right. There are two pictures above the piano. There is a bookcase next to it.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73243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We are fond of books and have plenty of them at home. On the floor we have a nice thick carpet. The curtains on the window match the wallpaper. All this makes the room </a:t>
            </a:r>
            <a:r>
              <a:rPr lang="en-US" sz="3200" dirty="0" err="1"/>
              <a:t>cosy</a:t>
            </a:r>
            <a:r>
              <a:rPr lang="en-US" sz="3200" dirty="0"/>
              <a:t>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2193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Our bedrooms are also very nice and </a:t>
            </a:r>
            <a:r>
              <a:rPr lang="en-US" sz="2800" dirty="0" err="1"/>
              <a:t>cosy</a:t>
            </a:r>
            <a:r>
              <a:rPr lang="en-US" sz="2800" dirty="0"/>
              <a:t>. The parents’ bedroom is larger than the children’s. There is a big bed, a bedside table, some chairs and a wardrobe in it. There is a lovely carpet on the floor.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5641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children’s bedroom is just across the corridor on the right. Here you can see two sofa-beds where my sister and I sleep at night and have a rest in the day-time. There is also a writing-table, two chairs and some bookshelves here. We use our bedroom as a study where we do our homework. In the corner of the room there is a small table with a computer on it.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5018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kitchen is rather large. There is a gas-stove, a refrigerator and a cupboard in which we keep cups, plates and all our dishes. The kitchen serves us as a </a:t>
            </a:r>
            <a:r>
              <a:rPr lang="en-US" dirty="0" err="1"/>
              <a:t>diningroom</a:t>
            </a:r>
            <a:r>
              <a:rPr lang="en-US" dirty="0"/>
              <a:t>. But when we receive guests or have our family celebrations we have the meals in the living-room. We are happy to have such a nice flat and try to keep it clean.</a:t>
            </a:r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7617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</TotalTime>
  <Words>389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Кнопка</vt:lpstr>
      <vt:lpstr>HOUSE. FLAT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HOUSE. FLAT</dc:title>
  <dc:creator>User</dc:creator>
  <cp:lastModifiedBy>User</cp:lastModifiedBy>
  <cp:revision>1</cp:revision>
  <dcterms:created xsi:type="dcterms:W3CDTF">2017-06-14T12:29:25Z</dcterms:created>
  <dcterms:modified xsi:type="dcterms:W3CDTF">2017-06-14T12:33:56Z</dcterms:modified>
</cp:coreProperties>
</file>