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18DA6F3-14F0-4E75-9DB5-E9B2C142DC44}" type="datetimeFigureOut">
              <a:rPr lang="ru-RU" smtClean="0"/>
              <a:t>14.06.2017</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5440E792-B671-4640-9679-78A3FFEC70DC}" type="slidenum">
              <a:rPr lang="ru-RU" smtClean="0"/>
              <a:t>‹#›</a:t>
            </a:fld>
            <a:endParaRPr lang="ru-RU"/>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18DA6F3-14F0-4E75-9DB5-E9B2C142DC44}" type="datetimeFigureOut">
              <a:rPr lang="ru-RU" smtClean="0"/>
              <a:t>14.06.2017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0E792-B671-4640-9679-78A3FFEC70D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8DA6F3-14F0-4E75-9DB5-E9B2C142DC44}" type="datetimeFigureOut">
              <a:rPr lang="ru-RU" smtClean="0"/>
              <a:t>14.06.2017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0E792-B671-4640-9679-78A3FFEC70D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18DA6F3-14F0-4E75-9DB5-E9B2C142DC44}" type="datetimeFigureOut">
              <a:rPr lang="ru-RU" smtClean="0"/>
              <a:t>14.06.2017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0E792-B671-4640-9679-78A3FFEC70DC}"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18DA6F3-14F0-4E75-9DB5-E9B2C142DC44}" type="datetimeFigureOut">
              <a:rPr lang="ru-RU" smtClean="0"/>
              <a:t>14.06.2017</a:t>
            </a:fld>
            <a:endParaRPr lang="ru-RU"/>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0E792-B671-4640-9679-78A3FFEC70DC}" type="slidenum">
              <a:rPr lang="ru-RU" smtClean="0"/>
              <a:t>‹#›</a:t>
            </a:fld>
            <a:endParaRPr lang="ru-RU"/>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ru-RU" smtClean="0"/>
              <a:t>Образец заголовка</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18DA6F3-14F0-4E75-9DB5-E9B2C142DC44}" type="datetimeFigureOut">
              <a:rPr lang="ru-RU" smtClean="0"/>
              <a:t>14.06.2017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440E792-B671-4640-9679-78A3FFEC70DC}"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18DA6F3-14F0-4E75-9DB5-E9B2C142DC44}" type="datetimeFigureOut">
              <a:rPr lang="ru-RU" smtClean="0"/>
              <a:t>14.06.2017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440E792-B671-4640-9679-78A3FFEC70DC}"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E18DA6F3-14F0-4E75-9DB5-E9B2C142DC44}" type="datetimeFigureOut">
              <a:rPr lang="ru-RU" smtClean="0"/>
              <a:t>14.06.2017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440E792-B671-4640-9679-78A3FFEC70DC}"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18DA6F3-14F0-4E75-9DB5-E9B2C142DC44}" type="datetimeFigureOut">
              <a:rPr lang="ru-RU" smtClean="0"/>
              <a:t>14.06.2017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440E792-B671-4640-9679-78A3FFEC70D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18DA6F3-14F0-4E75-9DB5-E9B2C142DC44}" type="datetimeFigureOut">
              <a:rPr lang="ru-RU" smtClean="0"/>
              <a:t>14.06.2017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440E792-B671-4640-9679-78A3FFEC70DC}" type="slidenum">
              <a:rPr lang="ru-RU" smtClean="0"/>
              <a:t>‹#›</a:t>
            </a:fld>
            <a:endParaRPr lang="ru-RU"/>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5" name="Date Placeholder 4"/>
          <p:cNvSpPr>
            <a:spLocks noGrp="1"/>
          </p:cNvSpPr>
          <p:nvPr>
            <p:ph type="dt" sz="half" idx="10"/>
          </p:nvPr>
        </p:nvSpPr>
        <p:spPr/>
        <p:txBody>
          <a:bodyPr/>
          <a:lstStyle/>
          <a:p>
            <a:fld id="{E18DA6F3-14F0-4E75-9DB5-E9B2C142DC44}" type="datetimeFigureOut">
              <a:rPr lang="ru-RU" smtClean="0"/>
              <a:t>14.06.2017</a:t>
            </a:fld>
            <a:endParaRPr lang="ru-RU"/>
          </a:p>
        </p:txBody>
      </p:sp>
      <p:sp>
        <p:nvSpPr>
          <p:cNvPr id="7" name="Slide Number Placeholder 6"/>
          <p:cNvSpPr>
            <a:spLocks noGrp="1"/>
          </p:cNvSpPr>
          <p:nvPr>
            <p:ph type="sldNum" sz="quarter" idx="12"/>
          </p:nvPr>
        </p:nvSpPr>
        <p:spPr/>
        <p:txBody>
          <a:bodyPr/>
          <a:lstStyle/>
          <a:p>
            <a:fld id="{5440E792-B671-4640-9679-78A3FFEC70DC}" type="slidenum">
              <a:rPr lang="ru-RU" smtClean="0"/>
              <a:t>‹#›</a:t>
            </a:fld>
            <a:endParaRPr lang="ru-RU"/>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ru-RU"/>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E18DA6F3-14F0-4E75-9DB5-E9B2C142DC44}" type="datetimeFigureOut">
              <a:rPr lang="ru-RU" smtClean="0"/>
              <a:t>14.06.2017</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5440E792-B671-4640-9679-78A3FFEC70DC}" type="slidenum">
              <a:rPr lang="ru-RU" smtClean="0"/>
              <a:t>‹#›</a:t>
            </a:fld>
            <a:endParaRPr lang="ru-RU"/>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b="1" dirty="0">
                <a:solidFill>
                  <a:srgbClr val="002060"/>
                </a:solidFill>
              </a:rPr>
              <a:t>WE STUDY ENGLISH </a:t>
            </a:r>
            <a:endParaRPr lang="ru-RU" b="1" dirty="0">
              <a:solidFill>
                <a:srgbClr val="002060"/>
              </a:solidFill>
            </a:endParaRPr>
          </a:p>
        </p:txBody>
      </p:sp>
      <p:sp>
        <p:nvSpPr>
          <p:cNvPr id="5" name="Объект 4"/>
          <p:cNvSpPr>
            <a:spLocks noGrp="1"/>
          </p:cNvSpPr>
          <p:nvPr>
            <p:ph idx="1"/>
          </p:nvPr>
        </p:nvSpPr>
        <p:spPr/>
        <p:txBody>
          <a:bodyPr>
            <a:normAutofit/>
          </a:bodyPr>
          <a:lstStyle/>
          <a:p>
            <a:r>
              <a:rPr lang="en-US" sz="3200" dirty="0"/>
              <a:t>It is necessary to learn foreign languages. That's why pupils have got such subject as a foreign language at school. Everybody knows his own language, but it is useful to know foreign languages.</a:t>
            </a:r>
            <a:endParaRPr lang="ru-RU" sz="3200" dirty="0"/>
          </a:p>
          <a:p>
            <a:endParaRPr lang="ru-RU" sz="3200" dirty="0"/>
          </a:p>
        </p:txBody>
      </p:sp>
    </p:spTree>
    <p:extLst>
      <p:ext uri="{BB962C8B-B14F-4D97-AF65-F5344CB8AC3E}">
        <p14:creationId xmlns:p14="http://schemas.microsoft.com/office/powerpoint/2010/main" val="1269108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en-US" sz="3600" dirty="0"/>
              <a:t>I learn English, because I understand that I can use it. For example, if I do to England I'll be able to speak English too. English is used not only in England, but also in other countries.</a:t>
            </a:r>
            <a:endParaRPr lang="ru-RU" sz="3600" dirty="0"/>
          </a:p>
        </p:txBody>
      </p:sp>
    </p:spTree>
    <p:extLst>
      <p:ext uri="{BB962C8B-B14F-4D97-AF65-F5344CB8AC3E}">
        <p14:creationId xmlns:p14="http://schemas.microsoft.com/office/powerpoint/2010/main" val="357571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sz="2800" dirty="0"/>
              <a:t>I learn English because I want to read foreign literature in the original. I know and like such English and American writers as Charles Dickens, Mark Twain and others. I understand that I must learn English. If I know English well, I'll be able to go to the library and take books by English and American writers in the original.</a:t>
            </a:r>
            <a:endParaRPr lang="ru-RU" sz="2800" dirty="0"/>
          </a:p>
          <a:p>
            <a:endParaRPr lang="ru-RU" dirty="0"/>
          </a:p>
        </p:txBody>
      </p:sp>
    </p:spTree>
    <p:extLst>
      <p:ext uri="{BB962C8B-B14F-4D97-AF65-F5344CB8AC3E}">
        <p14:creationId xmlns:p14="http://schemas.microsoft.com/office/powerpoint/2010/main" val="1684657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sz="3200" dirty="0"/>
              <a:t>I like to travel. But it is difficult to visit countries, when you don't know the language of these countries. If I know the language of the country, where I am going to, it will be easy do travel there. If I want to ask something, I can do it in English.</a:t>
            </a:r>
            <a:endParaRPr lang="ru-RU" sz="3200" dirty="0"/>
          </a:p>
          <a:p>
            <a:endParaRPr lang="ru-RU" dirty="0"/>
          </a:p>
        </p:txBody>
      </p:sp>
    </p:spTree>
    <p:extLst>
      <p:ext uri="{BB962C8B-B14F-4D97-AF65-F5344CB8AC3E}">
        <p14:creationId xmlns:p14="http://schemas.microsoft.com/office/powerpoint/2010/main" val="876388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en-US" sz="3200" dirty="0"/>
              <a:t>I like to read books. And I like to read newspapers, too. If I know, for example, English I'll be able to read English newspapers and magazines. Knowledge of different countries to understand each other, to develop friendship among them. For example, we have a foreign exhibition in Kyiv. </a:t>
            </a:r>
            <a:endParaRPr lang="ru-RU" sz="3200" dirty="0"/>
          </a:p>
        </p:txBody>
      </p:sp>
    </p:spTree>
    <p:extLst>
      <p:ext uri="{BB962C8B-B14F-4D97-AF65-F5344CB8AC3E}">
        <p14:creationId xmlns:p14="http://schemas.microsoft.com/office/powerpoint/2010/main" val="51734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sz="3600" dirty="0"/>
              <a:t>If is easy for me to visit this exhibition. You can see a lot of advertisement, signboard, names in the streets. They are in foreign languages. Very often they are in English. If you know English, you can read and understand them.</a:t>
            </a:r>
            <a:endParaRPr lang="ru-RU" sz="3600" dirty="0"/>
          </a:p>
          <a:p>
            <a:endParaRPr lang="ru-RU" dirty="0"/>
          </a:p>
        </p:txBody>
      </p:sp>
    </p:spTree>
    <p:extLst>
      <p:ext uri="{BB962C8B-B14F-4D97-AF65-F5344CB8AC3E}">
        <p14:creationId xmlns:p14="http://schemas.microsoft.com/office/powerpoint/2010/main" val="4289650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en-US" sz="3600" dirty="0"/>
              <a:t>Now we bay many clothes from other countries. If you know English well, you can read something about the size of this or that thing. It is clear for you what it is made of.</a:t>
            </a:r>
            <a:endParaRPr lang="ru-RU" sz="3600" dirty="0"/>
          </a:p>
          <a:p>
            <a:endParaRPr lang="ru-RU" sz="3600" dirty="0"/>
          </a:p>
        </p:txBody>
      </p:sp>
    </p:spTree>
    <p:extLst>
      <p:ext uri="{BB962C8B-B14F-4D97-AF65-F5344CB8AC3E}">
        <p14:creationId xmlns:p14="http://schemas.microsoft.com/office/powerpoint/2010/main" val="2164832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There are a lot of films in foreign languages. If you know them, you can understand films without any help.</a:t>
            </a:r>
            <a:endParaRPr lang="ru-RU" dirty="0"/>
          </a:p>
          <a:p>
            <a:r>
              <a:rPr lang="en-US" dirty="0"/>
              <a:t>There are international friendship camps in the world. If you can speak foreign languages, it will be easy for you to visit such camps and speak with the boys, girls, men, women who do not know Ukrainian.</a:t>
            </a:r>
            <a:endParaRPr lang="ru-RU" dirty="0"/>
          </a:p>
          <a:p>
            <a:r>
              <a:rPr lang="en-US" dirty="0"/>
              <a:t>In short, I understand that I have to learn English in a proper way and I try to do it.</a:t>
            </a:r>
            <a:endParaRPr lang="ru-RU" dirty="0"/>
          </a:p>
          <a:p>
            <a:endParaRPr lang="ru-RU" dirty="0"/>
          </a:p>
        </p:txBody>
      </p:sp>
    </p:spTree>
    <p:extLst>
      <p:ext uri="{BB962C8B-B14F-4D97-AF65-F5344CB8AC3E}">
        <p14:creationId xmlns:p14="http://schemas.microsoft.com/office/powerpoint/2010/main" val="37451203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тека">
  <a:themeElements>
    <a:clrScheme name="Аптека">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птека">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5</TotalTime>
  <Words>445</Words>
  <Application>Microsoft Office PowerPoint</Application>
  <PresentationFormat>Экран (4:3)</PresentationFormat>
  <Paragraphs>11</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Аптека</vt:lpstr>
      <vt:lpstr>WE STUDY ENGLISH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STUDY ENGLISH </dc:title>
  <dc:creator>User</dc:creator>
  <cp:lastModifiedBy>User</cp:lastModifiedBy>
  <cp:revision>1</cp:revision>
  <dcterms:created xsi:type="dcterms:W3CDTF">2017-06-14T12:17:06Z</dcterms:created>
  <dcterms:modified xsi:type="dcterms:W3CDTF">2017-06-14T12:22:41Z</dcterms:modified>
</cp:coreProperties>
</file>