
<file path=[Content_Types].xml><?xml version="1.0" encoding="utf-8"?>
<Types xmlns="http://schemas.openxmlformats.org/package/2006/content-types">
  <Default Extension="rels" ContentType="application/vnd.openxmlformats-package.relationships+xml"/>
  <Default Extension="xml" ContentType="application/xml"/>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p="http://schemas.openxmlformats.org/presentationml/2006/main" xmlns:r="http://schemas.openxmlformats.org/officeDocument/2006/relationships" xmlns:a="http://schemas.openxmlformats.org/drawingml/2006/main" saveSubsetFonts="1">
  <p:sldMasterIdLst>
    <p:sldMasterId id="2147483648" r:id="rId1"/>
  </p:sldMasterIdLst>
  <p:notesMasterIdLst>
    <p:notesMasterId r:id="rId2"/>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type="screen16x9" cy="6858000" cx="12192000"/>
  <p:notesSz cx="6858000" cy="9144000"/>
  <p:defaultTextStyle>
    <a:defPPr>
      <a:defRPr lang="uk-UA"/>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r="http://schemas.openxmlformats.org/officeDocument/2006/relationships" xmlns:a="http://schemas.openxmlformats.org/drawingml/2006/main">
  <p:normalViewPr>
    <p:restoredLeft sz="15620"/>
    <p:restoredTop sz="94660"/>
  </p:normalViewPr>
  <p:slideViewPr>
    <p:cSldViewPr snapToGrid="0">
      <p:cViewPr varScale="1">
        <p:scale>
          <a:sx n="101" d="100"/>
          <a:sy n="101" d="100"/>
        </p:scale>
        <p:origin x="144" y="288"/>
      </p:cViewPr>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notesMaster" Target="notesMasters/notes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tableStyles" Target="tableStyles.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49" name=""/>
        <p:cNvGrpSpPr/>
        <p:nvPr/>
      </p:nvGrpSpPr>
      <p:grpSpPr>
        <a:xfrm>
          <a:off x="0" y="0"/>
          <a:ext cx="0" cy="0"/>
          <a:chOff x="0" y="0"/>
          <a:chExt cx="0" cy="0"/>
        </a:xfrm>
      </p:grpSpPr>
      <p:sp>
        <p:nvSpPr>
          <p:cNvPr id="1048654" name="Rectangle 2"/>
          <p:cNvSpPr>
            <a:spLocks noGrp="1" noChangeArrowheads="1"/>
          </p:cNvSpPr>
          <p:nvPr>
            <p:ph type="hdr" sz="quarter"/>
          </p:nvPr>
        </p:nvSpPr>
        <p:spPr bwMode="auto">
          <a:xfrm>
            <a:off x="2"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l">
              <a:defRPr sz="1100"/>
            </a:lvl1pPr>
          </a:lstStyle>
          <a:p>
            <a:endParaRPr lang="en-US"/>
          </a:p>
        </p:txBody>
      </p:sp>
      <p:sp>
        <p:nvSpPr>
          <p:cNvPr id="1048655" name="Rectangle 3"/>
          <p:cNvSpPr>
            <a:spLocks noGrp="1" noChangeArrowheads="1"/>
          </p:cNvSpPr>
          <p:nvPr>
            <p:ph type="dt" idx="1"/>
          </p:nvPr>
        </p:nvSpPr>
        <p:spPr bwMode="auto">
          <a:xfrm>
            <a:off x="4021139"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r">
              <a:defRPr sz="1100"/>
            </a:lvl1pPr>
          </a:lstStyle>
          <a:p>
            <a:endParaRPr lang="en-US"/>
          </a:p>
        </p:txBody>
      </p:sp>
      <p:sp>
        <p:nvSpPr>
          <p:cNvPr id="1048656" name="Rectangle 4"/>
          <p:cNvSpPr>
            <a:spLocks noChangeAspect="1" noRot="1" noGrp="1" noChangeArrowheads="1" noTextEdit="1"/>
          </p:cNvSpPr>
          <p:nvPr>
            <p:ph type="sldImg" idx="2"/>
          </p:nvPr>
        </p:nvSpPr>
        <p:spPr bwMode="auto">
          <a:xfrm>
            <a:off x="990600" y="766763"/>
            <a:ext cx="5118100" cy="3838575"/>
          </a:xfrm>
          <a:prstGeom prst="rect"/>
          <a:noFill/>
          <a:ln w="9525">
            <a:solidFill>
              <a:srgbClr val="000000"/>
            </a:solidFill>
            <a:miter lim="800000"/>
            <a:headEnd/>
            <a:tailEnd/>
          </a:ln>
          <a:effectLst/>
        </p:spPr>
      </p:sp>
      <p:sp>
        <p:nvSpPr>
          <p:cNvPr id="1048657" name="Rectangle 5"/>
          <p:cNvSpPr>
            <a:spLocks noGrp="1" noChangeArrowheads="1"/>
          </p:cNvSpPr>
          <p:nvPr>
            <p:ph type="body" sz="quarter" idx="3"/>
          </p:nvPr>
        </p:nvSpPr>
        <p:spPr bwMode="auto">
          <a:xfrm>
            <a:off x="709614" y="4862514"/>
            <a:ext cx="5680075" cy="4605337"/>
          </a:xfrm>
          <a:prstGeom prst="rect"/>
          <a:noFill/>
          <a:ln w="9525">
            <a:noFill/>
            <a:miter lim="800000"/>
            <a:headEnd/>
            <a:tailEnd/>
          </a:ln>
          <a:effectLst/>
        </p:spPr>
        <p:txBody>
          <a:bodyPr anchor="t" anchorCtr="0" bIns="45745" compatLnSpc="1" lIns="91492" numCol="1" rIns="91492" tIns="45745" vert="horz" wrap="square">
            <a:prstTxWarp prst="textNoShape"/>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8658" name="Rectangle 6"/>
          <p:cNvSpPr>
            <a:spLocks noGrp="1" noChangeArrowheads="1"/>
          </p:cNvSpPr>
          <p:nvPr>
            <p:ph type="ftr" sz="quarter" idx="4"/>
          </p:nvPr>
        </p:nvSpPr>
        <p:spPr bwMode="auto">
          <a:xfrm>
            <a:off x="2"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l">
              <a:defRPr sz="1100"/>
            </a:lvl1pPr>
          </a:lstStyle>
          <a:p>
            <a:endParaRPr lang="en-US"/>
          </a:p>
        </p:txBody>
      </p:sp>
      <p:sp>
        <p:nvSpPr>
          <p:cNvPr id="1048659" name="Rectangle 7"/>
          <p:cNvSpPr>
            <a:spLocks noGrp="1" noChangeArrowheads="1"/>
          </p:cNvSpPr>
          <p:nvPr>
            <p:ph type="sldNum" sz="quarter" idx="5"/>
          </p:nvPr>
        </p:nvSpPr>
        <p:spPr bwMode="auto">
          <a:xfrm>
            <a:off x="4021139"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r">
              <a:defRPr sz="1100"/>
            </a:lvl1pPr>
          </a:lstStyle>
          <a:p>
            <a:fld id="{A9A0EA98-5831-4853-B862-C702E6EB345C}" type="slidenum">
              <a:rPr lang="en-US"/>
              <a:t>‹#›</a:t>
            </a:fld>
            <a:endParaRPr lang="en-US"/>
          </a:p>
        </p:txBody>
      </p:sp>
    </p:spTree>
  </p:cSld>
  <p:clrMap accent1="accent1" accent2="accent2" accent3="accent3" accent4="accent4" accent5="accent5" accent6="accent6" bg1="lt1" bg2="lt2" tx1="dk1" tx2="dk2" hlink="hlink" folHlink="folHlink"/>
  <p:notesStyle>
    <a:lvl1pPr algn="l" fontAlgn="base" rtl="0">
      <a:spcBef>
        <a:spcPct val="30000"/>
      </a:spcBef>
      <a:spcAft>
        <a:spcPct val="0"/>
      </a:spcAft>
      <a:defRPr sz="1200" kern="1200">
        <a:solidFill>
          <a:schemeClr val="tx1"/>
        </a:solidFill>
        <a:latin typeface="Arial" charset="0"/>
        <a:ea typeface="+mn-ea"/>
        <a:cs typeface="+mn-cs"/>
      </a:defRPr>
    </a:lvl1pPr>
    <a:lvl2pPr algn="l" fontAlgn="base" marL="457200" rtl="0">
      <a:spcBef>
        <a:spcPct val="30000"/>
      </a:spcBef>
      <a:spcAft>
        <a:spcPct val="0"/>
      </a:spcAft>
      <a:defRPr sz="1200" kern="1200">
        <a:solidFill>
          <a:schemeClr val="tx1"/>
        </a:solidFill>
        <a:latin typeface="Arial" charset="0"/>
        <a:ea typeface="+mn-ea"/>
        <a:cs typeface="+mn-cs"/>
      </a:defRPr>
    </a:lvl2pPr>
    <a:lvl3pPr algn="l" fontAlgn="base" marL="914400" rtl="0">
      <a:spcBef>
        <a:spcPct val="30000"/>
      </a:spcBef>
      <a:spcAft>
        <a:spcPct val="0"/>
      </a:spcAft>
      <a:defRPr sz="1200" kern="1200">
        <a:solidFill>
          <a:schemeClr val="tx1"/>
        </a:solidFill>
        <a:latin typeface="Arial" charset="0"/>
        <a:ea typeface="+mn-ea"/>
        <a:cs typeface="+mn-cs"/>
      </a:defRPr>
    </a:lvl3pPr>
    <a:lvl4pPr algn="l" fontAlgn="base" marL="1371600" rtl="0">
      <a:spcBef>
        <a:spcPct val="30000"/>
      </a:spcBef>
      <a:spcAft>
        <a:spcPct val="0"/>
      </a:spcAft>
      <a:defRPr sz="1200" kern="1200">
        <a:solidFill>
          <a:schemeClr val="tx1"/>
        </a:solidFill>
        <a:latin typeface="Arial" charset="0"/>
        <a:ea typeface="+mn-ea"/>
        <a:cs typeface="+mn-cs"/>
      </a:defRPr>
    </a:lvl4pPr>
    <a:lvl5pPr algn="l" fontAlgn="base" marL="1828800" rtl="0">
      <a:spcBef>
        <a:spcPct val="30000"/>
      </a:spcBef>
      <a:spcAft>
        <a:spcPct val="0"/>
      </a:spcAft>
      <a:defRPr sz="1200" kern="1200">
        <a:solidFill>
          <a:schemeClr val="tx1"/>
        </a:solidFill>
        <a:latin typeface="Arial" charset="0"/>
        <a:ea typeface="+mn-ea"/>
        <a:cs typeface="+mn-cs"/>
      </a:defRPr>
    </a:lvl5pPr>
    <a:lvl6pPr algn="l" defTabSz="914400" eaLnBrk="1" hangingPunct="1" latinLnBrk="0" marL="2286000" rtl="0">
      <a:defRPr sz="1200" kern="1200">
        <a:solidFill>
          <a:schemeClr val="tx1"/>
        </a:solidFill>
        <a:latin typeface="+mn-lt"/>
        <a:ea typeface="+mn-ea"/>
        <a:cs typeface="+mn-cs"/>
      </a:defRPr>
    </a:lvl6pPr>
    <a:lvl7pPr algn="l" defTabSz="914400" eaLnBrk="1" hangingPunct="1" latinLnBrk="0" marL="2743200" rtl="0">
      <a:defRPr sz="1200" kern="1200">
        <a:solidFill>
          <a:schemeClr val="tx1"/>
        </a:solidFill>
        <a:latin typeface="+mn-lt"/>
        <a:ea typeface="+mn-ea"/>
        <a:cs typeface="+mn-cs"/>
      </a:defRPr>
    </a:lvl7pPr>
    <a:lvl8pPr algn="l" defTabSz="914400" eaLnBrk="1" hangingPunct="1" latinLnBrk="0" marL="3200400" rtl="0">
      <a:defRPr sz="1200" kern="1200">
        <a:solidFill>
          <a:schemeClr val="tx1"/>
        </a:solidFill>
        <a:latin typeface="+mn-lt"/>
        <a:ea typeface="+mn-ea"/>
        <a:cs typeface="+mn-cs"/>
      </a:defRPr>
    </a:lvl8pPr>
    <a:lvl9pPr algn="l" defTabSz="914400" eaLnBrk="1" hangingPunct="1" latinLnBrk="0" marL="3657600" rtl="0">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title">
  <p:cSld name="Титульный слайд">
    <p:bg>
      <p:bgPr>
        <a:solidFill>
          <a:schemeClr val="accent2"/>
        </a:solidFill>
        <a:effectLst/>
      </p:bgPr>
    </p:bg>
    <p:spTree>
      <p:nvGrpSpPr>
        <p:cNvPr id="23" name=""/>
        <p:cNvGrpSpPr/>
        <p:nvPr/>
      </p:nvGrpSpPr>
      <p:grpSpPr>
        <a:xfrm>
          <a:off x="0" y="0"/>
          <a:ext cx="0" cy="0"/>
          <a:chOff x="0" y="0"/>
          <a:chExt cx="0" cy="0"/>
        </a:xfrm>
      </p:grpSpPr>
      <p:sp>
        <p:nvSpPr>
          <p:cNvPr id="1048581"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lgn="ctr">
              <a:defRPr sz="3800">
                <a:solidFill>
                  <a:srgbClr val="262626"/>
                </a:solidFill>
              </a:defRPr>
            </a:lvl1pPr>
          </a:lstStyle>
          <a:p>
            <a:r>
              <a:rPr lang="ru-RU" smtClean="0"/>
              <a:t>Образец заголовка</a:t>
            </a:r>
            <a:endParaRPr dirty="0" lang="en-US"/>
          </a:p>
        </p:txBody>
      </p:sp>
      <p:sp>
        <p:nvSpPr>
          <p:cNvPr id="1048582" name="Subtitle 2"/>
          <p:cNvSpPr>
            <a:spLocks noGrp="1"/>
          </p:cNvSpPr>
          <p:nvPr>
            <p:ph type="subTitle" idx="1"/>
          </p:nvPr>
        </p:nvSpPr>
        <p:spPr>
          <a:xfrm>
            <a:off x="2695194" y="4352544"/>
            <a:ext cx="6801612" cy="1239894"/>
          </a:xfrm>
          <a:noFill/>
        </p:spPr>
        <p:txBody>
          <a:bodyPr>
            <a:normAutofit/>
          </a:bodyPr>
          <a:lstStyle>
            <a:lvl1pPr algn="ctr" indent="0" marL="0">
              <a:buNone/>
              <a:defRPr sz="2000">
                <a:solidFill>
                  <a:schemeClr val="tx1">
                    <a:lumMod val="75000"/>
                    <a:lumOff val="25000"/>
                  </a:schemeClr>
                </a:solidFill>
              </a:defRPr>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lang="ru-RU" smtClean="0"/>
              <a:t>Образец подзаголовка</a:t>
            </a:r>
            <a:endParaRPr dirty="0" lang="en-US"/>
          </a:p>
        </p:txBody>
      </p:sp>
      <p:sp>
        <p:nvSpPr>
          <p:cNvPr id="1048583" name="Date Placeholder 6"/>
          <p:cNvSpPr>
            <a:spLocks noGrp="1"/>
          </p:cNvSpPr>
          <p:nvPr>
            <p:ph type="dt" sz="half" idx="10"/>
          </p:nvPr>
        </p:nvSpPr>
        <p:spPr/>
        <p:txBody>
          <a:bodyPr/>
          <a:p>
            <a:fld id="{E5419869-41E8-4F11-8209-EB28B7BE212B}" type="datetimeFigureOut">
              <a:rPr lang="uk-UA" smtClean="0"/>
              <a:t>07.09.2024</a:t>
            </a:fld>
            <a:endParaRPr lang="uk-UA"/>
          </a:p>
        </p:txBody>
      </p:sp>
      <p:sp>
        <p:nvSpPr>
          <p:cNvPr id="1048584" name="Footer Placeholder 7"/>
          <p:cNvSpPr>
            <a:spLocks noGrp="1"/>
          </p:cNvSpPr>
          <p:nvPr>
            <p:ph type="ftr" sz="quarter" idx="11"/>
          </p:nvPr>
        </p:nvSpPr>
        <p:spPr/>
        <p:txBody>
          <a:bodyPr/>
          <a:p>
            <a:endParaRPr lang="uk-UA"/>
          </a:p>
        </p:txBody>
      </p:sp>
      <p:sp>
        <p:nvSpPr>
          <p:cNvPr id="1048585" name="Slide Number Placeholder 8"/>
          <p:cNvSpPr>
            <a:spLocks noGrp="1"/>
          </p:cNvSpPr>
          <p:nvPr>
            <p:ph type="sldNum" sz="quarter" idx="12"/>
          </p:nvPr>
        </p:nvSpPr>
        <p:spPr/>
        <p:txBody>
          <a:bodyPr/>
          <a:p>
            <a:fld id="{99286F3A-39AC-4E43-B05A-989BCB6D7195}"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type="vertTx">
  <p:cSld name="Заголовок и вертикальный текст">
    <p:spTree>
      <p:nvGrpSpPr>
        <p:cNvPr id="42" name=""/>
        <p:cNvGrpSpPr/>
        <p:nvPr/>
      </p:nvGrpSpPr>
      <p:grpSpPr>
        <a:xfrm>
          <a:off x="0" y="0"/>
          <a:ext cx="0" cy="0"/>
          <a:chOff x="0" y="0"/>
          <a:chExt cx="0" cy="0"/>
        </a:xfrm>
      </p:grpSpPr>
      <p:sp>
        <p:nvSpPr>
          <p:cNvPr id="1048620" name="Title 1"/>
          <p:cNvSpPr>
            <a:spLocks noGrp="1"/>
          </p:cNvSpPr>
          <p:nvPr>
            <p:ph type="title"/>
          </p:nvPr>
        </p:nvSpPr>
        <p:spPr/>
        <p:txBody>
          <a:bodyPr/>
          <a:p>
            <a:r>
              <a:rPr lang="ru-RU" smtClean="0"/>
              <a:t>Образец заголовка</a:t>
            </a:r>
            <a:endParaRPr dirty="0" lang="en-US"/>
          </a:p>
        </p:txBody>
      </p:sp>
      <p:sp>
        <p:nvSpPr>
          <p:cNvPr id="1048621" name="Vertical Text Placeholder 2"/>
          <p:cNvSpPr>
            <a:spLocks noGrp="1"/>
          </p:cNvSpPr>
          <p:nvPr>
            <p:ph type="body" orient="vert" idx="1"/>
          </p:nvPr>
        </p:nvSpPr>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22" name="Date Placeholder 3"/>
          <p:cNvSpPr>
            <a:spLocks noGrp="1"/>
          </p:cNvSpPr>
          <p:nvPr>
            <p:ph type="dt" sz="half" idx="10"/>
          </p:nvPr>
        </p:nvSpPr>
        <p:spPr/>
        <p:txBody>
          <a:bodyPr/>
          <a:p>
            <a:fld id="{E5419869-41E8-4F11-8209-EB28B7BE212B}" type="datetimeFigureOut">
              <a:rPr lang="uk-UA" smtClean="0"/>
              <a:t>07.09.2024</a:t>
            </a:fld>
            <a:endParaRPr lang="uk-UA"/>
          </a:p>
        </p:txBody>
      </p:sp>
      <p:sp>
        <p:nvSpPr>
          <p:cNvPr id="1048623" name="Footer Placeholder 4"/>
          <p:cNvSpPr>
            <a:spLocks noGrp="1"/>
          </p:cNvSpPr>
          <p:nvPr>
            <p:ph type="ftr" sz="quarter" idx="11"/>
          </p:nvPr>
        </p:nvSpPr>
        <p:spPr/>
        <p:txBody>
          <a:bodyPr/>
          <a:p>
            <a:endParaRPr lang="uk-UA"/>
          </a:p>
        </p:txBody>
      </p:sp>
      <p:sp>
        <p:nvSpPr>
          <p:cNvPr id="1048624" name="Slide Number Placeholder 5"/>
          <p:cNvSpPr>
            <a:spLocks noGrp="1"/>
          </p:cNvSpPr>
          <p:nvPr>
            <p:ph type="sldNum" sz="quarter" idx="12"/>
          </p:nvPr>
        </p:nvSpPr>
        <p:spPr/>
        <p:txBody>
          <a:bodyPr/>
          <a:p>
            <a:fld id="{99286F3A-39AC-4E43-B05A-989BCB6D7195}"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type="vertTitleAndTx">
  <p:cSld name="Вертикальный заголовок и текст">
    <p:spTree>
      <p:nvGrpSpPr>
        <p:cNvPr id="40" name=""/>
        <p:cNvGrpSpPr/>
        <p:nvPr/>
      </p:nvGrpSpPr>
      <p:grpSpPr>
        <a:xfrm>
          <a:off x="0" y="0"/>
          <a:ext cx="0" cy="0"/>
          <a:chOff x="0" y="0"/>
          <a:chExt cx="0" cy="0"/>
        </a:xfrm>
      </p:grpSpPr>
      <p:sp>
        <p:nvSpPr>
          <p:cNvPr id="1048608" name="Vertical Title 1"/>
          <p:cNvSpPr>
            <a:spLocks noGrp="1"/>
          </p:cNvSpPr>
          <p:nvPr>
            <p:ph type="title" orient="vert"/>
          </p:nvPr>
        </p:nvSpPr>
        <p:spPr>
          <a:xfrm>
            <a:off x="8653112" y="937260"/>
            <a:ext cx="1298608" cy="4983480"/>
          </a:xfrm>
        </p:spPr>
        <p:txBody>
          <a:bodyPr vert="eaVert"/>
          <a:p>
            <a:r>
              <a:rPr lang="ru-RU" smtClean="0"/>
              <a:t>Образец заголовка</a:t>
            </a:r>
            <a:endParaRPr dirty="0" lang="en-US"/>
          </a:p>
        </p:txBody>
      </p:sp>
      <p:sp>
        <p:nvSpPr>
          <p:cNvPr id="1048609" name="Vertical Text Placeholder 2"/>
          <p:cNvSpPr>
            <a:spLocks noGrp="1"/>
          </p:cNvSpPr>
          <p:nvPr>
            <p:ph type="body" orient="vert" idx="1"/>
          </p:nvPr>
        </p:nvSpPr>
        <p:spPr>
          <a:xfrm>
            <a:off x="2231136" y="937260"/>
            <a:ext cx="6198489" cy="4983480"/>
          </a:xfrm>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10" name="Date Placeholder 3"/>
          <p:cNvSpPr>
            <a:spLocks noGrp="1"/>
          </p:cNvSpPr>
          <p:nvPr>
            <p:ph type="dt" sz="half" idx="10"/>
          </p:nvPr>
        </p:nvSpPr>
        <p:spPr/>
        <p:txBody>
          <a:bodyPr/>
          <a:p>
            <a:fld id="{E5419869-41E8-4F11-8209-EB28B7BE212B}" type="datetimeFigureOut">
              <a:rPr lang="uk-UA" smtClean="0"/>
              <a:t>07.09.2024</a:t>
            </a:fld>
            <a:endParaRPr lang="uk-UA"/>
          </a:p>
        </p:txBody>
      </p:sp>
      <p:sp>
        <p:nvSpPr>
          <p:cNvPr id="1048611" name="Footer Placeholder 4"/>
          <p:cNvSpPr>
            <a:spLocks noGrp="1"/>
          </p:cNvSpPr>
          <p:nvPr>
            <p:ph type="ftr" sz="quarter" idx="11"/>
          </p:nvPr>
        </p:nvSpPr>
        <p:spPr/>
        <p:txBody>
          <a:bodyPr/>
          <a:p>
            <a:endParaRPr lang="uk-UA"/>
          </a:p>
        </p:txBody>
      </p:sp>
      <p:sp>
        <p:nvSpPr>
          <p:cNvPr id="1048612" name="Slide Number Placeholder 5"/>
          <p:cNvSpPr>
            <a:spLocks noGrp="1"/>
          </p:cNvSpPr>
          <p:nvPr>
            <p:ph type="sldNum" sz="quarter" idx="12"/>
          </p:nvPr>
        </p:nvSpPr>
        <p:spPr/>
        <p:txBody>
          <a:bodyPr/>
          <a:p>
            <a:fld id="{99286F3A-39AC-4E43-B05A-989BCB6D7195}"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Заголовок и объект">
    <p:spTree>
      <p:nvGrpSpPr>
        <p:cNvPr id="27" name=""/>
        <p:cNvGrpSpPr/>
        <p:nvPr/>
      </p:nvGrpSpPr>
      <p:grpSpPr>
        <a:xfrm>
          <a:off x="0" y="0"/>
          <a:ext cx="0" cy="0"/>
          <a:chOff x="0" y="0"/>
          <a:chExt cx="0" cy="0"/>
        </a:xfrm>
      </p:grpSpPr>
      <p:sp>
        <p:nvSpPr>
          <p:cNvPr id="1048587" name="Title 1"/>
          <p:cNvSpPr>
            <a:spLocks noGrp="1"/>
          </p:cNvSpPr>
          <p:nvPr>
            <p:ph type="title"/>
          </p:nvPr>
        </p:nvSpPr>
        <p:spPr/>
        <p:txBody>
          <a:bodyPr/>
          <a:p>
            <a:r>
              <a:rPr lang="ru-RU" smtClean="0"/>
              <a:t>Образец заголовка</a:t>
            </a:r>
            <a:endParaRPr dirty="0" lang="en-US"/>
          </a:p>
        </p:txBody>
      </p:sp>
      <p:sp>
        <p:nvSpPr>
          <p:cNvPr id="1048588" name="Content Placeholder 2"/>
          <p:cNvSpPr>
            <a:spLocks noGrp="1"/>
          </p:cNvSpPr>
          <p:nvPr>
            <p:ph idx="1"/>
          </p:nvPr>
        </p:nvSpPr>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589" name="Date Placeholder 6"/>
          <p:cNvSpPr>
            <a:spLocks noGrp="1"/>
          </p:cNvSpPr>
          <p:nvPr>
            <p:ph type="dt" sz="half" idx="10"/>
          </p:nvPr>
        </p:nvSpPr>
        <p:spPr/>
        <p:txBody>
          <a:bodyPr/>
          <a:p>
            <a:fld id="{E5419869-41E8-4F11-8209-EB28B7BE212B}" type="datetimeFigureOut">
              <a:rPr lang="uk-UA" smtClean="0"/>
              <a:t>07.09.2024</a:t>
            </a:fld>
            <a:endParaRPr lang="uk-UA"/>
          </a:p>
        </p:txBody>
      </p:sp>
      <p:sp>
        <p:nvSpPr>
          <p:cNvPr id="1048590" name="Footer Placeholder 7"/>
          <p:cNvSpPr>
            <a:spLocks noGrp="1"/>
          </p:cNvSpPr>
          <p:nvPr>
            <p:ph type="ftr" sz="quarter" idx="11"/>
          </p:nvPr>
        </p:nvSpPr>
        <p:spPr/>
        <p:txBody>
          <a:bodyPr/>
          <a:p>
            <a:endParaRPr lang="uk-UA"/>
          </a:p>
        </p:txBody>
      </p:sp>
      <p:sp>
        <p:nvSpPr>
          <p:cNvPr id="1048591" name="Slide Number Placeholder 8"/>
          <p:cNvSpPr>
            <a:spLocks noGrp="1"/>
          </p:cNvSpPr>
          <p:nvPr>
            <p:ph type="sldNum" sz="quarter" idx="12"/>
          </p:nvPr>
        </p:nvSpPr>
        <p:spPr/>
        <p:txBody>
          <a:bodyPr/>
          <a:p>
            <a:fld id="{99286F3A-39AC-4E43-B05A-989BCB6D7195}" type="slidenum">
              <a:rPr lang="uk-UA" smtClean="0"/>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secHead">
  <p:cSld name="Заголовок раздела">
    <p:bg>
      <p:bgPr>
        <a:solidFill>
          <a:schemeClr val="accent1"/>
        </a:solidFill>
        <a:effectLst/>
      </p:bgPr>
    </p:bg>
    <p:spTree>
      <p:nvGrpSpPr>
        <p:cNvPr id="43" name=""/>
        <p:cNvGrpSpPr/>
        <p:nvPr/>
      </p:nvGrpSpPr>
      <p:grpSpPr>
        <a:xfrm>
          <a:off x="0" y="0"/>
          <a:ext cx="0" cy="0"/>
          <a:chOff x="0" y="0"/>
          <a:chExt cx="0" cy="0"/>
        </a:xfrm>
      </p:grpSpPr>
      <p:sp>
        <p:nvSpPr>
          <p:cNvPr id="1048625"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defRPr sz="3800">
                <a:solidFill>
                  <a:srgbClr val="262626"/>
                </a:solidFill>
              </a:defRPr>
            </a:lvl1pPr>
          </a:lstStyle>
          <a:p>
            <a:r>
              <a:rPr lang="ru-RU" smtClean="0"/>
              <a:t>Образец заголовка</a:t>
            </a:r>
            <a:endParaRPr dirty="0" lang="en-US"/>
          </a:p>
        </p:txBody>
      </p:sp>
      <p:sp>
        <p:nvSpPr>
          <p:cNvPr id="1048626" name="Text Placeholder 2"/>
          <p:cNvSpPr>
            <a:spLocks noGrp="1"/>
          </p:cNvSpPr>
          <p:nvPr>
            <p:ph type="body" idx="1"/>
          </p:nvPr>
        </p:nvSpPr>
        <p:spPr>
          <a:xfrm>
            <a:off x="2695194" y="4352465"/>
            <a:ext cx="6801612" cy="1265082"/>
          </a:xfrm>
        </p:spPr>
        <p:txBody>
          <a:bodyPr anchor="t" anchorCtr="1">
            <a:normAutofit/>
          </a:bodyPr>
          <a:lstStyle>
            <a:lvl1pPr indent="0" marL="0">
              <a:buNone/>
              <a:defRPr sz="2000">
                <a:solidFill>
                  <a:schemeClr val="tx1"/>
                </a:solidFill>
              </a:defRPr>
            </a:lvl1pPr>
            <a:lvl2pPr indent="0" marL="457200">
              <a:buNone/>
              <a:defRPr sz="2000">
                <a:solidFill>
                  <a:schemeClr val="tx1">
                    <a:tint val="75000"/>
                  </a:schemeClr>
                </a:solidFill>
              </a:defRPr>
            </a:lvl2pPr>
            <a:lvl3pPr indent="0" marL="914400">
              <a:buNone/>
              <a:defRPr sz="1800">
                <a:solidFill>
                  <a:schemeClr val="tx1">
                    <a:tint val="75000"/>
                  </a:schemeClr>
                </a:solidFill>
              </a:defRPr>
            </a:lvl3pPr>
            <a:lvl4pPr indent="0" marL="1371600">
              <a:buNone/>
              <a:defRPr sz="1600">
                <a:solidFill>
                  <a:schemeClr val="tx1">
                    <a:tint val="75000"/>
                  </a:schemeClr>
                </a:solidFill>
              </a:defRPr>
            </a:lvl4pPr>
            <a:lvl5pPr indent="0" marL="1828800">
              <a:buNone/>
              <a:defRPr sz="1600">
                <a:solidFill>
                  <a:schemeClr val="tx1">
                    <a:tint val="75000"/>
                  </a:schemeClr>
                </a:solidFill>
              </a:defRPr>
            </a:lvl5pPr>
            <a:lvl6pPr indent="0" marL="2286000">
              <a:buNone/>
              <a:defRPr sz="1600">
                <a:solidFill>
                  <a:schemeClr val="tx1">
                    <a:tint val="75000"/>
                  </a:schemeClr>
                </a:solidFill>
              </a:defRPr>
            </a:lvl6pPr>
            <a:lvl7pPr indent="0" marL="2743200">
              <a:buNone/>
              <a:defRPr sz="1600">
                <a:solidFill>
                  <a:schemeClr val="tx1">
                    <a:tint val="75000"/>
                  </a:schemeClr>
                </a:solidFill>
              </a:defRPr>
            </a:lvl7pPr>
            <a:lvl8pPr indent="0" marL="3200400">
              <a:buNone/>
              <a:defRPr sz="1600">
                <a:solidFill>
                  <a:schemeClr val="tx1">
                    <a:tint val="75000"/>
                  </a:schemeClr>
                </a:solidFill>
              </a:defRPr>
            </a:lvl8pPr>
            <a:lvl9pPr indent="0" marL="3657600">
              <a:buNone/>
              <a:defRPr sz="1600">
                <a:solidFill>
                  <a:schemeClr val="tx1">
                    <a:tint val="75000"/>
                  </a:schemeClr>
                </a:solidFill>
              </a:defRPr>
            </a:lvl9pPr>
          </a:lstStyle>
          <a:p>
            <a:pPr lvl="0"/>
            <a:r>
              <a:rPr lang="ru-RU" smtClean="0"/>
              <a:t>Образец текста</a:t>
            </a:r>
          </a:p>
        </p:txBody>
      </p:sp>
      <p:sp>
        <p:nvSpPr>
          <p:cNvPr id="1048627" name="Date Placeholder 6"/>
          <p:cNvSpPr>
            <a:spLocks noGrp="1"/>
          </p:cNvSpPr>
          <p:nvPr>
            <p:ph type="dt" sz="half" idx="10"/>
          </p:nvPr>
        </p:nvSpPr>
        <p:spPr/>
        <p:txBody>
          <a:bodyPr/>
          <a:p>
            <a:fld id="{E5419869-41E8-4F11-8209-EB28B7BE212B}" type="datetimeFigureOut">
              <a:rPr lang="uk-UA" smtClean="0"/>
              <a:t>07.09.2024</a:t>
            </a:fld>
            <a:endParaRPr lang="uk-UA"/>
          </a:p>
        </p:txBody>
      </p:sp>
      <p:sp>
        <p:nvSpPr>
          <p:cNvPr id="1048628" name="Footer Placeholder 7"/>
          <p:cNvSpPr>
            <a:spLocks noGrp="1"/>
          </p:cNvSpPr>
          <p:nvPr>
            <p:ph type="ftr" sz="quarter" idx="11"/>
          </p:nvPr>
        </p:nvSpPr>
        <p:spPr/>
        <p:txBody>
          <a:bodyPr/>
          <a:p>
            <a:endParaRPr lang="uk-UA"/>
          </a:p>
        </p:txBody>
      </p:sp>
      <p:sp>
        <p:nvSpPr>
          <p:cNvPr id="1048629" name="Slide Number Placeholder 8"/>
          <p:cNvSpPr>
            <a:spLocks noGrp="1"/>
          </p:cNvSpPr>
          <p:nvPr>
            <p:ph type="sldNum" sz="quarter" idx="12"/>
          </p:nvPr>
        </p:nvSpPr>
        <p:spPr/>
        <p:txBody>
          <a:bodyPr/>
          <a:p>
            <a:fld id="{99286F3A-39AC-4E43-B05A-989BCB6D7195}"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twoObj">
  <p:cSld name="Два объекта">
    <p:spTree>
      <p:nvGrpSpPr>
        <p:cNvPr id="44" name=""/>
        <p:cNvGrpSpPr/>
        <p:nvPr/>
      </p:nvGrpSpPr>
      <p:grpSpPr>
        <a:xfrm>
          <a:off x="0" y="0"/>
          <a:ext cx="0" cy="0"/>
          <a:chOff x="0" y="0"/>
          <a:chExt cx="0" cy="0"/>
        </a:xfrm>
      </p:grpSpPr>
      <p:sp>
        <p:nvSpPr>
          <p:cNvPr id="1048630" name="Title 1"/>
          <p:cNvSpPr>
            <a:spLocks noGrp="1"/>
          </p:cNvSpPr>
          <p:nvPr>
            <p:ph type="title"/>
          </p:nvPr>
        </p:nvSpPr>
        <p:spPr/>
        <p:txBody>
          <a:bodyPr/>
          <a:p>
            <a:r>
              <a:rPr lang="ru-RU" smtClean="0"/>
              <a:t>Образец заголовка</a:t>
            </a:r>
            <a:endParaRPr dirty="0" lang="en-US"/>
          </a:p>
        </p:txBody>
      </p:sp>
      <p:sp>
        <p:nvSpPr>
          <p:cNvPr id="1048631" name="Content Placeholder 2"/>
          <p:cNvSpPr>
            <a:spLocks noGrp="1"/>
          </p:cNvSpPr>
          <p:nvPr>
            <p:ph sz="half" idx="1"/>
          </p:nvPr>
        </p:nvSpPr>
        <p:spPr>
          <a:xfrm>
            <a:off x="1581912" y="2638044"/>
            <a:ext cx="4271771"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2" name="Content Placeholder 3"/>
          <p:cNvSpPr>
            <a:spLocks noGrp="1"/>
          </p:cNvSpPr>
          <p:nvPr>
            <p:ph sz="half" idx="2"/>
          </p:nvPr>
        </p:nvSpPr>
        <p:spPr>
          <a:xfrm>
            <a:off x="6338315" y="2638044"/>
            <a:ext cx="4270247"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3" name="Date Placeholder 7"/>
          <p:cNvSpPr>
            <a:spLocks noGrp="1"/>
          </p:cNvSpPr>
          <p:nvPr>
            <p:ph type="dt" sz="half" idx="10"/>
          </p:nvPr>
        </p:nvSpPr>
        <p:spPr/>
        <p:txBody>
          <a:bodyPr/>
          <a:p>
            <a:fld id="{E5419869-41E8-4F11-8209-EB28B7BE212B}" type="datetimeFigureOut">
              <a:rPr lang="uk-UA" smtClean="0"/>
              <a:t>07.09.2024</a:t>
            </a:fld>
            <a:endParaRPr lang="uk-UA"/>
          </a:p>
        </p:txBody>
      </p:sp>
      <p:sp>
        <p:nvSpPr>
          <p:cNvPr id="1048634" name="Footer Placeholder 8"/>
          <p:cNvSpPr>
            <a:spLocks noGrp="1"/>
          </p:cNvSpPr>
          <p:nvPr>
            <p:ph type="ftr" sz="quarter" idx="11"/>
          </p:nvPr>
        </p:nvSpPr>
        <p:spPr/>
        <p:txBody>
          <a:bodyPr/>
          <a:p>
            <a:endParaRPr lang="uk-UA"/>
          </a:p>
        </p:txBody>
      </p:sp>
      <p:sp>
        <p:nvSpPr>
          <p:cNvPr id="1048635" name="Slide Number Placeholder 9"/>
          <p:cNvSpPr>
            <a:spLocks noGrp="1"/>
          </p:cNvSpPr>
          <p:nvPr>
            <p:ph type="sldNum" sz="quarter" idx="12"/>
          </p:nvPr>
        </p:nvSpPr>
        <p:spPr/>
        <p:txBody>
          <a:bodyPr/>
          <a:p>
            <a:fld id="{99286F3A-39AC-4E43-B05A-989BCB6D7195}" type="slidenum">
              <a:rPr lang="uk-UA" smtClean="0"/>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twoTxTwoObj">
  <p:cSld name="Сравнение">
    <p:spTree>
      <p:nvGrpSpPr>
        <p:cNvPr id="45" name=""/>
        <p:cNvGrpSpPr/>
        <p:nvPr/>
      </p:nvGrpSpPr>
      <p:grpSpPr>
        <a:xfrm>
          <a:off x="0" y="0"/>
          <a:ext cx="0" cy="0"/>
          <a:chOff x="0" y="0"/>
          <a:chExt cx="0" cy="0"/>
        </a:xfrm>
      </p:grpSpPr>
      <p:sp>
        <p:nvSpPr>
          <p:cNvPr id="1048636" name="Text Placeholder 2"/>
          <p:cNvSpPr>
            <a:spLocks noGrp="1"/>
          </p:cNvSpPr>
          <p:nvPr>
            <p:ph type="body" idx="1"/>
          </p:nvPr>
        </p:nvSpPr>
        <p:spPr>
          <a:xfrm>
            <a:off x="158343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37" name="Content Placeholder 3"/>
          <p:cNvSpPr>
            <a:spLocks noGrp="1"/>
          </p:cNvSpPr>
          <p:nvPr>
            <p:ph sz="half" idx="2"/>
          </p:nvPr>
        </p:nvSpPr>
        <p:spPr>
          <a:xfrm>
            <a:off x="1583436" y="3143250"/>
            <a:ext cx="4270248"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8" name="Content Placeholder 5"/>
          <p:cNvSpPr>
            <a:spLocks noGrp="1"/>
          </p:cNvSpPr>
          <p:nvPr>
            <p:ph sz="quarter" idx="4"/>
          </p:nvPr>
        </p:nvSpPr>
        <p:spPr>
          <a:xfrm>
            <a:off x="6338316" y="3143250"/>
            <a:ext cx="4253484"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9" name="Text Placeholder 4"/>
          <p:cNvSpPr>
            <a:spLocks noGrp="1"/>
          </p:cNvSpPr>
          <p:nvPr>
            <p:ph type="body" sz="quarter" idx="13"/>
          </p:nvPr>
        </p:nvSpPr>
        <p:spPr>
          <a:xfrm>
            <a:off x="633831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40" name="Date Placeholder 6"/>
          <p:cNvSpPr>
            <a:spLocks noGrp="1"/>
          </p:cNvSpPr>
          <p:nvPr>
            <p:ph type="dt" sz="half" idx="10"/>
          </p:nvPr>
        </p:nvSpPr>
        <p:spPr/>
        <p:txBody>
          <a:bodyPr/>
          <a:p>
            <a:fld id="{E5419869-41E8-4F11-8209-EB28B7BE212B}" type="datetimeFigureOut">
              <a:rPr lang="uk-UA" smtClean="0"/>
              <a:t>07.09.2024</a:t>
            </a:fld>
            <a:endParaRPr lang="uk-UA"/>
          </a:p>
        </p:txBody>
      </p:sp>
      <p:sp>
        <p:nvSpPr>
          <p:cNvPr id="1048641" name="Footer Placeholder 7"/>
          <p:cNvSpPr>
            <a:spLocks noGrp="1"/>
          </p:cNvSpPr>
          <p:nvPr>
            <p:ph type="ftr" sz="quarter" idx="11"/>
          </p:nvPr>
        </p:nvSpPr>
        <p:spPr/>
        <p:txBody>
          <a:bodyPr/>
          <a:p>
            <a:endParaRPr lang="uk-UA"/>
          </a:p>
        </p:txBody>
      </p:sp>
      <p:sp>
        <p:nvSpPr>
          <p:cNvPr id="1048642" name="Slide Number Placeholder 8"/>
          <p:cNvSpPr>
            <a:spLocks noGrp="1"/>
          </p:cNvSpPr>
          <p:nvPr>
            <p:ph type="sldNum" sz="quarter" idx="12"/>
          </p:nvPr>
        </p:nvSpPr>
        <p:spPr/>
        <p:txBody>
          <a:bodyPr/>
          <a:p>
            <a:fld id="{99286F3A-39AC-4E43-B05A-989BCB6D7195}" type="slidenum">
              <a:rPr lang="uk-UA" smtClean="0"/>
              <a:t>‹#›</a:t>
            </a:fld>
            <a:endParaRPr lang="uk-UA"/>
          </a:p>
        </p:txBody>
      </p:sp>
      <p:sp>
        <p:nvSpPr>
          <p:cNvPr id="1048643" name="Title 9"/>
          <p:cNvSpPr>
            <a:spLocks noGrp="1"/>
          </p:cNvSpPr>
          <p:nvPr>
            <p:ph type="title"/>
          </p:nvPr>
        </p:nvSpPr>
        <p:spPr/>
        <p:txBody>
          <a:bodyPr/>
          <a:p>
            <a:r>
              <a:rPr lang="ru-RU" smtClean="0"/>
              <a:t>Образец заголовка</a:t>
            </a:r>
            <a:endParaRPr dirty="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type="titleOnly">
  <p:cSld name="Только заголовок">
    <p:spTree>
      <p:nvGrpSpPr>
        <p:cNvPr id="39" name=""/>
        <p:cNvGrpSpPr/>
        <p:nvPr/>
      </p:nvGrpSpPr>
      <p:grpSpPr>
        <a:xfrm>
          <a:off x="0" y="0"/>
          <a:ext cx="0" cy="0"/>
          <a:chOff x="0" y="0"/>
          <a:chExt cx="0" cy="0"/>
        </a:xfrm>
      </p:grpSpPr>
      <p:sp>
        <p:nvSpPr>
          <p:cNvPr id="1048604" name="Title 1"/>
          <p:cNvSpPr>
            <a:spLocks noGrp="1"/>
          </p:cNvSpPr>
          <p:nvPr>
            <p:ph type="title"/>
          </p:nvPr>
        </p:nvSpPr>
        <p:spPr/>
        <p:txBody>
          <a:bodyPr/>
          <a:p>
            <a:r>
              <a:rPr lang="ru-RU" smtClean="0"/>
              <a:t>Образец заголовка</a:t>
            </a:r>
            <a:endParaRPr dirty="0" lang="en-US"/>
          </a:p>
        </p:txBody>
      </p:sp>
      <p:sp>
        <p:nvSpPr>
          <p:cNvPr id="1048605" name="Date Placeholder 2"/>
          <p:cNvSpPr>
            <a:spLocks noGrp="1"/>
          </p:cNvSpPr>
          <p:nvPr>
            <p:ph type="dt" sz="half" idx="10"/>
          </p:nvPr>
        </p:nvSpPr>
        <p:spPr/>
        <p:txBody>
          <a:bodyPr/>
          <a:p>
            <a:fld id="{E5419869-41E8-4F11-8209-EB28B7BE212B}" type="datetimeFigureOut">
              <a:rPr lang="uk-UA" smtClean="0"/>
              <a:t>07.09.2024</a:t>
            </a:fld>
            <a:endParaRPr lang="uk-UA"/>
          </a:p>
        </p:txBody>
      </p:sp>
      <p:sp>
        <p:nvSpPr>
          <p:cNvPr id="1048606" name="Footer Placeholder 3"/>
          <p:cNvSpPr>
            <a:spLocks noGrp="1"/>
          </p:cNvSpPr>
          <p:nvPr>
            <p:ph type="ftr" sz="quarter" idx="11"/>
          </p:nvPr>
        </p:nvSpPr>
        <p:spPr/>
        <p:txBody>
          <a:bodyPr/>
          <a:p>
            <a:endParaRPr lang="uk-UA"/>
          </a:p>
        </p:txBody>
      </p:sp>
      <p:sp>
        <p:nvSpPr>
          <p:cNvPr id="1048607" name="Slide Number Placeholder 4"/>
          <p:cNvSpPr>
            <a:spLocks noGrp="1"/>
          </p:cNvSpPr>
          <p:nvPr>
            <p:ph type="sldNum" sz="quarter" idx="12"/>
          </p:nvPr>
        </p:nvSpPr>
        <p:spPr/>
        <p:txBody>
          <a:bodyPr/>
          <a:p>
            <a:fld id="{99286F3A-39AC-4E43-B05A-989BCB6D7195}"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type="blank">
  <p:cSld name="Пустой слайд">
    <p:spTree>
      <p:nvGrpSpPr>
        <p:cNvPr id="46" name=""/>
        <p:cNvGrpSpPr/>
        <p:nvPr/>
      </p:nvGrpSpPr>
      <p:grpSpPr>
        <a:xfrm>
          <a:off x="0" y="0"/>
          <a:ext cx="0" cy="0"/>
          <a:chOff x="0" y="0"/>
          <a:chExt cx="0" cy="0"/>
        </a:xfrm>
      </p:grpSpPr>
      <p:sp>
        <p:nvSpPr>
          <p:cNvPr id="1048644" name="Date Placeholder 1"/>
          <p:cNvSpPr>
            <a:spLocks noGrp="1"/>
          </p:cNvSpPr>
          <p:nvPr>
            <p:ph type="dt" sz="half" idx="10"/>
          </p:nvPr>
        </p:nvSpPr>
        <p:spPr/>
        <p:txBody>
          <a:bodyPr/>
          <a:p>
            <a:fld id="{E5419869-41E8-4F11-8209-EB28B7BE212B}" type="datetimeFigureOut">
              <a:rPr lang="uk-UA" smtClean="0"/>
              <a:t>07.09.2024</a:t>
            </a:fld>
            <a:endParaRPr lang="uk-UA"/>
          </a:p>
        </p:txBody>
      </p:sp>
      <p:sp>
        <p:nvSpPr>
          <p:cNvPr id="1048645" name="Footer Placeholder 2"/>
          <p:cNvSpPr>
            <a:spLocks noGrp="1"/>
          </p:cNvSpPr>
          <p:nvPr>
            <p:ph type="ftr" sz="quarter" idx="11"/>
          </p:nvPr>
        </p:nvSpPr>
        <p:spPr/>
        <p:txBody>
          <a:bodyPr/>
          <a:p>
            <a:endParaRPr lang="uk-UA"/>
          </a:p>
        </p:txBody>
      </p:sp>
      <p:sp>
        <p:nvSpPr>
          <p:cNvPr id="1048646" name="Slide Number Placeholder 3"/>
          <p:cNvSpPr>
            <a:spLocks noGrp="1"/>
          </p:cNvSpPr>
          <p:nvPr>
            <p:ph type="sldNum" sz="quarter" idx="12"/>
          </p:nvPr>
        </p:nvSpPr>
        <p:spPr/>
        <p:txBody>
          <a:bodyPr/>
          <a:p>
            <a:fld id="{99286F3A-39AC-4E43-B05A-989BCB6D7195}"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type="objTx">
  <p:cSld name="Объект с подписью">
    <p:spTree>
      <p:nvGrpSpPr>
        <p:cNvPr id="47" name=""/>
        <p:cNvGrpSpPr/>
        <p:nvPr/>
      </p:nvGrpSpPr>
      <p:grpSpPr>
        <a:xfrm>
          <a:off x="0" y="0"/>
          <a:ext cx="0" cy="0"/>
          <a:chOff x="0" y="0"/>
          <a:chExt cx="0" cy="0"/>
        </a:xfrm>
      </p:grpSpPr>
      <p:sp>
        <p:nvSpPr>
          <p:cNvPr id="1048647" name="Rectangle 25"/>
          <p:cNvSpPr/>
          <p:nvPr/>
        </p:nvSpPr>
        <p:spPr>
          <a:xfrm>
            <a:off x="0" y="0"/>
            <a:ext cx="6096000"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48"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ru-RU" smtClean="0"/>
              <a:t>Образец заголовка</a:t>
            </a:r>
            <a:endParaRPr dirty="0" lang="en-US"/>
          </a:p>
        </p:txBody>
      </p:sp>
      <p:sp>
        <p:nvSpPr>
          <p:cNvPr id="1048649"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50" name="Text Placeholder 3"/>
          <p:cNvSpPr>
            <a:spLocks noGrp="1"/>
          </p:cNvSpPr>
          <p:nvPr>
            <p:ph type="body" sz="half" idx="2"/>
          </p:nvPr>
        </p:nvSpPr>
        <p:spPr>
          <a:xfrm>
            <a:off x="1115568" y="3549918"/>
            <a:ext cx="3794760" cy="2194036"/>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51" name="Date Placeholder 8"/>
          <p:cNvSpPr>
            <a:spLocks noGrp="1"/>
          </p:cNvSpPr>
          <p:nvPr>
            <p:ph type="dt" sz="half" idx="10"/>
          </p:nvPr>
        </p:nvSpPr>
        <p:spPr/>
        <p:txBody>
          <a:bodyPr/>
          <a:p>
            <a:fld id="{E5419869-41E8-4F11-8209-EB28B7BE212B}" type="datetimeFigureOut">
              <a:rPr lang="uk-UA" smtClean="0"/>
              <a:t>07.09.2024</a:t>
            </a:fld>
            <a:endParaRPr lang="uk-UA"/>
          </a:p>
        </p:txBody>
      </p:sp>
      <p:sp>
        <p:nvSpPr>
          <p:cNvPr id="1048652"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53" name="Slide Number Placeholder 10"/>
          <p:cNvSpPr>
            <a:spLocks noGrp="1"/>
          </p:cNvSpPr>
          <p:nvPr>
            <p:ph type="sldNum" sz="quarter" idx="12"/>
          </p:nvPr>
        </p:nvSpPr>
        <p:spPr/>
        <p:txBody>
          <a:bodyPr/>
          <a:p>
            <a:fld id="{99286F3A-39AC-4E43-B05A-989BCB6D7195}" type="slidenum">
              <a:rPr lang="uk-UA" smtClean="0"/>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type="picTx">
  <p:cSld name="Рисунок с подписью">
    <p:spTree>
      <p:nvGrpSpPr>
        <p:cNvPr id="41" name=""/>
        <p:cNvGrpSpPr/>
        <p:nvPr/>
      </p:nvGrpSpPr>
      <p:grpSpPr>
        <a:xfrm>
          <a:off x="0" y="0"/>
          <a:ext cx="0" cy="0"/>
          <a:chOff x="0" y="0"/>
          <a:chExt cx="0" cy="0"/>
        </a:xfrm>
      </p:grpSpPr>
      <p:sp>
        <p:nvSpPr>
          <p:cNvPr id="1048613" name="Rectangle 17"/>
          <p:cNvSpPr/>
          <p:nvPr/>
        </p:nvSpPr>
        <p:spPr>
          <a:xfrm>
            <a:off x="0" y="0"/>
            <a:ext cx="6095999"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14"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ru-RU" smtClean="0"/>
              <a:t>Образец заголовка</a:t>
            </a:r>
            <a:endParaRPr dirty="0" lang="en-US"/>
          </a:p>
        </p:txBody>
      </p:sp>
      <p:sp>
        <p:nvSpPr>
          <p:cNvPr id="1048615" name="Picture Placeholder 2"/>
          <p:cNvSpPr>
            <a:spLocks noChangeAspect="1" noGrp="1"/>
          </p:cNvSpPr>
          <p:nvPr>
            <p:ph type="pic" idx="1"/>
          </p:nvPr>
        </p:nvSpPr>
        <p:spPr>
          <a:xfrm>
            <a:off x="6095999" y="0"/>
            <a:ext cx="6102097" cy="6858000"/>
          </a:xfrm>
          <a:solidFill>
            <a:schemeClr val="bg1">
              <a:lumMod val="75000"/>
            </a:schemeClr>
          </a:solidFill>
        </p:spPr>
        <p:txBody>
          <a:bodyPr anchor="t"/>
          <a:lstStyle>
            <a:lvl1pPr indent="0" marL="0">
              <a:buNone/>
              <a:defRPr sz="3200">
                <a:solidFill>
                  <a:schemeClr val="bg1">
                    <a:lumMod val="85000"/>
                    <a:lumOff val="15000"/>
                  </a:schemeClr>
                </a:solidFill>
              </a:defRPr>
            </a:lvl1pPr>
            <a:lvl2pPr indent="0" marL="457200">
              <a:buNone/>
              <a:defRPr sz="2800"/>
            </a:lvl2pPr>
            <a:lvl3pPr indent="0" marL="914400">
              <a:buNone/>
              <a:defRPr sz="24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r>
              <a:rPr lang="ru-RU" smtClean="0"/>
              <a:t>Вставка рисунка</a:t>
            </a:r>
            <a:endParaRPr dirty="0" lang="en-US"/>
          </a:p>
        </p:txBody>
      </p:sp>
      <p:sp>
        <p:nvSpPr>
          <p:cNvPr id="1048616" name="Text Placeholder 3"/>
          <p:cNvSpPr>
            <a:spLocks noGrp="1"/>
          </p:cNvSpPr>
          <p:nvPr>
            <p:ph type="body" sz="half" idx="2"/>
          </p:nvPr>
        </p:nvSpPr>
        <p:spPr>
          <a:xfrm>
            <a:off x="1115568" y="3549918"/>
            <a:ext cx="3794760" cy="2194037"/>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17" name="Date Placeholder 7"/>
          <p:cNvSpPr>
            <a:spLocks noGrp="1"/>
          </p:cNvSpPr>
          <p:nvPr>
            <p:ph type="dt" sz="half" idx="10"/>
          </p:nvPr>
        </p:nvSpPr>
        <p:spPr/>
        <p:txBody>
          <a:bodyPr/>
          <a:lstStyle>
            <a:lvl1pPr>
              <a:defRPr>
                <a:solidFill>
                  <a:srgbClr val="FFFFFF"/>
                </a:solidFill>
                <a:effectLst>
                  <a:outerShdw algn="tl" blurRad="50800" dir="2700000" dist="38100" rotWithShape="0">
                    <a:prstClr val="black">
                      <a:alpha val="43000"/>
                    </a:prstClr>
                  </a:outerShdw>
                </a:effectLst>
              </a:defRPr>
            </a:lvl1pPr>
          </a:lstStyle>
          <a:p>
            <a:fld id="{E5419869-41E8-4F11-8209-EB28B7BE212B}" type="datetimeFigureOut">
              <a:rPr lang="uk-UA" smtClean="0"/>
              <a:t>07.09.2024</a:t>
            </a:fld>
            <a:endParaRPr lang="uk-UA"/>
          </a:p>
        </p:txBody>
      </p:sp>
      <p:sp>
        <p:nvSpPr>
          <p:cNvPr id="1048618"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19" name="Slide Number Placeholder 9"/>
          <p:cNvSpPr>
            <a:spLocks noGrp="1"/>
          </p:cNvSpPr>
          <p:nvPr>
            <p:ph type="sldNum" sz="quarter" idx="12"/>
          </p:nvPr>
        </p:nvSpPr>
        <p:spPr/>
        <p:txBody>
          <a:bodyPr/>
          <a:p>
            <a:fld id="{99286F3A-39AC-4E43-B05A-989BCB6D7195}" type="slidenum">
              <a:rPr lang="uk-UA" smtClean="0"/>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1" name=""/>
        <p:cNvGrpSpPr/>
        <p:nvPr/>
      </p:nvGrpSpPr>
      <p:grpSpPr>
        <a:xfrm>
          <a:off x="0" y="0"/>
          <a:ext cx="0" cy="0"/>
          <a:chOff x="0" y="0"/>
          <a:chExt cx="0" cy="0"/>
        </a:xfrm>
      </p:grpSpPr>
      <p:sp>
        <p:nvSpPr>
          <p:cNvPr id="1048576" name="Title Placeholder 1"/>
          <p:cNvSpPr>
            <a:spLocks noGrp="1"/>
          </p:cNvSpPr>
          <p:nvPr>
            <p:ph type="title"/>
          </p:nvPr>
        </p:nvSpPr>
        <p:spPr bwMode="black">
          <a:xfrm>
            <a:off x="2231136" y="964692"/>
            <a:ext cx="7729728" cy="1188720"/>
          </a:xfrm>
          <a:prstGeom prst="rect"/>
          <a:solidFill>
            <a:srgbClr val="FFFFFF"/>
          </a:solidFill>
          <a:ln w="31750" cap="sq">
            <a:solidFill>
              <a:srgbClr val="404040"/>
            </a:solidFill>
            <a:miter lim="800000"/>
          </a:ln>
        </p:spPr>
        <p:txBody>
          <a:bodyPr anchor="ctr" bIns="182880" lIns="182880" rIns="182880" rtlCol="0" tIns="182880" vert="horz">
            <a:normAutofit/>
          </a:bodyPr>
          <a:p>
            <a:r>
              <a:rPr lang="ru-RU" smtClean="0"/>
              <a:t>Образец заголовка</a:t>
            </a:r>
            <a:endParaRPr dirty="0" lang="en-US"/>
          </a:p>
        </p:txBody>
      </p:sp>
      <p:sp>
        <p:nvSpPr>
          <p:cNvPr id="1048577" name="Text Placeholder 2"/>
          <p:cNvSpPr>
            <a:spLocks noGrp="1"/>
          </p:cNvSpPr>
          <p:nvPr>
            <p:ph type="body" idx="1"/>
          </p:nvPr>
        </p:nvSpPr>
        <p:spPr>
          <a:xfrm>
            <a:off x="2231136" y="2638044"/>
            <a:ext cx="7729728" cy="3101983"/>
          </a:xfrm>
          <a:prstGeom prst="rect"/>
        </p:spPr>
        <p:txBody>
          <a:bodyPr bIns="45720" lIns="91440" rIns="91440" rtlCol="0" tIns="45720" vert="horz">
            <a:normAutofit/>
          </a:bodyPr>
          <a:p>
            <a:pPr lvl="0"/>
            <a:r>
              <a:rPr dirty="0" lang="en-US"/>
              <a:t>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sp>
        <p:nvSpPr>
          <p:cNvPr id="1048578" name="Date Placeholder 3"/>
          <p:cNvSpPr>
            <a:spLocks noGrp="1"/>
          </p:cNvSpPr>
          <p:nvPr>
            <p:ph type="dt" sz="half" idx="2"/>
          </p:nvPr>
        </p:nvSpPr>
        <p:spPr>
          <a:xfrm>
            <a:off x="7821429" y="6238816"/>
            <a:ext cx="2753746" cy="323968"/>
          </a:xfrm>
          <a:prstGeom prst="rect"/>
        </p:spPr>
        <p:txBody>
          <a:bodyPr anchor="ctr" bIns="45720" lIns="91440" rIns="91440" rtlCol="0" tIns="45720" vert="horz"/>
          <a:lstStyle>
            <a:lvl1pPr algn="r">
              <a:defRPr sz="1050">
                <a:solidFill>
                  <a:schemeClr val="tx1">
                    <a:alpha val="70000"/>
                  </a:schemeClr>
                </a:solidFill>
              </a:defRPr>
            </a:lvl1pPr>
          </a:lstStyle>
          <a:p>
            <a:fld id="{E5419869-41E8-4F11-8209-EB28B7BE212B}" type="datetimeFigureOut">
              <a:rPr lang="uk-UA" smtClean="0"/>
              <a:t>07.09.2024</a:t>
            </a:fld>
            <a:endParaRPr lang="uk-UA"/>
          </a:p>
        </p:txBody>
      </p:sp>
      <p:sp>
        <p:nvSpPr>
          <p:cNvPr id="1048579" name="Footer Placeholder 4"/>
          <p:cNvSpPr>
            <a:spLocks noGrp="1"/>
          </p:cNvSpPr>
          <p:nvPr>
            <p:ph type="ftr" sz="quarter" idx="3"/>
          </p:nvPr>
        </p:nvSpPr>
        <p:spPr>
          <a:xfrm>
            <a:off x="1600200" y="6236208"/>
            <a:ext cx="5901189" cy="320040"/>
          </a:xfrm>
          <a:prstGeom prst="rect"/>
        </p:spPr>
        <p:txBody>
          <a:bodyPr anchor="ctr" bIns="45720" lIns="91440" rIns="91440" rtlCol="0" tIns="45720" vert="horz"/>
          <a:lstStyle>
            <a:lvl1pPr algn="l">
              <a:defRPr sz="1050">
                <a:solidFill>
                  <a:schemeClr val="tx1">
                    <a:alpha val="70000"/>
                  </a:schemeClr>
                </a:solidFill>
              </a:defRPr>
            </a:lvl1pPr>
          </a:lstStyle>
          <a:p>
            <a:endParaRPr lang="uk-UA"/>
          </a:p>
        </p:txBody>
      </p:sp>
      <p:sp>
        <p:nvSpPr>
          <p:cNvPr id="1048580" name="Slide Number Placeholder 5"/>
          <p:cNvSpPr>
            <a:spLocks noGrp="1"/>
          </p:cNvSpPr>
          <p:nvPr>
            <p:ph type="sldNum" sz="quarter" idx="4"/>
          </p:nvPr>
        </p:nvSpPr>
        <p:spPr>
          <a:xfrm>
            <a:off x="10758922" y="6217920"/>
            <a:ext cx="365760" cy="365760"/>
          </a:xfrm>
          <a:prstGeom prst="ellipse"/>
          <a:solidFill>
            <a:srgbClr val="1D1D1D">
              <a:alpha val="70000"/>
            </a:srgbClr>
          </a:solidFill>
        </p:spPr>
        <p:txBody>
          <a:bodyPr anchor="ctr" bIns="45720" lIns="18288" rIns="18288" rtlCol="0" tIns="45720" vert="horz">
            <a:noAutofit/>
          </a:bodyPr>
          <a:lstStyle>
            <a:lvl1pPr algn="ctr">
              <a:defRPr baseline="0" sz="1100" spc="0">
                <a:solidFill>
                  <a:srgbClr val="FFFFFF"/>
                </a:solidFill>
              </a:defRPr>
            </a:lvl1pPr>
          </a:lstStyle>
          <a:p>
            <a:fld id="{99286F3A-39AC-4E43-B05A-989BCB6D7195}" type="slidenum">
              <a:rPr lang="uk-UA" smtClean="0"/>
              <a:t>‹#›</a:t>
            </a:fld>
            <a:endParaRPr lang="uk-UA"/>
          </a:p>
        </p:txBody>
      </p:sp>
    </p:spTree>
  </p:cSld>
  <p:clrMap accent1="accent1" accent2="accent2" accent3="accent3" accent4="accent4" accent5="accent5" accent6="accent6" bg1="lt1" bg2="lt2" tx1="dk1" tx2="dk2"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eaLnBrk="1" hangingPunct="1" latinLnBrk="0" rtl="0">
        <a:lnSpc>
          <a:spcPct val="90000"/>
        </a:lnSpc>
        <a:spcBef>
          <a:spcPct val="0"/>
        </a:spcBef>
        <a:buNone/>
        <a:defRPr baseline="0" cap="all" sz="2800" kern="1200" spc="200">
          <a:solidFill>
            <a:srgbClr val="262626"/>
          </a:solidFill>
          <a:latin typeface="+mj-lt"/>
          <a:ea typeface="+mj-ea"/>
          <a:cs typeface="+mj-cs"/>
        </a:defRPr>
      </a:lvl1pPr>
    </p:titleStyle>
    <p:bodyStyle>
      <a:lvl1pPr algn="l" defTabSz="914400" eaLnBrk="1" hangingPunct="1" indent="-228600" latinLnBrk="0" marL="228600" rtl="0">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algn="l" defTabSz="914400" eaLnBrk="1" hangingPunct="1" indent="-228600" latinLnBrk="0" marL="4572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algn="l" defTabSz="914400" eaLnBrk="1" hangingPunct="1" indent="-228600" latinLnBrk="0" marL="6858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algn="l" defTabSz="914400" eaLnBrk="1" hangingPunct="1" indent="-228600" latinLnBrk="0" marL="9144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algn="l" defTabSz="914400" eaLnBrk="1" hangingPunct="1" indent="-228600" latinLnBrk="0" marL="11430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algn="l" defTabSz="914400" eaLnBrk="1" hangingPunct="1" indent="-228600" latinLnBrk="0" marL="131286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algn="l" defTabSz="914400" eaLnBrk="1" hangingPunct="1" indent="-228600" latinLnBrk="0" marL="148431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algn="l" defTabSz="914400" eaLnBrk="1" hangingPunct="1" indent="-228600" latinLnBrk="0" marL="1657350"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8pPr>
      <a:lvl9pPr algn="l" defTabSz="914400" eaLnBrk="1" hangingPunct="1" indent="-228600" latinLnBrk="0" marL="1882775"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9pPr>
    </p:bodyStyle>
    <p:otherStyle>
      <a:defPPr>
        <a:defRPr lang="en-US"/>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24" name=""/>
        <p:cNvGrpSpPr/>
        <p:nvPr/>
      </p:nvGrpSpPr>
      <p:grpSpPr>
        <a:xfrm>
          <a:off x="0" y="0"/>
          <a:ext cx="0" cy="0"/>
          <a:chOff x="0" y="0"/>
          <a:chExt cx="0" cy="0"/>
        </a:xfrm>
      </p:grpSpPr>
      <p:sp>
        <p:nvSpPr>
          <p:cNvPr id="1048586" name="Заголовок 1"/>
          <p:cNvSpPr>
            <a:spLocks noGrp="1"/>
          </p:cNvSpPr>
          <p:nvPr>
            <p:ph type="ctrTitle"/>
          </p:nvPr>
        </p:nvSpPr>
        <p:spPr>
          <a:xfrm>
            <a:off x="571500" y="839298"/>
            <a:ext cx="11160000" cy="4680000"/>
          </a:xfrm>
        </p:spPr>
        <p:txBody>
          <a:bodyPr>
            <a:normAutofit/>
          </a:bodyPr>
          <a:p>
            <a:r>
              <a:rPr altLang="en-US" lang="uk-UA" noProof="1">
                <a:latin typeface="Calibri" panose="020F0502020204030204" pitchFamily="34" charset="0"/>
                <a:cs typeface="Calibri" panose="020F0502020204030204" pitchFamily="34" charset="0"/>
              </a:rPr>
              <a:t>П</a:t>
            </a:r>
            <a:r>
              <a:rPr altLang="en-US" lang="uk-UA" noProof="1">
                <a:latin typeface="Calibri" panose="020F0502020204030204" pitchFamily="34" charset="0"/>
                <a:cs typeface="Calibri" panose="020F0502020204030204" pitchFamily="34" charset="0"/>
              </a:rPr>
              <a:t>р</a:t>
            </a:r>
            <a:r>
              <a:rPr altLang="en-US" lang="uk-UA" noProof="1">
                <a:latin typeface="Calibri" panose="020F0502020204030204" pitchFamily="34" charset="0"/>
                <a:cs typeface="Calibri" panose="020F0502020204030204" pitchFamily="34" charset="0"/>
              </a:rPr>
              <a:t>е</a:t>
            </a:r>
            <a:r>
              <a:rPr altLang="en-US" lang="uk-UA" noProof="1">
                <a:latin typeface="Calibri" panose="020F0502020204030204" pitchFamily="34" charset="0"/>
                <a:cs typeface="Calibri" panose="020F0502020204030204" pitchFamily="34" charset="0"/>
              </a:rPr>
              <a:t>зентації</a:t>
            </a:r>
            <a:r>
              <a:rPr lang="uk-UA" noProof="1">
                <a:latin typeface="Calibri" panose="020F0502020204030204" pitchFamily="34" charset="0"/>
                <a:cs typeface="Calibri" panose="020F0502020204030204" pitchFamily="34" charset="0"/>
              </a:rPr>
              <a:t> практичних занять з дисципліни «Ділова іноземна мова»</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 з галузі знань 14 Електрична інженерія, спеціальність 141 Електроенергетика, електротехніка та електромеханіка</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Семестр 9 (30 годин)</a:t>
            </a:r>
            <a:endParaRPr dirty="0" lang="uk-U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36" name=""/>
        <p:cNvGrpSpPr/>
        <p:nvPr/>
      </p:nvGrpSpPr>
      <p:grpSpPr>
        <a:xfrm>
          <a:off x="0" y="0"/>
          <a:ext cx="0" cy="0"/>
          <a:chOff x="0" y="0"/>
          <a:chExt cx="0" cy="0"/>
        </a:xfrm>
      </p:grpSpPr>
      <p:sp>
        <p:nvSpPr>
          <p:cNvPr id="1048601"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000" lang="en-US" smtClean="0">
                <a:latin typeface="Calibri" panose="020F0502020204030204" pitchFamily="34" charset="0"/>
                <a:cs typeface="Calibri" panose="020F0502020204030204" pitchFamily="34" charset="0"/>
              </a:rPr>
              <a:t>7) Put the verb into the correct form.</a:t>
            </a:r>
            <a:endParaRPr b="1" dirty="0" sz="2000" lang="uk-UA" smtClean="0">
              <a:latin typeface="Calibri" panose="020F0502020204030204" pitchFamily="34" charset="0"/>
              <a:cs typeface="Calibri" panose="020F0502020204030204" pitchFamily="34" charset="0"/>
            </a:endParaRPr>
          </a:p>
          <a:p>
            <a:pPr indent="0" marL="0">
              <a:buNone/>
            </a:pPr>
            <a:endParaRPr dirty="0" sz="2000" lang="en-US" smtClean="0">
              <a:latin typeface="Calibri" panose="020F0502020204030204" pitchFamily="34" charset="0"/>
              <a:cs typeface="Calibri" panose="020F0502020204030204" pitchFamily="34" charset="0"/>
            </a:endParaRPr>
          </a:p>
          <a:p>
            <a:pPr indent="0" marL="0">
              <a:buNone/>
            </a:pPr>
            <a:r>
              <a:rPr dirty="0" sz="2000" lang="en-US" smtClean="0">
                <a:latin typeface="Calibri" panose="020F0502020204030204" pitchFamily="34" charset="0"/>
                <a:cs typeface="Calibri" panose="020F0502020204030204" pitchFamily="34" charset="0"/>
              </a:rPr>
              <a:t>1 </a:t>
            </a:r>
            <a:r>
              <a:rPr dirty="0" sz="2000" lang="en-US">
                <a:latin typeface="Calibri" panose="020F0502020204030204" pitchFamily="34" charset="0"/>
                <a:cs typeface="Calibri" panose="020F0502020204030204" pitchFamily="34" charset="0"/>
              </a:rPr>
              <a:t>I don’t like him, but I can’t help </a:t>
            </a:r>
            <a:r>
              <a:rPr dirty="0" sz="2000" i="1" lang="en-US" u="sng">
                <a:latin typeface="Calibri" panose="020F0502020204030204" pitchFamily="34" charset="0"/>
                <a:cs typeface="Calibri" panose="020F0502020204030204" pitchFamily="34" charset="0"/>
              </a:rPr>
              <a:t>feeling</a:t>
            </a:r>
            <a:r>
              <a:rPr dirty="0" sz="2000" lang="en-US">
                <a:latin typeface="Calibri" panose="020F0502020204030204" pitchFamily="34" charset="0"/>
                <a:cs typeface="Calibri" panose="020F0502020204030204" pitchFamily="34" charset="0"/>
              </a:rPr>
              <a:t> sorry for him. (feel)</a:t>
            </a:r>
          </a:p>
          <a:p>
            <a:pPr indent="0" marL="0">
              <a:buNone/>
            </a:pPr>
            <a:r>
              <a:rPr dirty="0" sz="2000" lang="en-US">
                <a:latin typeface="Calibri" panose="020F0502020204030204" pitchFamily="34" charset="0"/>
                <a:cs typeface="Calibri" panose="020F0502020204030204" pitchFamily="34" charset="0"/>
              </a:rPr>
              <a:t>2 I’ve lost my phone. Can you help me</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for it? (look)</a:t>
            </a:r>
          </a:p>
          <a:p>
            <a:pPr indent="0" marL="0">
              <a:buNone/>
            </a:pPr>
            <a:r>
              <a:rPr dirty="0" sz="2000" lang="en-US">
                <a:latin typeface="Calibri" panose="020F0502020204030204" pitchFamily="34" charset="0"/>
                <a:cs typeface="Calibri" panose="020F0502020204030204" pitchFamily="34" charset="0"/>
              </a:rPr>
              <a:t>3 They were talking very loudly. We couldn’t help</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what they said. (overhear)</a:t>
            </a:r>
          </a:p>
          <a:p>
            <a:pPr indent="0" marL="0">
              <a:buNone/>
            </a:pPr>
            <a:r>
              <a:rPr dirty="0" sz="2000" lang="en-US">
                <a:latin typeface="Calibri" panose="020F0502020204030204" pitchFamily="34" charset="0"/>
                <a:cs typeface="Calibri" panose="020F0502020204030204" pitchFamily="34" charset="0"/>
              </a:rPr>
              <a:t>4 He looks so funny. Whenever I see him, I can’t </a:t>
            </a:r>
            <a:r>
              <a:rPr dirty="0" sz="2000" lang="en-US" smtClean="0">
                <a:latin typeface="Calibri" panose="020F0502020204030204" pitchFamily="34" charset="0"/>
                <a:cs typeface="Calibri" panose="020F0502020204030204" pitchFamily="34" charset="0"/>
              </a:rPr>
              <a:t>help</a:t>
            </a:r>
            <a:r>
              <a:rPr dirty="0" sz="2000" lang="uk-UA" u="sng" smtClean="0">
                <a:latin typeface="Calibri" panose="020F0502020204030204" pitchFamily="34" charset="0"/>
                <a:cs typeface="Calibri" panose="020F0502020204030204" pitchFamily="34" charset="0"/>
              </a:rPr>
              <a:t>		</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 (smile)</a:t>
            </a:r>
          </a:p>
          <a:p>
            <a:pPr indent="0" marL="0">
              <a:buNone/>
            </a:pPr>
            <a:r>
              <a:rPr dirty="0" sz="2000" lang="en-US">
                <a:latin typeface="Calibri" panose="020F0502020204030204" pitchFamily="34" charset="0"/>
                <a:cs typeface="Calibri" panose="020F0502020204030204" pitchFamily="34" charset="0"/>
              </a:rPr>
              <a:t>5 The fine weather helped</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it a really nice holiday. (make)</a:t>
            </a:r>
          </a:p>
          <a:p>
            <a:pPr indent="0" marL="0">
              <a:buNone/>
            </a:pPr>
            <a:r>
              <a:rPr dirty="0" sz="2000" lang="en-US">
                <a:latin typeface="Calibri" panose="020F0502020204030204" pitchFamily="34" charset="0"/>
                <a:cs typeface="Calibri" panose="020F0502020204030204" pitchFamily="34" charset="0"/>
              </a:rPr>
              <a:t>6 Did you help</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the meeting? (</a:t>
            </a:r>
            <a:r>
              <a:rPr dirty="0" sz="2000" lang="en-US" err="1">
                <a:latin typeface="Calibri" panose="020F0502020204030204" pitchFamily="34" charset="0"/>
                <a:cs typeface="Calibri" panose="020F0502020204030204" pitchFamily="34" charset="0"/>
              </a:rPr>
              <a:t>organise</a:t>
            </a:r>
            <a:r>
              <a:rPr dirty="0" sz="2000" lang="en-US">
                <a:latin typeface="Calibri" panose="020F0502020204030204" pitchFamily="34" charset="0"/>
                <a:cs typeface="Calibri" panose="020F0502020204030204" pitchFamily="34" charset="0"/>
              </a:rPr>
              <a:t>)</a:t>
            </a:r>
          </a:p>
          <a:p>
            <a:pPr indent="0" marL="0">
              <a:buNone/>
            </a:pPr>
            <a:r>
              <a:rPr dirty="0" sz="2000" lang="en-US">
                <a:latin typeface="Calibri" panose="020F0502020204030204" pitchFamily="34" charset="0"/>
                <a:cs typeface="Calibri" panose="020F0502020204030204" pitchFamily="34" charset="0"/>
              </a:rPr>
              <a:t>7 I think about what happened all the time. I can’t help</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about it. (think)</a:t>
            </a:r>
          </a:p>
          <a:p>
            <a:pPr indent="0" marL="0">
              <a:buNone/>
            </a:pPr>
            <a:r>
              <a:rPr dirty="0" sz="2000" lang="en-US">
                <a:latin typeface="Calibri" panose="020F0502020204030204" pitchFamily="34" charset="0"/>
                <a:cs typeface="Calibri" panose="020F0502020204030204" pitchFamily="34" charset="0"/>
              </a:rPr>
              <a:t>8 I can’t help you</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a job. You have to find one yourself. (get)</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37" name=""/>
        <p:cNvGrpSpPr/>
        <p:nvPr/>
      </p:nvGrpSpPr>
      <p:grpSpPr>
        <a:xfrm>
          <a:off x="0" y="0"/>
          <a:ext cx="0" cy="0"/>
          <a:chOff x="0" y="0"/>
          <a:chExt cx="0" cy="0"/>
        </a:xfrm>
      </p:grpSpPr>
      <p:sp>
        <p:nvSpPr>
          <p:cNvPr id="1048602"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400" lang="en-US">
                <a:latin typeface="Calibri" panose="020F0502020204030204" pitchFamily="34" charset="0"/>
                <a:cs typeface="Calibri" panose="020F0502020204030204" pitchFamily="34" charset="0"/>
              </a:rPr>
              <a:t>8) Write sentences about yourself. Do you like these activities? Choose from these verbs</a:t>
            </a:r>
            <a:r>
              <a:rPr b="1" dirty="0" sz="2400" lang="en-US" smtClean="0">
                <a:latin typeface="Calibri" panose="020F0502020204030204" pitchFamily="34" charset="0"/>
                <a:cs typeface="Calibri" panose="020F0502020204030204" pitchFamily="34" charset="0"/>
              </a:rPr>
              <a:t>:</a:t>
            </a:r>
            <a:endParaRPr b="1" dirty="0" sz="2400" lang="uk-UA" smtClean="0">
              <a:latin typeface="Calibri" panose="020F0502020204030204" pitchFamily="34" charset="0"/>
              <a:cs typeface="Calibri" panose="020F0502020204030204" pitchFamily="34" charset="0"/>
            </a:endParaRPr>
          </a:p>
          <a:p>
            <a:pPr indent="0" marL="0">
              <a:buNone/>
            </a:pPr>
            <a:endParaRPr dirty="0" sz="2400" lang="uk-UA" smtClean="0">
              <a:latin typeface="Calibri" panose="020F0502020204030204" pitchFamily="34" charset="0"/>
              <a:cs typeface="Calibri" panose="020F0502020204030204" pitchFamily="34" charset="0"/>
            </a:endParaRPr>
          </a:p>
          <a:p>
            <a:pPr indent="0" marL="0">
              <a:buNone/>
            </a:pPr>
            <a:endParaRPr dirty="0" sz="2400" lang="uk-UA">
              <a:latin typeface="Calibri" panose="020F0502020204030204" pitchFamily="34" charset="0"/>
              <a:cs typeface="Calibri" panose="020F0502020204030204" pitchFamily="34" charset="0"/>
            </a:endParaRPr>
          </a:p>
          <a:p>
            <a:pPr indent="0" marL="0">
              <a:buNone/>
            </a:pPr>
            <a:endParaRPr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1 (flying) I don’t like flying. or  I don’t like to fly</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p>
          <a:p>
            <a:pPr indent="0" marL="0">
              <a:buNone/>
            </a:pPr>
            <a:r>
              <a:rPr dirty="0" sz="2400" lang="en-US">
                <a:latin typeface="Calibri" panose="020F0502020204030204" pitchFamily="34" charset="0"/>
                <a:cs typeface="Calibri" panose="020F0502020204030204" pitchFamily="34" charset="0"/>
              </a:rPr>
              <a:t>2 (playing cards)</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p>
          <a:p>
            <a:pPr indent="0" marL="0">
              <a:buNone/>
            </a:pPr>
            <a:r>
              <a:rPr dirty="0" sz="2400" lang="en-US">
                <a:latin typeface="Calibri" panose="020F0502020204030204" pitchFamily="34" charset="0"/>
                <a:cs typeface="Calibri" panose="020F0502020204030204" pitchFamily="34" charset="0"/>
              </a:rPr>
              <a:t>3 (being alone)</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p>
          <a:p>
            <a:pPr indent="0" marL="0">
              <a:buNone/>
            </a:pPr>
            <a:r>
              <a:rPr dirty="0" sz="2400" lang="en-US">
                <a:latin typeface="Calibri" panose="020F0502020204030204" pitchFamily="34" charset="0"/>
                <a:cs typeface="Calibri" panose="020F0502020204030204" pitchFamily="34" charset="0"/>
              </a:rPr>
              <a:t>4 (going to museums)</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p>
          <a:p>
            <a:pPr indent="0" marL="0">
              <a:buNone/>
            </a:pPr>
            <a:r>
              <a:rPr dirty="0" sz="2400" lang="en-US">
                <a:latin typeface="Calibri" panose="020F0502020204030204" pitchFamily="34" charset="0"/>
                <a:cs typeface="Calibri" panose="020F0502020204030204" pitchFamily="34" charset="0"/>
              </a:rPr>
              <a:t>5 (cooking)</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p>
          <a:p>
            <a:pPr indent="0" marL="0">
              <a:buNone/>
            </a:pPr>
            <a:r>
              <a:rPr dirty="0" sz="2400" lang="en-US">
                <a:latin typeface="Calibri" panose="020F0502020204030204" pitchFamily="34" charset="0"/>
                <a:cs typeface="Calibri" panose="020F0502020204030204" pitchFamily="34" charset="0"/>
              </a:rPr>
              <a:t>6 (getting up early)</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endParaRPr dirty="0" sz="2400" lang="uk-UA">
              <a:latin typeface="Calibri" panose="020F0502020204030204" pitchFamily="34" charset="0"/>
              <a:cs typeface="Calibri" panose="020F0502020204030204" pitchFamily="34" charset="0"/>
            </a:endParaRPr>
          </a:p>
        </p:txBody>
      </p:sp>
      <p:pic>
        <p:nvPicPr>
          <p:cNvPr id="2097152" name="Рисунок 3"/>
          <p:cNvPicPr>
            <a:picLocks noChangeAspect="1"/>
          </p:cNvPicPr>
          <p:nvPr/>
        </p:nvPicPr>
        <p:blipFill>
          <a:blip xmlns:r="http://schemas.openxmlformats.org/officeDocument/2006/relationships" r:embed="rId1"/>
          <a:stretch>
            <a:fillRect/>
          </a:stretch>
        </p:blipFill>
        <p:spPr>
          <a:xfrm>
            <a:off x="2289839" y="1700190"/>
            <a:ext cx="7612322" cy="652485"/>
          </a:xfrm>
          <a:prstGeom prst="rec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38" name=""/>
        <p:cNvGrpSpPr/>
        <p:nvPr/>
      </p:nvGrpSpPr>
      <p:grpSpPr>
        <a:xfrm>
          <a:off x="0" y="0"/>
          <a:ext cx="0" cy="0"/>
          <a:chOff x="0" y="0"/>
          <a:chExt cx="0" cy="0"/>
        </a:xfrm>
      </p:grpSpPr>
      <p:sp>
        <p:nvSpPr>
          <p:cNvPr id="1048603"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000" lang="en-US">
                <a:latin typeface="Calibri" panose="020F0502020204030204" pitchFamily="34" charset="0"/>
                <a:cs typeface="Calibri" panose="020F0502020204030204" pitchFamily="34" charset="0"/>
              </a:rPr>
              <a:t>9) Write sentences using </a:t>
            </a:r>
            <a:r>
              <a:rPr b="1" dirty="0" sz="2000" i="1" lang="en-US">
                <a:latin typeface="Calibri" panose="020F0502020204030204" pitchFamily="34" charset="0"/>
                <a:cs typeface="Calibri" panose="020F0502020204030204" pitchFamily="34" charset="0"/>
              </a:rPr>
              <a:t>would … to have (done). </a:t>
            </a:r>
            <a:r>
              <a:rPr b="1" dirty="0" sz="2000" lang="en-US">
                <a:latin typeface="Calibri" panose="020F0502020204030204" pitchFamily="34" charset="0"/>
                <a:cs typeface="Calibri" panose="020F0502020204030204" pitchFamily="34" charset="0"/>
              </a:rPr>
              <a:t>Use the verbs in brackets</a:t>
            </a:r>
            <a:r>
              <a:rPr b="1" dirty="0" sz="2000" lang="en-US" smtClean="0">
                <a:latin typeface="Calibri" panose="020F0502020204030204" pitchFamily="34" charset="0"/>
                <a:cs typeface="Calibri" panose="020F0502020204030204" pitchFamily="34" charset="0"/>
              </a:rPr>
              <a:t>.</a:t>
            </a:r>
            <a:endParaRPr b="1" dirty="0" sz="2000" lang="uk-UA" smtClean="0">
              <a:latin typeface="Calibri" panose="020F0502020204030204" pitchFamily="34" charset="0"/>
              <a:cs typeface="Calibri" panose="020F0502020204030204" pitchFamily="34" charset="0"/>
            </a:endParaRPr>
          </a:p>
          <a:p>
            <a:pPr indent="0" marL="0">
              <a:buNone/>
            </a:pPr>
            <a:endParaRPr dirty="0" sz="2000" lang="en-US">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1 It’s a shame I couldn’t go to the party. (like)  </a:t>
            </a:r>
            <a:r>
              <a:rPr dirty="0" sz="2000" lang="en-US" u="sng">
                <a:latin typeface="Calibri" panose="020F0502020204030204" pitchFamily="34" charset="0"/>
                <a:cs typeface="Calibri" panose="020F0502020204030204" pitchFamily="34" charset="0"/>
              </a:rPr>
              <a:t>I would like to have gone to the </a:t>
            </a:r>
            <a:r>
              <a:rPr dirty="0" sz="2000" lang="en-US" u="sng" smtClean="0">
                <a:latin typeface="Calibri" panose="020F0502020204030204" pitchFamily="34" charset="0"/>
                <a:cs typeface="Calibri" panose="020F0502020204030204" pitchFamily="34" charset="0"/>
              </a:rPr>
              <a:t>party</a:t>
            </a:r>
            <a:r>
              <a:rPr dirty="0" sz="2000" lang="en-US" smtClean="0">
                <a:latin typeface="Calibri" panose="020F0502020204030204" pitchFamily="34" charset="0"/>
                <a:cs typeface="Calibri" panose="020F0502020204030204" pitchFamily="34" charset="0"/>
              </a:rPr>
              <a:t>.</a:t>
            </a:r>
            <a:endParaRPr dirty="0" sz="2000" lang="en-US">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2 It’s a shame I didn’t see the </a:t>
            </a:r>
            <a:r>
              <a:rPr dirty="0" sz="2000" lang="en-US" err="1">
                <a:latin typeface="Calibri" panose="020F0502020204030204" pitchFamily="34" charset="0"/>
                <a:cs typeface="Calibri" panose="020F0502020204030204" pitchFamily="34" charset="0"/>
              </a:rPr>
              <a:t>programme</a:t>
            </a:r>
            <a:r>
              <a:rPr dirty="0" sz="2000" lang="en-US">
                <a:latin typeface="Calibri" panose="020F0502020204030204" pitchFamily="34" charset="0"/>
                <a:cs typeface="Calibri" panose="020F0502020204030204" pitchFamily="34" charset="0"/>
              </a:rPr>
              <a:t>. (like)</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a:t>
            </a:r>
          </a:p>
          <a:p>
            <a:pPr indent="0" marL="0">
              <a:buNone/>
            </a:pPr>
            <a:r>
              <a:rPr dirty="0" sz="2000" lang="en-US">
                <a:latin typeface="Calibri" panose="020F0502020204030204" pitchFamily="34" charset="0"/>
                <a:cs typeface="Calibri" panose="020F0502020204030204" pitchFamily="34" charset="0"/>
              </a:rPr>
              <a:t>3 I’m glad I didn’t lose my watch. (hate)</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a:t>
            </a:r>
          </a:p>
          <a:p>
            <a:pPr indent="0" marL="0">
              <a:buNone/>
            </a:pPr>
            <a:r>
              <a:rPr dirty="0" sz="2000" lang="en-US">
                <a:latin typeface="Calibri" panose="020F0502020204030204" pitchFamily="34" charset="0"/>
                <a:cs typeface="Calibri" panose="020F0502020204030204" pitchFamily="34" charset="0"/>
              </a:rPr>
              <a:t>4 It’s too bad I didn’t meet your parents. (love)</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 </a:t>
            </a:r>
          </a:p>
          <a:p>
            <a:pPr indent="0" marL="0">
              <a:buNone/>
            </a:pPr>
            <a:r>
              <a:rPr dirty="0" sz="2000" lang="en-US">
                <a:latin typeface="Calibri" panose="020F0502020204030204" pitchFamily="34" charset="0"/>
                <a:cs typeface="Calibri" panose="020F0502020204030204" pitchFamily="34" charset="0"/>
              </a:rPr>
              <a:t>5 I’m glad I wasn’t alone. (not / like)</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a:t>
            </a:r>
          </a:p>
          <a:p>
            <a:pPr indent="0" marL="0">
              <a:buNone/>
            </a:pPr>
            <a:r>
              <a:rPr dirty="0" sz="2000" lang="en-US">
                <a:latin typeface="Calibri" panose="020F0502020204030204" pitchFamily="34" charset="0"/>
                <a:cs typeface="Calibri" panose="020F0502020204030204" pitchFamily="34" charset="0"/>
              </a:rPr>
              <a:t>6 We should have travelled by train. (prefer)</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28" name=""/>
        <p:cNvGrpSpPr/>
        <p:nvPr/>
      </p:nvGrpSpPr>
      <p:grpSpPr>
        <a:xfrm>
          <a:off x="0" y="0"/>
          <a:ext cx="0" cy="0"/>
          <a:chOff x="0" y="0"/>
          <a:chExt cx="0" cy="0"/>
        </a:xfrm>
      </p:grpSpPr>
      <p:sp>
        <p:nvSpPr>
          <p:cNvPr id="1048592" name="Заголовок 1"/>
          <p:cNvSpPr>
            <a:spLocks noGrp="1"/>
          </p:cNvSpPr>
          <p:nvPr>
            <p:ph type="title"/>
          </p:nvPr>
        </p:nvSpPr>
        <p:spPr/>
        <p:txBody>
          <a:bodyPr/>
          <a:p>
            <a:r>
              <a:rPr lang="uk-UA" noProof="1">
                <a:latin typeface="Calibri" panose="020F0502020204030204" pitchFamily="34" charset="0"/>
                <a:cs typeface="Calibri" panose="020F0502020204030204" pitchFamily="34" charset="0"/>
              </a:rPr>
              <a:t>Атестація 1 (16 годин)</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Практичне </a:t>
            </a:r>
            <a:r>
              <a:rPr lang="uk-UA" noProof="1">
                <a:latin typeface="Calibri" panose="020F0502020204030204" pitchFamily="34" charset="0"/>
                <a:cs typeface="Calibri" panose="020F0502020204030204" pitchFamily="34" charset="0"/>
              </a:rPr>
              <a:t>заняття </a:t>
            </a:r>
            <a:r>
              <a:rPr lang="uk-UA" noProof="1" smtClean="0">
                <a:latin typeface="Calibri" panose="020F0502020204030204" pitchFamily="34" charset="0"/>
                <a:cs typeface="Calibri" panose="020F0502020204030204" pitchFamily="34" charset="0"/>
              </a:rPr>
              <a:t>8 (2 </a:t>
            </a:r>
            <a:r>
              <a:rPr lang="uk-UA" noProof="1">
                <a:latin typeface="Calibri" panose="020F0502020204030204" pitchFamily="34" charset="0"/>
                <a:cs typeface="Calibri" panose="020F0502020204030204" pitchFamily="34" charset="0"/>
              </a:rPr>
              <a:t>год.)</a:t>
            </a:r>
            <a:endParaRPr dirty="0" lang="uk-UA"/>
          </a:p>
        </p:txBody>
      </p:sp>
      <p:sp>
        <p:nvSpPr>
          <p:cNvPr id="1048593" name="Объект 2"/>
          <p:cNvSpPr>
            <a:spLocks noGrp="1"/>
          </p:cNvSpPr>
          <p:nvPr>
            <p:ph idx="1"/>
          </p:nvPr>
        </p:nvSpPr>
        <p:spPr>
          <a:xfrm>
            <a:off x="219807" y="2910254"/>
            <a:ext cx="11693769" cy="3710354"/>
          </a:xfrm>
        </p:spPr>
        <p:txBody>
          <a:bodyPr>
            <a:normAutofit/>
          </a:bodyPr>
          <a:p>
            <a:pPr algn="just" indent="0" marL="0">
              <a:buNone/>
            </a:pPr>
            <a:r>
              <a:rPr b="1" lang="uk-UA" noProof="1" smtClean="0">
                <a:latin typeface="Calibri" panose="020F0502020204030204" pitchFamily="34" charset="0"/>
                <a:cs typeface="Calibri" panose="020F0502020204030204" pitchFamily="34" charset="0"/>
              </a:rPr>
              <a:t>Topic «Test Paper. Review. The World of Business. The Participle. »  Grammar revision</a:t>
            </a:r>
            <a:endParaRPr lang="uk-UA" noProof="1" smtClean="0">
              <a:latin typeface="Calibri" panose="020F0502020204030204" pitchFamily="34" charset="0"/>
              <a:cs typeface="Calibri" panose="020F0502020204030204" pitchFamily="34" charset="0"/>
            </a:endParaRPr>
          </a:p>
          <a:p>
            <a:pPr algn="just" indent="0" marL="0">
              <a:buNone/>
            </a:pPr>
            <a:r>
              <a:rPr lang="uk-UA" noProof="1" smtClean="0">
                <a:latin typeface="Calibri" panose="020F0502020204030204" pitchFamily="34" charset="0"/>
                <a:cs typeface="Calibri" panose="020F0502020204030204" pitchFamily="34" charset="0"/>
              </a:rPr>
              <a:t>Objectives: </a:t>
            </a:r>
          </a:p>
          <a:p>
            <a:pPr algn="just" indent="0" marL="0">
              <a:buNone/>
            </a:pPr>
            <a:r>
              <a:rPr lang="uk-UA" noProof="1" smtClean="0">
                <a:latin typeface="Calibri" panose="020F0502020204030204" pitchFamily="34" charset="0"/>
                <a:cs typeface="Calibri" panose="020F0502020204030204" pitchFamily="34" charset="0"/>
              </a:rPr>
              <a:t>-	to learn new vocabulary;</a:t>
            </a:r>
          </a:p>
          <a:p>
            <a:pPr algn="just" indent="0" marL="0">
              <a:buNone/>
            </a:pPr>
            <a:r>
              <a:rPr lang="uk-UA" noProof="1" smtClean="0">
                <a:latin typeface="Calibri" panose="020F0502020204030204" pitchFamily="34" charset="0"/>
                <a:cs typeface="Calibri" panose="020F0502020204030204" pitchFamily="34" charset="0"/>
              </a:rPr>
              <a:t>-	to practice grammar structures;</a:t>
            </a:r>
          </a:p>
          <a:p>
            <a:pPr algn="just" indent="0" marL="0">
              <a:buNone/>
            </a:pPr>
            <a:r>
              <a:rPr lang="uk-UA" noProof="1" smtClean="0">
                <a:latin typeface="Calibri" panose="020F0502020204030204" pitchFamily="34" charset="0"/>
                <a:cs typeface="Calibri" panose="020F0502020204030204" pitchFamily="34" charset="0"/>
              </a:rPr>
              <a:t>-	to enable st’s to talk and write on the topic;</a:t>
            </a:r>
          </a:p>
          <a:p>
            <a:pPr algn="just" indent="0" marL="0">
              <a:buNone/>
            </a:pPr>
            <a:r>
              <a:rPr lang="uk-UA" noProof="1" smtClean="0">
                <a:latin typeface="Calibri" panose="020F0502020204030204" pitchFamily="34" charset="0"/>
                <a:cs typeface="Calibri" panose="020F0502020204030204" pitchFamily="34" charset="0"/>
              </a:rPr>
              <a:t>-	to instil the idea that learning languages is necessary and essential;</a:t>
            </a:r>
          </a:p>
          <a:p>
            <a:pPr algn="just" indent="0" marL="0">
              <a:buNone/>
            </a:pPr>
            <a:r>
              <a:rPr lang="uk-UA" noProof="1" smtClean="0">
                <a:latin typeface="Calibri" panose="020F0502020204030204" pitchFamily="34" charset="0"/>
                <a:cs typeface="Calibri" panose="020F0502020204030204" pitchFamily="34" charset="0"/>
              </a:rPr>
              <a:t>-	to encourage st’s to go on learning English at the next level;</a:t>
            </a:r>
          </a:p>
          <a:p>
            <a:pPr algn="just" indent="0" marL="0">
              <a:buNone/>
            </a:pPr>
            <a:r>
              <a:rPr lang="uk-UA" noProof="1" smtClean="0">
                <a:latin typeface="Calibri" panose="020F0502020204030204" pitchFamily="34" charset="0"/>
                <a:cs typeface="Calibri" panose="020F0502020204030204" pitchFamily="34" charset="0"/>
              </a:rPr>
              <a:t>-	to lay the foundations for future study in terms to basic structures, lexis, language functions and basic study</a:t>
            </a:r>
            <a:endParaRPr lang="uk-UA" noProof="1">
              <a:latin typeface="Calibri" panose="020F0502020204030204" pitchFamily="34" charset="0"/>
              <a:cs typeface="Calibri" panose="020F050202020403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29" name=""/>
        <p:cNvGrpSpPr/>
        <p:nvPr/>
      </p:nvGrpSpPr>
      <p:grpSpPr>
        <a:xfrm>
          <a:off x="0" y="0"/>
          <a:ext cx="0" cy="0"/>
          <a:chOff x="0" y="0"/>
          <a:chExt cx="0" cy="0"/>
        </a:xfrm>
      </p:grpSpPr>
      <p:sp>
        <p:nvSpPr>
          <p:cNvPr id="1048594" name="Объект 2"/>
          <p:cNvSpPr>
            <a:spLocks noGrp="1"/>
          </p:cNvSpPr>
          <p:nvPr>
            <p:ph idx="1"/>
          </p:nvPr>
        </p:nvSpPr>
        <p:spPr>
          <a:xfrm>
            <a:off x="0" y="438150"/>
            <a:ext cx="12192000" cy="6419850"/>
          </a:xfrm>
        </p:spPr>
        <p:txBody>
          <a:bodyPr bIns="720000" lIns="720000" rIns="720000" tIns="720000">
            <a:noAutofit/>
          </a:bodyPr>
          <a:p>
            <a:pPr indent="0" marL="0">
              <a:buNone/>
            </a:pPr>
            <a:r>
              <a:rPr b="1" dirty="0" sz="2000" lang="en-US">
                <a:latin typeface="Calibri" panose="020F0502020204030204" pitchFamily="34" charset="0"/>
                <a:cs typeface="Calibri" panose="020F0502020204030204" pitchFamily="34" charset="0"/>
              </a:rPr>
              <a:t>Plan:</a:t>
            </a:r>
            <a:endParaRPr b="1"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Vocabulary activity.</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Discussing of the Topic «Test Paper. Review. The World of Business. The Participle. » Grammar revision</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Listening, reading, writing, speaking.</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Grammar activity.</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Communicative activities :</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1. Give the English equivalents the following words and word combinations.</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2. Answer the questions to the text.</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3. Fill in the blanks with the necessary words from the active vocabulary. </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4. Complete the following sentences.</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5. Put in the right order. The underlined word is the beginning of the sentence.</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6. Translate the following sentences into English.</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Home task: Reading an additional text on the topic </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30" name=""/>
        <p:cNvGrpSpPr/>
        <p:nvPr/>
      </p:nvGrpSpPr>
      <p:grpSpPr>
        <a:xfrm>
          <a:off x="0" y="0"/>
          <a:ext cx="0" cy="0"/>
          <a:chOff x="0" y="0"/>
          <a:chExt cx="0" cy="0"/>
        </a:xfrm>
      </p:grpSpPr>
      <p:sp>
        <p:nvSpPr>
          <p:cNvPr id="1048595" name="Объект 2"/>
          <p:cNvSpPr>
            <a:spLocks noGrp="1"/>
          </p:cNvSpPr>
          <p:nvPr>
            <p:ph idx="1"/>
          </p:nvPr>
        </p:nvSpPr>
        <p:spPr>
          <a:xfrm>
            <a:off x="0" y="0"/>
            <a:ext cx="12192000" cy="6858000"/>
          </a:xfrm>
        </p:spPr>
        <p:txBody>
          <a:bodyPr bIns="720000" lIns="720000" rIns="720000" tIns="720000">
            <a:normAutofit/>
          </a:bodyPr>
          <a:p>
            <a:pPr algn="just" indent="0" marL="0">
              <a:buNone/>
            </a:pPr>
            <a:r>
              <a:rPr b="1" dirty="0" sz="2000" lang="en-US" err="1">
                <a:latin typeface="Calibri" panose="020F0502020204030204" pitchFamily="34" charset="0"/>
                <a:cs typeface="Calibri" panose="020F0502020204030204" pitchFamily="34" charset="0"/>
              </a:rPr>
              <a:t>Хід</a:t>
            </a:r>
            <a:r>
              <a:rPr b="1" dirty="0" sz="2000" lang="en-US">
                <a:latin typeface="Calibri" panose="020F0502020204030204" pitchFamily="34" charset="0"/>
                <a:cs typeface="Calibri" panose="020F0502020204030204" pitchFamily="34" charset="0"/>
              </a:rPr>
              <a:t> </a:t>
            </a:r>
            <a:r>
              <a:rPr b="1" dirty="0" sz="2000" lang="en-US" err="1">
                <a:latin typeface="Calibri" panose="020F0502020204030204" pitchFamily="34" charset="0"/>
                <a:cs typeface="Calibri" panose="020F0502020204030204" pitchFamily="34" charset="0"/>
              </a:rPr>
              <a:t>заняття</a:t>
            </a:r>
            <a:r>
              <a:rPr b="1" dirty="0" sz="2000" lang="en-US">
                <a:latin typeface="Calibri" panose="020F0502020204030204" pitchFamily="34" charset="0"/>
                <a:cs typeface="Calibri" panose="020F0502020204030204" pitchFamily="34" charset="0"/>
              </a:rPr>
              <a:t> (Procedure)</a:t>
            </a:r>
          </a:p>
          <a:p>
            <a:pPr algn="just" indent="0" marL="0">
              <a:buNone/>
            </a:pPr>
            <a:endParaRPr dirty="0" sz="2000" lang="en-US">
              <a:latin typeface="Calibri" panose="020F0502020204030204" pitchFamily="34" charset="0"/>
              <a:cs typeface="Calibri" panose="020F0502020204030204" pitchFamily="34" charset="0"/>
            </a:endParaRPr>
          </a:p>
          <a:p>
            <a:pPr algn="just" indent="0" marL="0">
              <a:buNone/>
            </a:pPr>
            <a:r>
              <a:rPr dirty="0" sz="2000" lang="en-US">
                <a:latin typeface="Calibri" panose="020F0502020204030204" pitchFamily="34" charset="0"/>
                <a:cs typeface="Calibri" panose="020F0502020204030204" pitchFamily="34" charset="0"/>
              </a:rPr>
              <a:t>1.Learn the new words and word combinations.</a:t>
            </a:r>
          </a:p>
          <a:p>
            <a:pPr algn="just" indent="0" marL="0">
              <a:buNone/>
            </a:pPr>
            <a:r>
              <a:rPr dirty="0" sz="2000" lang="en-US">
                <a:latin typeface="Calibri" panose="020F0502020204030204" pitchFamily="34" charset="0"/>
                <a:cs typeface="Calibri" panose="020F0502020204030204" pitchFamily="34" charset="0"/>
              </a:rPr>
              <a:t>2.Make some questions on the text.</a:t>
            </a:r>
          </a:p>
          <a:p>
            <a:pPr algn="just" indent="0" marL="0">
              <a:buNone/>
            </a:pPr>
            <a:r>
              <a:rPr dirty="0" sz="2000" lang="en-US">
                <a:latin typeface="Calibri" panose="020F0502020204030204" pitchFamily="34" charset="0"/>
                <a:cs typeface="Calibri" panose="020F0502020204030204" pitchFamily="34" charset="0"/>
              </a:rPr>
              <a:t>3.Read the text and translate into Ukrainian in the written form.</a:t>
            </a:r>
          </a:p>
          <a:p>
            <a:pPr algn="just" indent="0" marL="0">
              <a:buNone/>
            </a:pPr>
            <a:r>
              <a:rPr dirty="0" sz="2000" lang="en-US">
                <a:latin typeface="Calibri" panose="020F0502020204030204" pitchFamily="34" charset="0"/>
                <a:cs typeface="Calibri" panose="020F0502020204030204" pitchFamily="34" charset="0"/>
              </a:rPr>
              <a:t>4. Make summery of the text in English</a:t>
            </a:r>
            <a:r>
              <a:rPr dirty="0" sz="2000" lang="en-US" smtClean="0">
                <a:latin typeface="Calibri" panose="020F0502020204030204" pitchFamily="34" charset="0"/>
                <a:cs typeface="Calibri" panose="020F0502020204030204" pitchFamily="34" charset="0"/>
              </a:rPr>
              <a:t>.</a:t>
            </a:r>
            <a:endParaRPr dirty="0" sz="2000" lang="uk-UA" smtClean="0">
              <a:latin typeface="Calibri" panose="020F0502020204030204" pitchFamily="34" charset="0"/>
              <a:cs typeface="Calibri" panose="020F0502020204030204" pitchFamily="34" charset="0"/>
            </a:endParaRPr>
          </a:p>
          <a:p>
            <a:pPr algn="just" indent="0" marL="0">
              <a:buNone/>
            </a:pPr>
            <a:endParaRPr dirty="0" sz="2000" lang="en-US">
              <a:latin typeface="Calibri" panose="020F0502020204030204" pitchFamily="34" charset="0"/>
              <a:cs typeface="Calibri" panose="020F0502020204030204" pitchFamily="34" charset="0"/>
            </a:endParaRPr>
          </a:p>
          <a:p>
            <a:pPr algn="just" indent="0" marL="0">
              <a:spcBef>
                <a:spcPts val="0"/>
              </a:spcBef>
              <a:buNone/>
            </a:pPr>
            <a:r>
              <a:rPr dirty="0" sz="2000" lang="en-US">
                <a:latin typeface="Calibri" panose="020F0502020204030204" pitchFamily="34" charset="0"/>
                <a:cs typeface="Calibri" panose="020F0502020204030204" pitchFamily="34" charset="0"/>
              </a:rPr>
              <a:t>The world of business is a dynamic and ever-changing landscape that transcends borders and cultures. It represents the collective efforts of individuals, organizations, and nations to create economic value. In this interconnected global marketplace, businesses strive to innovate, compete, and adapt in order to succeed.</a:t>
            </a:r>
          </a:p>
          <a:p>
            <a:pPr algn="just" indent="0" marL="0">
              <a:spcBef>
                <a:spcPts val="0"/>
              </a:spcBef>
              <a:buNone/>
            </a:pPr>
            <a:r>
              <a:rPr dirty="0" sz="2000" lang="en-US">
                <a:latin typeface="Calibri" panose="020F0502020204030204" pitchFamily="34" charset="0"/>
                <a:cs typeface="Calibri" panose="020F0502020204030204" pitchFamily="34" charset="0"/>
              </a:rPr>
              <a:t>At its core, the world of business revolves around the exchange of goods and services. Whether it's a small local shop or a multinational corporation, the goal is to meet the needs and desires of consumers. Supply chains stretch across continents, linking producers, suppliers, and customers in a complex web of transactions.</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31" name=""/>
        <p:cNvGrpSpPr/>
        <p:nvPr/>
      </p:nvGrpSpPr>
      <p:grpSpPr>
        <a:xfrm>
          <a:off x="0" y="0"/>
          <a:ext cx="0" cy="0"/>
          <a:chOff x="0" y="0"/>
          <a:chExt cx="0" cy="0"/>
        </a:xfrm>
      </p:grpSpPr>
      <p:sp>
        <p:nvSpPr>
          <p:cNvPr id="1048596" name="Объект 2"/>
          <p:cNvSpPr>
            <a:spLocks noGrp="1"/>
          </p:cNvSpPr>
          <p:nvPr>
            <p:ph idx="1"/>
          </p:nvPr>
        </p:nvSpPr>
        <p:spPr>
          <a:xfrm>
            <a:off x="0" y="457200"/>
            <a:ext cx="12192000" cy="6400800"/>
          </a:xfrm>
        </p:spPr>
        <p:txBody>
          <a:bodyPr bIns="720000" lIns="720000" rIns="720000" tIns="720000">
            <a:normAutofit fontScale="95833"/>
          </a:bodyPr>
          <a:p>
            <a:pPr algn="just" indent="0" marL="0">
              <a:spcBef>
                <a:spcPts val="0"/>
              </a:spcBef>
              <a:buNone/>
            </a:pPr>
            <a:r>
              <a:rPr dirty="0" sz="2400" lang="en-US">
                <a:latin typeface="Calibri" panose="020F0502020204030204" pitchFamily="34" charset="0"/>
                <a:cs typeface="Calibri" panose="020F0502020204030204" pitchFamily="34" charset="0"/>
              </a:rPr>
              <a:t>In this digital age, technology has become a driving force behind business growth. The internet has revolutionized communication and opened up new opportunities for entrepreneurs. E-commerce platforms have made it easier for businesses to reach consumers worldwide, breaking down traditional barriers to entry.</a:t>
            </a:r>
          </a:p>
          <a:p>
            <a:pPr algn="just" indent="0" marL="0">
              <a:spcBef>
                <a:spcPts val="0"/>
              </a:spcBef>
              <a:buNone/>
            </a:pPr>
            <a:r>
              <a:rPr dirty="0" sz="2400" lang="en-US">
                <a:latin typeface="Calibri" panose="020F0502020204030204" pitchFamily="34" charset="0"/>
                <a:cs typeface="Calibri" panose="020F0502020204030204" pitchFamily="34" charset="0"/>
              </a:rPr>
              <a:t>However, the world of business is not without its challenges. Competition is fierce, and companies must constantly innovate to stay relevant. Economic fluctuations, regulatory changes, and geopolitical tensions can all impact the bottom line. Businesses must be agile and adaptable, ready to seize opportunities and navigate through uncertainties.</a:t>
            </a:r>
          </a:p>
          <a:p>
            <a:pPr algn="just" indent="0" marL="0">
              <a:spcBef>
                <a:spcPts val="0"/>
              </a:spcBef>
              <a:buNone/>
            </a:pPr>
            <a:r>
              <a:rPr dirty="0" sz="2400" lang="en-US">
                <a:latin typeface="Calibri" panose="020F0502020204030204" pitchFamily="34" charset="0"/>
                <a:cs typeface="Calibri" panose="020F0502020204030204" pitchFamily="34" charset="0"/>
              </a:rPr>
              <a:t>The world of business is not solely about profit, though. Corporate social responsibility has gained prominence, with businesses recognizing the importance of sustainable practices and ethical decision-making.</a:t>
            </a:r>
            <a:endParaRPr dirty="0" sz="2400" lang="uk-UA">
              <a:latin typeface="Calibri" panose="020F0502020204030204" pitchFamily="34" charset="0"/>
              <a:cs typeface="Calibri" panose="020F050202020403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32" name=""/>
        <p:cNvGrpSpPr/>
        <p:nvPr/>
      </p:nvGrpSpPr>
      <p:grpSpPr>
        <a:xfrm>
          <a:off x="0" y="0"/>
          <a:ext cx="0" cy="0"/>
          <a:chOff x="0" y="0"/>
          <a:chExt cx="0" cy="0"/>
        </a:xfrm>
      </p:grpSpPr>
      <p:sp>
        <p:nvSpPr>
          <p:cNvPr id="1048597" name="Объект 2"/>
          <p:cNvSpPr>
            <a:spLocks noGrp="1"/>
          </p:cNvSpPr>
          <p:nvPr>
            <p:ph idx="1"/>
          </p:nvPr>
        </p:nvSpPr>
        <p:spPr>
          <a:xfrm>
            <a:off x="0" y="866774"/>
            <a:ext cx="12192000" cy="5991225"/>
          </a:xfrm>
        </p:spPr>
        <p:txBody>
          <a:bodyPr bIns="720000" lIns="720000" rIns="720000" tIns="720000">
            <a:normAutofit fontScale="95833"/>
          </a:bodyPr>
          <a:p>
            <a:pPr algn="just" indent="0" marL="0">
              <a:spcBef>
                <a:spcPts val="0"/>
              </a:spcBef>
              <a:buNone/>
            </a:pPr>
            <a:r>
              <a:rPr dirty="0" sz="2400" lang="en-US">
                <a:latin typeface="Calibri" panose="020F0502020204030204" pitchFamily="34" charset="0"/>
                <a:cs typeface="Calibri" panose="020F0502020204030204" pitchFamily="34" charset="0"/>
              </a:rPr>
              <a:t> Environmental stewardship, employee well-being, and community engagement are becoming integral aspects of successful business models.</a:t>
            </a:r>
          </a:p>
          <a:p>
            <a:pPr algn="just" indent="0" marL="0">
              <a:spcBef>
                <a:spcPts val="0"/>
              </a:spcBef>
              <a:buNone/>
            </a:pPr>
            <a:r>
              <a:rPr dirty="0" sz="2400" lang="en-US">
                <a:latin typeface="Calibri" panose="020F0502020204030204" pitchFamily="34" charset="0"/>
                <a:cs typeface="Calibri" panose="020F0502020204030204" pitchFamily="34" charset="0"/>
              </a:rPr>
              <a:t>Entrepreneurship is the lifeblood of the business world. It fuels innovation, drives economic growth, and creates job opportunities. Through risk-taking and perseverance, entrepreneurs are at the forefront of shaping the future of business.</a:t>
            </a:r>
          </a:p>
          <a:p>
            <a:pPr algn="just" indent="0" marL="0">
              <a:spcBef>
                <a:spcPts val="0"/>
              </a:spcBef>
              <a:buNone/>
            </a:pPr>
            <a:r>
              <a:rPr dirty="0" sz="2400" lang="en-US">
                <a:latin typeface="Calibri" panose="020F0502020204030204" pitchFamily="34" charset="0"/>
                <a:cs typeface="Calibri" panose="020F0502020204030204" pitchFamily="34" charset="0"/>
              </a:rPr>
              <a:t>In conclusion, the world of business is a dynamic and multifaceted realm that shapes our global economy. It encompasses a wide range of industries, from technology and finance to healthcare and manufacturing. As businesses navigate challenges, embrace innovation, and foster responsible practices, they contribute to the growth and prosperity of societies around the world. </a:t>
            </a:r>
            <a:endParaRPr dirty="0" sz="2400" lang="uk-UA">
              <a:latin typeface="Calibri" panose="020F0502020204030204" pitchFamily="34" charset="0"/>
              <a:cs typeface="Calibri" panose="020F050202020403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33" name=""/>
        <p:cNvGrpSpPr/>
        <p:nvPr/>
      </p:nvGrpSpPr>
      <p:grpSpPr>
        <a:xfrm>
          <a:off x="0" y="0"/>
          <a:ext cx="0" cy="0"/>
          <a:chOff x="0" y="0"/>
          <a:chExt cx="0" cy="0"/>
        </a:xfrm>
      </p:grpSpPr>
      <p:sp>
        <p:nvSpPr>
          <p:cNvPr id="1048598" name="Объект 2"/>
          <p:cNvSpPr>
            <a:spLocks noGrp="1"/>
          </p:cNvSpPr>
          <p:nvPr>
            <p:ph idx="1"/>
          </p:nvPr>
        </p:nvSpPr>
        <p:spPr>
          <a:xfrm>
            <a:off x="0" y="0"/>
            <a:ext cx="12192000" cy="6858000"/>
          </a:xfrm>
        </p:spPr>
        <p:txBody>
          <a:bodyPr bIns="720000" lIns="720000" rIns="720000" tIns="720000">
            <a:normAutofit/>
          </a:bodyPr>
          <a:p>
            <a:pPr algn="just" indent="0" marL="0">
              <a:buNone/>
            </a:pPr>
            <a:r>
              <a:rPr b="1" dirty="0" sz="2400" lang="en-US">
                <a:latin typeface="Calibri" panose="020F0502020204030204" pitchFamily="34" charset="0"/>
                <a:cs typeface="Calibri" panose="020F0502020204030204" pitchFamily="34" charset="0"/>
              </a:rPr>
              <a:t>Discussion questions</a:t>
            </a:r>
            <a:r>
              <a:rPr b="1" dirty="0" sz="2400" lang="en-US" smtClean="0">
                <a:latin typeface="Calibri" panose="020F0502020204030204" pitchFamily="34" charset="0"/>
                <a:cs typeface="Calibri" panose="020F0502020204030204" pitchFamily="34" charset="0"/>
              </a:rPr>
              <a:t>:</a:t>
            </a:r>
            <a:endParaRPr b="1" dirty="0" sz="2400" lang="uk-UA" smtClean="0">
              <a:latin typeface="Calibri" panose="020F0502020204030204" pitchFamily="34" charset="0"/>
              <a:cs typeface="Calibri" panose="020F0502020204030204" pitchFamily="34" charset="0"/>
            </a:endParaRPr>
          </a:p>
          <a:p>
            <a:pPr algn="just" indent="0" marL="0">
              <a:buNone/>
            </a:pPr>
            <a:endParaRPr dirty="0" sz="2400" lang="en-US">
              <a:latin typeface="Calibri" panose="020F0502020204030204" pitchFamily="34" charset="0"/>
              <a:cs typeface="Calibri" panose="020F0502020204030204" pitchFamily="34" charset="0"/>
            </a:endParaRPr>
          </a:p>
          <a:p>
            <a:pPr algn="just" indent="0" marL="0">
              <a:buNone/>
            </a:pPr>
            <a:r>
              <a:rPr dirty="0" sz="2400" lang="en-US">
                <a:latin typeface="Calibri" panose="020F0502020204030204" pitchFamily="34" charset="0"/>
                <a:cs typeface="Calibri" panose="020F0502020204030204" pitchFamily="34" charset="0"/>
              </a:rPr>
              <a:t>1. What are the main factors that make up the world of business?</a:t>
            </a:r>
          </a:p>
          <a:p>
            <a:pPr algn="just" indent="0" marL="0">
              <a:buNone/>
            </a:pPr>
            <a:r>
              <a:rPr dirty="0" sz="2400" lang="en-US">
                <a:latin typeface="Calibri" panose="020F0502020204030204" pitchFamily="34" charset="0"/>
                <a:cs typeface="Calibri" panose="020F0502020204030204" pitchFamily="34" charset="0"/>
              </a:rPr>
              <a:t>2. How does technology affect modern business practices?</a:t>
            </a:r>
          </a:p>
          <a:p>
            <a:pPr algn="just" indent="0" marL="0">
              <a:buNone/>
            </a:pPr>
            <a:r>
              <a:rPr dirty="0" sz="2400" lang="en-US">
                <a:latin typeface="Calibri" panose="020F0502020204030204" pitchFamily="34" charset="0"/>
                <a:cs typeface="Calibri" panose="020F0502020204030204" pitchFamily="34" charset="0"/>
              </a:rPr>
              <a:t>3. What challenges do businesses face in today's world?</a:t>
            </a:r>
          </a:p>
          <a:p>
            <a:pPr algn="just" indent="0" marL="0">
              <a:buNone/>
            </a:pPr>
            <a:r>
              <a:rPr dirty="0" sz="2400" lang="en-US">
                <a:latin typeface="Calibri" panose="020F0502020204030204" pitchFamily="34" charset="0"/>
                <a:cs typeface="Calibri" panose="020F0502020204030204" pitchFamily="34" charset="0"/>
              </a:rPr>
              <a:t>4. How does proper corporate social responsibility affect the business environment?</a:t>
            </a:r>
          </a:p>
          <a:p>
            <a:pPr algn="just" indent="0" marL="0">
              <a:buNone/>
            </a:pPr>
            <a:r>
              <a:rPr dirty="0" sz="2400" lang="en-US">
                <a:latin typeface="Calibri" panose="020F0502020204030204" pitchFamily="34" charset="0"/>
                <a:cs typeface="Calibri" panose="020F0502020204030204" pitchFamily="34" charset="0"/>
              </a:rPr>
              <a:t>5. Why is entrepreneurship an important factor in the business world?</a:t>
            </a:r>
          </a:p>
          <a:p>
            <a:pPr algn="just" indent="0" marL="0">
              <a:buNone/>
            </a:pPr>
            <a:r>
              <a:rPr dirty="0" sz="2400" lang="en-US">
                <a:latin typeface="Calibri" panose="020F0502020204030204" pitchFamily="34" charset="0"/>
                <a:cs typeface="Calibri" panose="020F0502020204030204" pitchFamily="34" charset="0"/>
              </a:rPr>
              <a:t>6. How do businesses contribute to the growth and prosperity of societies around the world? </a:t>
            </a:r>
            <a:endParaRPr dirty="0" sz="2400" lang="uk-UA">
              <a:latin typeface="Calibri" panose="020F0502020204030204" pitchFamily="34" charset="0"/>
              <a:cs typeface="Calibri" panose="020F050202020403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34" name=""/>
        <p:cNvGrpSpPr/>
        <p:nvPr/>
      </p:nvGrpSpPr>
      <p:grpSpPr>
        <a:xfrm>
          <a:off x="0" y="0"/>
          <a:ext cx="0" cy="0"/>
          <a:chOff x="0" y="0"/>
          <a:chExt cx="0" cy="0"/>
        </a:xfrm>
      </p:grpSpPr>
      <p:sp>
        <p:nvSpPr>
          <p:cNvPr id="1048599" name="Объект 2"/>
          <p:cNvSpPr>
            <a:spLocks noGrp="1"/>
          </p:cNvSpPr>
          <p:nvPr>
            <p:ph idx="1"/>
          </p:nvPr>
        </p:nvSpPr>
        <p:spPr>
          <a:xfrm>
            <a:off x="0" y="0"/>
            <a:ext cx="12192000" cy="6858000"/>
          </a:xfrm>
        </p:spPr>
        <p:txBody>
          <a:bodyPr bIns="720000" lIns="720000" rIns="720000" tIns="720000">
            <a:normAutofit/>
          </a:bodyPr>
          <a:p>
            <a:pPr indent="0" marL="0">
              <a:buNone/>
            </a:pPr>
            <a:endParaRPr sz="2000" lang="en-US" noProof="1" smtClean="0">
              <a:latin typeface="Calibri" panose="020F0502020204030204" pitchFamily="34" charset="0"/>
              <a:cs typeface="Calibri" panose="020F0502020204030204" pitchFamily="34" charset="0"/>
            </a:endParaRPr>
          </a:p>
          <a:p>
            <a:pPr indent="0" marL="0">
              <a:buNone/>
            </a:pPr>
            <a:r>
              <a:rPr b="1" sz="2000" lang="en-US" noProof="1" smtClean="0">
                <a:latin typeface="Calibri" panose="020F0502020204030204" pitchFamily="34" charset="0"/>
                <a:cs typeface="Calibri" panose="020F0502020204030204" pitchFamily="34" charset="0"/>
              </a:rPr>
              <a:t>5) Put the verb into the correct form.</a:t>
            </a:r>
          </a:p>
          <a:p>
            <a:pPr indent="0" marL="0">
              <a:buNone/>
            </a:pPr>
            <a:endParaRPr b="1" sz="2000" lang="en-US" noProof="1" smtClean="0">
              <a:latin typeface="Calibri" panose="020F0502020204030204" pitchFamily="34" charset="0"/>
              <a:cs typeface="Calibri" panose="020F0502020204030204" pitchFamily="34" charset="0"/>
            </a:endParaRPr>
          </a:p>
          <a:p>
            <a:pPr indent="0" marL="0">
              <a:buNone/>
            </a:pPr>
            <a:r>
              <a:rPr sz="2000" lang="en-US" noProof="1" smtClean="0">
                <a:latin typeface="Calibri" panose="020F0502020204030204" pitchFamily="34" charset="0"/>
                <a:cs typeface="Calibri" panose="020F0502020204030204" pitchFamily="34" charset="0"/>
              </a:rPr>
              <a:t>1 I was very tired. I tried </a:t>
            </a:r>
            <a:r>
              <a:rPr sz="2000" lang="en-US" noProof="1" u="sng" smtClean="0">
                <a:latin typeface="Calibri" panose="020F0502020204030204" pitchFamily="34" charset="0"/>
                <a:cs typeface="Calibri" panose="020F0502020204030204" pitchFamily="34" charset="0"/>
              </a:rPr>
              <a:t>to  keep</a:t>
            </a:r>
            <a:r>
              <a:rPr sz="2000" lang="en-US" noProof="1" smtClean="0">
                <a:latin typeface="Calibri" panose="020F0502020204030204" pitchFamily="34" charset="0"/>
                <a:cs typeface="Calibri" panose="020F0502020204030204" pitchFamily="34" charset="0"/>
              </a:rPr>
              <a:t>  my eyes open, but I couldn’t. (keep)</a:t>
            </a:r>
          </a:p>
          <a:p>
            <a:pPr indent="0" marL="0">
              <a:buNone/>
            </a:pPr>
            <a:r>
              <a:rPr sz="2000" lang="en-US" noProof="1" smtClean="0">
                <a:latin typeface="Calibri" panose="020F0502020204030204" pitchFamily="34" charset="0"/>
                <a:cs typeface="Calibri" panose="020F0502020204030204" pitchFamily="34" charset="0"/>
              </a:rPr>
              <a:t>2 </a:t>
            </a:r>
            <a:r>
              <a:rPr sz="2000" lang="en-US" noProof="1" smtClean="0">
                <a:latin typeface="Calibri" panose="020F0502020204030204" pitchFamily="34" charset="0"/>
                <a:cs typeface="Calibri" panose="020F0502020204030204" pitchFamily="34" charset="0"/>
              </a:rPr>
              <a:t>I </a:t>
            </a:r>
            <a:r>
              <a:rPr sz="2000" lang="en-US" noProof="1" smtClean="0">
                <a:latin typeface="Calibri" panose="020F0502020204030204" pitchFamily="34" charset="0"/>
                <a:cs typeface="Calibri" panose="020F0502020204030204" pitchFamily="34" charset="0"/>
              </a:rPr>
              <a:t>tried</a:t>
            </a:r>
            <a:r>
              <a:rPr sz="2000" lang="uk-UA" noProof="1" u="sng" smtClean="0">
                <a:latin typeface="Calibri" panose="020F0502020204030204" pitchFamily="34" charset="0"/>
                <a:cs typeface="Calibri" panose="020F0502020204030204" pitchFamily="34" charset="0"/>
              </a:rPr>
              <a:t>		</a:t>
            </a:r>
            <a:r>
              <a:rPr sz="2000" lang="en-US" noProof="1" u="sng" smtClean="0">
                <a:latin typeface="Calibri" panose="020F0502020204030204" pitchFamily="34" charset="0"/>
                <a:cs typeface="Calibri" panose="020F0502020204030204" pitchFamily="34" charset="0"/>
              </a:rPr>
              <a:t>	</a:t>
            </a:r>
            <a:r>
              <a:rPr sz="2000" lang="en-US" noProof="1" smtClean="0">
                <a:latin typeface="Calibri" panose="020F0502020204030204" pitchFamily="34" charset="0"/>
                <a:cs typeface="Calibri" panose="020F0502020204030204" pitchFamily="34" charset="0"/>
              </a:rPr>
              <a:t>the shelf, but I wasn’t tall enough. (reach)</a:t>
            </a:r>
          </a:p>
          <a:p>
            <a:pPr indent="0" marL="0">
              <a:buNone/>
            </a:pPr>
            <a:r>
              <a:rPr sz="2000" lang="en-US" noProof="1" smtClean="0">
                <a:latin typeface="Calibri" panose="020F0502020204030204" pitchFamily="34" charset="0"/>
                <a:cs typeface="Calibri" panose="020F0502020204030204" pitchFamily="34" charset="0"/>
              </a:rPr>
              <a:t>3 I rang the doorbell, but there was no answer. Then </a:t>
            </a:r>
            <a:r>
              <a:rPr sz="2000" lang="en-US" noProof="1" smtClean="0">
                <a:latin typeface="Calibri" panose="020F0502020204030204" pitchFamily="34" charset="0"/>
                <a:cs typeface="Calibri" panose="020F0502020204030204" pitchFamily="34" charset="0"/>
              </a:rPr>
              <a:t>I </a:t>
            </a:r>
            <a:r>
              <a:rPr sz="2000" lang="en-US" noProof="1" smtClean="0">
                <a:latin typeface="Calibri" panose="020F0502020204030204" pitchFamily="34" charset="0"/>
                <a:cs typeface="Calibri" panose="020F0502020204030204" pitchFamily="34" charset="0"/>
              </a:rPr>
              <a:t>tried</a:t>
            </a:r>
            <a:r>
              <a:rPr sz="2000" lang="uk-UA" noProof="1" u="sng" smtClean="0">
                <a:latin typeface="Calibri" panose="020F0502020204030204" pitchFamily="34" charset="0"/>
                <a:cs typeface="Calibri" panose="020F0502020204030204" pitchFamily="34" charset="0"/>
              </a:rPr>
              <a:t>		</a:t>
            </a:r>
            <a:r>
              <a:rPr sz="2000" lang="en-US" noProof="1" u="sng" smtClean="0">
                <a:latin typeface="Calibri" panose="020F0502020204030204" pitchFamily="34" charset="0"/>
                <a:cs typeface="Calibri" panose="020F0502020204030204" pitchFamily="34" charset="0"/>
              </a:rPr>
              <a:t>	</a:t>
            </a:r>
            <a:r>
              <a:rPr sz="2000" lang="en-US" noProof="1" smtClean="0">
                <a:latin typeface="Calibri" panose="020F0502020204030204" pitchFamily="34" charset="0"/>
                <a:cs typeface="Calibri" panose="020F0502020204030204" pitchFamily="34" charset="0"/>
              </a:rPr>
              <a:t>on the window, but there was still no answer. (knock)</a:t>
            </a:r>
          </a:p>
          <a:p>
            <a:pPr indent="0" marL="0">
              <a:buNone/>
            </a:pPr>
            <a:r>
              <a:rPr sz="2000" lang="en-US" noProof="1" smtClean="0">
                <a:latin typeface="Calibri" panose="020F0502020204030204" pitchFamily="34" charset="0"/>
                <a:cs typeface="Calibri" panose="020F0502020204030204" pitchFamily="34" charset="0"/>
              </a:rPr>
              <a:t>4 </a:t>
            </a:r>
            <a:r>
              <a:rPr sz="2000" lang="en-US" noProof="1" smtClean="0">
                <a:latin typeface="Calibri" panose="020F0502020204030204" pitchFamily="34" charset="0"/>
                <a:cs typeface="Calibri" panose="020F0502020204030204" pitchFamily="34" charset="0"/>
              </a:rPr>
              <a:t>We </a:t>
            </a:r>
            <a:r>
              <a:rPr sz="2000" lang="en-US" noProof="1" smtClean="0">
                <a:latin typeface="Calibri" panose="020F0502020204030204" pitchFamily="34" charset="0"/>
                <a:cs typeface="Calibri" panose="020F0502020204030204" pitchFamily="34" charset="0"/>
              </a:rPr>
              <a:t>tried</a:t>
            </a:r>
            <a:r>
              <a:rPr sz="2000" lang="uk-UA" noProof="1" smtClean="0">
                <a:latin typeface="Calibri" panose="020F0502020204030204" pitchFamily="34" charset="0"/>
                <a:cs typeface="Calibri" panose="020F0502020204030204" pitchFamily="34" charset="0"/>
              </a:rPr>
              <a:t>	</a:t>
            </a:r>
            <a:r>
              <a:rPr sz="2000" lang="en-US" noProof="1" smtClean="0">
                <a:latin typeface="Calibri" panose="020F0502020204030204" pitchFamily="34" charset="0"/>
                <a:cs typeface="Calibri" panose="020F0502020204030204" pitchFamily="34" charset="0"/>
              </a:rPr>
              <a:t>	the fire out, but without success. We had to call the fire brigade. (put)</a:t>
            </a:r>
          </a:p>
          <a:p>
            <a:pPr indent="0" marL="0">
              <a:buNone/>
            </a:pPr>
            <a:r>
              <a:rPr sz="2000" lang="en-US" noProof="1" smtClean="0">
                <a:latin typeface="Calibri" panose="020F0502020204030204" pitchFamily="34" charset="0"/>
                <a:cs typeface="Calibri" panose="020F0502020204030204" pitchFamily="34" charset="0"/>
              </a:rPr>
              <a:t>5 Please leave me alone. </a:t>
            </a:r>
            <a:r>
              <a:rPr sz="2000" lang="en-US" noProof="1" smtClean="0">
                <a:latin typeface="Calibri" panose="020F0502020204030204" pitchFamily="34" charset="0"/>
                <a:cs typeface="Calibri" panose="020F0502020204030204" pitchFamily="34" charset="0"/>
              </a:rPr>
              <a:t>I’m </a:t>
            </a:r>
            <a:r>
              <a:rPr sz="2000" lang="en-US" noProof="1" smtClean="0">
                <a:latin typeface="Calibri" panose="020F0502020204030204" pitchFamily="34" charset="0"/>
                <a:cs typeface="Calibri" panose="020F0502020204030204" pitchFamily="34" charset="0"/>
              </a:rPr>
              <a:t>trying</a:t>
            </a:r>
            <a:r>
              <a:rPr sz="2000" lang="uk-UA" noProof="1" u="sng" smtClean="0">
                <a:latin typeface="Calibri" panose="020F0502020204030204" pitchFamily="34" charset="0"/>
                <a:cs typeface="Calibri" panose="020F0502020204030204" pitchFamily="34" charset="0"/>
              </a:rPr>
              <a:t>		</a:t>
            </a:r>
            <a:r>
              <a:rPr sz="2000" lang="en-US" noProof="1" u="sng" smtClean="0">
                <a:latin typeface="Calibri" panose="020F0502020204030204" pitchFamily="34" charset="0"/>
                <a:cs typeface="Calibri" panose="020F0502020204030204" pitchFamily="34" charset="0"/>
              </a:rPr>
              <a:t>	</a:t>
            </a:r>
            <a:r>
              <a:rPr sz="2000" lang="en-US" noProof="1" smtClean="0">
                <a:latin typeface="Calibri" panose="020F0502020204030204" pitchFamily="34" charset="0"/>
                <a:cs typeface="Calibri" panose="020F0502020204030204" pitchFamily="34" charset="0"/>
              </a:rPr>
              <a:t>. (concentrate)</a:t>
            </a:r>
          </a:p>
          <a:p>
            <a:pPr indent="0" marL="0">
              <a:buNone/>
            </a:pPr>
            <a:r>
              <a:rPr sz="2000" lang="en-US" noProof="1" smtClean="0">
                <a:latin typeface="Calibri" panose="020F0502020204030204" pitchFamily="34" charset="0"/>
                <a:cs typeface="Calibri" panose="020F0502020204030204" pitchFamily="34" charset="0"/>
              </a:rPr>
              <a:t>6 Sue needed to borrow some money. She tried</a:t>
            </a:r>
            <a:r>
              <a:rPr sz="2000" lang="en-US" noProof="1" u="sng" smtClean="0">
                <a:latin typeface="Calibri" panose="020F0502020204030204" pitchFamily="34" charset="0"/>
                <a:cs typeface="Calibri" panose="020F0502020204030204" pitchFamily="34" charset="0"/>
              </a:rPr>
              <a:t>	</a:t>
            </a:r>
            <a:r>
              <a:rPr sz="2000" lang="uk-UA" noProof="1" u="sng" smtClean="0">
                <a:latin typeface="Calibri" panose="020F0502020204030204" pitchFamily="34" charset="0"/>
                <a:cs typeface="Calibri" panose="020F0502020204030204" pitchFamily="34" charset="0"/>
              </a:rPr>
              <a:t>	</a:t>
            </a:r>
            <a:r>
              <a:rPr sz="2000" lang="en-US" noProof="1" smtClean="0">
                <a:latin typeface="Calibri" panose="020F0502020204030204" pitchFamily="34" charset="0"/>
                <a:cs typeface="Calibri" panose="020F0502020204030204" pitchFamily="34" charset="0"/>
              </a:rPr>
              <a:t>Carl</a:t>
            </a:r>
            <a:r>
              <a:rPr sz="2000" lang="en-US" noProof="1" smtClean="0">
                <a:latin typeface="Calibri" panose="020F0502020204030204" pitchFamily="34" charset="0"/>
                <a:cs typeface="Calibri" panose="020F0502020204030204" pitchFamily="34" charset="0"/>
              </a:rPr>
              <a:t>, but he didn’t have any. (ask)</a:t>
            </a:r>
          </a:p>
          <a:p>
            <a:pPr indent="0" marL="0">
              <a:buNone/>
            </a:pPr>
            <a:r>
              <a:rPr sz="2000" lang="en-US" noProof="1" smtClean="0">
                <a:latin typeface="Calibri" panose="020F0502020204030204" pitchFamily="34" charset="0"/>
                <a:cs typeface="Calibri" panose="020F0502020204030204" pitchFamily="34" charset="0"/>
              </a:rPr>
              <a:t>7 Mr Bennett isn’t here right now. </a:t>
            </a:r>
            <a:r>
              <a:rPr sz="2000" lang="en-US" noProof="1" smtClean="0">
                <a:latin typeface="Calibri" panose="020F0502020204030204" pitchFamily="34" charset="0"/>
                <a:cs typeface="Calibri" panose="020F0502020204030204" pitchFamily="34" charset="0"/>
              </a:rPr>
              <a:t>Please </a:t>
            </a:r>
            <a:r>
              <a:rPr sz="2000" lang="en-US" noProof="1" smtClean="0">
                <a:latin typeface="Calibri" panose="020F0502020204030204" pitchFamily="34" charset="0"/>
                <a:cs typeface="Calibri" panose="020F0502020204030204" pitchFamily="34" charset="0"/>
              </a:rPr>
              <a:t>try</a:t>
            </a:r>
            <a:r>
              <a:rPr sz="2000" lang="uk-UA" noProof="1" u="sng" smtClean="0">
                <a:latin typeface="Calibri" panose="020F0502020204030204" pitchFamily="34" charset="0"/>
                <a:cs typeface="Calibri" panose="020F0502020204030204" pitchFamily="34" charset="0"/>
              </a:rPr>
              <a:t>			</a:t>
            </a:r>
            <a:r>
              <a:rPr sz="2000" lang="en-US" noProof="1" u="sng" smtClean="0">
                <a:latin typeface="Calibri" panose="020F0502020204030204" pitchFamily="34" charset="0"/>
                <a:cs typeface="Calibri" panose="020F0502020204030204" pitchFamily="34" charset="0"/>
              </a:rPr>
              <a:t>	</a:t>
            </a:r>
            <a:r>
              <a:rPr sz="2000" lang="en-US" noProof="1" smtClean="0">
                <a:latin typeface="Calibri" panose="020F0502020204030204" pitchFamily="34" charset="0"/>
                <a:cs typeface="Calibri" panose="020F0502020204030204" pitchFamily="34" charset="0"/>
              </a:rPr>
              <a:t>later. (call)</a:t>
            </a:r>
          </a:p>
          <a:p>
            <a:pPr indent="0" marL="0">
              <a:buNone/>
            </a:pPr>
            <a:r>
              <a:rPr sz="2000" lang="en-US" noProof="1" smtClean="0">
                <a:latin typeface="Calibri" panose="020F0502020204030204" pitchFamily="34" charset="0"/>
                <a:cs typeface="Calibri" panose="020F0502020204030204" pitchFamily="34" charset="0"/>
              </a:rPr>
              <a:t>8 The woman’s face was familiar. </a:t>
            </a:r>
            <a:r>
              <a:rPr sz="2000" lang="en-US" noProof="1" smtClean="0">
                <a:latin typeface="Calibri" panose="020F0502020204030204" pitchFamily="34" charset="0"/>
                <a:cs typeface="Calibri" panose="020F0502020204030204" pitchFamily="34" charset="0"/>
              </a:rPr>
              <a:t>I </a:t>
            </a:r>
            <a:r>
              <a:rPr sz="2000" lang="en-US" noProof="1" smtClean="0">
                <a:latin typeface="Calibri" panose="020F0502020204030204" pitchFamily="34" charset="0"/>
                <a:cs typeface="Calibri" panose="020F0502020204030204" pitchFamily="34" charset="0"/>
              </a:rPr>
              <a:t>tried</a:t>
            </a:r>
            <a:r>
              <a:rPr sz="2000" lang="uk-UA" noProof="1" u="sng" smtClean="0">
                <a:latin typeface="Calibri" panose="020F0502020204030204" pitchFamily="34" charset="0"/>
                <a:cs typeface="Calibri" panose="020F0502020204030204" pitchFamily="34" charset="0"/>
              </a:rPr>
              <a:t>		</a:t>
            </a:r>
            <a:r>
              <a:rPr sz="2000" lang="en-US" noProof="1" u="sng" smtClean="0">
                <a:latin typeface="Calibri" panose="020F0502020204030204" pitchFamily="34" charset="0"/>
                <a:cs typeface="Calibri" panose="020F0502020204030204" pitchFamily="34" charset="0"/>
              </a:rPr>
              <a:t>	</a:t>
            </a:r>
            <a:r>
              <a:rPr sz="2000" lang="en-US" noProof="1" smtClean="0">
                <a:latin typeface="Calibri" panose="020F0502020204030204" pitchFamily="34" charset="0"/>
                <a:cs typeface="Calibri" panose="020F0502020204030204" pitchFamily="34" charset="0"/>
              </a:rPr>
              <a:t>where I’d seen her before. (remember)</a:t>
            </a:r>
          </a:p>
          <a:p>
            <a:pPr indent="0" marL="0">
              <a:buNone/>
            </a:pPr>
            <a:r>
              <a:rPr sz="2000" lang="en-US" noProof="1" smtClean="0">
                <a:latin typeface="Calibri" panose="020F0502020204030204" pitchFamily="34" charset="0"/>
                <a:cs typeface="Calibri" panose="020F0502020204030204" pitchFamily="34" charset="0"/>
              </a:rPr>
              <a:t>9 If you have a problem with the computer, try</a:t>
            </a:r>
            <a:r>
              <a:rPr sz="2000" lang="en-US" noProof="1" u="sng" smtClean="0">
                <a:latin typeface="Calibri" panose="020F0502020204030204" pitchFamily="34" charset="0"/>
                <a:cs typeface="Calibri" panose="020F0502020204030204" pitchFamily="34" charset="0"/>
              </a:rPr>
              <a:t>	</a:t>
            </a:r>
            <a:r>
              <a:rPr sz="2000" lang="uk-UA" noProof="1" u="sng" smtClean="0">
                <a:latin typeface="Calibri" panose="020F0502020204030204" pitchFamily="34" charset="0"/>
                <a:cs typeface="Calibri" panose="020F0502020204030204" pitchFamily="34" charset="0"/>
              </a:rPr>
              <a:t>			</a:t>
            </a:r>
            <a:r>
              <a:rPr sz="2000" lang="en-US" noProof="1" smtClean="0">
                <a:latin typeface="Calibri" panose="020F0502020204030204" pitchFamily="34" charset="0"/>
                <a:cs typeface="Calibri" panose="020F0502020204030204" pitchFamily="34" charset="0"/>
              </a:rPr>
              <a:t>it</a:t>
            </a:r>
            <a:r>
              <a:rPr sz="2000" lang="en-US" noProof="1" smtClean="0">
                <a:latin typeface="Calibri" panose="020F0502020204030204" pitchFamily="34" charset="0"/>
                <a:cs typeface="Calibri" panose="020F0502020204030204" pitchFamily="34" charset="0"/>
              </a:rPr>
              <a:t>. (restart)</a:t>
            </a:r>
            <a:endParaRPr sz="2000" lang="en-US" noProof="1">
              <a:latin typeface="Calibri" panose="020F0502020204030204" pitchFamily="34" charset="0"/>
              <a:cs typeface="Calibri" panose="020F050202020403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35" name=""/>
        <p:cNvGrpSpPr/>
        <p:nvPr/>
      </p:nvGrpSpPr>
      <p:grpSpPr>
        <a:xfrm>
          <a:off x="0" y="0"/>
          <a:ext cx="0" cy="0"/>
          <a:chOff x="0" y="0"/>
          <a:chExt cx="0" cy="0"/>
        </a:xfrm>
      </p:grpSpPr>
      <p:sp>
        <p:nvSpPr>
          <p:cNvPr id="1048600"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000" lang="en-US">
                <a:latin typeface="Calibri" panose="020F0502020204030204" pitchFamily="34" charset="0"/>
                <a:cs typeface="Calibri" panose="020F0502020204030204" pitchFamily="34" charset="0"/>
              </a:rPr>
              <a:t>6) Which is right</a:t>
            </a:r>
            <a:r>
              <a:rPr b="1" dirty="0" sz="2000" lang="en-US" smtClean="0">
                <a:latin typeface="Calibri" panose="020F0502020204030204" pitchFamily="34" charset="0"/>
                <a:cs typeface="Calibri" panose="020F0502020204030204" pitchFamily="34" charset="0"/>
              </a:rPr>
              <a:t>?</a:t>
            </a:r>
            <a:endParaRPr b="1" dirty="0" sz="2000" lang="uk-UA" smtClean="0">
              <a:latin typeface="Calibri" panose="020F0502020204030204" pitchFamily="34" charset="0"/>
              <a:cs typeface="Calibri" panose="020F0502020204030204" pitchFamily="34" charset="0"/>
            </a:endParaRPr>
          </a:p>
          <a:p>
            <a:pPr indent="0" marL="0">
              <a:buNone/>
            </a:pPr>
            <a:endParaRPr dirty="0" sz="2000" lang="en-US">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1 We spend too much time sitting down. We need </a:t>
            </a:r>
            <a:r>
              <a:rPr dirty="0" sz="2000" lang="en-US" strike="sngStrike" u="sng">
                <a:latin typeface="Calibri" panose="020F0502020204030204" pitchFamily="34" charset="0"/>
                <a:cs typeface="Calibri" panose="020F0502020204030204" pitchFamily="34" charset="0"/>
              </a:rPr>
              <a:t>getting</a:t>
            </a:r>
            <a:r>
              <a:rPr dirty="0" sz="2000" lang="en-US" u="sng">
                <a:latin typeface="Calibri" panose="020F0502020204030204" pitchFamily="34" charset="0"/>
                <a:cs typeface="Calibri" panose="020F0502020204030204" pitchFamily="34" charset="0"/>
              </a:rPr>
              <a:t> / to get more</a:t>
            </a:r>
            <a:r>
              <a:rPr dirty="0" sz="2000" lang="en-US">
                <a:latin typeface="Calibri" panose="020F0502020204030204" pitchFamily="34" charset="0"/>
                <a:cs typeface="Calibri" panose="020F0502020204030204" pitchFamily="34" charset="0"/>
              </a:rPr>
              <a:t> exercise. (to get is correct)</a:t>
            </a:r>
          </a:p>
          <a:p>
            <a:pPr indent="0" marL="0">
              <a:buNone/>
            </a:pPr>
            <a:r>
              <a:rPr dirty="0" sz="2000" lang="en-US">
                <a:latin typeface="Calibri" panose="020F0502020204030204" pitchFamily="34" charset="0"/>
                <a:cs typeface="Calibri" panose="020F0502020204030204" pitchFamily="34" charset="0"/>
              </a:rPr>
              <a:t>2 These clothes are dirty. They all need </a:t>
            </a:r>
            <a:r>
              <a:rPr dirty="0" sz="2000" lang="en-US" u="sng">
                <a:latin typeface="Calibri" panose="020F0502020204030204" pitchFamily="34" charset="0"/>
                <a:cs typeface="Calibri" panose="020F0502020204030204" pitchFamily="34" charset="0"/>
              </a:rPr>
              <a:t>washing / to wash</a:t>
            </a:r>
            <a:r>
              <a:rPr dirty="0" sz="2000" lang="en-US">
                <a:latin typeface="Calibri" panose="020F0502020204030204" pitchFamily="34" charset="0"/>
                <a:cs typeface="Calibri" panose="020F0502020204030204" pitchFamily="34" charset="0"/>
              </a:rPr>
              <a:t>.</a:t>
            </a:r>
          </a:p>
          <a:p>
            <a:pPr indent="0" marL="0">
              <a:buNone/>
            </a:pPr>
            <a:r>
              <a:rPr dirty="0" sz="2000" lang="en-US">
                <a:latin typeface="Calibri" panose="020F0502020204030204" pitchFamily="34" charset="0"/>
                <a:cs typeface="Calibri" panose="020F0502020204030204" pitchFamily="34" charset="0"/>
              </a:rPr>
              <a:t>3 My grandmother isn’t able to look after herself any more. She needs </a:t>
            </a:r>
            <a:r>
              <a:rPr dirty="0" sz="2000" lang="en-US" u="sng">
                <a:latin typeface="Calibri" panose="020F0502020204030204" pitchFamily="34" charset="0"/>
                <a:cs typeface="Calibri" panose="020F0502020204030204" pitchFamily="34" charset="0"/>
              </a:rPr>
              <a:t>looking / to look</a:t>
            </a:r>
            <a:r>
              <a:rPr b="1" dirty="0" sz="2000" lang="en-US">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after.</a:t>
            </a:r>
          </a:p>
          <a:p>
            <a:pPr indent="0" marL="0">
              <a:buNone/>
            </a:pPr>
            <a:r>
              <a:rPr dirty="0" sz="2000" lang="en-US">
                <a:latin typeface="Calibri" panose="020F0502020204030204" pitchFamily="34" charset="0"/>
                <a:cs typeface="Calibri" panose="020F0502020204030204" pitchFamily="34" charset="0"/>
              </a:rPr>
              <a:t>4 I can’t make a decision right now. I need </a:t>
            </a:r>
            <a:r>
              <a:rPr dirty="0" sz="2000" lang="en-US" u="sng">
                <a:latin typeface="Calibri" panose="020F0502020204030204" pitchFamily="34" charset="0"/>
                <a:cs typeface="Calibri" panose="020F0502020204030204" pitchFamily="34" charset="0"/>
              </a:rPr>
              <a:t>thinking / to think</a:t>
            </a:r>
            <a:r>
              <a:rPr b="1" dirty="0" sz="2000" lang="en-US">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about it.</a:t>
            </a:r>
          </a:p>
          <a:p>
            <a:pPr indent="0" marL="0">
              <a:buNone/>
            </a:pPr>
            <a:r>
              <a:rPr dirty="0" sz="2000" lang="en-US">
                <a:latin typeface="Calibri" panose="020F0502020204030204" pitchFamily="34" charset="0"/>
                <a:cs typeface="Calibri" panose="020F0502020204030204" pitchFamily="34" charset="0"/>
              </a:rPr>
              <a:t>5 Your hair is getting very long. It will need </a:t>
            </a:r>
            <a:r>
              <a:rPr dirty="0" sz="2000" lang="en-US" u="sng">
                <a:latin typeface="Calibri" panose="020F0502020204030204" pitchFamily="34" charset="0"/>
                <a:cs typeface="Calibri" panose="020F0502020204030204" pitchFamily="34" charset="0"/>
              </a:rPr>
              <a:t>cutting / to cut</a:t>
            </a:r>
            <a:r>
              <a:rPr b="1" dirty="0" sz="2000" lang="en-US">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soon.</a:t>
            </a:r>
          </a:p>
          <a:p>
            <a:pPr indent="0" marL="0">
              <a:buNone/>
            </a:pPr>
            <a:r>
              <a:rPr dirty="0" sz="2000" lang="en-US">
                <a:latin typeface="Calibri" panose="020F0502020204030204" pitchFamily="34" charset="0"/>
                <a:cs typeface="Calibri" panose="020F0502020204030204" pitchFamily="34" charset="0"/>
              </a:rPr>
              <a:t>6 I need a change. I need </a:t>
            </a:r>
            <a:r>
              <a:rPr dirty="0" sz="2000" lang="en-US" u="sng">
                <a:latin typeface="Calibri" panose="020F0502020204030204" pitchFamily="34" charset="0"/>
                <a:cs typeface="Calibri" panose="020F0502020204030204" pitchFamily="34" charset="0"/>
              </a:rPr>
              <a:t>going / to go</a:t>
            </a:r>
            <a:r>
              <a:rPr b="1" dirty="0" sz="2000" lang="en-US">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away for a while.</a:t>
            </a:r>
          </a:p>
          <a:p>
            <a:pPr indent="0" marL="0">
              <a:buNone/>
            </a:pPr>
            <a:r>
              <a:rPr dirty="0" sz="2000" lang="en-US">
                <a:latin typeface="Calibri" panose="020F0502020204030204" pitchFamily="34" charset="0"/>
                <a:cs typeface="Calibri" panose="020F0502020204030204" pitchFamily="34" charset="0"/>
              </a:rPr>
              <a:t>7 That shirt looks fine. You don’t need </a:t>
            </a:r>
            <a:r>
              <a:rPr dirty="0" sz="2000" lang="en-US" u="sng">
                <a:latin typeface="Calibri" panose="020F0502020204030204" pitchFamily="34" charset="0"/>
                <a:cs typeface="Calibri" panose="020F0502020204030204" pitchFamily="34" charset="0"/>
              </a:rPr>
              <a:t>ironing / to iron</a:t>
            </a:r>
            <a:r>
              <a:rPr b="1" dirty="0" sz="2000" lang="en-US">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it.</a:t>
            </a:r>
          </a:p>
          <a:p>
            <a:pPr indent="0" marL="0">
              <a:buNone/>
            </a:pPr>
            <a:r>
              <a:rPr dirty="0" sz="2000" lang="en-US">
                <a:latin typeface="Calibri" panose="020F0502020204030204" pitchFamily="34" charset="0"/>
                <a:cs typeface="Calibri" panose="020F0502020204030204" pitchFamily="34" charset="0"/>
              </a:rPr>
              <a:t>8 That shirt looks fine. It doesn’t need </a:t>
            </a:r>
            <a:r>
              <a:rPr dirty="0" sz="2000" lang="en-US" u="sng">
                <a:latin typeface="Calibri" panose="020F0502020204030204" pitchFamily="34" charset="0"/>
                <a:cs typeface="Calibri" panose="020F0502020204030204" pitchFamily="34" charset="0"/>
              </a:rPr>
              <a:t>ironing / to iron</a:t>
            </a:r>
            <a:r>
              <a:rPr dirty="0" sz="2000" lang="en-US">
                <a:latin typeface="Calibri" panose="020F0502020204030204" pitchFamily="34" charset="0"/>
                <a:cs typeface="Calibri" panose="020F0502020204030204" pitchFamily="34" charset="0"/>
              </a:rPr>
              <a:t>.</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algn="ctr" blurRad="55880" dir="5400000" dist="15240" rotWithShape="0">
              <a:srgbClr val="000000">
                <a:alpha val="45000"/>
              </a:srgbClr>
            </a:outerShdw>
          </a:effectLst>
          <a:scene3d>
            <a:camera prst="orthographicFront">
              <a:rot lat="0" lon="0" rev="0"/>
            </a:camera>
            <a:lightRig dir="tl" rig="brightRoom"/>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theme>
</file>

<file path=ppt/theme/theme2.xml><?xml version="1.0" encoding="utf-8"?>
<a:theme xmlns:a="http://schemas.openxmlformats.org/drawingml/2006/main" name="Office 主题">
  <a:themeElements>
    <a:clrScheme name="Office">
      <a:dk1>
        <a:sysClr lastClr="000000" val="windowText"/>
      </a:dk1>
      <a:lt1>
        <a:sysClr lastClr="FFFFFF" val="window"/>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H Sarabun PSK"/>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H Sarabun PSK"/>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docProps/app.xml><?xml version="1.0" encoding="utf-8"?>
<Properties xmlns="http://schemas.openxmlformats.org/officeDocument/2006/extended-properties">
  <Application>Microsoft Office PowerPoint</Application>
  <ScaleCrop>0</ScaleCrop>
  <Company>SPecialiST RePack</Company>
  <LinksUpToDate>0</LinksUpToDate>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itle>Конспекти практичних занять з дисципліни «Ділова іноземна мова»  з галузі знань 14 Електрична інженерія, спеціальність 141 Електроенергетика, електротехніка та електромеханіка  Семестр 9 (30 годин)</dc:title>
  <dc:creator>Ваня Тищенко</dc:creator>
  <cp:lastModifiedBy>Ваня Тищенко</cp:lastModifiedBy>
  <dcterms:created xsi:type="dcterms:W3CDTF">2024-09-07T12:39:14Z</dcterms:created>
  <dcterms:modified xsi:type="dcterms:W3CDTF">2024-09-09T09:34:07Z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a9a0d863802749a2adcb38a83a0a914a</vt:lpwstr>
  </property>
</Properties>
</file>