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uk-UA"/>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snapToGrid="0">
      <p:cViewPr varScale="1">
        <p:scale>
          <a:sx n="101" d="100"/>
          <a:sy n="101" d="100"/>
        </p:scale>
        <p:origin x="144" y="348"/>
      </p:cViewPr>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49" name=""/>
        <p:cNvGrpSpPr/>
        <p:nvPr/>
      </p:nvGrpSpPr>
      <p:grpSpPr>
        <a:xfrm>
          <a:off x="0" y="0"/>
          <a:ext cx="0" cy="0"/>
          <a:chOff x="0" y="0"/>
          <a:chExt cx="0" cy="0"/>
        </a:xfrm>
      </p:grpSpPr>
      <p:sp>
        <p:nvSpPr>
          <p:cNvPr id="1048654"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55"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6"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7"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8"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9"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bg>
      <p:bgPr>
        <a:solidFill>
          <a:schemeClr val="accent2"/>
        </a:solidFill>
        <a:effectLst/>
      </p:bgPr>
    </p:bg>
    <p:spTree>
      <p:nvGrpSpPr>
        <p:cNvPr id="23" name=""/>
        <p:cNvGrpSpPr/>
        <p:nvPr/>
      </p:nvGrpSpPr>
      <p:grpSpPr>
        <a:xfrm>
          <a:off x="0" y="0"/>
          <a:ext cx="0" cy="0"/>
          <a:chOff x="0" y="0"/>
          <a:chExt cx="0" cy="0"/>
        </a:xfrm>
      </p:grpSpPr>
      <p:sp>
        <p:nvSpPr>
          <p:cNvPr id="1048581"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lgn="ctr">
              <a:defRPr sz="3800">
                <a:solidFill>
                  <a:srgbClr val="262626"/>
                </a:solidFill>
              </a:defRPr>
            </a:lvl1pPr>
          </a:lstStyle>
          <a:p>
            <a:r>
              <a:rPr lang="ru-RU" smtClean="0"/>
              <a:t>Образец заголовка</a:t>
            </a:r>
            <a:endParaRPr dirty="0" lang="en-US"/>
          </a:p>
        </p:txBody>
      </p:sp>
      <p:sp>
        <p:nvSpPr>
          <p:cNvPr id="1048582" name="Subtitle 2"/>
          <p:cNvSpPr>
            <a:spLocks noGrp="1"/>
          </p:cNvSpPr>
          <p:nvPr>
            <p:ph type="subTitle" idx="1"/>
          </p:nvPr>
        </p:nvSpPr>
        <p:spPr>
          <a:xfrm>
            <a:off x="2695194" y="4352544"/>
            <a:ext cx="6801612" cy="1239894"/>
          </a:xfrm>
          <a:noFill/>
        </p:spPr>
        <p:txBody>
          <a:bodyPr>
            <a:normAutofit/>
          </a:bodyPr>
          <a:lstStyle>
            <a:lvl1pPr algn="ctr" indent="0" marL="0">
              <a:buNone/>
              <a:defRPr sz="2000">
                <a:solidFill>
                  <a:schemeClr val="tx1">
                    <a:lumMod val="75000"/>
                    <a:lumOff val="25000"/>
                  </a:schemeClr>
                </a:solidFill>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smtClean="0"/>
              <a:t>Образец подзаголовка</a:t>
            </a:r>
            <a:endParaRPr dirty="0" lang="en-US"/>
          </a:p>
        </p:txBody>
      </p:sp>
      <p:sp>
        <p:nvSpPr>
          <p:cNvPr id="1048583" name="Date Placeholder 6"/>
          <p:cNvSpPr>
            <a:spLocks noGrp="1"/>
          </p:cNvSpPr>
          <p:nvPr>
            <p:ph type="dt" sz="half" idx="10"/>
          </p:nvPr>
        </p:nvSpPr>
        <p:spPr/>
        <p:txBody>
          <a:bodyPr/>
          <a:p>
            <a:fld id="{5BFB22A5-E05D-4C1E-B403-07F4339CCAF5}" type="datetimeFigureOut">
              <a:rPr lang="uk-UA" smtClean="0"/>
              <a:t>07.09.2024</a:t>
            </a:fld>
            <a:endParaRPr lang="uk-UA"/>
          </a:p>
        </p:txBody>
      </p:sp>
      <p:sp>
        <p:nvSpPr>
          <p:cNvPr id="1048584" name="Footer Placeholder 7"/>
          <p:cNvSpPr>
            <a:spLocks noGrp="1"/>
          </p:cNvSpPr>
          <p:nvPr>
            <p:ph type="ftr" sz="quarter" idx="11"/>
          </p:nvPr>
        </p:nvSpPr>
        <p:spPr/>
        <p:txBody>
          <a:bodyPr/>
          <a:p>
            <a:endParaRPr lang="uk-UA"/>
          </a:p>
        </p:txBody>
      </p:sp>
      <p:sp>
        <p:nvSpPr>
          <p:cNvPr id="1048585" name="Slide Number Placeholder 8"/>
          <p:cNvSpPr>
            <a:spLocks noGrp="1"/>
          </p:cNvSpPr>
          <p:nvPr>
            <p:ph type="sldNum" sz="quarter" idx="12"/>
          </p:nvPr>
        </p:nvSpPr>
        <p:spPr/>
        <p:txBody>
          <a:bodyPr/>
          <a:p>
            <a:fld id="{40C702D1-9480-45C8-9638-AB2C1197024B}"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2" name=""/>
        <p:cNvGrpSpPr/>
        <p:nvPr/>
      </p:nvGrpSpPr>
      <p:grpSpPr>
        <a:xfrm>
          <a:off x="0" y="0"/>
          <a:ext cx="0" cy="0"/>
          <a:chOff x="0" y="0"/>
          <a:chExt cx="0" cy="0"/>
        </a:xfrm>
      </p:grpSpPr>
      <p:sp>
        <p:nvSpPr>
          <p:cNvPr id="1048620" name="Title 1"/>
          <p:cNvSpPr>
            <a:spLocks noGrp="1"/>
          </p:cNvSpPr>
          <p:nvPr>
            <p:ph type="title"/>
          </p:nvPr>
        </p:nvSpPr>
        <p:spPr/>
        <p:txBody>
          <a:bodyPr/>
          <a:p>
            <a:r>
              <a:rPr lang="ru-RU" smtClean="0"/>
              <a:t>Образец заголовка</a:t>
            </a:r>
            <a:endParaRPr dirty="0" lang="en-US"/>
          </a:p>
        </p:txBody>
      </p:sp>
      <p:sp>
        <p:nvSpPr>
          <p:cNvPr id="1048621" name="Vertical Text Placeholder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22" name="Date Placeholder 3"/>
          <p:cNvSpPr>
            <a:spLocks noGrp="1"/>
          </p:cNvSpPr>
          <p:nvPr>
            <p:ph type="dt" sz="half" idx="10"/>
          </p:nvPr>
        </p:nvSpPr>
        <p:spPr/>
        <p:txBody>
          <a:bodyPr/>
          <a:p>
            <a:fld id="{5BFB22A5-E05D-4C1E-B403-07F4339CCAF5}" type="datetimeFigureOut">
              <a:rPr lang="uk-UA" smtClean="0"/>
              <a:t>07.09.2024</a:t>
            </a:fld>
            <a:endParaRPr lang="uk-UA"/>
          </a:p>
        </p:txBody>
      </p:sp>
      <p:sp>
        <p:nvSpPr>
          <p:cNvPr id="1048623" name="Footer Placeholder 4"/>
          <p:cNvSpPr>
            <a:spLocks noGrp="1"/>
          </p:cNvSpPr>
          <p:nvPr>
            <p:ph type="ftr" sz="quarter" idx="11"/>
          </p:nvPr>
        </p:nvSpPr>
        <p:spPr/>
        <p:txBody>
          <a:bodyPr/>
          <a:p>
            <a:endParaRPr lang="uk-UA"/>
          </a:p>
        </p:txBody>
      </p:sp>
      <p:sp>
        <p:nvSpPr>
          <p:cNvPr id="1048624" name="Slide Number Placeholder 5"/>
          <p:cNvSpPr>
            <a:spLocks noGrp="1"/>
          </p:cNvSpPr>
          <p:nvPr>
            <p:ph type="sldNum" sz="quarter" idx="12"/>
          </p:nvPr>
        </p:nvSpPr>
        <p:spPr/>
        <p:txBody>
          <a:bodyPr/>
          <a:p>
            <a:fld id="{40C702D1-9480-45C8-9638-AB2C1197024B}"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0" name=""/>
        <p:cNvGrpSpPr/>
        <p:nvPr/>
      </p:nvGrpSpPr>
      <p:grpSpPr>
        <a:xfrm>
          <a:off x="0" y="0"/>
          <a:ext cx="0" cy="0"/>
          <a:chOff x="0" y="0"/>
          <a:chExt cx="0" cy="0"/>
        </a:xfrm>
      </p:grpSpPr>
      <p:sp>
        <p:nvSpPr>
          <p:cNvPr id="1048608" name="Vertical Title 1"/>
          <p:cNvSpPr>
            <a:spLocks noGrp="1"/>
          </p:cNvSpPr>
          <p:nvPr>
            <p:ph type="title" orient="vert"/>
          </p:nvPr>
        </p:nvSpPr>
        <p:spPr>
          <a:xfrm>
            <a:off x="8653112" y="937260"/>
            <a:ext cx="1298608" cy="4983480"/>
          </a:xfrm>
        </p:spPr>
        <p:txBody>
          <a:bodyPr vert="eaVert"/>
          <a:p>
            <a:r>
              <a:rPr lang="ru-RU" smtClean="0"/>
              <a:t>Образец заголовка</a:t>
            </a:r>
            <a:endParaRPr dirty="0" lang="en-US"/>
          </a:p>
        </p:txBody>
      </p:sp>
      <p:sp>
        <p:nvSpPr>
          <p:cNvPr id="1048609" name="Vertical Text Placeholder 2"/>
          <p:cNvSpPr>
            <a:spLocks noGrp="1"/>
          </p:cNvSpPr>
          <p:nvPr>
            <p:ph type="body" orient="vert" idx="1"/>
          </p:nvPr>
        </p:nvSpPr>
        <p:spPr>
          <a:xfrm>
            <a:off x="2231136" y="937260"/>
            <a:ext cx="6198489" cy="4983480"/>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10" name="Date Placeholder 3"/>
          <p:cNvSpPr>
            <a:spLocks noGrp="1"/>
          </p:cNvSpPr>
          <p:nvPr>
            <p:ph type="dt" sz="half" idx="10"/>
          </p:nvPr>
        </p:nvSpPr>
        <p:spPr/>
        <p:txBody>
          <a:bodyPr/>
          <a:p>
            <a:fld id="{5BFB22A5-E05D-4C1E-B403-07F4339CCAF5}" type="datetimeFigureOut">
              <a:rPr lang="uk-UA" smtClean="0"/>
              <a:t>07.09.2024</a:t>
            </a:fld>
            <a:endParaRPr lang="uk-UA"/>
          </a:p>
        </p:txBody>
      </p:sp>
      <p:sp>
        <p:nvSpPr>
          <p:cNvPr id="1048611" name="Footer Placeholder 4"/>
          <p:cNvSpPr>
            <a:spLocks noGrp="1"/>
          </p:cNvSpPr>
          <p:nvPr>
            <p:ph type="ftr" sz="quarter" idx="11"/>
          </p:nvPr>
        </p:nvSpPr>
        <p:spPr/>
        <p:txBody>
          <a:bodyPr/>
          <a:p>
            <a:endParaRPr lang="uk-UA"/>
          </a:p>
        </p:txBody>
      </p:sp>
      <p:sp>
        <p:nvSpPr>
          <p:cNvPr id="1048612" name="Slide Number Placeholder 5"/>
          <p:cNvSpPr>
            <a:spLocks noGrp="1"/>
          </p:cNvSpPr>
          <p:nvPr>
            <p:ph type="sldNum" sz="quarter" idx="12"/>
          </p:nvPr>
        </p:nvSpPr>
        <p:spPr/>
        <p:txBody>
          <a:bodyPr/>
          <a:p>
            <a:fld id="{40C702D1-9480-45C8-9638-AB2C1197024B}"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7" name=""/>
        <p:cNvGrpSpPr/>
        <p:nvPr/>
      </p:nvGrpSpPr>
      <p:grpSpPr>
        <a:xfrm>
          <a:off x="0" y="0"/>
          <a:ext cx="0" cy="0"/>
          <a:chOff x="0" y="0"/>
          <a:chExt cx="0" cy="0"/>
        </a:xfrm>
      </p:grpSpPr>
      <p:sp>
        <p:nvSpPr>
          <p:cNvPr id="1048587" name="Title 1"/>
          <p:cNvSpPr>
            <a:spLocks noGrp="1"/>
          </p:cNvSpPr>
          <p:nvPr>
            <p:ph type="title"/>
          </p:nvPr>
        </p:nvSpPr>
        <p:spPr/>
        <p:txBody>
          <a:bodyPr/>
          <a:p>
            <a:r>
              <a:rPr lang="ru-RU" smtClean="0"/>
              <a:t>Образец заголовка</a:t>
            </a:r>
            <a:endParaRPr dirty="0" lang="en-US"/>
          </a:p>
        </p:txBody>
      </p:sp>
      <p:sp>
        <p:nvSpPr>
          <p:cNvPr id="1048588" name="Content Placeholder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589" name="Date Placeholder 6"/>
          <p:cNvSpPr>
            <a:spLocks noGrp="1"/>
          </p:cNvSpPr>
          <p:nvPr>
            <p:ph type="dt" sz="half" idx="10"/>
          </p:nvPr>
        </p:nvSpPr>
        <p:spPr/>
        <p:txBody>
          <a:bodyPr/>
          <a:p>
            <a:fld id="{5BFB22A5-E05D-4C1E-B403-07F4339CCAF5}" type="datetimeFigureOut">
              <a:rPr lang="uk-UA" smtClean="0"/>
              <a:t>07.09.2024</a:t>
            </a:fld>
            <a:endParaRPr lang="uk-UA"/>
          </a:p>
        </p:txBody>
      </p:sp>
      <p:sp>
        <p:nvSpPr>
          <p:cNvPr id="1048590" name="Footer Placeholder 7"/>
          <p:cNvSpPr>
            <a:spLocks noGrp="1"/>
          </p:cNvSpPr>
          <p:nvPr>
            <p:ph type="ftr" sz="quarter" idx="11"/>
          </p:nvPr>
        </p:nvSpPr>
        <p:spPr/>
        <p:txBody>
          <a:bodyPr/>
          <a:p>
            <a:endParaRPr lang="uk-UA"/>
          </a:p>
        </p:txBody>
      </p:sp>
      <p:sp>
        <p:nvSpPr>
          <p:cNvPr id="1048591" name="Slide Number Placeholder 8"/>
          <p:cNvSpPr>
            <a:spLocks noGrp="1"/>
          </p:cNvSpPr>
          <p:nvPr>
            <p:ph type="sldNum" sz="quarter" idx="12"/>
          </p:nvPr>
        </p:nvSpPr>
        <p:spPr/>
        <p:txBody>
          <a:bodyPr/>
          <a:p>
            <a:fld id="{40C702D1-9480-45C8-9638-AB2C1197024B}"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bg>
      <p:bgPr>
        <a:solidFill>
          <a:schemeClr val="accent1"/>
        </a:solidFill>
        <a:effectLst/>
      </p:bgPr>
    </p:bg>
    <p:spTree>
      <p:nvGrpSpPr>
        <p:cNvPr id="43" name=""/>
        <p:cNvGrpSpPr/>
        <p:nvPr/>
      </p:nvGrpSpPr>
      <p:grpSpPr>
        <a:xfrm>
          <a:off x="0" y="0"/>
          <a:ext cx="0" cy="0"/>
          <a:chOff x="0" y="0"/>
          <a:chExt cx="0" cy="0"/>
        </a:xfrm>
      </p:grpSpPr>
      <p:sp>
        <p:nvSpPr>
          <p:cNvPr id="1048625"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anchor="ctr" anchorCtr="1" lIns="274320" rIns="274320">
            <a:normAutofit/>
          </a:bodyPr>
          <a:lstStyle>
            <a:lvl1pPr>
              <a:defRPr sz="3800">
                <a:solidFill>
                  <a:srgbClr val="262626"/>
                </a:solidFill>
              </a:defRPr>
            </a:lvl1pPr>
          </a:lstStyle>
          <a:p>
            <a:r>
              <a:rPr lang="ru-RU" smtClean="0"/>
              <a:t>Образец заголовка</a:t>
            </a:r>
            <a:endParaRPr dirty="0" lang="en-US"/>
          </a:p>
        </p:txBody>
      </p:sp>
      <p:sp>
        <p:nvSpPr>
          <p:cNvPr id="1048626" name="Text Placeholder 2"/>
          <p:cNvSpPr>
            <a:spLocks noGrp="1"/>
          </p:cNvSpPr>
          <p:nvPr>
            <p:ph type="body" idx="1"/>
          </p:nvPr>
        </p:nvSpPr>
        <p:spPr>
          <a:xfrm>
            <a:off x="2695194" y="4352465"/>
            <a:ext cx="6801612" cy="1265082"/>
          </a:xfrm>
        </p:spPr>
        <p:txBody>
          <a:bodyPr anchor="t" anchorCtr="1">
            <a:normAutofit/>
          </a:bodyPr>
          <a:lstStyle>
            <a:lvl1pPr indent="0" marL="0">
              <a:buNone/>
              <a:defRPr sz="20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ru-RU" smtClean="0"/>
              <a:t>Образец текста</a:t>
            </a:r>
          </a:p>
        </p:txBody>
      </p:sp>
      <p:sp>
        <p:nvSpPr>
          <p:cNvPr id="1048627" name="Date Placeholder 6"/>
          <p:cNvSpPr>
            <a:spLocks noGrp="1"/>
          </p:cNvSpPr>
          <p:nvPr>
            <p:ph type="dt" sz="half" idx="10"/>
          </p:nvPr>
        </p:nvSpPr>
        <p:spPr/>
        <p:txBody>
          <a:bodyPr/>
          <a:p>
            <a:fld id="{5BFB22A5-E05D-4C1E-B403-07F4339CCAF5}" type="datetimeFigureOut">
              <a:rPr lang="uk-UA" smtClean="0"/>
              <a:t>07.09.2024</a:t>
            </a:fld>
            <a:endParaRPr lang="uk-UA"/>
          </a:p>
        </p:txBody>
      </p:sp>
      <p:sp>
        <p:nvSpPr>
          <p:cNvPr id="1048628" name="Footer Placeholder 7"/>
          <p:cNvSpPr>
            <a:spLocks noGrp="1"/>
          </p:cNvSpPr>
          <p:nvPr>
            <p:ph type="ftr" sz="quarter" idx="11"/>
          </p:nvPr>
        </p:nvSpPr>
        <p:spPr/>
        <p:txBody>
          <a:bodyPr/>
          <a:p>
            <a:endParaRPr lang="uk-UA"/>
          </a:p>
        </p:txBody>
      </p:sp>
      <p:sp>
        <p:nvSpPr>
          <p:cNvPr id="1048629" name="Slide Number Placeholder 8"/>
          <p:cNvSpPr>
            <a:spLocks noGrp="1"/>
          </p:cNvSpPr>
          <p:nvPr>
            <p:ph type="sldNum" sz="quarter" idx="12"/>
          </p:nvPr>
        </p:nvSpPr>
        <p:spPr/>
        <p:txBody>
          <a:bodyPr/>
          <a:p>
            <a:fld id="{40C702D1-9480-45C8-9638-AB2C1197024B}" type="slidenum">
              <a:rPr lang="uk-UA" smtClean="0"/>
              <a:t>‹#›</a:t>
            </a:fld>
            <a:endParaRPr lang="uk-UA"/>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4" name=""/>
        <p:cNvGrpSpPr/>
        <p:nvPr/>
      </p:nvGrpSpPr>
      <p:grpSpPr>
        <a:xfrm>
          <a:off x="0" y="0"/>
          <a:ext cx="0" cy="0"/>
          <a:chOff x="0" y="0"/>
          <a:chExt cx="0" cy="0"/>
        </a:xfrm>
      </p:grpSpPr>
      <p:sp>
        <p:nvSpPr>
          <p:cNvPr id="1048630" name="Title 1"/>
          <p:cNvSpPr>
            <a:spLocks noGrp="1"/>
          </p:cNvSpPr>
          <p:nvPr>
            <p:ph type="title"/>
          </p:nvPr>
        </p:nvSpPr>
        <p:spPr/>
        <p:txBody>
          <a:bodyPr/>
          <a:p>
            <a:r>
              <a:rPr lang="ru-RU" smtClean="0"/>
              <a:t>Образец заголовка</a:t>
            </a:r>
            <a:endParaRPr dirty="0" lang="en-US"/>
          </a:p>
        </p:txBody>
      </p:sp>
      <p:sp>
        <p:nvSpPr>
          <p:cNvPr id="1048631" name="Content Placeholder 2"/>
          <p:cNvSpPr>
            <a:spLocks noGrp="1"/>
          </p:cNvSpPr>
          <p:nvPr>
            <p:ph sz="half" idx="1"/>
          </p:nvPr>
        </p:nvSpPr>
        <p:spPr>
          <a:xfrm>
            <a:off x="1581912" y="2638044"/>
            <a:ext cx="4271771"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2" name="Content Placeholder 3"/>
          <p:cNvSpPr>
            <a:spLocks noGrp="1"/>
          </p:cNvSpPr>
          <p:nvPr>
            <p:ph sz="half" idx="2"/>
          </p:nvPr>
        </p:nvSpPr>
        <p:spPr>
          <a:xfrm>
            <a:off x="6338315" y="2638044"/>
            <a:ext cx="4270247" cy="3101982"/>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3" name="Date Placeholder 7"/>
          <p:cNvSpPr>
            <a:spLocks noGrp="1"/>
          </p:cNvSpPr>
          <p:nvPr>
            <p:ph type="dt" sz="half" idx="10"/>
          </p:nvPr>
        </p:nvSpPr>
        <p:spPr/>
        <p:txBody>
          <a:bodyPr/>
          <a:p>
            <a:fld id="{5BFB22A5-E05D-4C1E-B403-07F4339CCAF5}" type="datetimeFigureOut">
              <a:rPr lang="uk-UA" smtClean="0"/>
              <a:t>07.09.2024</a:t>
            </a:fld>
            <a:endParaRPr lang="uk-UA"/>
          </a:p>
        </p:txBody>
      </p:sp>
      <p:sp>
        <p:nvSpPr>
          <p:cNvPr id="1048634" name="Footer Placeholder 8"/>
          <p:cNvSpPr>
            <a:spLocks noGrp="1"/>
          </p:cNvSpPr>
          <p:nvPr>
            <p:ph type="ftr" sz="quarter" idx="11"/>
          </p:nvPr>
        </p:nvSpPr>
        <p:spPr/>
        <p:txBody>
          <a:bodyPr/>
          <a:p>
            <a:endParaRPr lang="uk-UA"/>
          </a:p>
        </p:txBody>
      </p:sp>
      <p:sp>
        <p:nvSpPr>
          <p:cNvPr id="1048635" name="Slide Number Placeholder 9"/>
          <p:cNvSpPr>
            <a:spLocks noGrp="1"/>
          </p:cNvSpPr>
          <p:nvPr>
            <p:ph type="sldNum" sz="quarter" idx="12"/>
          </p:nvPr>
        </p:nvSpPr>
        <p:spPr/>
        <p:txBody>
          <a:bodyPr/>
          <a:p>
            <a:fld id="{40C702D1-9480-45C8-9638-AB2C1197024B}"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5" name=""/>
        <p:cNvGrpSpPr/>
        <p:nvPr/>
      </p:nvGrpSpPr>
      <p:grpSpPr>
        <a:xfrm>
          <a:off x="0" y="0"/>
          <a:ext cx="0" cy="0"/>
          <a:chOff x="0" y="0"/>
          <a:chExt cx="0" cy="0"/>
        </a:xfrm>
      </p:grpSpPr>
      <p:sp>
        <p:nvSpPr>
          <p:cNvPr id="1048636" name="Text Placeholder 2"/>
          <p:cNvSpPr>
            <a:spLocks noGrp="1"/>
          </p:cNvSpPr>
          <p:nvPr>
            <p:ph type="body" idx="1"/>
          </p:nvPr>
        </p:nvSpPr>
        <p:spPr>
          <a:xfrm>
            <a:off x="158343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37" name="Content Placeholder 3"/>
          <p:cNvSpPr>
            <a:spLocks noGrp="1"/>
          </p:cNvSpPr>
          <p:nvPr>
            <p:ph sz="half" idx="2"/>
          </p:nvPr>
        </p:nvSpPr>
        <p:spPr>
          <a:xfrm>
            <a:off x="1583436" y="3143250"/>
            <a:ext cx="4270248"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8" name="Content Placeholder 5"/>
          <p:cNvSpPr>
            <a:spLocks noGrp="1"/>
          </p:cNvSpPr>
          <p:nvPr>
            <p:ph sz="quarter" idx="4"/>
          </p:nvPr>
        </p:nvSpPr>
        <p:spPr>
          <a:xfrm>
            <a:off x="6338316" y="3143250"/>
            <a:ext cx="4253484" cy="2596776"/>
          </a:xfrm>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39" name="Text Placeholder 4"/>
          <p:cNvSpPr>
            <a:spLocks noGrp="1"/>
          </p:cNvSpPr>
          <p:nvPr>
            <p:ph type="body" sz="quarter" idx="13"/>
          </p:nvPr>
        </p:nvSpPr>
        <p:spPr>
          <a:xfrm>
            <a:off x="6338316" y="2313433"/>
            <a:ext cx="4270248" cy="704087"/>
          </a:xfrm>
        </p:spPr>
        <p:txBody>
          <a:bodyPr anchor="b" anchorCtr="1">
            <a:normAutofit/>
          </a:bodyPr>
          <a:lstStyle>
            <a:lvl1pPr algn="ctr" indent="0" marL="0">
              <a:buNone/>
              <a:defRPr baseline="0" b="0" cap="all" sz="1900" spc="100">
                <a:solidFill>
                  <a:schemeClr val="accent2">
                    <a:lumMod val="75000"/>
                  </a:schemeClr>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40" name="Date Placeholder 6"/>
          <p:cNvSpPr>
            <a:spLocks noGrp="1"/>
          </p:cNvSpPr>
          <p:nvPr>
            <p:ph type="dt" sz="half" idx="10"/>
          </p:nvPr>
        </p:nvSpPr>
        <p:spPr/>
        <p:txBody>
          <a:bodyPr/>
          <a:p>
            <a:fld id="{5BFB22A5-E05D-4C1E-B403-07F4339CCAF5}" type="datetimeFigureOut">
              <a:rPr lang="uk-UA" smtClean="0"/>
              <a:t>07.09.2024</a:t>
            </a:fld>
            <a:endParaRPr lang="uk-UA"/>
          </a:p>
        </p:txBody>
      </p:sp>
      <p:sp>
        <p:nvSpPr>
          <p:cNvPr id="1048641" name="Footer Placeholder 7"/>
          <p:cNvSpPr>
            <a:spLocks noGrp="1"/>
          </p:cNvSpPr>
          <p:nvPr>
            <p:ph type="ftr" sz="quarter" idx="11"/>
          </p:nvPr>
        </p:nvSpPr>
        <p:spPr/>
        <p:txBody>
          <a:bodyPr/>
          <a:p>
            <a:endParaRPr lang="uk-UA"/>
          </a:p>
        </p:txBody>
      </p:sp>
      <p:sp>
        <p:nvSpPr>
          <p:cNvPr id="1048642" name="Slide Number Placeholder 8"/>
          <p:cNvSpPr>
            <a:spLocks noGrp="1"/>
          </p:cNvSpPr>
          <p:nvPr>
            <p:ph type="sldNum" sz="quarter" idx="12"/>
          </p:nvPr>
        </p:nvSpPr>
        <p:spPr/>
        <p:txBody>
          <a:bodyPr/>
          <a:p>
            <a:fld id="{40C702D1-9480-45C8-9638-AB2C1197024B}" type="slidenum">
              <a:rPr lang="uk-UA" smtClean="0"/>
              <a:t>‹#›</a:t>
            </a:fld>
            <a:endParaRPr lang="uk-UA"/>
          </a:p>
        </p:txBody>
      </p:sp>
      <p:sp>
        <p:nvSpPr>
          <p:cNvPr id="1048643" name="Title 9"/>
          <p:cNvSpPr>
            <a:spLocks noGrp="1"/>
          </p:cNvSpPr>
          <p:nvPr>
            <p:ph type="title"/>
          </p:nvPr>
        </p:nvSpPr>
        <p:spPr/>
        <p:txBody>
          <a:bodyPr/>
          <a:p>
            <a:r>
              <a:rPr lang="ru-RU" smtClean="0"/>
              <a:t>Образец заголовка</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9" name=""/>
        <p:cNvGrpSpPr/>
        <p:nvPr/>
      </p:nvGrpSpPr>
      <p:grpSpPr>
        <a:xfrm>
          <a:off x="0" y="0"/>
          <a:ext cx="0" cy="0"/>
          <a:chOff x="0" y="0"/>
          <a:chExt cx="0" cy="0"/>
        </a:xfrm>
      </p:grpSpPr>
      <p:sp>
        <p:nvSpPr>
          <p:cNvPr id="1048604" name="Title 1"/>
          <p:cNvSpPr>
            <a:spLocks noGrp="1"/>
          </p:cNvSpPr>
          <p:nvPr>
            <p:ph type="title"/>
          </p:nvPr>
        </p:nvSpPr>
        <p:spPr/>
        <p:txBody>
          <a:bodyPr/>
          <a:p>
            <a:r>
              <a:rPr lang="ru-RU" smtClean="0"/>
              <a:t>Образец заголовка</a:t>
            </a:r>
            <a:endParaRPr dirty="0" lang="en-US"/>
          </a:p>
        </p:txBody>
      </p:sp>
      <p:sp>
        <p:nvSpPr>
          <p:cNvPr id="1048605" name="Date Placeholder 2"/>
          <p:cNvSpPr>
            <a:spLocks noGrp="1"/>
          </p:cNvSpPr>
          <p:nvPr>
            <p:ph type="dt" sz="half" idx="10"/>
          </p:nvPr>
        </p:nvSpPr>
        <p:spPr/>
        <p:txBody>
          <a:bodyPr/>
          <a:p>
            <a:fld id="{5BFB22A5-E05D-4C1E-B403-07F4339CCAF5}" type="datetimeFigureOut">
              <a:rPr lang="uk-UA" smtClean="0"/>
              <a:t>07.09.2024</a:t>
            </a:fld>
            <a:endParaRPr lang="uk-UA"/>
          </a:p>
        </p:txBody>
      </p:sp>
      <p:sp>
        <p:nvSpPr>
          <p:cNvPr id="1048606" name="Footer Placeholder 3"/>
          <p:cNvSpPr>
            <a:spLocks noGrp="1"/>
          </p:cNvSpPr>
          <p:nvPr>
            <p:ph type="ftr" sz="quarter" idx="11"/>
          </p:nvPr>
        </p:nvSpPr>
        <p:spPr/>
        <p:txBody>
          <a:bodyPr/>
          <a:p>
            <a:endParaRPr lang="uk-UA"/>
          </a:p>
        </p:txBody>
      </p:sp>
      <p:sp>
        <p:nvSpPr>
          <p:cNvPr id="1048607" name="Slide Number Placeholder 4"/>
          <p:cNvSpPr>
            <a:spLocks noGrp="1"/>
          </p:cNvSpPr>
          <p:nvPr>
            <p:ph type="sldNum" sz="quarter" idx="12"/>
          </p:nvPr>
        </p:nvSpPr>
        <p:spPr/>
        <p:txBody>
          <a:bodyPr/>
          <a:p>
            <a:fld id="{40C702D1-9480-45C8-9638-AB2C1197024B}"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6" name=""/>
        <p:cNvGrpSpPr/>
        <p:nvPr/>
      </p:nvGrpSpPr>
      <p:grpSpPr>
        <a:xfrm>
          <a:off x="0" y="0"/>
          <a:ext cx="0" cy="0"/>
          <a:chOff x="0" y="0"/>
          <a:chExt cx="0" cy="0"/>
        </a:xfrm>
      </p:grpSpPr>
      <p:sp>
        <p:nvSpPr>
          <p:cNvPr id="1048644" name="Date Placeholder 1"/>
          <p:cNvSpPr>
            <a:spLocks noGrp="1"/>
          </p:cNvSpPr>
          <p:nvPr>
            <p:ph type="dt" sz="half" idx="10"/>
          </p:nvPr>
        </p:nvSpPr>
        <p:spPr/>
        <p:txBody>
          <a:bodyPr/>
          <a:p>
            <a:fld id="{5BFB22A5-E05D-4C1E-B403-07F4339CCAF5}" type="datetimeFigureOut">
              <a:rPr lang="uk-UA" smtClean="0"/>
              <a:t>07.09.2024</a:t>
            </a:fld>
            <a:endParaRPr lang="uk-UA"/>
          </a:p>
        </p:txBody>
      </p:sp>
      <p:sp>
        <p:nvSpPr>
          <p:cNvPr id="1048645" name="Footer Placeholder 2"/>
          <p:cNvSpPr>
            <a:spLocks noGrp="1"/>
          </p:cNvSpPr>
          <p:nvPr>
            <p:ph type="ftr" sz="quarter" idx="11"/>
          </p:nvPr>
        </p:nvSpPr>
        <p:spPr/>
        <p:txBody>
          <a:bodyPr/>
          <a:p>
            <a:endParaRPr lang="uk-UA"/>
          </a:p>
        </p:txBody>
      </p:sp>
      <p:sp>
        <p:nvSpPr>
          <p:cNvPr id="1048646" name="Slide Number Placeholder 3"/>
          <p:cNvSpPr>
            <a:spLocks noGrp="1"/>
          </p:cNvSpPr>
          <p:nvPr>
            <p:ph type="sldNum" sz="quarter" idx="12"/>
          </p:nvPr>
        </p:nvSpPr>
        <p:spPr/>
        <p:txBody>
          <a:bodyPr/>
          <a:p>
            <a:fld id="{40C702D1-9480-45C8-9638-AB2C1197024B}"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47" name=""/>
        <p:cNvGrpSpPr/>
        <p:nvPr/>
      </p:nvGrpSpPr>
      <p:grpSpPr>
        <a:xfrm>
          <a:off x="0" y="0"/>
          <a:ext cx="0" cy="0"/>
          <a:chOff x="0" y="0"/>
          <a:chExt cx="0" cy="0"/>
        </a:xfrm>
      </p:grpSpPr>
      <p:sp>
        <p:nvSpPr>
          <p:cNvPr id="1048647" name="Rectangle 25"/>
          <p:cNvSpPr/>
          <p:nvPr/>
        </p:nvSpPr>
        <p:spPr>
          <a:xfrm>
            <a:off x="0" y="0"/>
            <a:ext cx="6096000"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48"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dirty="0" lang="en-US"/>
          </a:p>
        </p:txBody>
      </p:sp>
      <p:sp>
        <p:nvSpPr>
          <p:cNvPr id="1048649"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1048650" name="Text Placeholder 3"/>
          <p:cNvSpPr>
            <a:spLocks noGrp="1"/>
          </p:cNvSpPr>
          <p:nvPr>
            <p:ph type="body" sz="half" idx="2"/>
          </p:nvPr>
        </p:nvSpPr>
        <p:spPr>
          <a:xfrm>
            <a:off x="1115568" y="3549918"/>
            <a:ext cx="3794760" cy="2194036"/>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51" name="Date Placeholder 8"/>
          <p:cNvSpPr>
            <a:spLocks noGrp="1"/>
          </p:cNvSpPr>
          <p:nvPr>
            <p:ph type="dt" sz="half" idx="10"/>
          </p:nvPr>
        </p:nvSpPr>
        <p:spPr/>
        <p:txBody>
          <a:bodyPr/>
          <a:p>
            <a:fld id="{5BFB22A5-E05D-4C1E-B403-07F4339CCAF5}" type="datetimeFigureOut">
              <a:rPr lang="uk-UA" smtClean="0"/>
              <a:t>07.09.2024</a:t>
            </a:fld>
            <a:endParaRPr lang="uk-UA"/>
          </a:p>
        </p:txBody>
      </p:sp>
      <p:sp>
        <p:nvSpPr>
          <p:cNvPr id="1048652"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53" name="Slide Number Placeholder 10"/>
          <p:cNvSpPr>
            <a:spLocks noGrp="1"/>
          </p:cNvSpPr>
          <p:nvPr>
            <p:ph type="sldNum" sz="quarter" idx="12"/>
          </p:nvPr>
        </p:nvSpPr>
        <p:spPr/>
        <p:txBody>
          <a:bodyPr/>
          <a:p>
            <a:fld id="{40C702D1-9480-45C8-9638-AB2C1197024B}"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41" name=""/>
        <p:cNvGrpSpPr/>
        <p:nvPr/>
      </p:nvGrpSpPr>
      <p:grpSpPr>
        <a:xfrm>
          <a:off x="0" y="0"/>
          <a:ext cx="0" cy="0"/>
          <a:chOff x="0" y="0"/>
          <a:chExt cx="0" cy="0"/>
        </a:xfrm>
      </p:grpSpPr>
      <p:sp>
        <p:nvSpPr>
          <p:cNvPr id="1048613" name="Rectangle 17"/>
          <p:cNvSpPr/>
          <p:nvPr/>
        </p:nvSpPr>
        <p:spPr>
          <a:xfrm>
            <a:off x="0" y="0"/>
            <a:ext cx="6095999" cy="6858000"/>
          </a:xfrm>
          <a:prstGeom prst="rect"/>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14"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dirty="0" lang="en-US"/>
          </a:p>
        </p:txBody>
      </p:sp>
      <p:sp>
        <p:nvSpPr>
          <p:cNvPr id="1048615" name="Picture Placeholder 2"/>
          <p:cNvSpPr>
            <a:spLocks noChangeAspect="1" noGrp="1"/>
          </p:cNvSpPr>
          <p:nvPr>
            <p:ph type="pic" idx="1"/>
          </p:nvPr>
        </p:nvSpPr>
        <p:spPr>
          <a:xfrm>
            <a:off x="6095999" y="0"/>
            <a:ext cx="6102097" cy="6858000"/>
          </a:xfrm>
          <a:solidFill>
            <a:schemeClr val="bg1">
              <a:lumMod val="75000"/>
            </a:schemeClr>
          </a:solidFill>
        </p:spPr>
        <p:txBody>
          <a:bodyPr anchor="t"/>
          <a:lstStyle>
            <a:lvl1pPr indent="0" marL="0">
              <a:buNone/>
              <a:defRPr sz="3200">
                <a:solidFill>
                  <a:schemeClr val="bg1">
                    <a:lumMod val="85000"/>
                    <a:lumOff val="15000"/>
                  </a:schemeClr>
                </a:solidFill>
              </a:defRPr>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smtClean="0"/>
              <a:t>Вставка рисунка</a:t>
            </a:r>
            <a:endParaRPr dirty="0" lang="en-US"/>
          </a:p>
        </p:txBody>
      </p:sp>
      <p:sp>
        <p:nvSpPr>
          <p:cNvPr id="1048616" name="Text Placeholder 3"/>
          <p:cNvSpPr>
            <a:spLocks noGrp="1"/>
          </p:cNvSpPr>
          <p:nvPr>
            <p:ph type="body" sz="half" idx="2"/>
          </p:nvPr>
        </p:nvSpPr>
        <p:spPr>
          <a:xfrm>
            <a:off x="1115568" y="3549918"/>
            <a:ext cx="3794760" cy="2194037"/>
          </a:xfrm>
        </p:spPr>
        <p:txBody>
          <a:bodyPr anchor="t" anchorCtr="1">
            <a:normAutofit/>
          </a:bodyPr>
          <a:lstStyle>
            <a:lvl1pPr algn="ctr" indent="0" marL="0">
              <a:buNone/>
              <a:defRPr sz="1500">
                <a:solidFill>
                  <a:srgbClr val="FFFFFF"/>
                </a:solidFill>
              </a:defRPr>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ru-RU" smtClean="0"/>
              <a:t>Образец текста</a:t>
            </a:r>
          </a:p>
        </p:txBody>
      </p:sp>
      <p:sp>
        <p:nvSpPr>
          <p:cNvPr id="1048617" name="Date Placeholder 7"/>
          <p:cNvSpPr>
            <a:spLocks noGrp="1"/>
          </p:cNvSpPr>
          <p:nvPr>
            <p:ph type="dt" sz="half" idx="10"/>
          </p:nvPr>
        </p:nvSpPr>
        <p:spPr/>
        <p:txBody>
          <a:bodyPr/>
          <a:lstStyle>
            <a:lvl1pPr>
              <a:defRPr>
                <a:solidFill>
                  <a:srgbClr val="FFFFFF"/>
                </a:solidFill>
                <a:effectLst>
                  <a:outerShdw algn="tl" blurRad="50800" dir="2700000" dist="38100" rotWithShape="0">
                    <a:prstClr val="black">
                      <a:alpha val="43000"/>
                    </a:prstClr>
                  </a:outerShdw>
                </a:effectLst>
              </a:defRPr>
            </a:lvl1pPr>
          </a:lstStyle>
          <a:p>
            <a:fld id="{5BFB22A5-E05D-4C1E-B403-07F4339CCAF5}" type="datetimeFigureOut">
              <a:rPr lang="uk-UA" smtClean="0"/>
              <a:t>07.09.2024</a:t>
            </a:fld>
            <a:endParaRPr lang="uk-UA"/>
          </a:p>
        </p:txBody>
      </p:sp>
      <p:sp>
        <p:nvSpPr>
          <p:cNvPr id="1048618"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uk-UA"/>
          </a:p>
        </p:txBody>
      </p:sp>
      <p:sp>
        <p:nvSpPr>
          <p:cNvPr id="1048619" name="Slide Number Placeholder 9"/>
          <p:cNvSpPr>
            <a:spLocks noGrp="1"/>
          </p:cNvSpPr>
          <p:nvPr>
            <p:ph type="sldNum" sz="quarter" idx="12"/>
          </p:nvPr>
        </p:nvSpPr>
        <p:spPr/>
        <p:txBody>
          <a:bodyPr/>
          <a:p>
            <a:fld id="{40C702D1-9480-45C8-9638-AB2C1197024B}"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1" name=""/>
        <p:cNvGrpSpPr/>
        <p:nvPr/>
      </p:nvGrpSpPr>
      <p:grpSpPr>
        <a:xfrm>
          <a:off x="0" y="0"/>
          <a:ext cx="0" cy="0"/>
          <a:chOff x="0" y="0"/>
          <a:chExt cx="0" cy="0"/>
        </a:xfrm>
      </p:grpSpPr>
      <p:sp>
        <p:nvSpPr>
          <p:cNvPr id="1048576" name="Title Placeholder 1"/>
          <p:cNvSpPr>
            <a:spLocks noGrp="1"/>
          </p:cNvSpPr>
          <p:nvPr>
            <p:ph type="title"/>
          </p:nvPr>
        </p:nvSpPr>
        <p:spPr bwMode="black">
          <a:xfrm>
            <a:off x="2231136" y="964692"/>
            <a:ext cx="7729728" cy="1188720"/>
          </a:xfrm>
          <a:prstGeom prst="rect"/>
          <a:solidFill>
            <a:srgbClr val="FFFFFF"/>
          </a:solidFill>
          <a:ln w="31750" cap="sq">
            <a:solidFill>
              <a:srgbClr val="404040"/>
            </a:solidFill>
            <a:miter lim="800000"/>
          </a:ln>
        </p:spPr>
        <p:txBody>
          <a:bodyPr anchor="ctr" bIns="182880" lIns="182880" rIns="182880" rtlCol="0" tIns="182880" vert="horz">
            <a:normAutofit/>
          </a:bodyPr>
          <a:p>
            <a:r>
              <a:rPr lang="ru-RU" smtClean="0"/>
              <a:t>Образец заголовка</a:t>
            </a:r>
            <a:endParaRPr dirty="0" lang="en-US"/>
          </a:p>
        </p:txBody>
      </p:sp>
      <p:sp>
        <p:nvSpPr>
          <p:cNvPr id="1048577" name="Text Placeholder 2"/>
          <p:cNvSpPr>
            <a:spLocks noGrp="1"/>
          </p:cNvSpPr>
          <p:nvPr>
            <p:ph type="body" idx="1"/>
          </p:nvPr>
        </p:nvSpPr>
        <p:spPr>
          <a:xfrm>
            <a:off x="2231136" y="2638044"/>
            <a:ext cx="7729728" cy="3101983"/>
          </a:xfrm>
          <a:prstGeom prst="rect"/>
        </p:spPr>
        <p:txBody>
          <a:bodyPr bIns="45720" lIns="91440" rIns="91440" rtlCol="0" tIns="45720" vert="horz">
            <a:normAutofit/>
          </a:bodyPr>
          <a:p>
            <a:pPr lvl="0"/>
            <a:r>
              <a:rPr dirty="0" lang="en-US"/>
              <a:t>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7821429" y="6238816"/>
            <a:ext cx="2753746" cy="323968"/>
          </a:xfrm>
          <a:prstGeom prst="rect"/>
        </p:spPr>
        <p:txBody>
          <a:bodyPr anchor="ctr" bIns="45720" lIns="91440" rIns="91440" rtlCol="0" tIns="45720" vert="horz"/>
          <a:lstStyle>
            <a:lvl1pPr algn="r">
              <a:defRPr sz="1050">
                <a:solidFill>
                  <a:schemeClr val="tx1">
                    <a:alpha val="70000"/>
                  </a:schemeClr>
                </a:solidFill>
              </a:defRPr>
            </a:lvl1pPr>
          </a:lstStyle>
          <a:p>
            <a:fld id="{5BFB22A5-E05D-4C1E-B403-07F4339CCAF5}" type="datetimeFigureOut">
              <a:rPr lang="uk-UA" smtClean="0"/>
              <a:t>07.09.2024</a:t>
            </a:fld>
            <a:endParaRPr lang="uk-UA"/>
          </a:p>
        </p:txBody>
      </p:sp>
      <p:sp>
        <p:nvSpPr>
          <p:cNvPr id="1048579" name="Footer Placeholder 4"/>
          <p:cNvSpPr>
            <a:spLocks noGrp="1"/>
          </p:cNvSpPr>
          <p:nvPr>
            <p:ph type="ftr" sz="quarter" idx="3"/>
          </p:nvPr>
        </p:nvSpPr>
        <p:spPr>
          <a:xfrm>
            <a:off x="1600200" y="6236208"/>
            <a:ext cx="5901189" cy="320040"/>
          </a:xfrm>
          <a:prstGeom prst="rect"/>
        </p:spPr>
        <p:txBody>
          <a:bodyPr anchor="ctr" bIns="45720" lIns="91440" rIns="91440" rtlCol="0" tIns="45720" vert="horz"/>
          <a:lstStyle>
            <a:lvl1pPr algn="l">
              <a:defRPr sz="1050">
                <a:solidFill>
                  <a:schemeClr val="tx1">
                    <a:alpha val="70000"/>
                  </a:schemeClr>
                </a:solidFill>
              </a:defRPr>
            </a:lvl1pPr>
          </a:lstStyle>
          <a:p>
            <a:endParaRPr lang="uk-UA"/>
          </a:p>
        </p:txBody>
      </p:sp>
      <p:sp>
        <p:nvSpPr>
          <p:cNvPr id="1048580" name="Slide Number Placeholder 5"/>
          <p:cNvSpPr>
            <a:spLocks noGrp="1"/>
          </p:cNvSpPr>
          <p:nvPr>
            <p:ph type="sldNum" sz="quarter" idx="4"/>
          </p:nvPr>
        </p:nvSpPr>
        <p:spPr>
          <a:xfrm>
            <a:off x="10758922" y="6217920"/>
            <a:ext cx="365760" cy="365760"/>
          </a:xfrm>
          <a:prstGeom prst="ellipse"/>
          <a:solidFill>
            <a:srgbClr val="1D1D1D">
              <a:alpha val="70000"/>
            </a:srgbClr>
          </a:solidFill>
        </p:spPr>
        <p:txBody>
          <a:bodyPr anchor="ctr" bIns="45720" lIns="18288" rIns="18288" rtlCol="0" tIns="45720" vert="horz">
            <a:noAutofit/>
          </a:bodyPr>
          <a:lstStyle>
            <a:lvl1pPr algn="ctr">
              <a:defRPr baseline="0" sz="1100" spc="0">
                <a:solidFill>
                  <a:srgbClr val="FFFFFF"/>
                </a:solidFill>
              </a:defRPr>
            </a:lvl1pPr>
          </a:lstStyle>
          <a:p>
            <a:fld id="{40C702D1-9480-45C8-9638-AB2C1197024B}" type="slidenum">
              <a:rPr lang="uk-UA" smtClean="0"/>
              <a:t>‹#›</a:t>
            </a:fld>
            <a:endParaRPr lang="uk-UA"/>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ct val="90000"/>
        </a:lnSpc>
        <a:spcBef>
          <a:spcPct val="0"/>
        </a:spcBef>
        <a:buNone/>
        <a:defRPr baseline="0" cap="all" sz="2800" kern="1200" spc="200">
          <a:solidFill>
            <a:srgbClr val="262626"/>
          </a:solidFill>
          <a:latin typeface="+mj-lt"/>
          <a:ea typeface="+mj-ea"/>
          <a:cs typeface="+mj-cs"/>
        </a:defRPr>
      </a:lvl1pPr>
    </p:titleStyle>
    <p:bodyStyle>
      <a:lvl1pPr algn="l" defTabSz="914400" eaLnBrk="1" hangingPunct="1" indent="-228600" latinLnBrk="0" marL="228600" rtl="0">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algn="l" defTabSz="914400" eaLnBrk="1" hangingPunct="1" indent="-228600" latinLnBrk="0" marL="4572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algn="l" defTabSz="914400" eaLnBrk="1" hangingPunct="1" indent="-228600" latinLnBrk="0" marL="6858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algn="l" defTabSz="914400" eaLnBrk="1" hangingPunct="1" indent="-228600" latinLnBrk="0" marL="9144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algn="l" defTabSz="914400" eaLnBrk="1" hangingPunct="1" indent="-228600" latinLnBrk="0" marL="1143000" rtl="0">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algn="l" defTabSz="914400" eaLnBrk="1" hangingPunct="1" indent="-228600" latinLnBrk="0" marL="131286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algn="l" defTabSz="914400" eaLnBrk="1" hangingPunct="1" indent="-228600" latinLnBrk="0" marL="1484313" rtl="0">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algn="l" defTabSz="914400" eaLnBrk="1" hangingPunct="1" indent="-228600" latinLnBrk="0" marL="1657350"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8pPr>
      <a:lvl9pPr algn="l" defTabSz="914400" eaLnBrk="1" hangingPunct="1" indent="-228600" latinLnBrk="0" marL="1882775" rtl="0">
        <a:lnSpc>
          <a:spcPct val="100000"/>
        </a:lnSpc>
        <a:spcBef>
          <a:spcPts val="1000"/>
        </a:spcBef>
        <a:buClr>
          <a:schemeClr val="accent2"/>
        </a:buClr>
        <a:buFont typeface="Arial" panose="020B0604020202020204" pitchFamily="34" charset="0"/>
        <a:buChar char="•"/>
        <a:defRPr baseline="0" sz="16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ctrTitle"/>
          </p:nvPr>
        </p:nvSpPr>
        <p:spPr>
          <a:xfrm>
            <a:off x="633046" y="1015144"/>
            <a:ext cx="11160000" cy="4680000"/>
          </a:xfrm>
        </p:spPr>
        <p:txBody>
          <a:bodyPr>
            <a:normAutofit/>
          </a:bodyPr>
          <a:p>
            <a:r>
              <a:rPr altLang="en-US" lang="uk-UA" noProof="1">
                <a:latin typeface="Calibri" panose="020F0502020204030204" pitchFamily="34" charset="0"/>
                <a:cs typeface="Calibri" panose="020F0502020204030204" pitchFamily="34" charset="0"/>
              </a:rPr>
              <a:t>П</a:t>
            </a:r>
            <a:r>
              <a:rPr altLang="en-US" lang="uk-UA" noProof="1">
                <a:latin typeface="Calibri" panose="020F0502020204030204" pitchFamily="34" charset="0"/>
                <a:cs typeface="Calibri" panose="020F0502020204030204" pitchFamily="34" charset="0"/>
              </a:rPr>
              <a:t>р</a:t>
            </a:r>
            <a:r>
              <a:rPr altLang="en-US" lang="uk-UA" noProof="1">
                <a:latin typeface="Calibri" panose="020F0502020204030204" pitchFamily="34" charset="0"/>
                <a:cs typeface="Calibri" panose="020F0502020204030204" pitchFamily="34" charset="0"/>
              </a:rPr>
              <a:t>е</a:t>
            </a:r>
            <a:r>
              <a:rPr altLang="en-US" lang="uk-UA" noProof="1">
                <a:latin typeface="Calibri" panose="020F0502020204030204" pitchFamily="34" charset="0"/>
                <a:cs typeface="Calibri" panose="020F0502020204030204" pitchFamily="34" charset="0"/>
              </a:rPr>
              <a:t>зентації</a:t>
            </a:r>
            <a:r>
              <a:rPr lang="uk-UA" noProof="1">
                <a:latin typeface="Calibri" panose="020F0502020204030204" pitchFamily="34" charset="0"/>
                <a:cs typeface="Calibri" panose="020F0502020204030204" pitchFamily="34" charset="0"/>
              </a:rPr>
              <a:t> практичних занять з дисципліни «Ділова іноземна мова»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з галузі знань 14 Електрична інженерія, спеціальність 141 Електроенергетика, електротехніка та електромеханіка</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Семестр 9 (30 годин)</a:t>
            </a:r>
            <a:endParaRPr dirty="0" lang="uk-U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1" name="Объект 2"/>
          <p:cNvSpPr>
            <a:spLocks noGrp="1"/>
          </p:cNvSpPr>
          <p:nvPr>
            <p:ph idx="1"/>
          </p:nvPr>
        </p:nvSpPr>
        <p:spPr>
          <a:xfrm>
            <a:off x="0" y="0"/>
            <a:ext cx="12192000" cy="6858000"/>
          </a:xfrm>
        </p:spPr>
        <p:txBody>
          <a:bodyPr bIns="720000" lIns="720000" rIns="720000" tIns="720000">
            <a:normAutofit/>
          </a:bodyPr>
          <a:p>
            <a:pPr indent="0" marL="0">
              <a:buNone/>
            </a:pPr>
            <a:r>
              <a:rPr b="1" dirty="0" lang="en-US">
                <a:latin typeface="Calibri" panose="020F0502020204030204" pitchFamily="34" charset="0"/>
                <a:cs typeface="Calibri" panose="020F0502020204030204" pitchFamily="34" charset="0"/>
              </a:rPr>
              <a:t>Complete the sentences. Choose from the box.</a:t>
            </a:r>
          </a:p>
          <a:p>
            <a:pPr indent="0" marL="0">
              <a:buNone/>
            </a:pPr>
            <a:r>
              <a:rPr dirty="0" lang="en-US">
                <a:latin typeface="Calibri" panose="020F0502020204030204" pitchFamily="34" charset="0"/>
                <a:cs typeface="Calibri" panose="020F0502020204030204" pitchFamily="34" charset="0"/>
              </a:rPr>
              <a:t>1 A: Do you know where Helen is?</a:t>
            </a:r>
          </a:p>
          <a:p>
            <a:pPr indent="0" marL="0">
              <a:buNone/>
            </a:pPr>
            <a:r>
              <a:rPr dirty="0" lang="en-US">
                <a:latin typeface="Calibri" panose="020F0502020204030204" pitchFamily="34" charset="0"/>
                <a:cs typeface="Calibri" panose="020F0502020204030204" pitchFamily="34" charset="0"/>
              </a:rPr>
              <a:t>   b: I’m not sure. She </a:t>
            </a:r>
            <a:r>
              <a:rPr dirty="0" i="1" lang="en-US" u="sng">
                <a:latin typeface="Calibri" panose="020F0502020204030204" pitchFamily="34" charset="0"/>
                <a:cs typeface="Calibri" panose="020F0502020204030204" pitchFamily="34" charset="0"/>
              </a:rPr>
              <a:t>might be in her room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2 A: Is there a bookshop near here?</a:t>
            </a:r>
          </a:p>
          <a:p>
            <a:pPr indent="0" marL="0">
              <a:buNone/>
            </a:pPr>
            <a:r>
              <a:rPr dirty="0" lang="en-US">
                <a:latin typeface="Calibri" panose="020F0502020204030204" pitchFamily="34" charset="0"/>
                <a:cs typeface="Calibri" panose="020F0502020204030204" pitchFamily="34" charset="0"/>
              </a:rPr>
              <a:t>   b: I’m not sure, but ask Anna. She</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3 A: Where are those people from?</a:t>
            </a:r>
          </a:p>
          <a:p>
            <a:pPr indent="0" marL="0">
              <a:buNone/>
            </a:pPr>
            <a:r>
              <a:rPr dirty="0" lang="en-US">
                <a:latin typeface="Calibri" panose="020F0502020204030204" pitchFamily="34" charset="0"/>
                <a:cs typeface="Calibri" panose="020F0502020204030204" pitchFamily="34" charset="0"/>
              </a:rPr>
              <a:t>   b: I don’t know. They </a:t>
            </a:r>
            <a:r>
              <a:rPr dirty="0" lang="en-US" u="sng">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a:t>
            </a:r>
          </a:p>
          <a:p>
            <a:pPr indent="0" marL="0">
              <a:buNone/>
            </a:pPr>
            <a:r>
              <a:rPr dirty="0" lang="en-US">
                <a:latin typeface="Calibri" panose="020F0502020204030204" pitchFamily="34" charset="0"/>
                <a:cs typeface="Calibri" panose="020F0502020204030204" pitchFamily="34" charset="0"/>
              </a:rPr>
              <a:t>4 A: I hope you can help me.</a:t>
            </a:r>
          </a:p>
          <a:p>
            <a:pPr indent="0" marL="0">
              <a:buNone/>
            </a:pPr>
            <a:r>
              <a:rPr dirty="0" lang="en-US">
                <a:latin typeface="Calibri" panose="020F0502020204030204" pitchFamily="34" charset="0"/>
                <a:cs typeface="Calibri" panose="020F0502020204030204" pitchFamily="34" charset="0"/>
              </a:rPr>
              <a:t>   b: I’ll try, but </a:t>
            </a:r>
            <a:r>
              <a:rPr dirty="0" lang="en-US" smtClean="0">
                <a:latin typeface="Calibri" panose="020F0502020204030204" pitchFamily="34" charset="0"/>
                <a:cs typeface="Calibri" panose="020F0502020204030204" pitchFamily="34" charset="0"/>
              </a:rPr>
              <a:t>it</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5 A: Whose phone is this?</a:t>
            </a:r>
          </a:p>
          <a:p>
            <a:pPr indent="0" marL="0">
              <a:buNone/>
            </a:pPr>
            <a:r>
              <a:rPr dirty="0" lang="en-US">
                <a:latin typeface="Calibri" panose="020F0502020204030204" pitchFamily="34" charset="0"/>
                <a:cs typeface="Calibri" panose="020F0502020204030204" pitchFamily="34" charset="0"/>
              </a:rPr>
              <a:t>   b: It’s not mine. </a:t>
            </a:r>
            <a:r>
              <a:rPr dirty="0" lang="en-US" smtClean="0">
                <a:latin typeface="Calibri" panose="020F0502020204030204" pitchFamily="34" charset="0"/>
                <a:cs typeface="Calibri" panose="020F0502020204030204" pitchFamily="34" charset="0"/>
              </a:rPr>
              <a:t>It</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6 A: Why doesn’t George answer his phone?</a:t>
            </a:r>
          </a:p>
          <a:p>
            <a:pPr indent="0" marL="0">
              <a:buNone/>
            </a:pPr>
            <a:r>
              <a:rPr dirty="0" lang="en-US">
                <a:latin typeface="Calibri" panose="020F0502020204030204" pitchFamily="34" charset="0"/>
                <a:cs typeface="Calibri" panose="020F0502020204030204" pitchFamily="34" charset="0"/>
              </a:rPr>
              <a:t>   b: </a:t>
            </a:r>
            <a:r>
              <a:rPr dirty="0" lang="en-US" smtClean="0">
                <a:latin typeface="Calibri" panose="020F0502020204030204" pitchFamily="34" charset="0"/>
                <a:cs typeface="Calibri" panose="020F0502020204030204" pitchFamily="34" charset="0"/>
              </a:rPr>
              <a:t>He</a:t>
            </a:r>
            <a:r>
              <a:rPr dirty="0" lang="uk-UA" smtClean="0">
                <a:latin typeface="Calibri" panose="020F0502020204030204" pitchFamily="34" charset="0"/>
                <a:cs typeface="Calibri" panose="020F0502020204030204" pitchFamily="34" charset="0"/>
              </a:rPr>
              <a:t>	</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7 A: Do you know anyone who has a key to this cupboard?</a:t>
            </a:r>
          </a:p>
          <a:p>
            <a:pPr indent="0" marL="0">
              <a:buNone/>
            </a:pPr>
            <a:r>
              <a:rPr dirty="0" lang="en-US">
                <a:latin typeface="Calibri" panose="020F0502020204030204" pitchFamily="34" charset="0"/>
                <a:cs typeface="Calibri" panose="020F0502020204030204" pitchFamily="34" charset="0"/>
              </a:rPr>
              <a:t>   b: </a:t>
            </a:r>
            <a:r>
              <a:rPr dirty="0" lang="en-US" smtClean="0">
                <a:latin typeface="Calibri" panose="020F0502020204030204" pitchFamily="34" charset="0"/>
                <a:cs typeface="Calibri" panose="020F0502020204030204" pitchFamily="34" charset="0"/>
              </a:rPr>
              <a:t>Rachel</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 </a:t>
            </a:r>
            <a:r>
              <a:rPr dirty="0" lang="en-US">
                <a:latin typeface="Calibri" panose="020F0502020204030204" pitchFamily="34" charset="0"/>
                <a:cs typeface="Calibri" panose="020F0502020204030204" pitchFamily="34" charset="0"/>
              </a:rPr>
              <a:t>but I’m not sure.</a:t>
            </a:r>
          </a:p>
          <a:p>
            <a:pPr indent="0" marL="0">
              <a:buNone/>
            </a:pPr>
            <a:r>
              <a:rPr dirty="0" lang="en-US">
                <a:latin typeface="Calibri" panose="020F0502020204030204" pitchFamily="34" charset="0"/>
                <a:cs typeface="Calibri" panose="020F0502020204030204" pitchFamily="34" charset="0"/>
              </a:rPr>
              <a:t>8 A: Gary is in a strange mood today.</a:t>
            </a:r>
          </a:p>
          <a:p>
            <a:pPr indent="0" marL="0">
              <a:buNone/>
            </a:pPr>
            <a:r>
              <a:rPr dirty="0" lang="en-US">
                <a:latin typeface="Calibri" panose="020F0502020204030204" pitchFamily="34" charset="0"/>
                <a:cs typeface="Calibri" panose="020F0502020204030204" pitchFamily="34" charset="0"/>
              </a:rPr>
              <a:t>    b: Yes, he is. </a:t>
            </a:r>
            <a:r>
              <a:rPr dirty="0" lang="en-US" smtClean="0">
                <a:latin typeface="Calibri" panose="020F0502020204030204" pitchFamily="34" charset="0"/>
                <a:cs typeface="Calibri" panose="020F0502020204030204" pitchFamily="34" charset="0"/>
              </a:rPr>
              <a:t>He</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uk-UA">
              <a:latin typeface="Calibri" panose="020F0502020204030204" pitchFamily="34" charset="0"/>
              <a:cs typeface="Calibri" panose="020F0502020204030204" pitchFamily="34" charset="0"/>
            </a:endParaRPr>
          </a:p>
        </p:txBody>
      </p:sp>
      <p:pic>
        <p:nvPicPr>
          <p:cNvPr id="2097154" name="Рисунок 3"/>
          <p:cNvPicPr>
            <a:picLocks noChangeAspect="1"/>
          </p:cNvPicPr>
          <p:nvPr/>
        </p:nvPicPr>
        <p:blipFill>
          <a:blip xmlns:r="http://schemas.openxmlformats.org/officeDocument/2006/relationships" r:embed="rId1"/>
          <a:stretch>
            <a:fillRect/>
          </a:stretch>
        </p:blipFill>
        <p:spPr>
          <a:xfrm>
            <a:off x="7781809" y="1901875"/>
            <a:ext cx="3019541" cy="3054249"/>
          </a:xfrm>
          <a:prstGeom prst="rec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2" name="Объект 2"/>
          <p:cNvSpPr>
            <a:spLocks noGrp="1"/>
          </p:cNvSpPr>
          <p:nvPr>
            <p:ph idx="1"/>
          </p:nvPr>
        </p:nvSpPr>
        <p:spPr>
          <a:xfrm>
            <a:off x="0" y="0"/>
            <a:ext cx="12192000" cy="6858000"/>
          </a:xfrm>
        </p:spPr>
        <p:txBody>
          <a:bodyPr bIns="720000" lIns="720000" rIns="720000" tIns="720000">
            <a:normAutofit/>
          </a:bodyPr>
          <a:p>
            <a:pPr indent="0" marL="0">
              <a:buNone/>
            </a:pPr>
            <a:r>
              <a:rPr b="1" dirty="0" lang="en-US" smtClean="0">
                <a:latin typeface="Calibri" panose="020F0502020204030204" pitchFamily="34" charset="0"/>
                <a:cs typeface="Calibri" panose="020F0502020204030204" pitchFamily="34" charset="0"/>
              </a:rPr>
              <a:t>4) Complete </a:t>
            </a:r>
            <a:r>
              <a:rPr b="1" dirty="0" lang="en-US">
                <a:latin typeface="Calibri" panose="020F0502020204030204" pitchFamily="34" charset="0"/>
                <a:cs typeface="Calibri" panose="020F0502020204030204" pitchFamily="34" charset="0"/>
              </a:rPr>
              <a:t>the sentences. Use might be able to or might have to + one of these verbs</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0" marL="0">
              <a:buNone/>
            </a:pPr>
            <a:endParaRPr dirty="0" lang="uk-UA" smtClean="0">
              <a:latin typeface="Calibri" panose="020F0502020204030204" pitchFamily="34" charset="0"/>
              <a:cs typeface="Calibri" panose="020F0502020204030204" pitchFamily="34" charset="0"/>
            </a:endParaRPr>
          </a:p>
          <a:p>
            <a:pPr indent="0" marL="0">
              <a:buNone/>
            </a:pPr>
            <a:endParaRPr dirty="0" lang="uk-UA">
              <a:latin typeface="Calibri" panose="020F0502020204030204" pitchFamily="34" charset="0"/>
              <a:cs typeface="Calibri" panose="020F0502020204030204" pitchFamily="34" charset="0"/>
            </a:endParaRPr>
          </a:p>
          <a:p>
            <a:pPr indent="0" marL="0">
              <a:buNone/>
            </a:pPr>
            <a:endParaRPr dirty="0" lang="en-US">
              <a:latin typeface="Calibri" panose="020F0502020204030204" pitchFamily="34" charset="0"/>
              <a:cs typeface="Calibri" panose="020F0502020204030204" pitchFamily="34" charset="0"/>
            </a:endParaRPr>
          </a:p>
          <a:p>
            <a:pPr indent="0" marL="0">
              <a:buNone/>
            </a:pPr>
            <a:endParaRPr dirty="0" lang="uk-UA" smtClean="0">
              <a:latin typeface="Calibri" panose="020F0502020204030204" pitchFamily="34" charset="0"/>
              <a:cs typeface="Calibri" panose="020F0502020204030204" pitchFamily="34" charset="0"/>
            </a:endParaRPr>
          </a:p>
          <a:p>
            <a:pPr indent="0" marL="0">
              <a:buNone/>
            </a:pPr>
            <a:endParaRPr dirty="0" lang="uk-UA">
              <a:latin typeface="Calibri" panose="020F0502020204030204" pitchFamily="34" charset="0"/>
              <a:cs typeface="Calibri" panose="020F0502020204030204" pitchFamily="34" charset="0"/>
            </a:endParaRPr>
          </a:p>
          <a:p>
            <a:pPr indent="0" marL="0">
              <a:buNone/>
            </a:pPr>
            <a:r>
              <a:rPr dirty="0" lang="en-US" smtClean="0">
                <a:latin typeface="Calibri" panose="020F0502020204030204" pitchFamily="34" charset="0"/>
                <a:cs typeface="Calibri" panose="020F0502020204030204" pitchFamily="34" charset="0"/>
              </a:rPr>
              <a:t>1 </a:t>
            </a:r>
            <a:r>
              <a:rPr dirty="0" lang="en-US">
                <a:latin typeface="Calibri" panose="020F0502020204030204" pitchFamily="34" charset="0"/>
                <a:cs typeface="Calibri" panose="020F0502020204030204" pitchFamily="34" charset="0"/>
              </a:rPr>
              <a:t>Tell me about your problem</a:t>
            </a:r>
            <a:r>
              <a:rPr dirty="0" i="1" lang="en-US">
                <a:latin typeface="Calibri" panose="020F0502020204030204" pitchFamily="34" charset="0"/>
                <a:cs typeface="Calibri" panose="020F0502020204030204" pitchFamily="34" charset="0"/>
              </a:rPr>
              <a:t>. I  might be able to help   you</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2 I can come to the meeting, but </a:t>
            </a:r>
            <a:r>
              <a:rPr dirty="0" lang="en-US" smtClean="0">
                <a:latin typeface="Calibri" panose="020F0502020204030204" pitchFamily="34" charset="0"/>
                <a:cs typeface="Calibri" panose="020F0502020204030204" pitchFamily="34" charset="0"/>
              </a:rPr>
              <a:t>I</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before </a:t>
            </a:r>
            <a:r>
              <a:rPr dirty="0" lang="en-US">
                <a:latin typeface="Calibri" panose="020F0502020204030204" pitchFamily="34" charset="0"/>
                <a:cs typeface="Calibri" panose="020F0502020204030204" pitchFamily="34" charset="0"/>
              </a:rPr>
              <a:t>the end</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3 I’m not free this evening, but </a:t>
            </a:r>
            <a:r>
              <a:rPr dirty="0" lang="en-US" smtClean="0">
                <a:latin typeface="Calibri" panose="020F0502020204030204" pitchFamily="34" charset="0"/>
                <a:cs typeface="Calibri" panose="020F0502020204030204" pitchFamily="34" charset="0"/>
              </a:rPr>
              <a:t>I</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you </a:t>
            </a:r>
            <a:r>
              <a:rPr dirty="0" lang="en-US">
                <a:latin typeface="Calibri" panose="020F0502020204030204" pitchFamily="34" charset="0"/>
                <a:cs typeface="Calibri" panose="020F0502020204030204" pitchFamily="34" charset="0"/>
              </a:rPr>
              <a:t>tomorrow evening</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4 I’m not sure whether this car park is free or not. </a:t>
            </a:r>
            <a:r>
              <a:rPr dirty="0" lang="en-US" smtClean="0">
                <a:latin typeface="Calibri" panose="020F0502020204030204" pitchFamily="34" charset="0"/>
                <a:cs typeface="Calibri" panose="020F0502020204030204" pitchFamily="34" charset="0"/>
              </a:rPr>
              <a:t>We</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5 There’s a long queue. </a:t>
            </a:r>
            <a:r>
              <a:rPr dirty="0" lang="en-US" smtClean="0">
                <a:latin typeface="Calibri" panose="020F0502020204030204" pitchFamily="34" charset="0"/>
                <a:cs typeface="Calibri" panose="020F0502020204030204" pitchFamily="34" charset="0"/>
              </a:rPr>
              <a:t>We</a:t>
            </a:r>
            <a:r>
              <a:rPr dirty="0" lang="uk-UA" u="sng">
                <a:latin typeface="Calibri" panose="020F0502020204030204" pitchFamily="34" charset="0"/>
                <a:cs typeface="Calibri" panose="020F0502020204030204" pitchFamily="34" charset="0"/>
              </a:rPr>
              <a:t>	</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 </a:t>
            </a:r>
            <a:r>
              <a:rPr dirty="0" lang="en-US">
                <a:latin typeface="Calibri" panose="020F0502020204030204" pitchFamily="34" charset="0"/>
                <a:cs typeface="Calibri" panose="020F0502020204030204" pitchFamily="34" charset="0"/>
              </a:rPr>
              <a:t>long time.</a:t>
            </a:r>
          </a:p>
          <a:p>
            <a:pPr indent="0" marL="0">
              <a:buNone/>
            </a:pPr>
            <a:r>
              <a:rPr dirty="0" lang="en-US">
                <a:latin typeface="Calibri" panose="020F0502020204030204" pitchFamily="34" charset="0"/>
                <a:cs typeface="Calibri" panose="020F0502020204030204" pitchFamily="34" charset="0"/>
              </a:rPr>
              <a:t>6 ‘I’ve got a problem with my bike.’   ‘Let me have a look. </a:t>
            </a:r>
            <a:r>
              <a:rPr dirty="0" lang="en-US" smtClean="0">
                <a:latin typeface="Calibri" panose="020F0502020204030204" pitchFamily="34" charset="0"/>
                <a:cs typeface="Calibri" panose="020F0502020204030204" pitchFamily="34" charset="0"/>
              </a:rPr>
              <a:t>I</a:t>
            </a:r>
            <a:r>
              <a:rPr dirty="0" lang="uk-UA" u="sng"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it</a:t>
            </a:r>
            <a:r>
              <a:rPr dirty="0" lang="en-US">
                <a:latin typeface="Calibri" panose="020F0502020204030204" pitchFamily="34" charset="0"/>
                <a:cs typeface="Calibri" panose="020F0502020204030204" pitchFamily="34" charset="0"/>
              </a:rPr>
              <a:t>.’</a:t>
            </a:r>
            <a:endParaRPr dirty="0" lang="uk-UA">
              <a:latin typeface="Calibri" panose="020F0502020204030204" pitchFamily="34" charset="0"/>
              <a:cs typeface="Calibri" panose="020F0502020204030204" pitchFamily="34" charset="0"/>
            </a:endParaRPr>
          </a:p>
        </p:txBody>
      </p:sp>
      <p:pic>
        <p:nvPicPr>
          <p:cNvPr id="2097155" name="Рисунок 3"/>
          <p:cNvPicPr>
            <a:picLocks noChangeAspect="1"/>
          </p:cNvPicPr>
          <p:nvPr/>
        </p:nvPicPr>
        <p:blipFill>
          <a:blip xmlns:r="http://schemas.openxmlformats.org/officeDocument/2006/relationships" r:embed="rId1"/>
          <a:stretch>
            <a:fillRect/>
          </a:stretch>
        </p:blipFill>
        <p:spPr>
          <a:xfrm>
            <a:off x="2409609" y="1728767"/>
            <a:ext cx="6970537" cy="623907"/>
          </a:xfrm>
          <a:prstGeom prst="rec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03" name="Объект 2"/>
          <p:cNvSpPr>
            <a:spLocks noGrp="1"/>
          </p:cNvSpPr>
          <p:nvPr>
            <p:ph idx="1"/>
          </p:nvPr>
        </p:nvSpPr>
        <p:spPr>
          <a:xfrm>
            <a:off x="0" y="0"/>
            <a:ext cx="12192000" cy="6858000"/>
          </a:xfrm>
        </p:spPr>
        <p:txBody>
          <a:bodyPr bIns="720000" lIns="720000" rIns="720000" tIns="720000">
            <a:normAutofit/>
          </a:bodyPr>
          <a:p>
            <a:pPr indent="0" marL="0">
              <a:buNone/>
            </a:pPr>
            <a:r>
              <a:rPr b="1" lang="en-US" noProof="1" smtClean="0">
                <a:latin typeface="Calibri" panose="020F0502020204030204" pitchFamily="34" charset="0"/>
                <a:cs typeface="Calibri" panose="020F0502020204030204" pitchFamily="34" charset="0"/>
              </a:rPr>
              <a:t>5)Write sentences with </a:t>
            </a:r>
            <a:r>
              <a:rPr b="1" i="1" lang="en-US" noProof="1" smtClean="0">
                <a:latin typeface="Calibri" panose="020F0502020204030204" pitchFamily="34" charset="0"/>
                <a:cs typeface="Calibri" panose="020F0502020204030204" pitchFamily="34" charset="0"/>
              </a:rPr>
              <a:t>might not</a:t>
            </a:r>
            <a:r>
              <a:rPr b="1" lang="en-US" noProof="1" smtClean="0">
                <a:latin typeface="Calibri" panose="020F0502020204030204" pitchFamily="34" charset="0"/>
                <a:cs typeface="Calibri" panose="020F0502020204030204" pitchFamily="34" charset="0"/>
              </a:rPr>
              <a:t>.</a:t>
            </a:r>
          </a:p>
          <a:p>
            <a:pPr indent="0" marL="0">
              <a:buNone/>
            </a:pPr>
            <a:endParaRPr lang="en-US" noProof="1" smtClean="0">
              <a:latin typeface="Calibri" panose="020F0502020204030204" pitchFamily="34" charset="0"/>
              <a:cs typeface="Calibri" panose="020F0502020204030204" pitchFamily="34" charset="0"/>
            </a:endParaRPr>
          </a:p>
          <a:p>
            <a:pPr indent="0" marL="0">
              <a:buNone/>
            </a:pPr>
            <a:r>
              <a:rPr lang="en-US" noProof="1" smtClean="0">
                <a:latin typeface="Calibri" panose="020F0502020204030204" pitchFamily="34" charset="0"/>
                <a:cs typeface="Calibri" panose="020F0502020204030204" pitchFamily="34" charset="0"/>
              </a:rPr>
              <a:t>1 Lisa’s not feeling very well. I’m not sure that she will go to the party.</a:t>
            </a:r>
          </a:p>
          <a:p>
            <a:pPr indent="0" marL="0">
              <a:buNone/>
            </a:pPr>
            <a:r>
              <a:rPr i="1" lang="en-US" noProof="1" smtClean="0">
                <a:latin typeface="Calibri" panose="020F0502020204030204" pitchFamily="34" charset="0"/>
                <a:cs typeface="Calibri" panose="020F0502020204030204" pitchFamily="34" charset="0"/>
              </a:rPr>
              <a:t>Lisa might not come to the party.</a:t>
            </a:r>
          </a:p>
          <a:p>
            <a:pPr indent="0" marL="0">
              <a:buNone/>
            </a:pPr>
            <a:r>
              <a:rPr lang="en-US" noProof="1" smtClean="0">
                <a:latin typeface="Calibri" panose="020F0502020204030204" pitchFamily="34" charset="0"/>
                <a:cs typeface="Calibri" panose="020F0502020204030204" pitchFamily="34" charset="0"/>
              </a:rPr>
              <a:t>2 I haven’t seen him for a long time. I don’t know if I will recognise him or not. </a:t>
            </a:r>
          </a:p>
          <a:p>
            <a:pPr indent="0" marL="0">
              <a:buNone/>
            </a:pPr>
            <a:r>
              <a:rPr lang="en-US" noProof="1" smtClean="0">
                <a:latin typeface="Calibri" panose="020F0502020204030204" pitchFamily="34" charset="0"/>
                <a:cs typeface="Calibri" panose="020F0502020204030204" pitchFamily="34" charset="0"/>
              </a:rPr>
              <a:t>I might</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him.</a:t>
            </a:r>
          </a:p>
          <a:p>
            <a:pPr indent="0" marL="0">
              <a:buNone/>
            </a:pPr>
            <a:r>
              <a:rPr lang="en-US" noProof="1" smtClean="0">
                <a:latin typeface="Calibri" panose="020F0502020204030204" pitchFamily="34" charset="0"/>
                <a:cs typeface="Calibri" panose="020F0502020204030204" pitchFamily="34" charset="0"/>
              </a:rPr>
              <a:t>3 We want to go to the game, but I don’t know whether we’ll be able to get tickets.</a:t>
            </a:r>
          </a:p>
          <a:p>
            <a:pPr indent="0" marL="0">
              <a:buNone/>
            </a:pPr>
            <a:r>
              <a:rPr lang="en-US" noProof="1" smtClean="0">
                <a:latin typeface="Calibri" panose="020F0502020204030204" pitchFamily="34" charset="0"/>
                <a:cs typeface="Calibri" panose="020F0502020204030204" pitchFamily="34" charset="0"/>
              </a:rPr>
              <a:t>We</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for the game.</a:t>
            </a:r>
          </a:p>
          <a:p>
            <a:pPr indent="0" marL="0">
              <a:buNone/>
            </a:pPr>
            <a:r>
              <a:rPr lang="en-US" noProof="1" smtClean="0">
                <a:latin typeface="Calibri" panose="020F0502020204030204" pitchFamily="34" charset="0"/>
                <a:cs typeface="Calibri" panose="020F0502020204030204" pitchFamily="34" charset="0"/>
              </a:rPr>
              <a:t>4 I said I’d do the shopping, but it’s possible I won’t have time.</a:t>
            </a:r>
          </a:p>
          <a:p>
            <a:pPr indent="0" marL="0">
              <a:buNone/>
            </a:pPr>
            <a:r>
              <a:rPr lang="en-US" noProof="1" smtClean="0">
                <a:latin typeface="Calibri" panose="020F0502020204030204" pitchFamily="34" charset="0"/>
                <a:cs typeface="Calibri" panose="020F0502020204030204" pitchFamily="34" charset="0"/>
              </a:rPr>
              <a:t>I</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to do the shopping.</a:t>
            </a:r>
          </a:p>
          <a:p>
            <a:pPr indent="0" marL="0">
              <a:buNone/>
            </a:pPr>
            <a:r>
              <a:rPr lang="en-US" noProof="1" smtClean="0">
                <a:latin typeface="Calibri" panose="020F0502020204030204" pitchFamily="34" charset="0"/>
                <a:cs typeface="Calibri" panose="020F0502020204030204" pitchFamily="34" charset="0"/>
              </a:rPr>
              <a:t>5 I’ve been invited to the wedding, but I’m not sure that I’ll be able to go.</a:t>
            </a:r>
          </a:p>
          <a:p>
            <a:pPr indent="0" marL="0">
              <a:buNone/>
            </a:pPr>
            <a:r>
              <a:rPr lang="en-US" noProof="1" smtClean="0">
                <a:latin typeface="Calibri" panose="020F0502020204030204" pitchFamily="34" charset="0"/>
                <a:cs typeface="Calibri" panose="020F0502020204030204" pitchFamily="34" charset="0"/>
              </a:rPr>
              <a:t>I</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a:t>
            </a:r>
            <a:endParaRPr lang="en-US" noProof="1">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592" name="Заголовок 1"/>
          <p:cNvSpPr>
            <a:spLocks noGrp="1"/>
          </p:cNvSpPr>
          <p:nvPr>
            <p:ph type="title"/>
          </p:nvPr>
        </p:nvSpPr>
        <p:spPr/>
        <p:txBody>
          <a:bodyPr/>
          <a:p>
            <a:r>
              <a:rPr lang="uk-UA" noProof="1">
                <a:latin typeface="Calibri" panose="020F0502020204030204" pitchFamily="34" charset="0"/>
                <a:cs typeface="Calibri" panose="020F0502020204030204" pitchFamily="34" charset="0"/>
              </a:rPr>
              <a:t>Атестація 1 (16 годин)</a:t>
            </a:r>
            <a:br>
              <a:rPr lang="uk-UA" noProof="1">
                <a:latin typeface="Calibri" panose="020F0502020204030204" pitchFamily="34" charset="0"/>
                <a:cs typeface="Calibri" panose="020F0502020204030204" pitchFamily="34" charset="0"/>
              </a:rPr>
            </a:br>
            <a:r>
              <a:rPr lang="uk-UA" noProof="1">
                <a:latin typeface="Calibri" panose="020F0502020204030204" pitchFamily="34" charset="0"/>
                <a:cs typeface="Calibri" panose="020F0502020204030204" pitchFamily="34" charset="0"/>
              </a:rPr>
              <a:t>Практичне </a:t>
            </a:r>
            <a:r>
              <a:rPr lang="uk-UA" noProof="1">
                <a:latin typeface="Calibri" panose="020F0502020204030204" pitchFamily="34" charset="0"/>
                <a:cs typeface="Calibri" panose="020F0502020204030204" pitchFamily="34" charset="0"/>
              </a:rPr>
              <a:t>заняття </a:t>
            </a:r>
            <a:r>
              <a:rPr lang="uk-UA" noProof="1" smtClean="0">
                <a:latin typeface="Calibri" panose="020F0502020204030204" pitchFamily="34" charset="0"/>
                <a:cs typeface="Calibri" panose="020F0502020204030204" pitchFamily="34" charset="0"/>
              </a:rPr>
              <a:t>6(2 </a:t>
            </a:r>
            <a:r>
              <a:rPr lang="uk-UA" noProof="1">
                <a:latin typeface="Calibri" panose="020F0502020204030204" pitchFamily="34" charset="0"/>
                <a:cs typeface="Calibri" panose="020F0502020204030204" pitchFamily="34" charset="0"/>
              </a:rPr>
              <a:t>год.)</a:t>
            </a:r>
            <a:endParaRPr dirty="0" lang="uk-UA"/>
          </a:p>
        </p:txBody>
      </p:sp>
      <p:sp>
        <p:nvSpPr>
          <p:cNvPr id="1048593" name="Объект 2"/>
          <p:cNvSpPr>
            <a:spLocks noGrp="1"/>
          </p:cNvSpPr>
          <p:nvPr>
            <p:ph idx="1"/>
          </p:nvPr>
        </p:nvSpPr>
        <p:spPr>
          <a:xfrm>
            <a:off x="228600" y="2638044"/>
            <a:ext cx="11667392" cy="3467481"/>
          </a:xfrm>
        </p:spPr>
        <p:txBody>
          <a:bodyPr>
            <a:normAutofit/>
          </a:bodyPr>
          <a:p>
            <a:pPr indent="0" marL="0">
              <a:buNone/>
            </a:pPr>
            <a:r>
              <a:rPr b="1" lang="en-US" noProof="1" smtClean="0">
                <a:latin typeface="Calibri" panose="020F0502020204030204" pitchFamily="34" charset="0"/>
                <a:cs typeface="Calibri" panose="020F0502020204030204" pitchFamily="34" charset="0"/>
              </a:rPr>
              <a:t>Topic «Launching and Managing a Business. Modal verbs 2</a:t>
            </a:r>
            <a:r>
              <a:rPr lang="en-US" noProof="1" smtClean="0">
                <a:latin typeface="Calibri" panose="020F0502020204030204" pitchFamily="34" charset="0"/>
                <a:cs typeface="Calibri" panose="020F0502020204030204" pitchFamily="34" charset="0"/>
              </a:rPr>
              <a:t> </a:t>
            </a:r>
            <a:r>
              <a:rPr b="1" lang="en-US" noProof="1" smtClean="0">
                <a:latin typeface="Calibri" panose="020F0502020204030204" pitchFamily="34" charset="0"/>
                <a:cs typeface="Calibri" panose="020F0502020204030204" pitchFamily="34" charset="0"/>
              </a:rPr>
              <a:t>» Grammar revision</a:t>
            </a:r>
            <a:endParaRPr lang="en-US" noProof="1" smtClean="0">
              <a:latin typeface="Calibri" panose="020F0502020204030204" pitchFamily="34" charset="0"/>
              <a:cs typeface="Calibri" panose="020F0502020204030204" pitchFamily="34" charset="0"/>
            </a:endParaRPr>
          </a:p>
          <a:p>
            <a:pPr indent="0" marL="0">
              <a:buNone/>
            </a:pPr>
            <a:r>
              <a:rPr lang="en-US" noProof="1" smtClean="0">
                <a:latin typeface="Calibri" panose="020F0502020204030204" pitchFamily="34" charset="0"/>
                <a:cs typeface="Calibri" panose="020F0502020204030204" pitchFamily="34" charset="0"/>
              </a:rPr>
              <a:t>Objectives: </a:t>
            </a:r>
          </a:p>
          <a:p>
            <a:pPr indent="0" marL="0">
              <a:buNone/>
            </a:pPr>
            <a:r>
              <a:rPr lang="en-US" noProof="1" smtClean="0">
                <a:latin typeface="Calibri" panose="020F0502020204030204" pitchFamily="34" charset="0"/>
                <a:cs typeface="Calibri" panose="020F0502020204030204" pitchFamily="34" charset="0"/>
              </a:rPr>
              <a:t>-	to learn new vocabulary;</a:t>
            </a:r>
          </a:p>
          <a:p>
            <a:pPr indent="0" marL="0">
              <a:buNone/>
            </a:pPr>
            <a:r>
              <a:rPr lang="en-US" noProof="1" smtClean="0">
                <a:latin typeface="Calibri" panose="020F0502020204030204" pitchFamily="34" charset="0"/>
                <a:cs typeface="Calibri" panose="020F0502020204030204" pitchFamily="34" charset="0"/>
              </a:rPr>
              <a:t>-	to practice grammar structures;</a:t>
            </a:r>
          </a:p>
          <a:p>
            <a:pPr indent="0" marL="0">
              <a:buNone/>
            </a:pPr>
            <a:r>
              <a:rPr lang="en-US" noProof="1" smtClean="0">
                <a:latin typeface="Calibri" panose="020F0502020204030204" pitchFamily="34" charset="0"/>
                <a:cs typeface="Calibri" panose="020F0502020204030204" pitchFamily="34" charset="0"/>
              </a:rPr>
              <a:t>-	to enable st’s to talk and write on the topic;</a:t>
            </a:r>
          </a:p>
          <a:p>
            <a:pPr indent="0" marL="0">
              <a:buNone/>
            </a:pPr>
            <a:r>
              <a:rPr lang="en-US" noProof="1" smtClean="0">
                <a:latin typeface="Calibri" panose="020F0502020204030204" pitchFamily="34" charset="0"/>
                <a:cs typeface="Calibri" panose="020F0502020204030204" pitchFamily="34" charset="0"/>
              </a:rPr>
              <a:t>-	to instil the idea that learning languages is necessary and essential;</a:t>
            </a:r>
          </a:p>
          <a:p>
            <a:pPr indent="0" marL="0">
              <a:buNone/>
            </a:pPr>
            <a:r>
              <a:rPr lang="en-US" noProof="1" smtClean="0">
                <a:latin typeface="Calibri" panose="020F0502020204030204" pitchFamily="34" charset="0"/>
                <a:cs typeface="Calibri" panose="020F0502020204030204" pitchFamily="34" charset="0"/>
              </a:rPr>
              <a:t>-	to encourage st’s to go on learning English at the next level;</a:t>
            </a:r>
          </a:p>
          <a:p>
            <a:pPr indent="0" marL="0">
              <a:buNone/>
            </a:pPr>
            <a:r>
              <a:rPr lang="en-US" noProof="1" smtClean="0">
                <a:latin typeface="Calibri" panose="020F0502020204030204" pitchFamily="34" charset="0"/>
                <a:cs typeface="Calibri" panose="020F0502020204030204" pitchFamily="34" charset="0"/>
              </a:rPr>
              <a:t>-	to lay the foundations for future study in terms to basic structures, lexis, language functions and basic study</a:t>
            </a:r>
            <a:endParaRPr lang="en-US" noProof="1">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4" name="Объект 2"/>
          <p:cNvSpPr>
            <a:spLocks noGrp="1"/>
          </p:cNvSpPr>
          <p:nvPr>
            <p:ph idx="1"/>
          </p:nvPr>
        </p:nvSpPr>
        <p:spPr>
          <a:xfrm>
            <a:off x="0" y="542924"/>
            <a:ext cx="12192000" cy="6315075"/>
          </a:xfrm>
        </p:spPr>
        <p:txBody>
          <a:bodyPr bIns="720000" lIns="720000" rIns="720000" tIns="720000">
            <a:normAutofit/>
          </a:bodyPr>
          <a:p>
            <a:pPr indent="0" marL="0">
              <a:buNone/>
            </a:pPr>
            <a:r>
              <a:rPr b="1" dirty="0" sz="2000" lang="en-US">
                <a:latin typeface="Calibri" panose="020F0502020204030204" pitchFamily="34" charset="0"/>
                <a:cs typeface="Calibri" panose="020F0502020204030204" pitchFamily="34" charset="0"/>
              </a:rPr>
              <a:t>Plan:</a:t>
            </a:r>
            <a:endParaRPr b="1"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Vocabulary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Discussing of the Topic «Launching and Managing a Business. Modal verbs 2 » Grammar revision</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Listening, reading, writing, speaking.</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Grammar activity.</a:t>
            </a:r>
            <a:endParaRPr dirty="0" sz="2000" lang="uk-UA">
              <a:latin typeface="Calibri" panose="020F0502020204030204" pitchFamily="34" charset="0"/>
              <a:cs typeface="Calibri" panose="020F0502020204030204" pitchFamily="34" charset="0"/>
            </a:endParaRPr>
          </a:p>
          <a:p>
            <a:pPr indent="0" lvl="0" marL="0">
              <a:buNone/>
            </a:pPr>
            <a:r>
              <a:rPr dirty="0" sz="2000" lang="en-US">
                <a:latin typeface="Calibri" panose="020F0502020204030204" pitchFamily="34" charset="0"/>
                <a:cs typeface="Calibri" panose="020F0502020204030204" pitchFamily="34" charset="0"/>
              </a:rPr>
              <a:t>Communicative activities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1. Give the English equivalents the following words and word combinations.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2. Answer the questions to the text.</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3. Fill in the blanks with the necessary words from the active vocabulary. </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4. Complete the following sentences.</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5. Put in the right order. The underlined word is the beginning of the sentence.</a:t>
            </a:r>
            <a:br>
              <a:rPr dirty="0" sz="2000" lang="en-US">
                <a:latin typeface="Calibri" panose="020F0502020204030204" pitchFamily="34" charset="0"/>
                <a:cs typeface="Calibri" panose="020F0502020204030204" pitchFamily="34" charset="0"/>
              </a:rPr>
            </a:br>
            <a:r>
              <a:rPr dirty="0" sz="2000" lang="uk-UA" smtClean="0">
                <a:latin typeface="Calibri" panose="020F0502020204030204" pitchFamily="34" charset="0"/>
                <a:cs typeface="Calibri" panose="020F0502020204030204" pitchFamily="34" charset="0"/>
              </a:rPr>
              <a:t>	</a:t>
            </a:r>
            <a:r>
              <a:rPr dirty="0" sz="2000" lang="en-US" smtClean="0">
                <a:latin typeface="Calibri" panose="020F0502020204030204" pitchFamily="34" charset="0"/>
                <a:cs typeface="Calibri" panose="020F0502020204030204" pitchFamily="34" charset="0"/>
              </a:rPr>
              <a:t>Task </a:t>
            </a:r>
            <a:r>
              <a:rPr dirty="0" sz="2000" lang="en-US">
                <a:latin typeface="Calibri" panose="020F0502020204030204" pitchFamily="34" charset="0"/>
                <a:cs typeface="Calibri" panose="020F0502020204030204" pitchFamily="34" charset="0"/>
              </a:rPr>
              <a:t>6. Translate the following sentences into English.</a:t>
            </a:r>
            <a:br>
              <a:rPr dirty="0" sz="2000" lang="en-US">
                <a:latin typeface="Calibri" panose="020F0502020204030204" pitchFamily="34" charset="0"/>
                <a:cs typeface="Calibri" panose="020F0502020204030204" pitchFamily="34" charset="0"/>
              </a:rPr>
            </a:br>
            <a:r>
              <a:rPr dirty="0" sz="2000" lang="en-US">
                <a:latin typeface="Calibri" panose="020F0502020204030204" pitchFamily="34" charset="0"/>
                <a:cs typeface="Calibri" panose="020F0502020204030204" pitchFamily="34" charset="0"/>
              </a:rPr>
              <a:t>Home task: Reading an additional text on the topic </a:t>
            </a:r>
            <a:endParaRPr dirty="0" sz="2000" lang="uk-UA">
              <a:latin typeface="Calibri" panose="020F0502020204030204" pitchFamily="34" charset="0"/>
              <a:cs typeface="Calibri" panose="020F0502020204030204" pitchFamily="34" charset="0"/>
            </a:endParaRPr>
          </a:p>
          <a:p>
            <a:endParaRPr dirty="0" lang="uk-U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595" name="Объект 2"/>
          <p:cNvSpPr>
            <a:spLocks noGrp="1"/>
          </p:cNvSpPr>
          <p:nvPr>
            <p:ph idx="1"/>
          </p:nvPr>
        </p:nvSpPr>
        <p:spPr>
          <a:xfrm>
            <a:off x="0" y="0"/>
            <a:ext cx="12192000" cy="6858000"/>
          </a:xfrm>
        </p:spPr>
        <p:txBody>
          <a:bodyPr bIns="720000" lIns="720000" rIns="720000" tIns="720000">
            <a:normAutofit fontScale="94444"/>
          </a:bodyPr>
          <a:p>
            <a:pPr algn="just" indent="0" marL="0">
              <a:buNone/>
            </a:pPr>
            <a:r>
              <a:rPr b="1" lang="en-US" noProof="1" smtClean="0">
                <a:latin typeface="Calibri" panose="020F0502020204030204" pitchFamily="34" charset="0"/>
                <a:cs typeface="Calibri" panose="020F0502020204030204" pitchFamily="34" charset="0"/>
              </a:rPr>
              <a:t>Хід заняття (Procedure)</a:t>
            </a:r>
            <a:endParaRPr lang="en-US" noProof="1" smtClean="0">
              <a:latin typeface="Calibri" panose="020F0502020204030204" pitchFamily="34" charset="0"/>
              <a:cs typeface="Calibri" panose="020F0502020204030204" pitchFamily="34" charset="0"/>
            </a:endParaRPr>
          </a:p>
          <a:p>
            <a:pPr algn="just" indent="0" marL="0">
              <a:buNone/>
            </a:pPr>
            <a:r>
              <a:rPr b="1" lang="en-US" noProof="1" smtClean="0">
                <a:latin typeface="Calibri" panose="020F0502020204030204" pitchFamily="34" charset="0"/>
                <a:cs typeface="Calibri" panose="020F0502020204030204" pitchFamily="34" charset="0"/>
              </a:rPr>
              <a:t> </a:t>
            </a:r>
            <a:endParaRPr lang="en-US" noProof="1" smtClean="0">
              <a:latin typeface="Calibri" panose="020F0502020204030204" pitchFamily="34" charset="0"/>
              <a:cs typeface="Calibri" panose="020F0502020204030204" pitchFamily="34" charset="0"/>
            </a:endParaRPr>
          </a:p>
          <a:p>
            <a:pPr algn="just" indent="0" marL="0">
              <a:buNone/>
            </a:pPr>
            <a:r>
              <a:rPr b="1" lang="en-US" noProof="1" smtClean="0">
                <a:latin typeface="Calibri" panose="020F0502020204030204" pitchFamily="34" charset="0"/>
                <a:cs typeface="Calibri" panose="020F0502020204030204" pitchFamily="34" charset="0"/>
              </a:rPr>
              <a:t>1.Learn the new words and word combinations.</a:t>
            </a:r>
            <a:endParaRPr lang="en-US" noProof="1" smtClean="0">
              <a:latin typeface="Calibri" panose="020F0502020204030204" pitchFamily="34" charset="0"/>
              <a:cs typeface="Calibri" panose="020F0502020204030204" pitchFamily="34" charset="0"/>
            </a:endParaRPr>
          </a:p>
          <a:p>
            <a:pPr algn="just" indent="0" marL="0">
              <a:buNone/>
            </a:pPr>
            <a:r>
              <a:rPr b="1" lang="en-US" noProof="1" smtClean="0">
                <a:latin typeface="Calibri" panose="020F0502020204030204" pitchFamily="34" charset="0"/>
                <a:cs typeface="Calibri" panose="020F0502020204030204" pitchFamily="34" charset="0"/>
              </a:rPr>
              <a:t>2.Make some questions on the text.</a:t>
            </a:r>
            <a:endParaRPr lang="en-US" noProof="1" smtClean="0">
              <a:latin typeface="Calibri" panose="020F0502020204030204" pitchFamily="34" charset="0"/>
              <a:cs typeface="Calibri" panose="020F0502020204030204" pitchFamily="34" charset="0"/>
            </a:endParaRPr>
          </a:p>
          <a:p>
            <a:pPr algn="just" indent="0" marL="0">
              <a:buNone/>
            </a:pPr>
            <a:r>
              <a:rPr b="1" lang="en-US" noProof="1" smtClean="0">
                <a:latin typeface="Calibri" panose="020F0502020204030204" pitchFamily="34" charset="0"/>
                <a:cs typeface="Calibri" panose="020F0502020204030204" pitchFamily="34" charset="0"/>
              </a:rPr>
              <a:t>3.Read the text and translate into Ukrainian in the written form.</a:t>
            </a:r>
            <a:endParaRPr lang="en-US" noProof="1" smtClean="0">
              <a:latin typeface="Calibri" panose="020F0502020204030204" pitchFamily="34" charset="0"/>
              <a:cs typeface="Calibri" panose="020F0502020204030204" pitchFamily="34" charset="0"/>
            </a:endParaRPr>
          </a:p>
          <a:p>
            <a:pPr algn="just" indent="0" marL="0">
              <a:buNone/>
            </a:pPr>
            <a:r>
              <a:rPr b="1" lang="en-US" noProof="1" smtClean="0">
                <a:latin typeface="Calibri" panose="020F0502020204030204" pitchFamily="34" charset="0"/>
                <a:cs typeface="Calibri" panose="020F0502020204030204" pitchFamily="34" charset="0"/>
              </a:rPr>
              <a:t>4. Make summery of the text in English.</a:t>
            </a:r>
          </a:p>
          <a:p>
            <a:pPr algn="just" indent="0" marL="0">
              <a:buNone/>
            </a:pPr>
            <a:endParaRPr lang="en-US" noProof="1" smtClean="0">
              <a:latin typeface="Calibri" panose="020F0502020204030204" pitchFamily="34" charset="0"/>
              <a:cs typeface="Calibri" panose="020F0502020204030204" pitchFamily="34" charset="0"/>
            </a:endParaRPr>
          </a:p>
          <a:p>
            <a:pPr algn="just" indent="0" marL="0">
              <a:buNone/>
            </a:pPr>
            <a:r>
              <a:rPr b="1" lang="en-US" noProof="1" smtClean="0">
                <a:latin typeface="Calibri" panose="020F0502020204030204" pitchFamily="34" charset="0"/>
                <a:cs typeface="Calibri" panose="020F0502020204030204" pitchFamily="34" charset="0"/>
              </a:rPr>
              <a:t>Exercise 1. Complete the text with an appropriate form of the verbs in present simple or present continuous.</a:t>
            </a:r>
          </a:p>
          <a:p>
            <a:pPr algn="just" indent="0" marL="0">
              <a:buNone/>
            </a:pPr>
            <a:endParaRPr lang="en-US" noProof="1" smtClean="0">
              <a:latin typeface="Calibri" panose="020F0502020204030204" pitchFamily="34" charset="0"/>
              <a:cs typeface="Calibri" panose="020F0502020204030204" pitchFamily="34" charset="0"/>
            </a:endParaRPr>
          </a:p>
          <a:p>
            <a:pPr algn="just" indent="0" marL="0">
              <a:buNone/>
            </a:pPr>
            <a:r>
              <a:rPr lang="en-US" noProof="1" smtClean="0">
                <a:latin typeface="Calibri" panose="020F0502020204030204" pitchFamily="34" charset="0"/>
                <a:cs typeface="Calibri" panose="020F0502020204030204" pitchFamily="34" charset="0"/>
              </a:rPr>
              <a:t>1. Repsol</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(expand) its operations in Latin America at the moment. 2. Following a takeover in 1999, Repsol now</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(own) YPF, the biggest industrial company in Argentina.</a:t>
            </a:r>
          </a:p>
          <a:p>
            <a:pPr algn="just" indent="0" marL="0">
              <a:buNone/>
            </a:pPr>
            <a:r>
              <a:rPr lang="en-US" noProof="1" smtClean="0">
                <a:latin typeface="Calibri" panose="020F0502020204030204" pitchFamily="34" charset="0"/>
                <a:cs typeface="Calibri" panose="020F0502020204030204" pitchFamily="34" charset="0"/>
              </a:rPr>
              <a:t>3. YPF</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(produce) and sells oil and gas in seven South American countries, Indonesia and the USA. 4. Repsol also has a 67.86% share in the Argentinian oil company Astra C.A.P.S.A., which</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(specialize)</a:t>
            </a:r>
          </a:p>
          <a:p>
            <a:pPr algn="just" indent="0" marL="0">
              <a:buNone/>
            </a:pPr>
            <a:r>
              <a:rPr lang="en-US" noProof="1" smtClean="0">
                <a:latin typeface="Calibri" panose="020F0502020204030204" pitchFamily="34" charset="0"/>
                <a:cs typeface="Calibri" panose="020F0502020204030204" pitchFamily="34" charset="0"/>
              </a:rPr>
              <a:t> in oil exploration and production.</a:t>
            </a:r>
            <a:endParaRPr lang="en-US" noProof="1">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596" name="Объект 2"/>
          <p:cNvSpPr>
            <a:spLocks noGrp="1"/>
          </p:cNvSpPr>
          <p:nvPr>
            <p:ph idx="1"/>
          </p:nvPr>
        </p:nvSpPr>
        <p:spPr>
          <a:xfrm>
            <a:off x="0" y="0"/>
            <a:ext cx="12192000" cy="6858000"/>
          </a:xfrm>
        </p:spPr>
        <p:txBody>
          <a:bodyPr bIns="720000" lIns="720000" rIns="720000" tIns="720000"/>
          <a:p>
            <a:pPr algn="just" indent="0" marL="0">
              <a:buNone/>
            </a:pPr>
            <a:r>
              <a:rPr sz="2000" lang="en-US" noProof="1" smtClean="0">
                <a:latin typeface="Calibri" panose="020F0502020204030204" pitchFamily="34" charset="0"/>
                <a:cs typeface="Calibri" panose="020F0502020204030204" pitchFamily="34" charset="0"/>
              </a:rPr>
              <a:t>5.The new Repsol YPF company</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(have)a worldwide production capacity of 1.2 million barrels of oil per day, of which 364,000 barrels are produced in Argentina. 6. As for distribution, Repsol YPF</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(sell) its petrol in a network of about 3,300 service stations in Argentina, compared with 800 before. 7. Sales </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(be) usually very high in these stations. 8. At the same time the Argentinian petrol market</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(grow) very quickly, so the prospects for further expansion are very good.</a:t>
            </a:r>
          </a:p>
          <a:p>
            <a:pPr algn="just" indent="0" marL="0">
              <a:buNone/>
            </a:pPr>
            <a:r>
              <a:rPr sz="2000" lang="en-US" noProof="1" smtClean="0">
                <a:latin typeface="Calibri" panose="020F0502020204030204" pitchFamily="34" charset="0"/>
                <a:cs typeface="Calibri" panose="020F0502020204030204" pitchFamily="34" charset="0"/>
              </a:rPr>
              <a:t>9. Currently, Repsol YPF</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(help) Latin America to discover its cultural history. 10. It</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(sponsor) a special community programme which</a:t>
            </a:r>
            <a:r>
              <a:rPr sz="2000" lang="en-US" noProof="1" u="sng" smtClean="0">
                <a:latin typeface="Calibri" panose="020F0502020204030204" pitchFamily="34" charset="0"/>
                <a:cs typeface="Calibri" panose="020F0502020204030204" pitchFamily="34" charset="0"/>
              </a:rPr>
              <a:t>	</a:t>
            </a:r>
            <a:r>
              <a:rPr sz="2000" lang="en-US" noProof="1" smtClean="0">
                <a:latin typeface="Calibri" panose="020F0502020204030204" pitchFamily="34" charset="0"/>
                <a:cs typeface="Calibri" panose="020F0502020204030204" pitchFamily="34" charset="0"/>
              </a:rPr>
              <a:t>(research) the traditional music of Latin America from the 16</a:t>
            </a:r>
            <a:r>
              <a:rPr baseline="30000" sz="2000" lang="en-US" noProof="1" smtClean="0">
                <a:latin typeface="Calibri" panose="020F0502020204030204" pitchFamily="34" charset="0"/>
                <a:cs typeface="Calibri" panose="020F0502020204030204" pitchFamily="34" charset="0"/>
              </a:rPr>
              <a:t>th</a:t>
            </a:r>
            <a:r>
              <a:rPr sz="2000" lang="en-US" noProof="1" smtClean="0">
                <a:latin typeface="Calibri" panose="020F0502020204030204" pitchFamily="34" charset="0"/>
                <a:cs typeface="Calibri" panose="020F0502020204030204" pitchFamily="34" charset="0"/>
              </a:rPr>
              <a:t> to the 19</a:t>
            </a:r>
            <a:r>
              <a:rPr baseline="30000" sz="2000" lang="en-US" noProof="1" smtClean="0">
                <a:latin typeface="Calibri" panose="020F0502020204030204" pitchFamily="34" charset="0"/>
                <a:cs typeface="Calibri" panose="020F0502020204030204" pitchFamily="34" charset="0"/>
              </a:rPr>
              <a:t>th</a:t>
            </a:r>
            <a:r>
              <a:rPr sz="2000" lang="en-US" noProof="1" smtClean="0">
                <a:latin typeface="Calibri" panose="020F0502020204030204" pitchFamily="34" charset="0"/>
                <a:cs typeface="Calibri" panose="020F0502020204030204" pitchFamily="34" charset="0"/>
              </a:rPr>
              <a:t> century.</a:t>
            </a:r>
          </a:p>
          <a:p>
            <a:pPr algn="just" indent="0" marL="0">
              <a:buNone/>
            </a:pPr>
            <a:endParaRPr sz="2000" lang="en-US" noProof="1" smtClean="0">
              <a:latin typeface="Calibri" panose="020F0502020204030204" pitchFamily="34" charset="0"/>
              <a:cs typeface="Calibri" panose="020F0502020204030204" pitchFamily="34" charset="0"/>
            </a:endParaRPr>
          </a:p>
          <a:p>
            <a:pPr algn="just" indent="0" marL="0">
              <a:buNone/>
            </a:pPr>
            <a:r>
              <a:rPr b="1" sz="2000" lang="en-US" noProof="1" smtClean="0">
                <a:latin typeface="Calibri" panose="020F0502020204030204" pitchFamily="34" charset="0"/>
                <a:cs typeface="Calibri" panose="020F0502020204030204" pitchFamily="34" charset="0"/>
              </a:rPr>
              <a:t>Exercise 2. Fill in the blanks with appropriate words:</a:t>
            </a:r>
            <a:endParaRPr sz="2000" lang="en-US" noProof="1" smtClean="0">
              <a:latin typeface="Calibri" panose="020F0502020204030204" pitchFamily="34" charset="0"/>
              <a:cs typeface="Calibri" panose="020F0502020204030204" pitchFamily="34" charset="0"/>
            </a:endParaRPr>
          </a:p>
          <a:p>
            <a:pPr algn="just" indent="0" marL="0">
              <a:buNone/>
            </a:pPr>
            <a:endParaRPr lang="en-US" noProof="1">
              <a:latin typeface="Calibri" panose="020F0502020204030204" pitchFamily="34" charset="0"/>
              <a:cs typeface="Calibri" panose="020F0502020204030204" pitchFamily="34" charset="0"/>
            </a:endParaRPr>
          </a:p>
        </p:txBody>
      </p:sp>
      <p:pic>
        <p:nvPicPr>
          <p:cNvPr id="2097152" name="Рисунок 5"/>
          <p:cNvPicPr>
            <a:picLocks noChangeAspect="1"/>
          </p:cNvPicPr>
          <p:nvPr/>
        </p:nvPicPr>
        <p:blipFill>
          <a:blip xmlns:r="http://schemas.openxmlformats.org/officeDocument/2006/relationships" r:embed="rId1"/>
          <a:stretch>
            <a:fillRect/>
          </a:stretch>
        </p:blipFill>
        <p:spPr>
          <a:xfrm>
            <a:off x="1670182" y="5005341"/>
            <a:ext cx="8851636" cy="957309"/>
          </a:xfrm>
          <a:prstGeom prst="rec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97" name="Объект 2"/>
          <p:cNvSpPr>
            <a:spLocks noGrp="1"/>
          </p:cNvSpPr>
          <p:nvPr>
            <p:ph idx="1"/>
          </p:nvPr>
        </p:nvSpPr>
        <p:spPr>
          <a:xfrm>
            <a:off x="0" y="0"/>
            <a:ext cx="12192000" cy="6858000"/>
          </a:xfrm>
        </p:spPr>
        <p:txBody>
          <a:bodyPr bIns="720000" lIns="720000" rIns="720000" tIns="720000"/>
          <a:p>
            <a:pPr algn="just" indent="0" marL="0">
              <a:buNone/>
            </a:pPr>
            <a:r>
              <a:rPr lang="en-US" noProof="1" smtClean="0">
                <a:latin typeface="Calibri" panose="020F0502020204030204" pitchFamily="34" charset="0"/>
                <a:cs typeface="Calibri" panose="020F0502020204030204" pitchFamily="34" charset="0"/>
              </a:rPr>
              <a:t>1. When a limited company has started</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 people do not invest in shares by giving more capital to the company. 2. People buy them from one of the</a:t>
            </a:r>
          </a:p>
          <a:p>
            <a:pPr algn="just" indent="0" marL="0">
              <a:buNone/>
            </a:pP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 3. If it is a</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limited company, a shareholder can only sell shares if all the other shareholders agree. 4. If it is a</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limited company, shares can be bought and sold freely, usually at a Stock Exchange. 5. If the company is doing well and paying high</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 then you might pay more than the nominal value of the shares. If it is doing badly, you might pay less than the nominal value of the shares. 6. The</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you pay at the Stock Exchange (or to a shareholder) for your shares is their market value. 7. If the company fails, it will stop trading and go into</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 8. This means that all the company’s</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and equipment (its assets) must be sold and the money from the sale will be used to pay its debts to its creditors. The shareholders may lose the money they paid for the shares. 9. If the company still does not have enough money to pay all its debts, the shareholders do not have to pay any more money. In other words, the shareholders’ </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for debts is limited to the value of their shares. 10. On the other hand, if you are an owner of a business which is not limited, for example a sole proprietorship (owned by one person) or a partnership (owned by between 2 and 20 people) and your business fails, you will go bankrupt. In this case you might have to sell your own private possessions (your house, car, furniture, etc.) to pay all your</a:t>
            </a:r>
            <a:r>
              <a:rPr lang="en-US" noProof="1" u="sng" smtClean="0">
                <a:latin typeface="Calibri" panose="020F0502020204030204" pitchFamily="34" charset="0"/>
                <a:cs typeface="Calibri" panose="020F0502020204030204" pitchFamily="34" charset="0"/>
              </a:rPr>
              <a:t>	                </a:t>
            </a:r>
            <a:r>
              <a:rPr lang="en-US" noProof="1" smtClean="0">
                <a:latin typeface="Calibri" panose="020F0502020204030204" pitchFamily="34" charset="0"/>
                <a:cs typeface="Calibri" panose="020F0502020204030204" pitchFamily="34" charset="0"/>
              </a:rPr>
              <a:t>. In other words, sole proprietors and partners have unlimited liability for their firm’s debts.</a:t>
            </a:r>
            <a:endParaRPr lang="en-US" noProof="1">
              <a:latin typeface="Calibri" panose="020F0502020204030204" pitchFamily="34" charset="0"/>
              <a:cs typeface="Calibri" panose="020F0502020204030204" pitchFamily="34" charset="0"/>
            </a:endParaRPr>
          </a:p>
        </p:txBody>
      </p:sp>
      <p:pic>
        <p:nvPicPr>
          <p:cNvPr id="2097153" name="Рисунок 3"/>
          <p:cNvPicPr>
            <a:picLocks noChangeAspect="1"/>
          </p:cNvPicPr>
          <p:nvPr/>
        </p:nvPicPr>
        <p:blipFill>
          <a:blip xmlns:r="http://schemas.openxmlformats.org/officeDocument/2006/relationships" r:embed="rId1"/>
          <a:stretch>
            <a:fillRect/>
          </a:stretch>
        </p:blipFill>
        <p:spPr>
          <a:xfrm>
            <a:off x="1670182" y="5424441"/>
            <a:ext cx="8851636" cy="957309"/>
          </a:xfrm>
          <a:prstGeom prst="rec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8" name="Объект 2"/>
          <p:cNvSpPr>
            <a:spLocks noGrp="1"/>
          </p:cNvSpPr>
          <p:nvPr>
            <p:ph idx="1"/>
          </p:nvPr>
        </p:nvSpPr>
        <p:spPr>
          <a:xfrm>
            <a:off x="0" y="0"/>
            <a:ext cx="12192000" cy="6858000"/>
          </a:xfrm>
        </p:spPr>
        <p:txBody>
          <a:bodyPr bIns="720000" lIns="720000" rIns="720000" tIns="720000">
            <a:normAutofit/>
          </a:bodyPr>
          <a:p>
            <a:pPr indent="0" marL="0">
              <a:buNone/>
            </a:pPr>
            <a:r>
              <a:rPr b="1" dirty="0" lang="uk-UA" smtClean="0">
                <a:latin typeface="Calibri" panose="020F0502020204030204" pitchFamily="34" charset="0"/>
                <a:cs typeface="Calibri" panose="020F0502020204030204" pitchFamily="34" charset="0"/>
              </a:rPr>
              <a:t>1) </a:t>
            </a:r>
            <a:r>
              <a:rPr b="1" dirty="0" lang="en-US" smtClean="0">
                <a:latin typeface="Calibri" panose="020F0502020204030204" pitchFamily="34" charset="0"/>
                <a:cs typeface="Calibri" panose="020F0502020204030204" pitchFamily="34" charset="0"/>
              </a:rPr>
              <a:t>Put </a:t>
            </a:r>
            <a:r>
              <a:rPr b="1" dirty="0" lang="en-US">
                <a:latin typeface="Calibri" panose="020F0502020204030204" pitchFamily="34" charset="0"/>
                <a:cs typeface="Calibri" panose="020F0502020204030204" pitchFamily="34" charset="0"/>
              </a:rPr>
              <a:t>in must or can’t</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342900" marL="342900">
              <a:buAutoNum type="arabicParenR"/>
            </a:pPr>
            <a:endParaRPr dirty="0" lang="en-US">
              <a:latin typeface="Calibri" panose="020F0502020204030204" pitchFamily="34" charset="0"/>
              <a:cs typeface="Calibri" panose="020F0502020204030204" pitchFamily="34" charset="0"/>
            </a:endParaRPr>
          </a:p>
          <a:p>
            <a:pPr indent="0" marL="0">
              <a:buNone/>
            </a:pPr>
            <a:r>
              <a:rPr dirty="0" lang="en-US">
                <a:latin typeface="Calibri" panose="020F0502020204030204" pitchFamily="34" charset="0"/>
                <a:cs typeface="Calibri" panose="020F0502020204030204" pitchFamily="34" charset="0"/>
              </a:rPr>
              <a:t>1 You’ve been travelling all day. You </a:t>
            </a:r>
            <a:r>
              <a:rPr dirty="0" i="1" lang="en-US" u="sng">
                <a:latin typeface="Calibri" panose="020F0502020204030204" pitchFamily="34" charset="0"/>
                <a:cs typeface="Calibri" panose="020F0502020204030204" pitchFamily="34" charset="0"/>
              </a:rPr>
              <a:t>must</a:t>
            </a:r>
            <a:r>
              <a:rPr dirty="0" lang="en-US">
                <a:latin typeface="Calibri" panose="020F0502020204030204" pitchFamily="34" charset="0"/>
                <a:cs typeface="Calibri" panose="020F0502020204030204" pitchFamily="34" charset="0"/>
              </a:rPr>
              <a:t> be tired.</a:t>
            </a:r>
          </a:p>
          <a:p>
            <a:pPr indent="0" marL="0">
              <a:buNone/>
            </a:pPr>
            <a:r>
              <a:rPr dirty="0" lang="en-US">
                <a:latin typeface="Calibri" panose="020F0502020204030204" pitchFamily="34" charset="0"/>
                <a:cs typeface="Calibri" panose="020F0502020204030204" pitchFamily="34" charset="0"/>
              </a:rPr>
              <a:t>2 That restaurant		be very good. It’s always full of people.</a:t>
            </a:r>
          </a:p>
          <a:p>
            <a:pPr indent="0" marL="0">
              <a:buNone/>
            </a:pPr>
            <a:r>
              <a:rPr dirty="0" lang="en-US">
                <a:latin typeface="Calibri" panose="020F0502020204030204" pitchFamily="34" charset="0"/>
                <a:cs typeface="Calibri" panose="020F0502020204030204" pitchFamily="34" charset="0"/>
              </a:rPr>
              <a:t>3 That restaurant		be very good. It’s always empty.</a:t>
            </a:r>
          </a:p>
          <a:p>
            <a:pPr indent="0" marL="0">
              <a:buNone/>
            </a:pPr>
            <a:r>
              <a:rPr dirty="0" lang="en-US">
                <a:latin typeface="Calibri" panose="020F0502020204030204" pitchFamily="34" charset="0"/>
                <a:cs typeface="Calibri" panose="020F0502020204030204" pitchFamily="34" charset="0"/>
              </a:rPr>
              <a:t>4 I’m sure Kate gave me her address. I	have it somewhere.</a:t>
            </a:r>
          </a:p>
          <a:p>
            <a:pPr indent="0" marL="0">
              <a:buNone/>
            </a:pPr>
            <a:r>
              <a:rPr dirty="0" lang="en-US">
                <a:latin typeface="Calibri" panose="020F0502020204030204" pitchFamily="34" charset="0"/>
                <a:cs typeface="Calibri" panose="020F0502020204030204" pitchFamily="34" charset="0"/>
              </a:rPr>
              <a:t>5 I often see that man in this street. He	live near here.</a:t>
            </a:r>
          </a:p>
          <a:p>
            <a:pPr indent="0" marL="0">
              <a:buNone/>
            </a:pPr>
            <a:r>
              <a:rPr dirty="0" lang="en-US">
                <a:latin typeface="Calibri" panose="020F0502020204030204" pitchFamily="34" charset="0"/>
                <a:cs typeface="Calibri" panose="020F0502020204030204" pitchFamily="34" charset="0"/>
              </a:rPr>
              <a:t>6 It rained every day during their holiday. It                   have been very nice for them.</a:t>
            </a:r>
          </a:p>
          <a:p>
            <a:pPr indent="0" marL="0">
              <a:buNone/>
            </a:pPr>
            <a:r>
              <a:rPr dirty="0" lang="en-US">
                <a:latin typeface="Calibri" panose="020F0502020204030204" pitchFamily="34" charset="0"/>
                <a:cs typeface="Calibri" panose="020F0502020204030204" pitchFamily="34" charset="0"/>
              </a:rPr>
              <a:t>7 Congratulations on passing your exam. You	be very pleased.</a:t>
            </a:r>
          </a:p>
          <a:p>
            <a:pPr indent="0" marL="0">
              <a:buNone/>
            </a:pPr>
            <a:r>
              <a:rPr dirty="0" lang="en-US">
                <a:latin typeface="Calibri" panose="020F0502020204030204" pitchFamily="34" charset="0"/>
                <a:cs typeface="Calibri" panose="020F0502020204030204" pitchFamily="34" charset="0"/>
              </a:rPr>
              <a:t>8 This bill		be correct. It’s much too high.</a:t>
            </a:r>
          </a:p>
          <a:p>
            <a:pPr indent="0" marL="0">
              <a:buNone/>
            </a:pPr>
            <a:r>
              <a:rPr dirty="0" lang="en-US">
                <a:latin typeface="Calibri" panose="020F0502020204030204" pitchFamily="34" charset="0"/>
                <a:cs typeface="Calibri" panose="020F0502020204030204" pitchFamily="34" charset="0"/>
              </a:rPr>
              <a:t>9 You got here very quickly. You	have driven very fast.</a:t>
            </a:r>
          </a:p>
          <a:p>
            <a:pPr indent="0" marL="0">
              <a:buNone/>
            </a:pPr>
            <a:r>
              <a:rPr dirty="0" lang="en-US">
                <a:latin typeface="Calibri" panose="020F0502020204030204" pitchFamily="34" charset="0"/>
                <a:cs typeface="Calibri" panose="020F0502020204030204" pitchFamily="34" charset="0"/>
              </a:rPr>
              <a:t>10 Bill and Sue always stay at five-star hotels. They	be short of money.</a:t>
            </a:r>
          </a:p>
          <a:p>
            <a:pPr indent="0" marL="0">
              <a:buNone/>
            </a:pPr>
            <a:r>
              <a:rPr dirty="0" lang="en-US">
                <a:latin typeface="Calibri" panose="020F0502020204030204" pitchFamily="34" charset="0"/>
                <a:cs typeface="Calibri" panose="020F0502020204030204" pitchFamily="34" charset="0"/>
              </a:rPr>
              <a:t>11 Karen hasn’t left the office yet. She	be working late tonight.</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9" name="Объект 2"/>
          <p:cNvSpPr>
            <a:spLocks noGrp="1"/>
          </p:cNvSpPr>
          <p:nvPr>
            <p:ph idx="1"/>
          </p:nvPr>
        </p:nvSpPr>
        <p:spPr>
          <a:xfrm>
            <a:off x="0" y="0"/>
            <a:ext cx="12192000" cy="6858000"/>
          </a:xfrm>
        </p:spPr>
        <p:txBody>
          <a:bodyPr bIns="720000" lIns="720000" rIns="720000" tIns="720000"/>
          <a:p>
            <a:pPr indent="0" marL="0">
              <a:buNone/>
            </a:pPr>
            <a:r>
              <a:rPr b="1" dirty="0" lang="uk-UA" smtClean="0">
                <a:latin typeface="Calibri" panose="020F0502020204030204" pitchFamily="34" charset="0"/>
                <a:cs typeface="Calibri" panose="020F0502020204030204" pitchFamily="34" charset="0"/>
              </a:rPr>
              <a:t>2) </a:t>
            </a:r>
            <a:r>
              <a:rPr b="1" dirty="0" lang="en-US" smtClean="0">
                <a:latin typeface="Calibri" panose="020F0502020204030204" pitchFamily="34" charset="0"/>
                <a:cs typeface="Calibri" panose="020F0502020204030204" pitchFamily="34" charset="0"/>
              </a:rPr>
              <a:t>Complete </a:t>
            </a:r>
            <a:r>
              <a:rPr b="1" dirty="0" lang="en-US">
                <a:latin typeface="Calibri" panose="020F0502020204030204" pitchFamily="34" charset="0"/>
                <a:cs typeface="Calibri" panose="020F0502020204030204" pitchFamily="34" charset="0"/>
              </a:rPr>
              <a:t>each sentence with a verb (one or two words</a:t>
            </a:r>
            <a:r>
              <a:rPr b="1" dirty="0" lang="en-US" smtClean="0">
                <a:latin typeface="Calibri" panose="020F0502020204030204" pitchFamily="34" charset="0"/>
                <a:cs typeface="Calibri" panose="020F0502020204030204" pitchFamily="34" charset="0"/>
              </a:rPr>
              <a:t>).</a:t>
            </a:r>
            <a:endParaRPr b="1" dirty="0" lang="uk-UA" smtClean="0">
              <a:latin typeface="Calibri" panose="020F0502020204030204" pitchFamily="34" charset="0"/>
              <a:cs typeface="Calibri" panose="020F0502020204030204" pitchFamily="34" charset="0"/>
            </a:endParaRPr>
          </a:p>
          <a:p>
            <a:pPr indent="-342900" marL="342900">
              <a:buAutoNum type="arabicParenR" startAt="2"/>
            </a:pPr>
            <a:endParaRPr b="1" dirty="0" lang="en-US">
              <a:latin typeface="Calibri" panose="020F0502020204030204" pitchFamily="34" charset="0"/>
              <a:cs typeface="Calibri" panose="020F0502020204030204" pitchFamily="34" charset="0"/>
            </a:endParaRPr>
          </a:p>
          <a:p>
            <a:pPr indent="0" marL="0">
              <a:buNone/>
            </a:pPr>
            <a:r>
              <a:rPr dirty="0" lang="en-US" smtClean="0">
                <a:latin typeface="Calibri" panose="020F0502020204030204" pitchFamily="34" charset="0"/>
                <a:cs typeface="Calibri" panose="020F0502020204030204" pitchFamily="34" charset="0"/>
              </a:rPr>
              <a:t>1</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I’ve </a:t>
            </a:r>
            <a:r>
              <a:rPr dirty="0" lang="en-US">
                <a:latin typeface="Calibri" panose="020F0502020204030204" pitchFamily="34" charset="0"/>
                <a:cs typeface="Calibri" panose="020F0502020204030204" pitchFamily="34" charset="0"/>
              </a:rPr>
              <a:t>lost one of my gloves. I must    </a:t>
            </a:r>
            <a:r>
              <a:rPr dirty="0" i="1" lang="en-US" u="sng">
                <a:latin typeface="Calibri" panose="020F0502020204030204" pitchFamily="34" charset="0"/>
                <a:cs typeface="Calibri" panose="020F0502020204030204" pitchFamily="34" charset="0"/>
              </a:rPr>
              <a:t>have dropped</a:t>
            </a:r>
            <a:r>
              <a:rPr dirty="0" lang="en-US">
                <a:latin typeface="Calibri" panose="020F0502020204030204" pitchFamily="34" charset="0"/>
                <a:cs typeface="Calibri" panose="020F0502020204030204" pitchFamily="34" charset="0"/>
              </a:rPr>
              <a:t>        it somewhere.</a:t>
            </a:r>
          </a:p>
          <a:p>
            <a:pPr indent="0" marL="0">
              <a:buNone/>
            </a:pPr>
            <a:r>
              <a:rPr dirty="0" lang="en-US" smtClean="0">
                <a:latin typeface="Calibri" panose="020F0502020204030204" pitchFamily="34" charset="0"/>
                <a:cs typeface="Calibri" panose="020F0502020204030204" pitchFamily="34" charset="0"/>
              </a:rPr>
              <a:t>2</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Their </a:t>
            </a:r>
            <a:r>
              <a:rPr dirty="0" lang="en-US">
                <a:latin typeface="Calibri" panose="020F0502020204030204" pitchFamily="34" charset="0"/>
                <a:cs typeface="Calibri" panose="020F0502020204030204" pitchFamily="34" charset="0"/>
              </a:rPr>
              <a:t>house is very near the motorway. It must  	   be         very noisy.</a:t>
            </a:r>
          </a:p>
          <a:p>
            <a:pPr indent="0" marL="0">
              <a:buNone/>
            </a:pPr>
            <a:r>
              <a:rPr dirty="0" lang="en-US" smtClean="0">
                <a:latin typeface="Calibri" panose="020F0502020204030204" pitchFamily="34" charset="0"/>
                <a:cs typeface="Calibri" panose="020F0502020204030204" pitchFamily="34" charset="0"/>
              </a:rPr>
              <a:t>3</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You’ve </a:t>
            </a:r>
            <a:r>
              <a:rPr dirty="0" lang="en-US">
                <a:latin typeface="Calibri" panose="020F0502020204030204" pitchFamily="34" charset="0"/>
                <a:cs typeface="Calibri" panose="020F0502020204030204" pitchFamily="34" charset="0"/>
              </a:rPr>
              <a:t>lived in this village a long time. You must                     everybody who lives here.</a:t>
            </a:r>
          </a:p>
          <a:p>
            <a:pPr indent="0" marL="0">
              <a:buNone/>
            </a:pPr>
            <a:r>
              <a:rPr dirty="0" lang="en-US" smtClean="0">
                <a:latin typeface="Calibri" panose="020F0502020204030204" pitchFamily="34" charset="0"/>
                <a:cs typeface="Calibri" panose="020F0502020204030204" pitchFamily="34" charset="0"/>
              </a:rPr>
              <a:t>4</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I </a:t>
            </a:r>
            <a:r>
              <a:rPr dirty="0" lang="en-US">
                <a:latin typeface="Calibri" panose="020F0502020204030204" pitchFamily="34" charset="0"/>
                <a:cs typeface="Calibri" panose="020F0502020204030204" pitchFamily="34" charset="0"/>
              </a:rPr>
              <a:t>don’t seem to have my wallet with me. I must                                                    it at home.</a:t>
            </a:r>
          </a:p>
          <a:p>
            <a:pPr indent="0" marL="0">
              <a:buNone/>
            </a:pPr>
            <a:r>
              <a:rPr dirty="0" lang="en-US" smtClean="0">
                <a:latin typeface="Calibri" panose="020F0502020204030204" pitchFamily="34" charset="0"/>
                <a:cs typeface="Calibri" panose="020F0502020204030204" pitchFamily="34" charset="0"/>
              </a:rPr>
              <a:t>5</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r>
              <a:rPr dirty="0" lang="en-US">
                <a:latin typeface="Calibri" panose="020F0502020204030204" pitchFamily="34" charset="0"/>
                <a:cs typeface="Calibri" panose="020F0502020204030204" pitchFamily="34" charset="0"/>
              </a:rPr>
              <a:t>How old is Ed?’	‘He’s older than me. He must                                           at least 40.’</a:t>
            </a:r>
          </a:p>
          <a:p>
            <a:pPr indent="0" marL="0">
              <a:buNone/>
            </a:pPr>
            <a:r>
              <a:rPr dirty="0" lang="en-US" smtClean="0">
                <a:latin typeface="Calibri" panose="020F0502020204030204" pitchFamily="34" charset="0"/>
                <a:cs typeface="Calibri" panose="020F0502020204030204" pitchFamily="34" charset="0"/>
              </a:rPr>
              <a:t>6</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I </a:t>
            </a:r>
            <a:r>
              <a:rPr dirty="0" lang="en-US">
                <a:latin typeface="Calibri" panose="020F0502020204030204" pitchFamily="34" charset="0"/>
                <a:cs typeface="Calibri" panose="020F0502020204030204" pitchFamily="34" charset="0"/>
              </a:rPr>
              <a:t>didn’t hear my phone. I must                                                      asleep.</a:t>
            </a:r>
          </a:p>
          <a:p>
            <a:pPr indent="0" marL="0">
              <a:buNone/>
            </a:pPr>
            <a:r>
              <a:rPr dirty="0" lang="en-US" smtClean="0">
                <a:latin typeface="Calibri" panose="020F0502020204030204" pitchFamily="34" charset="0"/>
                <a:cs typeface="Calibri" panose="020F0502020204030204" pitchFamily="34" charset="0"/>
              </a:rPr>
              <a:t>7</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a:t>
            </a:r>
            <a:r>
              <a:rPr dirty="0" lang="en-US">
                <a:latin typeface="Calibri" panose="020F0502020204030204" pitchFamily="34" charset="0"/>
                <a:cs typeface="Calibri" panose="020F0502020204030204" pitchFamily="34" charset="0"/>
              </a:rPr>
              <a:t>You’re going on holiday soon. You must                                  forward to it.’  ‘Yes, I am.’</a:t>
            </a:r>
          </a:p>
          <a:p>
            <a:pPr indent="0" marL="0">
              <a:buNone/>
            </a:pPr>
            <a:r>
              <a:rPr dirty="0" lang="en-US" smtClean="0">
                <a:latin typeface="Calibri" panose="020F0502020204030204" pitchFamily="34" charset="0"/>
                <a:cs typeface="Calibri" panose="020F0502020204030204" pitchFamily="34" charset="0"/>
              </a:rPr>
              <a:t>8</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I’m </a:t>
            </a:r>
            <a:r>
              <a:rPr dirty="0" lang="en-US">
                <a:latin typeface="Calibri" panose="020F0502020204030204" pitchFamily="34" charset="0"/>
                <a:cs typeface="Calibri" panose="020F0502020204030204" pitchFamily="34" charset="0"/>
              </a:rPr>
              <a:t>sure you know this song. You must                                                               it before.</a:t>
            </a:r>
          </a:p>
          <a:p>
            <a:pPr indent="0" marL="0">
              <a:buNone/>
            </a:pPr>
            <a:r>
              <a:rPr dirty="0" lang="en-US" smtClean="0">
                <a:latin typeface="Calibri" panose="020F0502020204030204" pitchFamily="34" charset="0"/>
                <a:cs typeface="Calibri" panose="020F0502020204030204" pitchFamily="34" charset="0"/>
              </a:rPr>
              <a:t>9</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The </a:t>
            </a:r>
            <a:r>
              <a:rPr dirty="0" lang="en-US">
                <a:latin typeface="Calibri" panose="020F0502020204030204" pitchFamily="34" charset="0"/>
                <a:cs typeface="Calibri" panose="020F0502020204030204" pitchFamily="34" charset="0"/>
              </a:rPr>
              <a:t>road is closed, so we have to go another way. There must                         an accident.</a:t>
            </a:r>
          </a:p>
          <a:p>
            <a:pPr indent="0" marL="0">
              <a:buNone/>
            </a:pPr>
            <a:r>
              <a:rPr dirty="0" lang="en-US" smtClean="0">
                <a:latin typeface="Calibri" panose="020F0502020204030204" pitchFamily="34" charset="0"/>
                <a:cs typeface="Calibri" panose="020F0502020204030204" pitchFamily="34" charset="0"/>
              </a:rPr>
              <a:t>10‘</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Do </a:t>
            </a:r>
            <a:r>
              <a:rPr dirty="0" lang="en-US">
                <a:latin typeface="Calibri" panose="020F0502020204030204" pitchFamily="34" charset="0"/>
                <a:cs typeface="Calibri" panose="020F0502020204030204" pitchFamily="34" charset="0"/>
              </a:rPr>
              <a:t>you have a car?’   ‘You must                              ! How could I afford to have a car?’</a:t>
            </a:r>
          </a:p>
          <a:p>
            <a:pPr indent="0" marL="0">
              <a:buNone/>
            </a:pPr>
            <a:r>
              <a:rPr dirty="0" lang="en-US" smtClean="0">
                <a:latin typeface="Calibri" panose="020F0502020204030204" pitchFamily="34" charset="0"/>
                <a:cs typeface="Calibri" panose="020F0502020204030204" pitchFamily="34" charset="0"/>
              </a:rPr>
              <a:t>11</a:t>
            </a:r>
            <a:r>
              <a:rPr dirty="0" lang="uk-UA" smtClean="0">
                <a:latin typeface="Calibri" panose="020F0502020204030204" pitchFamily="34" charset="0"/>
                <a:cs typeface="Calibri" panose="020F0502020204030204" pitchFamily="34" charset="0"/>
              </a:rPr>
              <a:t> </a:t>
            </a:r>
            <a:r>
              <a:rPr dirty="0" lang="en-US" smtClean="0">
                <a:latin typeface="Calibri" panose="020F0502020204030204" pitchFamily="34" charset="0"/>
                <a:cs typeface="Calibri" panose="020F0502020204030204" pitchFamily="34" charset="0"/>
              </a:rPr>
              <a:t>David </a:t>
            </a:r>
            <a:r>
              <a:rPr dirty="0" lang="en-US">
                <a:latin typeface="Calibri" panose="020F0502020204030204" pitchFamily="34" charset="0"/>
                <a:cs typeface="Calibri" panose="020F0502020204030204" pitchFamily="34" charset="0"/>
              </a:rPr>
              <a:t>is the managing director of a large company, so he must                        quite a high salary.</a:t>
            </a:r>
            <a:endParaRPr dirty="0" lang="uk-UA">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0" name="Объект 2"/>
          <p:cNvSpPr>
            <a:spLocks noGrp="1"/>
          </p:cNvSpPr>
          <p:nvPr>
            <p:ph idx="1"/>
          </p:nvPr>
        </p:nvSpPr>
        <p:spPr>
          <a:xfrm>
            <a:off x="0" y="0"/>
            <a:ext cx="12192000" cy="6858000"/>
          </a:xfrm>
        </p:spPr>
        <p:txBody>
          <a:bodyPr bIns="720000" lIns="720000" rIns="720000" tIns="720000">
            <a:normAutofit fontScale="94444" lnSpcReduction="10000"/>
          </a:bodyPr>
          <a:p>
            <a:pPr indent="0" marL="0">
              <a:buNone/>
            </a:pPr>
            <a:r>
              <a:rPr b="1" lang="en-US" noProof="1" smtClean="0">
                <a:latin typeface="Calibri" panose="020F0502020204030204" pitchFamily="34" charset="0"/>
                <a:cs typeface="Calibri" panose="020F0502020204030204" pitchFamily="34" charset="0"/>
              </a:rPr>
              <a:t>3) Use the words in brackets to write sentences with </a:t>
            </a:r>
            <a:r>
              <a:rPr b="1" i="1" lang="en-US" noProof="1" smtClean="0">
                <a:latin typeface="Calibri" panose="020F0502020204030204" pitchFamily="34" charset="0"/>
                <a:cs typeface="Calibri" panose="020F0502020204030204" pitchFamily="34" charset="0"/>
              </a:rPr>
              <a:t>must have </a:t>
            </a:r>
            <a:r>
              <a:rPr b="1" lang="en-US" noProof="1" smtClean="0">
                <a:latin typeface="Calibri" panose="020F0502020204030204" pitchFamily="34" charset="0"/>
                <a:cs typeface="Calibri" panose="020F0502020204030204" pitchFamily="34" charset="0"/>
              </a:rPr>
              <a:t>and </a:t>
            </a:r>
            <a:r>
              <a:rPr b="1" i="1" lang="en-US" noProof="1" smtClean="0">
                <a:latin typeface="Calibri" panose="020F0502020204030204" pitchFamily="34" charset="0"/>
                <a:cs typeface="Calibri" panose="020F0502020204030204" pitchFamily="34" charset="0"/>
              </a:rPr>
              <a:t>can’t have</a:t>
            </a:r>
            <a:r>
              <a:rPr b="1" lang="en-US" noProof="1" smtClean="0">
                <a:latin typeface="Calibri" panose="020F0502020204030204" pitchFamily="34" charset="0"/>
                <a:cs typeface="Calibri" panose="020F0502020204030204" pitchFamily="34" charset="0"/>
              </a:rPr>
              <a:t>.</a:t>
            </a:r>
          </a:p>
          <a:p>
            <a:pPr indent="0" marL="0">
              <a:buNone/>
            </a:pPr>
            <a:endParaRPr lang="en-US" noProof="1" smtClean="0">
              <a:latin typeface="Calibri" panose="020F0502020204030204" pitchFamily="34" charset="0"/>
              <a:cs typeface="Calibri" panose="020F0502020204030204" pitchFamily="34" charset="0"/>
            </a:endParaRPr>
          </a:p>
          <a:p>
            <a:pPr indent="0" marL="0">
              <a:buNone/>
            </a:pPr>
            <a:r>
              <a:rPr lang="en-US" noProof="1" smtClean="0">
                <a:latin typeface="Calibri" panose="020F0502020204030204" pitchFamily="34" charset="0"/>
                <a:cs typeface="Calibri" panose="020F0502020204030204" pitchFamily="34" charset="0"/>
              </a:rPr>
              <a:t>1 We went to our friends’ house and rang the doorbell, but nobody answered. (they / go </a:t>
            </a:r>
            <a:r>
              <a:rPr lang="en-US" noProof="1" smtClean="0">
                <a:latin typeface="Calibri" panose="020F0502020204030204" pitchFamily="34" charset="0"/>
                <a:cs typeface="Calibri" panose="020F0502020204030204" pitchFamily="34" charset="0"/>
              </a:rPr>
              <a:t>out</a:t>
            </a:r>
            <a:r>
              <a:rPr lang="en-US" noProof="1" smtClean="0">
                <a:latin typeface="Calibri" panose="020F0502020204030204" pitchFamily="34" charset="0"/>
                <a:cs typeface="Calibri" panose="020F0502020204030204" pitchFamily="34" charset="0"/>
              </a:rPr>
              <a:t>)</a:t>
            </a:r>
            <a:r>
              <a:rPr lang="uk-UA" noProof="1" smtClean="0">
                <a:latin typeface="Calibri" panose="020F0502020204030204" pitchFamily="34" charset="0"/>
                <a:cs typeface="Calibri" panose="020F0502020204030204" pitchFamily="34" charset="0"/>
              </a:rPr>
              <a:t>.</a:t>
            </a:r>
            <a:r>
              <a:rPr lang="en-US" noProof="1" smtClean="0">
                <a:latin typeface="Calibri" panose="020F0502020204030204" pitchFamily="34" charset="0"/>
                <a:cs typeface="Calibri" panose="020F0502020204030204" pitchFamily="34" charset="0"/>
              </a:rPr>
              <a:t>  </a:t>
            </a:r>
            <a:r>
              <a:rPr i="1" lang="en-US" noProof="1" smtClean="0">
                <a:latin typeface="Calibri" panose="020F0502020204030204" pitchFamily="34" charset="0"/>
                <a:cs typeface="Calibri" panose="020F0502020204030204" pitchFamily="34" charset="0"/>
              </a:rPr>
              <a:t>They must have gone out.</a:t>
            </a:r>
          </a:p>
          <a:p>
            <a:pPr indent="0" marL="0">
              <a:buNone/>
            </a:pPr>
            <a:r>
              <a:rPr lang="en-US" noProof="1" smtClean="0">
                <a:latin typeface="Calibri" panose="020F0502020204030204" pitchFamily="34" charset="0"/>
                <a:cs typeface="Calibri" panose="020F0502020204030204" pitchFamily="34" charset="0"/>
              </a:rPr>
              <a:t>2 Sarah hasn’t contacted me. (she / get / my </a:t>
            </a:r>
            <a:r>
              <a:rPr lang="en-US" noProof="1" smtClean="0">
                <a:latin typeface="Calibri" panose="020F0502020204030204" pitchFamily="34" charset="0"/>
                <a:cs typeface="Calibri" panose="020F0502020204030204" pitchFamily="34" charset="0"/>
              </a:rPr>
              <a:t>message</a:t>
            </a:r>
            <a:r>
              <a:rPr lang="en-US" noProof="1" smtClean="0">
                <a:latin typeface="Calibri" panose="020F0502020204030204" pitchFamily="34" charset="0"/>
                <a:cs typeface="Calibri" panose="020F0502020204030204" pitchFamily="34" charset="0"/>
              </a:rPr>
              <a:t>).</a:t>
            </a:r>
            <a:r>
              <a:rPr lang="uk-UA" noProof="1" smtClean="0">
                <a:latin typeface="Calibri" panose="020F0502020204030204" pitchFamily="34" charset="0"/>
                <a:cs typeface="Calibri" panose="020F0502020204030204" pitchFamily="34" charset="0"/>
              </a:rPr>
              <a:t> </a:t>
            </a:r>
            <a:r>
              <a:rPr dirty="0" i="1" lang="en-US">
                <a:latin typeface="Calibri" panose="020F0502020204030204" pitchFamily="34" charset="0"/>
                <a:cs typeface="Calibri" panose="020F0502020204030204" pitchFamily="34" charset="0"/>
              </a:rPr>
              <a:t>She can’t have got my </a:t>
            </a:r>
            <a:r>
              <a:rPr dirty="0" i="1" lang="en-US" smtClean="0">
                <a:latin typeface="Calibri" panose="020F0502020204030204" pitchFamily="34" charset="0"/>
                <a:cs typeface="Calibri" panose="020F0502020204030204" pitchFamily="34" charset="0"/>
              </a:rPr>
              <a:t>message</a:t>
            </a:r>
            <a:r>
              <a:rPr dirty="0" i="1" lang="uk-UA" smtClean="0">
                <a:latin typeface="Calibri" panose="020F0502020204030204" pitchFamily="34" charset="0"/>
                <a:cs typeface="Calibri" panose="020F0502020204030204" pitchFamily="34" charset="0"/>
              </a:rPr>
              <a:t>.</a:t>
            </a:r>
            <a:endParaRPr lang="en-US" noProof="1" smtClean="0">
              <a:latin typeface="Calibri" panose="020F0502020204030204" pitchFamily="34" charset="0"/>
              <a:cs typeface="Calibri" panose="020F0502020204030204" pitchFamily="34" charset="0"/>
            </a:endParaRPr>
          </a:p>
          <a:p>
            <a:pPr indent="0" marL="0">
              <a:buNone/>
            </a:pPr>
            <a:r>
              <a:rPr lang="en-US" noProof="1" smtClean="0">
                <a:latin typeface="Calibri" panose="020F0502020204030204" pitchFamily="34" charset="0"/>
                <a:cs typeface="Calibri" panose="020F0502020204030204" pitchFamily="34" charset="0"/>
              </a:rPr>
              <a:t>3 The jacket you bought is very good quality. (it / be / very expensive).</a:t>
            </a:r>
          </a:p>
          <a:p>
            <a:pPr indent="0" marL="0">
              <a:buNone/>
            </a:pPr>
            <a:r>
              <a:rPr lang="en-US" noProof="1" smtClean="0">
                <a:latin typeface="Calibri" panose="020F0502020204030204" pitchFamily="34" charset="0"/>
                <a:cs typeface="Calibri" panose="020F0502020204030204" pitchFamily="34" charset="0"/>
              </a:rPr>
              <a:t>4 I haven’t seen our neighbours for the last few days. (they / go away).</a:t>
            </a:r>
          </a:p>
          <a:p>
            <a:pPr indent="0" marL="0">
              <a:buNone/>
            </a:pPr>
            <a:r>
              <a:rPr lang="en-US" noProof="1" smtClean="0">
                <a:latin typeface="Calibri" panose="020F0502020204030204" pitchFamily="34" charset="0"/>
                <a:cs typeface="Calibri" panose="020F0502020204030204" pitchFamily="34" charset="0"/>
              </a:rPr>
              <a:t>5 I can’t find my umbrella. (I / leave / it in the restaurant last night).</a:t>
            </a:r>
          </a:p>
          <a:p>
            <a:pPr indent="0" marL="0">
              <a:buNone/>
            </a:pPr>
            <a:r>
              <a:rPr lang="en-US" noProof="1" smtClean="0">
                <a:latin typeface="Calibri" panose="020F0502020204030204" pitchFamily="34" charset="0"/>
                <a:cs typeface="Calibri" panose="020F0502020204030204" pitchFamily="34" charset="0"/>
              </a:rPr>
              <a:t>6 Amy was in a very difficult situation when she lost her job. (it / be / easy for her).</a:t>
            </a:r>
          </a:p>
          <a:p>
            <a:pPr indent="0" marL="0">
              <a:buNone/>
            </a:pPr>
            <a:r>
              <a:rPr lang="en-US" noProof="1" smtClean="0">
                <a:latin typeface="Calibri" panose="020F0502020204030204" pitchFamily="34" charset="0"/>
                <a:cs typeface="Calibri" panose="020F0502020204030204" pitchFamily="34" charset="0"/>
              </a:rPr>
              <a:t>7 There was a man standing outside the cafe. He was there a long time. (he / wait / for somebody).</a:t>
            </a:r>
          </a:p>
          <a:p>
            <a:pPr indent="0" marL="0">
              <a:buNone/>
            </a:pPr>
            <a:r>
              <a:rPr lang="en-US" noProof="1" smtClean="0">
                <a:latin typeface="Calibri" panose="020F0502020204030204" pitchFamily="34" charset="0"/>
                <a:cs typeface="Calibri" panose="020F0502020204030204" pitchFamily="34" charset="0"/>
              </a:rPr>
              <a:t>8 Rachel did the opposite of what I asked her to do. (she / understand / what I said).</a:t>
            </a:r>
          </a:p>
          <a:p>
            <a:pPr indent="0" marL="0">
              <a:buNone/>
            </a:pPr>
            <a:r>
              <a:rPr lang="en-US" noProof="1" smtClean="0">
                <a:latin typeface="Calibri" panose="020F0502020204030204" pitchFamily="34" charset="0"/>
                <a:cs typeface="Calibri" panose="020F0502020204030204" pitchFamily="34" charset="0"/>
              </a:rPr>
              <a:t>9 When I got back to my car, it was unlocked. (I / forget / to lock it).</a:t>
            </a:r>
          </a:p>
          <a:p>
            <a:pPr indent="0" marL="0">
              <a:buNone/>
            </a:pPr>
            <a:r>
              <a:rPr lang="en-US" noProof="1" smtClean="0">
                <a:latin typeface="Calibri" panose="020F0502020204030204" pitchFamily="34" charset="0"/>
                <a:cs typeface="Calibri" panose="020F0502020204030204" pitchFamily="34" charset="0"/>
              </a:rPr>
              <a:t>10 My neighbours were making a lot of noise in the night. It woke me up. (they / have / a party).</a:t>
            </a:r>
          </a:p>
          <a:p>
            <a:pPr indent="0" marL="0">
              <a:buNone/>
            </a:pPr>
            <a:r>
              <a:rPr lang="en-US" noProof="1" smtClean="0">
                <a:latin typeface="Calibri" panose="020F0502020204030204" pitchFamily="34" charset="0"/>
                <a:cs typeface="Calibri" panose="020F0502020204030204" pitchFamily="34" charset="0"/>
              </a:rPr>
              <a:t>11 The light was red, but the car didn’t stop. (the driver / see / the red light).</a:t>
            </a:r>
          </a:p>
          <a:p>
            <a:pPr indent="0" marL="0">
              <a:buNone/>
            </a:pPr>
            <a:r>
              <a:rPr lang="en-US" noProof="1" smtClean="0">
                <a:latin typeface="Calibri" panose="020F0502020204030204" pitchFamily="34" charset="0"/>
                <a:cs typeface="Calibri" panose="020F0502020204030204" pitchFamily="34" charset="0"/>
              </a:rPr>
              <a:t>12 Paul has had these shoes for years, but they still look new. (he / wear / them much).</a:t>
            </a:r>
            <a:endParaRPr lang="en-US" noProof="1">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algn="ctr" blurRad="55880" dir="5400000" dist="15240" rotWithShape="0">
              <a:srgbClr val="000000">
                <a:alpha val="45000"/>
              </a:srgbClr>
            </a:outerShdw>
          </a:effectLst>
          <a:scene3d>
            <a:camera prst="orthographicFront">
              <a:rot lat="0" lon="0" rev="0"/>
            </a:camera>
            <a:lightRig dir="tl" rig="brightRoom"/>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SPecialiST RePack</Company>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Конспекти практичних занять з дисципліни «Ділова іноземна мова»  з галузі знань 14 Електрична інженерія, спеціальність 141 Електроенергетика, електротехніка та електромеханіка  Семестр 9 (30 годин)</dc:title>
  <dc:creator>Ваня Тищенко</dc:creator>
  <cp:lastModifiedBy>Ваня Тищенко</cp:lastModifiedBy>
  <dcterms:created xsi:type="dcterms:W3CDTF">2024-09-07T11:52:43Z</dcterms:created>
  <dcterms:modified xsi:type="dcterms:W3CDTF">2024-09-09T09:32:14Z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18995d942f22487abe5278c24c54bd16</vt:lpwstr>
  </property>
</Properties>
</file>