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0" r:id="rId3"/>
    <p:sldId id="265" r:id="rId4"/>
    <p:sldId id="264" r:id="rId5"/>
    <p:sldId id="263" r:id="rId6"/>
    <p:sldId id="262" r:id="rId7"/>
    <p:sldId id="267" r:id="rId8"/>
    <p:sldId id="266" r:id="rId9"/>
    <p:sldId id="268" r:id="rId10"/>
    <p:sldId id="261" r:id="rId11"/>
    <p:sldId id="259" r:id="rId12"/>
    <p:sldId id="269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441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7525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6040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9604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4422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409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372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7384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130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114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8034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741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202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879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8237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6757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2538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7A8929B-926D-4070-914E-CB1A867B3E2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6EA259-3DB0-4F98-B0D0-B11CDDF9EA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769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793" y="1042525"/>
            <a:ext cx="1200912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2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2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3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</a:t>
            </a: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3,4 (56 годин)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Ошибки при создании презентации или почему некоторые презентации получаются  провальным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946" b="95676" l="3297" r="98535">
                        <a14:foregroundMark x1="86813" y1="27568" x2="86813" y2="275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108" y="3457303"/>
            <a:ext cx="4570491" cy="309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404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598" y="390101"/>
            <a:ext cx="10240804" cy="607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42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655" y="1105989"/>
            <a:ext cx="11011704" cy="444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38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n by winner on Thank you ✡⛬⚴ | Happy gif, Thank you gifs, Thanks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039" y="866163"/>
            <a:ext cx="6252755" cy="506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344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022" y="538324"/>
            <a:ext cx="10615749" cy="4737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6(</a:t>
            </a:r>
            <a:r>
              <a:rPr lang="uk-UA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is Basic Science Linked to Everyday Materials? Passive</a:t>
            </a:r>
            <a:r>
              <a:rPr lang="en-US" sz="2400" b="1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spc="6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2400" b="1" spc="-2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en-US" sz="2400" b="1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b="1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en-US" sz="2400" b="1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en-US" sz="2400" b="1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b="1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en-US" sz="2400" b="1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done» 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  to practice grammar structures;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332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8937" y="515895"/>
            <a:ext cx="9622972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is Basic Science Linked to Everyday Materials? Passive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pc="6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(be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en-US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done)»  Grammar revision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800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514" y="518495"/>
            <a:ext cx="11207931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Малик В М.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2022. 231 с.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14072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8903" y="479856"/>
            <a:ext cx="10450286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50" marR="107950" algn="ctr">
              <a:lnSpc>
                <a:spcPct val="11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400" b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b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 the new words and word combinations.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some questions on the text.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the text and translate into Ukrainian in the written form.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summery of the text in English.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text 1and fill in the blanks (1-10) with the appropriate words (a-j):</a:t>
            </a:r>
            <a:endParaRPr lang="uk-UA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109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0526" y="903491"/>
            <a:ext cx="630500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7670"/>
            <a:r>
              <a:rPr lang="uk-UA" sz="2400" b="1" kern="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Text</a:t>
            </a:r>
            <a:r>
              <a:rPr lang="uk-UA" sz="2400" b="1" kern="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endParaRPr lang="uk-UA" sz="3200" b="1" kern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stuff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profound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electrons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localized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classes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  <a:tabLst>
                <a:tab pos="105537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products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Аналітичні презентації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43" b="89831" l="7953" r="89848">
                        <a14:foregroundMark x1="36041" y1="37288" x2="36041" y2="37288"/>
                        <a14:foregroundMark x1="43147" y1="53995" x2="43147" y2="53995"/>
                        <a14:foregroundMark x1="34349" y1="49395" x2="34349" y2="493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297" y="802061"/>
            <a:ext cx="7412173" cy="517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967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" y="1002426"/>
            <a:ext cx="1082475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31800">
              <a:lnSpc>
                <a:spcPct val="115000"/>
              </a:lnSpc>
              <a:spcAft>
                <a:spcPts val="0"/>
              </a:spcAft>
              <a:tabLst>
                <a:tab pos="105537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primary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combination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intended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purpose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scientists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things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strength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certain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conduct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insulate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431800">
              <a:lnSpc>
                <a:spcPct val="115000"/>
              </a:lnSpc>
              <a:spcAft>
                <a:spcPts val="0"/>
              </a:spcAft>
              <a:tabLst>
                <a:tab pos="1055370" algn="l"/>
              </a:tabLs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material’s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corrosion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economy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431800">
              <a:lnSpc>
                <a:spcPct val="115000"/>
              </a:lnSpc>
              <a:spcAft>
                <a:spcPts val="0"/>
              </a:spcAft>
              <a:tabLst>
                <a:tab pos="1055370" algn="l"/>
              </a:tabLs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1.1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major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(3)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exhibit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observable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consequences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atomic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molecular-level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(4).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atoms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bonded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(5)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exhibit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730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097" y="1436916"/>
            <a:ext cx="115214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31800">
              <a:lnSpc>
                <a:spcPct val="115000"/>
              </a:lnSpc>
              <a:spcAft>
                <a:spcPts val="0"/>
              </a:spcAft>
              <a:tabLst>
                <a:tab pos="1055370" algn="l"/>
              </a:tabLs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(6)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discover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ductility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(7).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(8)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wholly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partially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responsible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conductivity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conductivity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ductility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Ceramics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exhibit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opposite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properties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(9),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mostly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ionic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bonding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electrical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thermal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conductivity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contributes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extreme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brittleness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ceramics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Students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experiment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preferred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another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certain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(10)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change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improve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certain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780436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93" y="809897"/>
            <a:ext cx="11450476" cy="508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6339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</TotalTime>
  <Words>681</Words>
  <Application>Microsoft Office PowerPoint</Application>
  <PresentationFormat>Широкоэкранный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2023-08-07T09:27:57Z</dcterms:created>
  <dcterms:modified xsi:type="dcterms:W3CDTF">2023-08-09T08:41:35Z</dcterms:modified>
</cp:coreProperties>
</file>