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66" r:id="rId4"/>
    <p:sldId id="265" r:id="rId5"/>
    <p:sldId id="264" r:id="rId6"/>
    <p:sldId id="263" r:id="rId7"/>
    <p:sldId id="262" r:id="rId8"/>
    <p:sldId id="267" r:id="rId9"/>
    <p:sldId id="261" r:id="rId10"/>
    <p:sldId id="260" r:id="rId11"/>
    <p:sldId id="268" r:id="rId12"/>
    <p:sldId id="259" r:id="rId13"/>
    <p:sldId id="258" r:id="rId14"/>
    <p:sldId id="269" r:id="rId15"/>
    <p:sldId id="270" r:id="rId16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DFF-D302-44AB-BF96-C0CD5C0CB74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4F64A-8CEF-40FD-A1A3-90C4A68024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3201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DFF-D302-44AB-BF96-C0CD5C0CB74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4F64A-8CEF-40FD-A1A3-90C4A68024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4300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DFF-D302-44AB-BF96-C0CD5C0CB74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4F64A-8CEF-40FD-A1A3-90C4A68024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99308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DFF-D302-44AB-BF96-C0CD5C0CB74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4F64A-8CEF-40FD-A1A3-90C4A68024A7}" type="slidenum">
              <a:rPr lang="uk-UA" smtClean="0"/>
              <a:t>‹#›</a:t>
            </a:fld>
            <a:endParaRPr lang="uk-UA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1056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DFF-D302-44AB-BF96-C0CD5C0CB74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4F64A-8CEF-40FD-A1A3-90C4A68024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0742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DFF-D302-44AB-BF96-C0CD5C0CB74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4F64A-8CEF-40FD-A1A3-90C4A68024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26559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DFF-D302-44AB-BF96-C0CD5C0CB74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4F64A-8CEF-40FD-A1A3-90C4A68024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0161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DFF-D302-44AB-BF96-C0CD5C0CB74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4F64A-8CEF-40FD-A1A3-90C4A68024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93278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DFF-D302-44AB-BF96-C0CD5C0CB74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4F64A-8CEF-40FD-A1A3-90C4A68024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24088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DFF-D302-44AB-BF96-C0CD5C0CB74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4F64A-8CEF-40FD-A1A3-90C4A68024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6584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DFF-D302-44AB-BF96-C0CD5C0CB74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4F64A-8CEF-40FD-A1A3-90C4A68024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2844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DFF-D302-44AB-BF96-C0CD5C0CB74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4F64A-8CEF-40FD-A1A3-90C4A68024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911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DFF-D302-44AB-BF96-C0CD5C0CB74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4F64A-8CEF-40FD-A1A3-90C4A68024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2416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DFF-D302-44AB-BF96-C0CD5C0CB74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4F64A-8CEF-40FD-A1A3-90C4A68024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3027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DFF-D302-44AB-BF96-C0CD5C0CB74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4F64A-8CEF-40FD-A1A3-90C4A68024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124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DFF-D302-44AB-BF96-C0CD5C0CB74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4F64A-8CEF-40FD-A1A3-90C4A68024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9545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DFF-D302-44AB-BF96-C0CD5C0CB74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4F64A-8CEF-40FD-A1A3-90C4A68024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5292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62C1DFF-D302-44AB-BF96-C0CD5C0CB743}" type="datetimeFigureOut">
              <a:rPr lang="uk-UA" smtClean="0"/>
              <a:t>09.08.2023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B84F64A-8CEF-40FD-A1A3-90C4A68024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6543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1257" y="1222885"/>
            <a:ext cx="11739154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800" b="1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Презентації</a:t>
            </a:r>
            <a:r>
              <a:rPr lang="ru-RU" sz="2800" b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</a:t>
            </a:r>
            <a:r>
              <a:rPr lang="ru-RU" sz="2800" b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занять </a:t>
            </a:r>
            <a:r>
              <a:rPr lang="ru-RU" sz="28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8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«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201 «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</a:t>
            </a:r>
            <a:endParaRPr lang="uk-UA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uk-UA" sz="28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Семестр </a:t>
            </a:r>
            <a:r>
              <a:rPr lang="ru-RU" sz="28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3,4 (56 годин)</a:t>
            </a:r>
          </a:p>
          <a:p>
            <a:pPr algn="ctr">
              <a:lnSpc>
                <a:spcPct val="115000"/>
              </a:lnSpc>
            </a:pPr>
            <a:r>
              <a:rPr lang="ru-RU" sz="2800" b="1" dirty="0" err="1"/>
              <a:t>Атестація</a:t>
            </a:r>
            <a:r>
              <a:rPr lang="ru-RU" sz="2800" b="1" dirty="0"/>
              <a:t> 2 (14 год.)</a:t>
            </a:r>
            <a:endParaRPr lang="uk-UA" sz="2800" dirty="0"/>
          </a:p>
        </p:txBody>
      </p:sp>
      <p:pic>
        <p:nvPicPr>
          <p:cNvPr id="2050" name="Picture 2" descr="https://i.pinimg.com/564x/cc/4d/25/cc4d25c343fd2d0c731e4d9066dd8e1f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85461" y1="22192" x2="85461" y2="22192"/>
                        <a14:foregroundMark x1="81028" y1="23410" x2="81028" y2="23410"/>
                        <a14:foregroundMark x1="78546" y1="27470" x2="78546" y2="27470"/>
                        <a14:foregroundMark x1="78723" y1="42490" x2="78723" y2="42490"/>
                        <a14:foregroundMark x1="60816" y1="48579" x2="60816" y2="48579"/>
                        <a14:foregroundMark x1="54965" y1="47767" x2="54965" y2="47767"/>
                        <a14:foregroundMark x1="54965" y1="52639" x2="54965" y2="54398"/>
                        <a14:foregroundMark x1="53723" y1="57781" x2="52660" y2="58863"/>
                        <a14:foregroundMark x1="48404" y1="58187" x2="48050" y2="57104"/>
                        <a14:foregroundMark x1="49113" y1="51691" x2="49823" y2="50880"/>
                        <a14:foregroundMark x1="52482" y1="47632" x2="52482" y2="47632"/>
                        <a14:foregroundMark x1="62589" y1="45196" x2="62589" y2="45196"/>
                        <a14:foregroundMark x1="55496" y1="48038" x2="54433" y2="48579"/>
                        <a14:foregroundMark x1="52128" y1="48985" x2="49645" y2="48714"/>
                        <a14:foregroundMark x1="46809" y1="48173" x2="46809" y2="48173"/>
                        <a14:foregroundMark x1="87766" y1="34777" x2="87766" y2="34777"/>
                        <a14:foregroundMark x1="85106" y1="23004" x2="85106" y2="18945"/>
                        <a14:foregroundMark x1="84929" y1="14208" x2="84574" y2="12720"/>
                        <a14:foregroundMark x1="75177" y1="4060" x2="75177" y2="4060"/>
                        <a14:foregroundMark x1="74823" y1="7442" x2="74823" y2="7442"/>
                        <a14:foregroundMark x1="70035" y1="7442" x2="70035" y2="7442"/>
                        <a14:foregroundMark x1="60638" y1="7848" x2="58865" y2="8254"/>
                        <a14:foregroundMark x1="54255" y1="8390" x2="52128" y2="8525"/>
                        <a14:foregroundMark x1="46099" y1="8796" x2="42199" y2="8931"/>
                        <a14:foregroundMark x1="37411" y1="9743" x2="35106" y2="10014"/>
                        <a14:foregroundMark x1="29965" y1="10149" x2="26064" y2="10555"/>
                        <a14:foregroundMark x1="21277" y1="11502" x2="18617" y2="13396"/>
                        <a14:foregroundMark x1="10461" y1="19892" x2="9752" y2="21110"/>
                        <a14:foregroundMark x1="7624" y1="25981" x2="7270" y2="27064"/>
                        <a14:foregroundMark x1="6206" y1="30988" x2="6206" y2="34506"/>
                        <a14:foregroundMark x1="6206" y1="38024" x2="6206" y2="44655"/>
                        <a14:foregroundMark x1="6206" y1="48038" x2="6206" y2="50338"/>
                        <a14:foregroundMark x1="6206" y1="53586" x2="5851" y2="54939"/>
                        <a14:foregroundMark x1="5319" y1="58457" x2="5319" y2="61840"/>
                        <a14:foregroundMark x1="5319" y1="64411" x2="5319" y2="68065"/>
                        <a14:foregroundMark x1="5674" y1="71448" x2="5851" y2="73342"/>
                        <a14:foregroundMark x1="6915" y1="78214" x2="7447" y2="81191"/>
                        <a14:foregroundMark x1="7979" y1="87009" x2="8511" y2="88092"/>
                        <a14:foregroundMark x1="12057" y1="91881" x2="12057" y2="91881"/>
                        <a14:foregroundMark x1="16667" y1="94046" x2="16667" y2="94046"/>
                        <a14:foregroundMark x1="15603" y1="96888" x2="15603" y2="96888"/>
                        <a14:foregroundMark x1="14007" y1="97564" x2="14007" y2="97564"/>
                        <a14:foregroundMark x1="19504" y1="97970" x2="19504" y2="97970"/>
                        <a14:foregroundMark x1="17908" y1="97970" x2="17908" y2="97970"/>
                        <a14:foregroundMark x1="15957" y1="95399" x2="15957" y2="94587"/>
                        <a14:foregroundMark x1="16312" y1="92422" x2="16135" y2="89851"/>
                        <a14:foregroundMark x1="16135" y1="89175" x2="15426" y2="86604"/>
                        <a14:foregroundMark x1="15071" y1="85250" x2="14894" y2="83221"/>
                        <a14:foregroundMark x1="14539" y1="81867" x2="14362" y2="78349"/>
                        <a14:foregroundMark x1="14362" y1="77267" x2="14539" y2="72530"/>
                        <a14:foregroundMark x1="14539" y1="71719" x2="14362" y2="68200"/>
                        <a14:foregroundMark x1="14362" y1="67118" x2="14007" y2="64411"/>
                        <a14:foregroundMark x1="14007" y1="63329" x2="13830" y2="57781"/>
                        <a14:foregroundMark x1="13830" y1="56428" x2="13830" y2="53180"/>
                        <a14:foregroundMark x1="13830" y1="51691" x2="13298" y2="47361"/>
                        <a14:foregroundMark x1="13298" y1="46008" x2="12766" y2="41137"/>
                        <a14:foregroundMark x1="12766" y1="39783" x2="12766" y2="36130"/>
                        <a14:foregroundMark x1="12766" y1="34777" x2="12589" y2="31394"/>
                        <a14:foregroundMark x1="12589" y1="30853" x2="12589" y2="27334"/>
                        <a14:foregroundMark x1="34220" y1="24763" x2="34220" y2="24763"/>
                        <a14:foregroundMark x1="39894" y1="21786" x2="39894" y2="21786"/>
                        <a14:foregroundMark x1="40426" y1="23004" x2="40426" y2="23004"/>
                        <a14:foregroundMark x1="37943" y1="24763" x2="34752" y2="27064"/>
                        <a14:foregroundMark x1="33333" y1="29635" x2="33333" y2="29635"/>
                        <a14:foregroundMark x1="34220" y1="33018" x2="35816" y2="34912"/>
                        <a14:foregroundMark x1="38121" y1="34912" x2="41667" y2="32206"/>
                        <a14:foregroundMark x1="42199" y1="31800" x2="43440" y2="30176"/>
                        <a14:foregroundMark x1="41135" y1="25304" x2="39362" y2="23816"/>
                        <a14:foregroundMark x1="36348" y1="23004" x2="32801" y2="21651"/>
                        <a14:foregroundMark x1="32447" y1="21651" x2="28369" y2="24357"/>
                        <a14:foregroundMark x1="27660" y1="25981" x2="27305" y2="27740"/>
                        <a14:foregroundMark x1="59397" y1="23951" x2="59397" y2="23951"/>
                        <a14:foregroundMark x1="55674" y1="21786" x2="53723" y2="22057"/>
                        <a14:foregroundMark x1="51950" y1="23275" x2="50709" y2="24763"/>
                        <a14:foregroundMark x1="49823" y1="26522" x2="49645" y2="29499"/>
                        <a14:foregroundMark x1="49823" y1="30447" x2="52128" y2="32341"/>
                        <a14:foregroundMark x1="53369" y1="32747" x2="56206" y2="32206"/>
                        <a14:foregroundMark x1="56560" y1="32206" x2="56560" y2="32206"/>
                        <a14:foregroundMark x1="60106" y1="52233" x2="60106" y2="52233"/>
                        <a14:foregroundMark x1="53369" y1="57104" x2="53014" y2="57781"/>
                        <a14:foregroundMark x1="49113" y1="58728" x2="47340" y2="59540"/>
                        <a14:foregroundMark x1="47340" y1="59540" x2="47340" y2="59540"/>
                        <a14:foregroundMark x1="81028" y1="15968" x2="81028" y2="15968"/>
                        <a14:foregroundMark x1="76950" y1="15968" x2="76418" y2="14479"/>
                        <a14:foregroundMark x1="76950" y1="13126" x2="80496" y2="10284"/>
                        <a14:foregroundMark x1="80851" y1="8796" x2="79787" y2="8254"/>
                        <a14:foregroundMark x1="79255" y1="7984" x2="76773" y2="7984"/>
                        <a14:foregroundMark x1="75887" y1="7578" x2="75887" y2="12043"/>
                        <a14:foregroundMark x1="76773" y1="17185" x2="78723" y2="23545"/>
                        <a14:foregroundMark x1="81028" y1="29229" x2="84043" y2="31800"/>
                        <a14:foregroundMark x1="84574" y1="31800" x2="84574" y2="31800"/>
                        <a14:foregroundMark x1="74823" y1="2300" x2="74823" y2="2300"/>
                        <a14:foregroundMark x1="70567" y1="3518" x2="68085" y2="4060"/>
                        <a14:foregroundMark x1="65780" y1="5007" x2="61702" y2="5819"/>
                        <a14:foregroundMark x1="59574" y1="6089" x2="56738" y2="6495"/>
                        <a14:foregroundMark x1="55674" y1="7037" x2="52128" y2="7578"/>
                        <a14:foregroundMark x1="48759" y1="8390" x2="45567" y2="9608"/>
                        <a14:foregroundMark x1="43794" y1="10284" x2="43794" y2="10284"/>
                        <a14:foregroundMark x1="42199" y1="11908" x2="42199" y2="11908"/>
                        <a14:foregroundMark x1="42021" y1="12314" x2="42021" y2="12314"/>
                        <a14:foregroundMark x1="41135" y1="13126" x2="41135" y2="13126"/>
                        <a14:foregroundMark x1="40603" y1="13667" x2="40603" y2="13667"/>
                        <a14:foregroundMark x1="44504" y1="13126" x2="44504" y2="13126"/>
                        <a14:foregroundMark x1="47518" y1="12855" x2="49291" y2="12855"/>
                        <a14:foregroundMark x1="60638" y1="11096" x2="60638" y2="11096"/>
                        <a14:foregroundMark x1="62057" y1="8931" x2="62057" y2="8931"/>
                        <a14:foregroundMark x1="26596" y1="12720" x2="24645" y2="13802"/>
                        <a14:foregroundMark x1="22695" y1="15156" x2="21454" y2="15426"/>
                        <a14:foregroundMark x1="19681" y1="15562" x2="15957" y2="16238"/>
                        <a14:foregroundMark x1="13121" y1="16373" x2="11348" y2="16644"/>
                        <a14:foregroundMark x1="10284" y1="16373" x2="7270" y2="15020"/>
                        <a14:foregroundMark x1="4965" y1="14208" x2="4965" y2="14208"/>
                        <a14:foregroundMark x1="9043" y1="13126" x2="9929" y2="12855"/>
                        <a14:foregroundMark x1="12766" y1="12043" x2="14894" y2="11637"/>
                        <a14:foregroundMark x1="15603" y1="11502" x2="20745" y2="9743"/>
                        <a14:foregroundMark x1="21454" y1="9743" x2="25532" y2="8931"/>
                        <a14:foregroundMark x1="28369" y1="8390" x2="30142" y2="7984"/>
                        <a14:foregroundMark x1="31383" y1="7984" x2="35816" y2="7442"/>
                        <a14:foregroundMark x1="38121" y1="7172" x2="41667" y2="6631"/>
                        <a14:foregroundMark x1="43262" y1="6495" x2="46277" y2="5683"/>
                        <a14:foregroundMark x1="47872" y1="5413" x2="50887" y2="4871"/>
                        <a14:foregroundMark x1="52660" y1="4736" x2="56206" y2="4060"/>
                        <a14:foregroundMark x1="57447" y1="3924" x2="58333" y2="3654"/>
                        <a14:foregroundMark x1="58865" y1="3654" x2="62589" y2="3383"/>
                        <a14:foregroundMark x1="65248" y1="3112" x2="68262" y2="2977"/>
                        <a14:foregroundMark x1="69504" y1="2706" x2="69504" y2="2706"/>
                        <a14:foregroundMark x1="62411" y1="4465" x2="58865" y2="5819"/>
                        <a14:foregroundMark x1="57447" y1="6225" x2="55496" y2="6495"/>
                        <a14:foregroundMark x1="52482" y1="7037" x2="48050" y2="7578"/>
                        <a14:foregroundMark x1="46809" y1="7848" x2="45567" y2="7984"/>
                        <a14:foregroundMark x1="3546" y1="14885" x2="3546" y2="14885"/>
                        <a14:foregroundMark x1="2660" y1="15020" x2="2660" y2="150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58" y="3082834"/>
            <a:ext cx="2610205" cy="3420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65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550" y="1288868"/>
            <a:ext cx="10607808" cy="373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132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705" y="309042"/>
            <a:ext cx="9391923" cy="6274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571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715" y="490456"/>
            <a:ext cx="11060068" cy="505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760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349" y="506652"/>
            <a:ext cx="11145805" cy="3057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1988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910" y="589219"/>
            <a:ext cx="11279174" cy="346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2766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ank You Your Attention Images - Free Download on Freep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231" y="474362"/>
            <a:ext cx="6104964" cy="6104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802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0263" y="397026"/>
            <a:ext cx="11338560" cy="497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 err="1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</a:t>
            </a:r>
            <a:r>
              <a:rPr lang="ru-RU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en-US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uk-UA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 </a:t>
            </a:r>
            <a:r>
              <a:rPr lang="ru-RU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sz="2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0215">
              <a:lnSpc>
                <a:spcPct val="115000"/>
              </a:lnSpc>
              <a:spcAft>
                <a:spcPts val="0"/>
              </a:spcAft>
            </a:pPr>
            <a:r>
              <a:rPr lang="en-US" sz="2800" b="1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Materials Scientists at Work. Modal verbs 2</a:t>
            </a:r>
            <a:r>
              <a:rPr lang="en-US" sz="28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 Grammar revision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  <a:tab pos="3150235" algn="ctr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Objectives: 	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practice grammar structures;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7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2845" y="243840"/>
            <a:ext cx="11451772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Plan: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topic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Materials Scientists at Work.</a:t>
            </a:r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Modal verbs 2</a:t>
            </a:r>
            <a:r>
              <a:rPr lang="en-US" sz="20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 Grammar revision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Task 1. Give the English equivalents the following words and word combinations.</a:t>
            </a:r>
            <a:br>
              <a:rPr lang="en-US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2. Answer the questions to the text.</a:t>
            </a:r>
            <a:br>
              <a:rPr lang="en-US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3. Fill in the blanks with the necessary words from the active vocabulary. </a:t>
            </a:r>
            <a:br>
              <a:rPr lang="en-US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4. Complete the following sentences.</a:t>
            </a:r>
            <a:br>
              <a:rPr lang="en-US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5. Put in the right order. The underlined word is the beginning of the sentence.</a:t>
            </a:r>
            <a:br>
              <a:rPr lang="en-US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  Task 6. Translate the following sentences into English.</a:t>
            </a:r>
            <a:br>
              <a:rPr lang="en-US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85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5393" y="257238"/>
            <a:ext cx="11051177" cy="5784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pc="3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Малик В М.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201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2022. 231 с.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Mykola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Alan Isaacs,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англ.,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0795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Murphy R. English Grammar in Use /Murphy R. – Cambridge University Press, 2021.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3201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5393" y="381262"/>
            <a:ext cx="10894423" cy="320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3850" marR="107950" algn="ctr">
              <a:lnSpc>
                <a:spcPct val="11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ru-RU" sz="28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r>
              <a:rPr lang="ru-RU" sz="2800" b="1" spc="-4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800" b="1" spc="-4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Procedure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23850" marR="107950" algn="ctr">
              <a:lnSpc>
                <a:spcPct val="11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Learn the new words and word combinations.</a:t>
            </a:r>
            <a:endParaRPr lang="uk-UA" sz="2000" spc="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Make some questions on the text.</a:t>
            </a:r>
            <a:endParaRPr lang="uk-UA" sz="2000" spc="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 the text and translate into Ukrainian in the written form.</a:t>
            </a:r>
            <a:endParaRPr lang="uk-UA" sz="2000" spc="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Make summery of the text in English.</a:t>
            </a:r>
            <a:endParaRPr lang="uk-UA" sz="2000" spc="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 text 1and fill in the blanks (1-10) with the appropriate words (a-j):</a:t>
            </a:r>
            <a:endParaRPr lang="uk-UA" sz="2000" spc="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23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0228" y="528604"/>
            <a:ext cx="6096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Text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1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400"/>
              <a:buFont typeface="Times New Roman" panose="02020603050405020304" pitchFamily="18" charset="0"/>
              <a:buAutoNum type="alphaLcParenR"/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school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400"/>
              <a:buFont typeface="Times New Roman" panose="02020603050405020304" pitchFamily="18" charset="0"/>
              <a:buAutoNum type="alphaLcParenR"/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session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400"/>
              <a:buFont typeface="Times New Roman" panose="02020603050405020304" pitchFamily="18" charset="0"/>
              <a:buAutoNum type="alphaLcParenR"/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microscope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400"/>
              <a:buFont typeface="Times New Roman" panose="02020603050405020304" pitchFamily="18" charset="0"/>
              <a:buAutoNum type="alphaLcParenR"/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professor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400"/>
              <a:buFont typeface="Times New Roman" panose="02020603050405020304" pitchFamily="18" charset="0"/>
              <a:buAutoNum type="alphaLcParenR"/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love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400"/>
              <a:buFont typeface="Times New Roman" panose="02020603050405020304" pitchFamily="18" charset="0"/>
              <a:buAutoNum type="alphaLcParenR"/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seemed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400"/>
              <a:buFont typeface="Times New Roman" panose="02020603050405020304" pitchFamily="18" charset="0"/>
              <a:buAutoNum type="alphaLcParenR"/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ideas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400"/>
              <a:buFont typeface="Times New Roman" panose="02020603050405020304" pitchFamily="18" charset="0"/>
              <a:buAutoNum type="alphaLcParenR"/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happy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400"/>
              <a:buFont typeface="Times New Roman" panose="02020603050405020304" pitchFamily="18" charset="0"/>
              <a:buAutoNum type="alphaLcParenR"/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chemistry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400"/>
              <a:buFont typeface="Times New Roman" panose="02020603050405020304" pitchFamily="18" charset="0"/>
              <a:buAutoNum type="alphaLcParenR"/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physics</a:t>
            </a:r>
            <a:endParaRPr lang="uk-UA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uk-UA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6" name="Picture 2" descr="https://i.pinimg.com/564x/ed/cb/db/edcbdba7f033306af3a17f1190aeed1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19" b="97872" l="7624" r="91844">
                        <a14:foregroundMark x1="32447" y1="18676" x2="32447" y2="18676"/>
                        <a14:foregroundMark x1="79433" y1="74704" x2="79433" y2="74704"/>
                        <a14:foregroundMark x1="79255" y1="85579" x2="79255" y2="855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228" y="685346"/>
            <a:ext cx="6851378" cy="5138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53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6057" y="387592"/>
            <a:ext cx="110598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Mary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Bliss</a:t>
            </a:r>
            <a:endParaRPr lang="uk-UA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Astronomy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first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(1).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joined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amateur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astronomy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club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when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13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14.</a:t>
            </a:r>
            <a:endParaRPr lang="uk-UA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really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liked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about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light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telescopes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high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(2),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were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good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meant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biology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wanted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doctor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nurse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Chemistry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taught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like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history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labs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were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up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reproduce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result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everything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(3)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known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instead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regular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senior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year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high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school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enrolled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advanced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studies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program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high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school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students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University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took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(4)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liked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time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uk-UA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520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5097" y="320457"/>
            <a:ext cx="11295017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spcAft>
                <a:spcPts val="0"/>
              </a:spcAf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time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finished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high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school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29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college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credits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sophomore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level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classes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when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arrived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Alfred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University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29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credits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wanted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take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(5)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because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still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interested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astronomy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took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organic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chemistry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because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figured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didn’t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like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physics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maybe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would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major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chemistry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never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worked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hard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life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didn’t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faintest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(6)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going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physics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Having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study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partner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only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could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handle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those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classes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January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(7)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signed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up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class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called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Gemstones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Myth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Mystery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professor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College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Ceramics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blast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!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got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run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transmission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electron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(8)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myself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found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error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literature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ended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up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presenting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paper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regional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society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meeting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award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best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undergraduate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research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project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Alfred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uk-UA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professors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Ceramics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Department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encouraged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change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major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Besides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exchange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changing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major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ceramics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(9)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going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give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matched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pair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Herkimer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diamonds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worked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summers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junior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senior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years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Corning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Glass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Works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Corning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York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learned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engineers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day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met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really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good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engineers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liked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Corning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knew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wouldn’t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(10)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production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engineer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forever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uk-UA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798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001" y="1079862"/>
            <a:ext cx="11382649" cy="420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785489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4</TotalTime>
  <Words>737</Words>
  <Application>Microsoft Office PowerPoint</Application>
  <PresentationFormat>Широкоэкранный</PresentationFormat>
  <Paragraphs>53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2</cp:revision>
  <dcterms:created xsi:type="dcterms:W3CDTF">2023-08-07T13:25:45Z</dcterms:created>
  <dcterms:modified xsi:type="dcterms:W3CDTF">2023-08-09T09:04:19Z</dcterms:modified>
</cp:coreProperties>
</file>