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62" r:id="rId4"/>
    <p:sldId id="266" r:id="rId5"/>
    <p:sldId id="265" r:id="rId6"/>
    <p:sldId id="264" r:id="rId7"/>
    <p:sldId id="263" r:id="rId8"/>
    <p:sldId id="260" r:id="rId9"/>
    <p:sldId id="259" r:id="rId10"/>
    <p:sldId id="267" r:id="rId11"/>
    <p:sldId id="261" r:id="rId12"/>
    <p:sldId id="25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2183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213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005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294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227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761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037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401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06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697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693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980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6721" y="470264"/>
            <a:ext cx="11199222" cy="2428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Презентації</a:t>
            </a:r>
            <a:r>
              <a:rPr lang="ru-RU" sz="2800" b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занять </a:t>
            </a:r>
            <a:r>
              <a:rPr lang="ru-RU" sz="28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8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«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201 «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Семестр </a:t>
            </a:r>
            <a:r>
              <a:rPr lang="ru-RU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3,4 (56 годин)</a:t>
            </a:r>
            <a:endParaRPr lang="uk-UA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Памятка картинка для презентации - 79 фото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40" b="95088" l="3579" r="93553">
                        <a14:foregroundMark x1="67474" y1="12491" x2="67474" y2="124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545" y="3897748"/>
            <a:ext cx="3511573" cy="2633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71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389" y="1521062"/>
            <a:ext cx="11251474" cy="2827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257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149" y="1575898"/>
            <a:ext cx="10389325" cy="3678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90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hank yo Animation | ActiveLife | Julia Gale | Product Designer | Behanc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14" y="878762"/>
            <a:ext cx="11246355" cy="4006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Памятка картинка для презентации - 79 фото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140" b="95088" l="3579" r="93553">
                        <a14:foregroundMark x1="67474" y1="12491" x2="67474" y2="124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737" y="4162696"/>
            <a:ext cx="3158308" cy="2368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95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0891" y="527655"/>
            <a:ext cx="11199223" cy="4835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</a:t>
            </a:r>
            <a:r>
              <a:rPr lang="ru-RU" sz="28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en-US" sz="28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2(2 </a:t>
            </a:r>
            <a:r>
              <a:rPr lang="ru-RU" sz="28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sz="28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uk-UA" sz="2800" dirty="0" smtClean="0">
              <a:solidFill>
                <a:srgbClr val="22222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0215">
              <a:lnSpc>
                <a:spcPct val="115000"/>
              </a:lnSpc>
              <a:spcAft>
                <a:spcPts val="0"/>
              </a:spcAft>
            </a:pPr>
            <a:r>
              <a:rPr lang="en-US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Stereology. Past Perfect Continuous.» Grammar revision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  <a:tab pos="3150235" algn="ctr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Objectives: 	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practice grammar structures;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37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9897" y="675169"/>
            <a:ext cx="10694126" cy="4233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Plan: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topic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Stereology. Past Perfect Continuous.» Grammar revision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Task 1. Give the English equivalents the following words and word combinations.</a:t>
            </a:r>
            <a:b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2. Answer the questions to the text.</a:t>
            </a:r>
            <a:b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3. Fill in the blanks with the necessary words from the active vocabulary. </a:t>
            </a:r>
            <a:b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4. Complete the following sentences.</a:t>
            </a:r>
            <a:b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5. Put in the right order. The underlined word is the beginning of the sentence.</a:t>
            </a:r>
            <a:b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  Task 6. Translate the following sentences into English.</a:t>
            </a:r>
            <a:b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60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5690" y="222403"/>
            <a:ext cx="10128069" cy="5784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pc="3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Малик В М.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201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2022. 231 с.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Mykola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Alan Isaacs,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англ.,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Murphy R. English Grammar in Use /Murphy R. – Cambridge University Press, 2021.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2983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1223" y="338924"/>
            <a:ext cx="11086011" cy="554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3850" marR="107950" algn="ctr">
              <a:lnSpc>
                <a:spcPct val="11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r>
              <a:rPr lang="ru-RU" sz="20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0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(Procedure)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Learn the new words and word combinations.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Make some questions on the text.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 the text and translate into Ukrainian in the written form.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Make summery of the text in English.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 text 1and fill in the blanks (1-10) with the appropriate words (a-j):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 1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a)	past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b)	methods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c)	studied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d)	properties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e)	elements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f)	developed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g)	extend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h)	number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	progress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j)	description</a:t>
            </a:r>
            <a:endParaRPr lang="uk-UA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4" descr="Памятка картинка для презентации - 79 фото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40" b="95088" l="3579" r="93553">
                        <a14:foregroundMark x1="67474" y1="12491" x2="67474" y2="124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79" y="3026891"/>
            <a:ext cx="3511573" cy="2633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52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8640" y="1053307"/>
            <a:ext cx="11242766" cy="431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elements of a microstructure (1) into 3 dimensions and are distributed over the volume of the specimen. This means that characterization of the microstructural (2) should be based on some 3-dimensional model for the material studied. On the other hand, in an experimental approach they are commonly (3) on 2-dimensional cross-sections or via examination of thin slices. . On the other hand, a large (4) of properties are related to microstructural elements which are distributed over the volume of the material. In this situation, the required 3-dimensional (5) of the microstructure is inferred from the 2- dimensional images by means of the (6) of quantitative stereology. A quantitative description of the (7) of two-dimensional images of microstructures is a prerequisite for the quantitative inference of the properties of the 3-dimensional microstructure. In the (8), a number of methods have been (9) that allow an appropriate quantitative characterization of two- dimensional images by means of simple counting methods. Some details of such methods are given in Fig. 2. In recent years significant (10) has been made in developing automatic computer-aided procedures.</a:t>
            </a:r>
            <a:endParaRPr lang="uk-UA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44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336098"/>
            <a:ext cx="9579429" cy="607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663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195" y="1331810"/>
            <a:ext cx="11109497" cy="298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678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904" y="745255"/>
            <a:ext cx="10042582" cy="296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460210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11</TotalTime>
  <Words>594</Words>
  <Application>Microsoft Office PowerPoint</Application>
  <PresentationFormat>Широкоэкранный</PresentationFormat>
  <Paragraphs>46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Corbel</vt:lpstr>
      <vt:lpstr>Times New Roman</vt:lpstr>
      <vt:lpstr>Базис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3</cp:revision>
  <dcterms:created xsi:type="dcterms:W3CDTF">2023-08-07T08:49:14Z</dcterms:created>
  <dcterms:modified xsi:type="dcterms:W3CDTF">2023-08-09T08:26:31Z</dcterms:modified>
</cp:coreProperties>
</file>