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65" r:id="rId6"/>
    <p:sldId id="264" r:id="rId7"/>
    <p:sldId id="263" r:id="rId8"/>
    <p:sldId id="262" r:id="rId9"/>
    <p:sldId id="261" r:id="rId10"/>
    <p:sldId id="260" r:id="rId11"/>
    <p:sldId id="259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4858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22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419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3440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805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4683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1779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804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416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85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516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261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5809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85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4152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124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566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5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EB10D2-D68F-4AF5-A0E3-763D89C2F8D6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6E9E02-E284-4390-BAFD-E4AC6E7E60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10802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1555" y="52668"/>
            <a:ext cx="11225348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uk-UA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</a:p>
          <a:p>
            <a:pPr algn="ctr">
              <a:lnSpc>
                <a:spcPct val="115000"/>
              </a:lnSpc>
            </a:pPr>
            <a:r>
              <a:rPr lang="ru-RU" sz="2800" b="1" dirty="0" err="1"/>
              <a:t>Атестація</a:t>
            </a:r>
            <a:r>
              <a:rPr lang="ru-RU" sz="2800" b="1" dirty="0"/>
              <a:t> </a:t>
            </a:r>
            <a:r>
              <a:rPr lang="ru-RU" sz="2800" b="1" dirty="0" smtClean="0"/>
              <a:t>3 </a:t>
            </a:r>
            <a:r>
              <a:rPr lang="ru-RU" sz="2800" b="1" dirty="0"/>
              <a:t>(14 год.)</a:t>
            </a:r>
            <a:endParaRPr lang="uk-UA" sz="2800" dirty="0"/>
          </a:p>
        </p:txBody>
      </p:sp>
      <p:pic>
        <p:nvPicPr>
          <p:cNvPr id="1026" name="Picture 2" descr="Что такое мультимедиа-презентация и как ее создать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3" b="91369" l="4500" r="985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053" y="3048454"/>
            <a:ext cx="6678352" cy="37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70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86" y="237889"/>
            <a:ext cx="11585988" cy="525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5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ttention Please Thank You For Your Attention Sign – PWDirec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6" b="89988" l="4226" r="968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161" y="146492"/>
            <a:ext cx="6440009" cy="643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47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017" y="562490"/>
            <a:ext cx="11068594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Bars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Gerund.»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7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971" y="675169"/>
            <a:ext cx="1133856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Gerund.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17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388" y="448826"/>
            <a:ext cx="11164389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2023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27" y="363343"/>
            <a:ext cx="11130223" cy="26618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994" y="3335041"/>
            <a:ext cx="6876092" cy="279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21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34" y="666071"/>
            <a:ext cx="11575992" cy="442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87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15" y="368240"/>
            <a:ext cx="11443271" cy="500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2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06" y="473431"/>
            <a:ext cx="11357106" cy="3249808"/>
          </a:xfrm>
          <a:prstGeom prst="rect">
            <a:avLst/>
          </a:prstGeom>
        </p:spPr>
      </p:pic>
      <p:pic>
        <p:nvPicPr>
          <p:cNvPr id="3074" name="Picture 2" descr="Як вчителю зробити круту презентацію: покрокова інструкці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570" y="4053108"/>
            <a:ext cx="6210978" cy="245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35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19" y="322218"/>
            <a:ext cx="11218790" cy="2168434"/>
          </a:xfrm>
          <a:prstGeom prst="rect">
            <a:avLst/>
          </a:prstGeom>
        </p:spPr>
      </p:pic>
      <p:pic>
        <p:nvPicPr>
          <p:cNvPr id="2050" name="Picture 2" descr="12 советов как сделать интерактивную презентацию - АнтиТренинг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00" b="982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314" y="2899955"/>
            <a:ext cx="70866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762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3</TotalTime>
  <Words>320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2023-08-07T15:06:19Z</dcterms:created>
  <dcterms:modified xsi:type="dcterms:W3CDTF">2023-08-09T09:26:51Z</dcterms:modified>
</cp:coreProperties>
</file>