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7" r:id="rId4"/>
    <p:sldId id="266" r:id="rId5"/>
    <p:sldId id="265" r:id="rId6"/>
    <p:sldId id="264" r:id="rId7"/>
    <p:sldId id="263" r:id="rId8"/>
    <p:sldId id="262" r:id="rId9"/>
    <p:sldId id="261" r:id="rId10"/>
    <p:sldId id="260" r:id="rId11"/>
    <p:sldId id="269" r:id="rId12"/>
    <p:sldId id="268" r:id="rId13"/>
    <p:sldId id="259" r:id="rId14"/>
    <p:sldId id="258" r:id="rId15"/>
    <p:sldId id="271" r:id="rId16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EFDAF-DC2F-4911-A0C8-E696AF1237A1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25CC-D07E-4DFA-823A-253F5ACF9E12}" type="slidenum">
              <a:rPr lang="uk-UA" smtClean="0"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213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EFDAF-DC2F-4911-A0C8-E696AF1237A1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25CC-D07E-4DFA-823A-253F5ACF9E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497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EFDAF-DC2F-4911-A0C8-E696AF1237A1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25CC-D07E-4DFA-823A-253F5ACF9E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76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EFDAF-DC2F-4911-A0C8-E696AF1237A1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25CC-D07E-4DFA-823A-253F5ACF9E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4927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EFDAF-DC2F-4911-A0C8-E696AF1237A1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25CC-D07E-4DFA-823A-253F5ACF9E12}" type="slidenum">
              <a:rPr lang="uk-UA" smtClean="0"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97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EFDAF-DC2F-4911-A0C8-E696AF1237A1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25CC-D07E-4DFA-823A-253F5ACF9E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2227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EFDAF-DC2F-4911-A0C8-E696AF1237A1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25CC-D07E-4DFA-823A-253F5ACF9E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6498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EFDAF-DC2F-4911-A0C8-E696AF1237A1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25CC-D07E-4DFA-823A-253F5ACF9E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5455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EFDAF-DC2F-4911-A0C8-E696AF1237A1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25CC-D07E-4DFA-823A-253F5ACF9E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9519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F1EFDAF-DC2F-4911-A0C8-E696AF1237A1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1E25CC-D07E-4DFA-823A-253F5ACF9E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8136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EFDAF-DC2F-4911-A0C8-E696AF1237A1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25CC-D07E-4DFA-823A-253F5ACF9E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0595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PaintBrush/>
                    </a14:imgEffect>
                    <a14:imgEffect>
                      <a14:brightnessContrast bright="-5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F1EFDAF-DC2F-4911-A0C8-E696AF1237A1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21E25CC-D07E-4DFA-823A-253F5ACF9E12}" type="slidenum">
              <a:rPr lang="uk-UA" smtClean="0"/>
              <a:t>‹#›</a:t>
            </a:fld>
            <a:endParaRPr lang="uk-U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566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9007" y="421696"/>
            <a:ext cx="11713028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3200" b="1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32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</a:t>
            </a:r>
            <a:r>
              <a:rPr lang="ru-RU" sz="32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 </a:t>
            </a:r>
            <a:r>
              <a:rPr lang="ru-RU" sz="32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32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«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 «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uk-UA" sz="3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Семестр </a:t>
            </a:r>
            <a:r>
              <a:rPr lang="ru-RU" sz="3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3,4 (56 годин)</a:t>
            </a:r>
          </a:p>
          <a:p>
            <a:pPr algn="ctr">
              <a:lnSpc>
                <a:spcPct val="115000"/>
              </a:lnSpc>
            </a:pPr>
            <a:r>
              <a:rPr lang="ru-RU" sz="3200" b="1" dirty="0" err="1"/>
              <a:t>Атестація</a:t>
            </a:r>
            <a:r>
              <a:rPr lang="ru-RU" sz="3200" b="1" dirty="0"/>
              <a:t> 2 (14 год.)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1077870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724" y="375264"/>
            <a:ext cx="11717385" cy="419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092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62" y="366270"/>
            <a:ext cx="12098438" cy="440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659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791" y="514442"/>
            <a:ext cx="10793331" cy="257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166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36" y="373715"/>
            <a:ext cx="11707859" cy="301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452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58" y="261565"/>
            <a:ext cx="11745964" cy="339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853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ank you for your attention Stock-Illustration | Adobe 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028" y="300445"/>
            <a:ext cx="9994083" cy="5666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028" y="3133767"/>
            <a:ext cx="1194844" cy="277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928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6686" y="565290"/>
            <a:ext cx="10789920" cy="4481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err="1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uk-UA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 год.)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</a:pPr>
            <a:r>
              <a:rPr lang="en-US" sz="2800" b="1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Seeds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Modal verbs 3.»  Grammar revision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	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practice grammar structures;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326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4766" y="675169"/>
            <a:ext cx="11094720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Seeds. Modal verbs 3.»  Grammar revision</a:t>
            </a:r>
            <a:endParaRPr lang="uk-UA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128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3473" y="274655"/>
            <a:ext cx="11207931" cy="5466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pc="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Малик В М.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2022. 231 с.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Press, 2021.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83590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5692" y="873476"/>
            <a:ext cx="10458993" cy="2608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3850" marR="107950" algn="ctr">
              <a:lnSpc>
                <a:spcPct val="11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8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(Procedure</a:t>
            </a:r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2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3850" marR="107950" algn="ctr">
              <a:lnSpc>
                <a:spcPct val="115000"/>
              </a:lnSpc>
              <a:spcAft>
                <a:spcPts val="0"/>
              </a:spcAft>
              <a:tabLst>
                <a:tab pos="1150620" algn="l"/>
              </a:tabLst>
            </a:pP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28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Learn the new words and word combinations</a:t>
            </a:r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28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280"/>
              </a:lnSpc>
              <a:spcAft>
                <a:spcPts val="0"/>
              </a:spcAft>
              <a:buFont typeface="+mj-lt"/>
              <a:buAutoNum type="arabicParenR"/>
            </a:pPr>
            <a:endParaRPr lang="uk-UA" sz="28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280"/>
              </a:lnSpc>
              <a:spcAft>
                <a:spcPts val="0"/>
              </a:spcAft>
              <a:buFont typeface="+mj-lt"/>
              <a:buAutoNum type="arabicParenR"/>
            </a:pP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28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Make some questions on the text</a:t>
            </a:r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28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280"/>
              </a:lnSpc>
              <a:spcAft>
                <a:spcPts val="0"/>
              </a:spcAft>
              <a:buFont typeface="+mj-lt"/>
              <a:buAutoNum type="arabicParenR"/>
            </a:pPr>
            <a:endParaRPr lang="uk-UA" sz="28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280"/>
              </a:lnSpc>
              <a:spcAft>
                <a:spcPts val="0"/>
              </a:spcAft>
              <a:buFont typeface="+mj-lt"/>
              <a:buAutoNum type="arabicParenR"/>
            </a:pP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28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Read the text and translate into Ukrainian in the written form</a:t>
            </a:r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28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280"/>
              </a:lnSpc>
              <a:spcAft>
                <a:spcPts val="0"/>
              </a:spcAft>
              <a:buFont typeface="+mj-lt"/>
              <a:buAutoNum type="arabicParenR"/>
            </a:pPr>
            <a:endParaRPr lang="uk-UA" sz="28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280"/>
              </a:lnSpc>
              <a:spcAft>
                <a:spcPts val="0"/>
              </a:spcAft>
              <a:buFont typeface="+mj-lt"/>
              <a:buAutoNum type="arabicParenR"/>
            </a:pP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28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Make summery of the text in English.</a:t>
            </a: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743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733" y="583474"/>
            <a:ext cx="11159867" cy="4275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097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27" y="585475"/>
            <a:ext cx="11926964" cy="446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474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890" y="327405"/>
            <a:ext cx="11717385" cy="561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356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501"/>
            <a:ext cx="12193702" cy="225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058068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</TotalTime>
  <Words>361</Words>
  <Application>Microsoft Office PowerPoint</Application>
  <PresentationFormat>Широкоэкранный</PresentationFormat>
  <Paragraphs>40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Calibri</vt:lpstr>
      <vt:lpstr>Calibri Light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</cp:revision>
  <dcterms:created xsi:type="dcterms:W3CDTF">2023-08-07T13:36:11Z</dcterms:created>
  <dcterms:modified xsi:type="dcterms:W3CDTF">2023-08-09T09:10:06Z</dcterms:modified>
</cp:coreProperties>
</file>