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8" r:id="rId9"/>
    <p:sldId id="267" r:id="rId10"/>
    <p:sldId id="261" r:id="rId11"/>
    <p:sldId id="260" r:id="rId12"/>
    <p:sldId id="259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967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017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737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087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8884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277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691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5192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2049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645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9349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4B1CEEE-FEA5-45D6-8449-AF1D2ED919E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B71A9C7-0531-4626-ADC5-2BBD8CF03DA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85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7383" y="387608"/>
            <a:ext cx="11573691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b="1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uk-UA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</a:p>
          <a:p>
            <a:pPr algn="ctr">
              <a:lnSpc>
                <a:spcPct val="115000"/>
              </a:lnSpc>
            </a:pPr>
            <a:r>
              <a:rPr lang="ru-RU" sz="2800" b="1" dirty="0" err="1"/>
              <a:t>Атестація</a:t>
            </a:r>
            <a:r>
              <a:rPr lang="ru-RU" sz="2800" b="1" dirty="0"/>
              <a:t> 2 (14 год.)</a:t>
            </a:r>
            <a:endParaRPr lang="uk-UA" sz="2800" dirty="0"/>
          </a:p>
        </p:txBody>
      </p:sp>
      <p:pic>
        <p:nvPicPr>
          <p:cNvPr id="1028" name="Picture 4" descr="https://i.pinimg.com/564x/33/24/49/332449385a3bee7e8508214a5bcd454f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94" b="100000" l="46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189" y="3374686"/>
            <a:ext cx="2402077" cy="341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480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4" y="633841"/>
            <a:ext cx="10879895" cy="393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408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81" y="239705"/>
            <a:ext cx="11017911" cy="247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69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реативная концепция текст &quot;спасибо за внимание&quot; на блокноте | Премиум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09" y="596273"/>
            <a:ext cx="9909585" cy="570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14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428" y="388318"/>
            <a:ext cx="11225348" cy="497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uk-UA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год.)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Thermoplastics. Non-Finite forms of the verb. The infinitive. »  Grammar revision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practice grammar structures;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38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766" y="675169"/>
            <a:ext cx="1131243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Thermoplastics. Non-Finite forms of the verb.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Grammar revision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5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594" y="405284"/>
            <a:ext cx="11443063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7400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45" y="570395"/>
            <a:ext cx="10771230" cy="2286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040" y="3235050"/>
            <a:ext cx="6787270" cy="281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640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50" y="748937"/>
            <a:ext cx="11820293" cy="482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9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3475"/>
            <a:ext cx="12203228" cy="2372056"/>
          </a:xfrm>
          <a:prstGeom prst="rect">
            <a:avLst/>
          </a:prstGeom>
        </p:spPr>
      </p:pic>
      <p:pic>
        <p:nvPicPr>
          <p:cNvPr id="2050" name="Picture 2" descr="https://i.pinimg.com/564x/c7/cc/09/c7cc0907f6fffea4003f8876524dd4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908" b="82979" l="2837" r="97695">
                        <a14:foregroundMark x1="23582" y1="74645" x2="23582" y2="74645"/>
                        <a14:foregroundMark x1="41135" y1="80319" x2="41135" y2="80319"/>
                        <a14:foregroundMark x1="93440" y1="74645" x2="93440" y2="74645"/>
                        <a14:foregroundMark x1="68262" y1="79255" x2="68262" y2="79255"/>
                        <a14:foregroundMark x1="90603" y1="81738" x2="90603" y2="81738"/>
                        <a14:foregroundMark x1="16135" y1="81738" x2="16135" y2="817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805" b="15830"/>
          <a:stretch/>
        </p:blipFill>
        <p:spPr bwMode="auto">
          <a:xfrm>
            <a:off x="3529651" y="3195531"/>
            <a:ext cx="5143925" cy="341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373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12" y="653566"/>
            <a:ext cx="11610767" cy="35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52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0" y="278182"/>
            <a:ext cx="11428563" cy="25252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091" b="89394" l="3340" r="98145">
                        <a14:foregroundMark x1="7978" y1="28030" x2="7978" y2="28030"/>
                        <a14:foregroundMark x1="28015" y1="51515" x2="28015" y2="51515"/>
                        <a14:foregroundMark x1="35807" y1="48485" x2="35807" y2="48485"/>
                        <a14:foregroundMark x1="76809" y1="55303" x2="76809" y2="55303"/>
                        <a14:foregroundMark x1="88868" y1="61364" x2="88868" y2="61364"/>
                        <a14:foregroundMark x1="86085" y1="46212" x2="86085" y2="46212"/>
                        <a14:foregroundMark x1="95362" y1="51515" x2="95362" y2="51515"/>
                        <a14:foregroundMark x1="83673" y1="56061" x2="83673" y2="56061"/>
                        <a14:foregroundMark x1="83673" y1="65909" x2="83673" y2="65909"/>
                        <a14:foregroundMark x1="83673" y1="70455" x2="83673" y2="70455"/>
                        <a14:foregroundMark x1="91837" y1="68182" x2="91837" y2="68182"/>
                        <a14:foregroundMark x1="91466" y1="72727" x2="91466" y2="72727"/>
                        <a14:foregroundMark x1="91095" y1="39394" x2="91095" y2="39394"/>
                        <a14:foregroundMark x1="51763" y1="34091" x2="51763" y2="34091"/>
                        <a14:foregroundMark x1="63636" y1="46212" x2="63636" y2="46212"/>
                        <a14:backgroundMark x1="58627" y1="41667" x2="58627" y2="41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1983" y="3514365"/>
            <a:ext cx="10082536" cy="246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24723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7</TotalTime>
  <Words>333</Words>
  <Application>Microsoft Office PowerPoint</Application>
  <PresentationFormat>Широкоэкранный</PresentationFormat>
  <Paragraphs>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2023-08-07T14:53:58Z</dcterms:created>
  <dcterms:modified xsi:type="dcterms:W3CDTF">2023-08-09T09:17:41Z</dcterms:modified>
</cp:coreProperties>
</file>