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4" r:id="rId3"/>
    <p:sldId id="263" r:id="rId4"/>
    <p:sldId id="262" r:id="rId5"/>
    <p:sldId id="261" r:id="rId6"/>
    <p:sldId id="260" r:id="rId7"/>
    <p:sldId id="259" r:id="rId8"/>
    <p:sldId id="258" r:id="rId9"/>
    <p:sldId id="257" r:id="rId10"/>
    <p:sldId id="266" r:id="rId11"/>
    <p:sldId id="267" r:id="rId12"/>
    <p:sldId id="265" r:id="rId13"/>
    <p:sldId id="268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025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702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67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503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085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963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5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9648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643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uk-U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7296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uk-U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05599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F5CFA6FC-B30C-4236-8149-1D675645331E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2C5ABC08-22BB-4999-91E0-2712DBC94E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91350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6319" y="653144"/>
            <a:ext cx="10249989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  <a:endParaRPr lang="uk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Обзор бесплатных курсов по созданию презентаций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76" b="96429" l="9699" r="899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686" t="3187" r="29933" b="5410"/>
          <a:stretch/>
        </p:blipFill>
        <p:spPr bwMode="auto">
          <a:xfrm>
            <a:off x="4484913" y="3718599"/>
            <a:ext cx="2830286" cy="29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7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83" y="515004"/>
            <a:ext cx="11336139" cy="495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2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395" y="749446"/>
            <a:ext cx="10145541" cy="440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6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81" y="1311601"/>
            <a:ext cx="11736438" cy="378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5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riba 91+ Foto Thanks You For Your Attention Gif Mirada Tensa 07/202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375" y="783771"/>
            <a:ext cx="6989364" cy="560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2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4137" y="606032"/>
            <a:ext cx="10911840" cy="533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4(2 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800" dirty="0" smtClean="0"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is Materials Science? Future Perfect.» Grammar revision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practice grammar structures;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8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389" y="639775"/>
            <a:ext cx="8647611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is Materials Science? Future Perfect.»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727" y="363734"/>
            <a:ext cx="10668000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77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5064" y="453730"/>
            <a:ext cx="10772502" cy="271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 the new words and word combinations.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some questions on the text.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the text and translate into Ukrainian in the written form.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summery of the text in English.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text 1and fill in the blanks (1-10) with the appropriate words (a-j):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92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017" y="931817"/>
            <a:ext cx="729778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Text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organic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major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life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ball-point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pen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combines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h)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items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economical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j)	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polymers</a:t>
            </a:r>
            <a:endParaRPr lang="uk-UA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Человек для презентации - фото и картинки abrakadabra.fu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435" b="89911" l="3900" r="90000">
                        <a14:foregroundMark x1="25200" y1="17184" x2="25200" y2="17184"/>
                        <a14:foregroundMark x1="16700" y1="16962" x2="16300" y2="17184"/>
                        <a14:foregroundMark x1="13900" y1="19734" x2="13900" y2="19734"/>
                        <a14:foregroundMark x1="12700" y1="21397" x2="12700" y2="21397"/>
                        <a14:foregroundMark x1="19100" y1="17406" x2="19900" y2="16851"/>
                        <a14:foregroundMark x1="21800" y1="15965" x2="21800" y2="15965"/>
                        <a14:foregroundMark x1="25200" y1="15965" x2="26300" y2="16408"/>
                        <a14:foregroundMark x1="28000" y1="17184" x2="28000" y2="17184"/>
                        <a14:foregroundMark x1="29400" y1="18071" x2="29400" y2="18071"/>
                        <a14:foregroundMark x1="27400" y1="19401" x2="26700" y2="19401"/>
                        <a14:foregroundMark x1="25000" y1="19069" x2="25000" y2="19069"/>
                        <a14:foregroundMark x1="24800" y1="19069" x2="24800" y2="19069"/>
                        <a14:foregroundMark x1="23100" y1="15188" x2="23100" y2="15188"/>
                        <a14:foregroundMark x1="22300" y1="15078" x2="21500" y2="15078"/>
                        <a14:foregroundMark x1="20700" y1="14856" x2="20000" y2="14856"/>
                        <a14:foregroundMark x1="20600" y1="13969" x2="20600" y2="13969"/>
                        <a14:foregroundMark x1="22500" y1="13969" x2="23300" y2="14412"/>
                        <a14:foregroundMark x1="24800" y1="14856" x2="25300" y2="148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8300" t="14027" r="43404" b="-3319"/>
          <a:stretch/>
        </p:blipFill>
        <p:spPr bwMode="auto">
          <a:xfrm>
            <a:off x="5146766" y="1219199"/>
            <a:ext cx="4153988" cy="51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1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480" y="557243"/>
            <a:ext cx="10668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possible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polymers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chair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you’re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sitting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metal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(2)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you’re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concrete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building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(3)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streets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highways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drive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(4)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(MST).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Briefly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defined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stuff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.”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solid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matter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inorganic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(5).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Figures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1.1, 1.2, 1.3,</a:t>
            </a:r>
            <a:r>
              <a:rPr lang="uk-UA" sz="2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1.4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depict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classified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(6)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multidisciplinary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approach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involves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designing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choosing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three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(7)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metals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ceramics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(8)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plastics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Wood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could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Another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MST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composites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combination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particle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board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fiberglass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97975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189" y="524415"/>
            <a:ext cx="105460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(9)</a:t>
            </a:r>
            <a:r>
              <a:rPr lang="uk-UA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Figure</a:t>
            </a:r>
            <a:r>
              <a:rPr lang="uk-UA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1.5</a:t>
            </a:r>
            <a:r>
              <a:rPr lang="uk-UA" sz="28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illustrates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sciencedraws</a:t>
            </a:r>
            <a:r>
              <a:rPr lang="uk-UA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8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physics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engineering</a:t>
            </a:r>
            <a:r>
              <a:rPr lang="uk-UA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better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useful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(10)</a:t>
            </a:r>
            <a:r>
              <a:rPr lang="uk-UA" sz="28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efficient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stuff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.”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interdisciplinary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nature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both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introductory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course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interest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students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engineering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8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additional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course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horizons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students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already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taking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mathematics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courses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24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77" y="485063"/>
            <a:ext cx="11506101" cy="337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67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5</TotalTime>
  <Words>653</Words>
  <Application>Microsoft Office PowerPoint</Application>
  <PresentationFormat>Широкоэкранный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Corbel</vt:lpstr>
      <vt:lpstr>Gill Sans MT</vt:lpstr>
      <vt:lpstr>Times New Roman</vt:lpstr>
      <vt:lpstr>Parcel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</cp:revision>
  <dcterms:created xsi:type="dcterms:W3CDTF">2023-08-07T09:10:46Z</dcterms:created>
  <dcterms:modified xsi:type="dcterms:W3CDTF">2023-08-09T08:32:45Z</dcterms:modified>
</cp:coreProperties>
</file>