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FD5769-9270-4DC1-83CF-8858F7B3BE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E145A65-C82C-484C-A055-DD50ECC644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683406-086F-4866-ADFD-6B2FDB85C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ED8E-6936-41B1-99B8-85E435F04E93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37F5DE-A2D2-4C49-957A-E8ECAFC33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BAA132-8178-4C1A-B5E5-16BE8369B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AAC5-C061-4FE0-B78F-A1CAB4B0A67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54771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F597AD-849A-411D-9213-06FFEB1EE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D1C8B8E-42EB-4701-A075-2C6DD72E2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4E4D2F-1A10-4555-95A0-0BD17EC11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ED8E-6936-41B1-99B8-85E435F04E93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47AE98-06A9-486B-AEB4-B85409C00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66D58B-67C4-46AA-9235-78ABDD93D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AAC5-C061-4FE0-B78F-A1CAB4B0A67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8916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AF0CF40-D319-4383-8A75-9761BD491A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8CE89D5-BEF2-49D2-8253-C0E025E61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4B6E2B-6D95-47F2-884B-C2A19D529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ED8E-6936-41B1-99B8-85E435F04E93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FD1055-F5D8-4E88-BF27-C011F0A13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37A68D-905B-4B99-B2B0-02E053FEE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AAC5-C061-4FE0-B78F-A1CAB4B0A67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10773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76DC0-FA06-46B6-8E95-71AA80215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7FB8C7-7074-4D84-A5A3-FCC087CD4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59C8D7-4AD6-4FC6-A8A9-552CAE44A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ED8E-6936-41B1-99B8-85E435F04E93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D77360-6351-4CBF-8286-18747A9CA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7D0544-437A-4EB5-890E-1455AD2E5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AAC5-C061-4FE0-B78F-A1CAB4B0A67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2778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D1B2D3-75E6-4335-84E0-1F99DC1A5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34D2A17-6BBD-49DC-8DEA-2A73A6DEA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6F1244-E060-438A-A332-9E96D9748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ED8E-6936-41B1-99B8-85E435F04E93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B2E834-AD28-4FD7-BA07-BCDDDB101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901B78-906D-4960-8012-D55DA56E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AAC5-C061-4FE0-B78F-A1CAB4B0A67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17118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29248D-8341-498F-B1F0-E357C2717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E217AD-D4AA-4D75-932E-90F503A837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E428092-DEE9-4621-B8EB-FD2E9AE40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529C896-2D48-468C-AFB8-5FF8A5EC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ED8E-6936-41B1-99B8-85E435F04E93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170A6AD-B538-4093-9833-15DC147DC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F81D137-93B1-4F90-A2D8-EEEC1D56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AAC5-C061-4FE0-B78F-A1CAB4B0A67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6161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C3EAAB-DAF1-40FC-BDBB-E51371B8C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05CDBA5-E98C-4D8D-8B0E-00FF12502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E0AC24D-92E8-49C5-B1AB-00DC69FE9D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C7B18B5-789A-4A35-8C0A-B21F70994E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51A71FD-1243-483A-A777-D8030E73D3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01ECA00-065E-4603-9AF9-816CE762A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ED8E-6936-41B1-99B8-85E435F04E93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DA1ADFB-E706-4C7C-A373-6E70062AB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314BD35-8D4F-41C4-A091-C3D74711B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AAC5-C061-4FE0-B78F-A1CAB4B0A67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56712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D890BD-DDEA-4724-B143-A4C51912D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D658E64-7CFA-4096-935F-03AD63822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ED8E-6936-41B1-99B8-85E435F04E93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27E37C5-F6F1-4EBF-8E2B-0D8ECDAF6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A4FA5C7-3F1E-46A1-88A2-BA352B1C8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AAC5-C061-4FE0-B78F-A1CAB4B0A67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41816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1BE4E8A-0FCC-472F-9C6B-1430BCEBC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ED8E-6936-41B1-99B8-85E435F04E93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ED5C296-BCCD-4C61-8DD8-E70ED1A97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A99D0C-1368-465A-956F-1C39B1EBE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AAC5-C061-4FE0-B78F-A1CAB4B0A67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01240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85C199-74D0-4875-B3DF-9A92F2B89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CC27F2-D7EA-4548-9D8D-0A20F51C0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1F5DD42-DA49-4910-A961-1FCD701B5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D9139A-1316-4CCF-8F52-80CC34525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ED8E-6936-41B1-99B8-85E435F04E93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0F65B6D-A6B0-47D5-8C19-B7E2CA726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9471FB9-3981-4905-A329-05D797E25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AAC5-C061-4FE0-B78F-A1CAB4B0A67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31442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4DF1AB-9C6B-4FD5-B831-1A3CBA4B4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563FD91-2B0A-40B2-9215-4C08B7B6B7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68116BF-68DC-4B56-9E7F-BB1A139E8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3B8BE5D-2FF3-488A-9EDF-6E760E30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ED8E-6936-41B1-99B8-85E435F04E93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F0C13B-B4AF-4150-AFF7-148A44645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8068509-3409-4872-B2C5-ABE6F54FF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AAC5-C061-4FE0-B78F-A1CAB4B0A67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6313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9B5606-09B6-4C0F-8587-30B997EAC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920901-DAD8-410C-B941-97AE58D6D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0E7B2A-78F6-4EF9-9FF7-5908DFFAF9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3ED8E-6936-41B1-99B8-85E435F04E93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89972-8D32-4044-84CF-BEDA58883B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78D499-455F-447E-A2E1-F1E65EE66A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6AAC5-C061-4FE0-B78F-A1CAB4B0A67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6432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CF6600-2B7F-4E56-B913-EC1D4C32B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636249"/>
          </a:xfrm>
        </p:spPr>
        <p:txBody>
          <a:bodyPr>
            <a:normAutofit/>
          </a:bodyPr>
          <a:lstStyle/>
          <a:p>
            <a:pPr marL="554990" marR="975360">
              <a:spcAft>
                <a:spcPts val="0"/>
              </a:spcAft>
            </a:pPr>
            <a:r>
              <a:rPr lang="uk-UA" sz="2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Практична робота № 5</a:t>
            </a:r>
            <a:br>
              <a:rPr lang="ru-UA" sz="2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uk-UA" sz="2800" u="heavy" spc="-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b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uk-UA" sz="2800" u="heavy" spc="-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800" b="1" u="heavy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Тема:</a:t>
            </a:r>
            <a:r>
              <a:rPr lang="uk-UA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Будова руна</a:t>
            </a:r>
            <a:b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uk-UA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Мета заняття: 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ознайомитися з будовою руна.</a:t>
            </a:r>
            <a:b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uk-UA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Матеріали і приладдя: 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Руна різних порід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стану, класів.</a:t>
            </a:r>
            <a:b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2123108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4D88D22-D0F6-4884-B851-E1910809C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6531"/>
            <a:ext cx="10515600" cy="5710432"/>
          </a:xfrm>
        </p:spPr>
        <p:txBody>
          <a:bodyPr/>
          <a:lstStyle/>
          <a:p>
            <a:pPr marL="299720" marR="723265" indent="449580" algn="just">
              <a:spcAft>
                <a:spcPts val="0"/>
              </a:spcAft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Руна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різних порід мають різну будову. У тонкорунних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руно закрите, складається з груп шерстинок, які називаються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штапелями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У напівтонкорунних,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напівгрубововнових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грубововнових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руна відкриті, складаються з косиць. Штапель, косиця– це найдрібніші природні окремості (групки) руна. Вони утворюються в зв’язку з біологічними особливостями розташування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вовнинок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шкірі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UA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99720" indent="449580" algn="just">
              <a:spcAft>
                <a:spcPts val="0"/>
              </a:spcAft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 відміну від багатьох видів сільськогосподарських тварин, у яких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вовнинки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шкірі розташовані рівномірно, у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вовнинки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ростуть групами, між якими пролягають шкіряні шви, не вкриті вовною. Таке групове розташування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вовнинок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утворює у тонкорунних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штапельну будову руна, у грубо вовнових і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напівгрубововнових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</a:t>
            </a:r>
            <a:r>
              <a:rPr lang="uk-UA" spc="1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косичну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UA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693249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E9747C2-3731-43CF-B604-679CEC9D1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1176"/>
            <a:ext cx="10515600" cy="5635787"/>
          </a:xfrm>
        </p:spPr>
        <p:txBody>
          <a:bodyPr/>
          <a:lstStyle/>
          <a:p>
            <a:pPr marL="299720" marR="718820" indent="449580" algn="just">
              <a:spcAft>
                <a:spcPts val="0"/>
              </a:spcAft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Штапельна будова руна охороняє вовну від проникнення у середину руна пилу, рослинних домішок, механічних пошкоджень. Форма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штапелів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косиць мають суттєве значення при оцінці якості вовни і вовнової продуктивності.</a:t>
            </a:r>
            <a:endParaRPr lang="ru-UA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99720" marR="716915" indent="449580" algn="just">
              <a:spcBef>
                <a:spcPts val="10"/>
              </a:spcBef>
              <a:spcAft>
                <a:spcPts val="0"/>
              </a:spcAft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Розрізняють зовнішній та внутрішній види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штапелів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Зовнішній штапель буває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мілкоквадратний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крупне квадратний, дощатий. При мілко квадратному штапелі вовна густа, дуже тонка, порівняно коротка (суконного типу). Якщо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крупноквадратний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вовна густа,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алебільш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довга і середньої тонини (камвольний тип). Дощатий штапель буває у тварин з довгою та рідкою вовною.</a:t>
            </a:r>
            <a:endParaRPr lang="ru-UA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99720" marR="721995" indent="449580" algn="just">
              <a:spcAft>
                <a:spcPts val="0"/>
              </a:spcAft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Внутрішній штапель буває циліндричний, лійкоподібний, конусоподібний.</a:t>
            </a:r>
            <a:endParaRPr lang="ru-UA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92957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952F06A-3774-4633-B323-82E4AC97D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2555"/>
            <a:ext cx="10515600" cy="5794408"/>
          </a:xfrm>
        </p:spPr>
        <p:txBody>
          <a:bodyPr/>
          <a:lstStyle/>
          <a:p>
            <a:pPr marL="299720" marR="721995" indent="449580" algn="just"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Найбільш бажаний циліндричний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середньоквадратний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штапель. Він свідчить про хорошу густину, тонину,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вирівняність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вовни з всіх технічних якостей, про оптимальну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жиропотність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Конусоподібний і лійкоподібний штапелі бувають при відносно рідкій вовні, недостатньо вирівняній по довжині і тонині, з надлишком (конусоподібний) або нестачею (лійкоподібний) жиропоту.</a:t>
            </a:r>
            <a:endParaRPr lang="ru-UA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99720" marR="721995" indent="449580" algn="just"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Будова косиць також с різна. Якщо косиці густі, м'які на дотик, майже не розпадаються в верхній частині, то це ознака великого вмісту пуху в руні, це бажана форма косиць. Якщо косиці грубі, рідкі природно розпадаються майже до шкіри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то це ознака великого вмісту ості, як сировина така вовна низької якості. Потрібно правильно визначити на руні головний сорт та нижчі сорти. Головний сорт - це площа руна що охоплює холку, спину, поперек, лопатки та боки. До нижчих сортів відноситься вовна на череві, голові, шиї, ногах, хвості.</a:t>
            </a:r>
            <a:endParaRPr lang="ru-UA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663777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04C3F322-110C-421F-B4E0-BF85C2B9FB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2857" y="1203650"/>
            <a:ext cx="9060025" cy="421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00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BAF57970-6C74-42F3-AEBB-61455F9E2C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2735" y="905070"/>
            <a:ext cx="7781730" cy="472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361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011EAC7F-DB06-47AF-8BEE-ADC6DBAA62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633" y="858417"/>
            <a:ext cx="9657183" cy="481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472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512758F8-D621-49E8-B485-C04860BAAA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2408" y="578498"/>
            <a:ext cx="5682343" cy="5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714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418AEB5-8669-458D-BA81-2BCA6796C3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8457" y="839755"/>
            <a:ext cx="9489233" cy="5019869"/>
          </a:xfrm>
        </p:spPr>
      </p:pic>
    </p:spTree>
    <p:extLst>
      <p:ext uri="{BB962C8B-B14F-4D97-AF65-F5344CB8AC3E}">
        <p14:creationId xmlns:p14="http://schemas.microsoft.com/office/powerpoint/2010/main" val="6687662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411</Words>
  <Application>Microsoft Office PowerPoint</Application>
  <PresentationFormat>Широкоэкранный</PresentationFormat>
  <Paragraphs>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Практична робота № 5    Тема: Будова руна Мета заняття: ознайомитися з будовою руна. Матеріали і приладдя: Руна різних порід овець, стану, класів.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№ 5    Тема: Будова руна Мета заняття: ознайомитися з будовою руна. Матеріали і приладдя: Руна різних порід овець, стану, класів. </dc:title>
  <dc:creator>shtenska1@ukr.net</dc:creator>
  <cp:lastModifiedBy>shtenska1@ukr.net</cp:lastModifiedBy>
  <cp:revision>1</cp:revision>
  <dcterms:created xsi:type="dcterms:W3CDTF">2023-01-18T13:21:51Z</dcterms:created>
  <dcterms:modified xsi:type="dcterms:W3CDTF">2023-01-18T13:30:49Z</dcterms:modified>
</cp:coreProperties>
</file>