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EE95B-2E14-4E6F-92D3-ADDF226F3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03AA3C-7972-4333-A7C9-498337208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F40546-17D6-4155-908C-A0AC1E6B4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0C7E43-0F2E-4C4B-9C92-BEA74F193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84798-9EFD-4796-BE9A-DF1A94EC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478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04A47-F2C9-4C77-B341-9702CC4A8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32D624-E132-4ABE-977C-0461FADC4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580665-BE74-4AD7-9882-AFA23CEA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DD776B-C8EF-4681-9601-58E05DE4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9BD987-D7DB-4F75-90C3-6B530AC2A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2721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9ACC2F-D981-4FBD-8437-5C24514D5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2C4952-411E-466E-B2E6-02B1EEB26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60281B-C88E-4792-A0F0-B5F0F7C9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F373E8-4C9C-40E1-A571-7448AEDD2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D2A35E-7A64-4010-841E-66DB6151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265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ACF8E5-5B3D-47D1-9A9A-AA44F971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DFBFD4-6542-436E-A25D-D166FD844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98ED33-40E6-4226-91CB-AC090043A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304B5D-428E-4C37-AF24-0B3FD8B9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93A476-F8F0-49E3-AEAF-504C8007E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1605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56569-39EF-4900-85DD-19A0EE8B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FB1AA7-B3E9-4D7B-83CB-1952E1CEA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A0B017-D183-442A-AF7E-21203C71B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AD1834-6875-4BF6-8CA2-CD2E481BF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AF4595-2344-4E05-B728-F1937CF47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775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9986EB-7F68-4B09-9C70-0A1DE1335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E45DC8-C387-45DD-A5B0-C8546A0D8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917ECC-12EA-4559-8837-23566D2E3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A28BB7-C4C6-40D6-8ACB-8E33D79D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29783D-F82C-418B-8A10-178AE4C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F7B34F-F451-4844-80CE-151C7BBD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9054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28E297-7AFE-4C59-ABBA-5907BA3F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07F3DB-8E31-49B0-BD99-16375D59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B1DB46-58E6-4542-ACD9-48FA7D1A0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6D8A9B-956B-434E-9585-D62A2AD5F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94B1CCF-C09B-46FE-8990-C1269E9EB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4AC99E0-BAD6-46EA-B1B3-603548AA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E9116C-ADD7-4CD1-9439-A8385074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2D2CBCD-9D88-46B6-9AEF-0DDCE40C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0694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245C6-AA0F-4156-A68F-FED62761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3A81EC9-C1B9-411A-A094-527BD1596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36B3457-AFDF-48E8-A825-11E5F5FF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FE3DFEB-1420-462B-A2DD-E3C02B64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138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6D9E3D-48A9-4717-8632-16D2A8848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207D40-9128-416B-85A9-A38C1062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693DF7-0103-4AE4-9155-20D0988A2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4129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F3DC8-40AA-4702-A5A0-9D00B4B41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FDC1AF-E91F-41AB-95F9-A0B83993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5AC151-6D44-49E6-A887-9B4AFA07D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015D52-0869-42B2-BE6D-BE2FE7B1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E3DFBE-1F87-4134-9114-FE4E81E02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79E002-02E1-48FB-8558-91766C1A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445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3BB86A-9567-4B47-AACD-7AE320492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523363B-B2F4-48CF-B316-784BA6E75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C32993-469F-4CC0-803F-F71B995A9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AF453E-5E2C-4C01-8574-1FA6DF163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2F997B-5503-40CE-BAD2-98BE4917C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07BE6A-B299-4C20-B6E6-E902474FE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8859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3CE0E1-FE44-4BDD-88AB-48CBB0C39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5E6C07-FB29-42C2-85A7-13C1D43DC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DE3989-BC11-401F-B515-4717F723E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2933-87D8-45AA-8B33-D7B79DF9EDC8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1AAC79-C899-497F-9C9A-0AA2E3BC2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9B72A7-C9D9-4C46-95BD-D119F536F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9C739-9C56-4163-A40D-A4529D09456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7004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BBEAE98-5404-4C10-8448-418391569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387" y="1530219"/>
            <a:ext cx="7791061" cy="324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18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D04E37E4-C5FA-49B1-9639-644BDBF2A0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0890" y="1716833"/>
            <a:ext cx="9302620" cy="312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3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0FD1DA4-7D02-40E1-A00B-77DC7CC4A6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8718" y="1884784"/>
            <a:ext cx="7865706" cy="3054532"/>
          </a:xfrm>
        </p:spPr>
      </p:pic>
    </p:spTree>
    <p:extLst>
      <p:ext uri="{BB962C8B-B14F-4D97-AF65-F5344CB8AC3E}">
        <p14:creationId xmlns:p14="http://schemas.microsoft.com/office/powerpoint/2010/main" val="317359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36E5406-9F43-4489-B74E-43175A2E5A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8171" y="886408"/>
            <a:ext cx="8584164" cy="4441372"/>
          </a:xfrm>
        </p:spPr>
      </p:pic>
    </p:spTree>
    <p:extLst>
      <p:ext uri="{BB962C8B-B14F-4D97-AF65-F5344CB8AC3E}">
        <p14:creationId xmlns:p14="http://schemas.microsoft.com/office/powerpoint/2010/main" val="27083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3CD35BD-FBC8-4DAA-90A7-56228B4016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9510" y="1017037"/>
            <a:ext cx="8416212" cy="5047861"/>
          </a:xfrm>
        </p:spPr>
      </p:pic>
    </p:spTree>
    <p:extLst>
      <p:ext uri="{BB962C8B-B14F-4D97-AF65-F5344CB8AC3E}">
        <p14:creationId xmlns:p14="http://schemas.microsoft.com/office/powerpoint/2010/main" val="1192392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5CBD321-A987-494F-99B6-A174A27B7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367"/>
            <a:ext cx="10515600" cy="5150596"/>
          </a:xfrm>
        </p:spPr>
        <p:txBody>
          <a:bodyPr/>
          <a:lstStyle/>
          <a:p>
            <a:pPr marL="457200" marR="38100" indent="300355">
              <a:lnSpc>
                <a:spcPts val="1830"/>
              </a:lnSpc>
              <a:spcAft>
                <a:spcPts val="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 стрижки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складають за 1,5 місяця до її початку.</a:t>
            </a:r>
            <a:endParaRPr lang="ru-UA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12065" indent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None/>
            </a:pP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розрахунку потреби числа стригальних машинок потрібно визначити продуктивність праці стригаля в зміну.</a:t>
            </a:r>
            <a:endParaRPr lang="ru-UA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12065" indent="571500" algn="just">
              <a:spcAft>
                <a:spcPts val="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тривалості робочого дня 7 годин (420 хвилин) витрати часу на підготовчі і заключні операції складають 50 хвилин, на перерви через кожну годину роботи (5 хвилин) протягом дня - ЗО хвилин, чистий робочий час на стрижку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буде складати 420-80=340 хвилин. На стрижку однієї тварини при звичайному методі витрачається 15 хвилин, при швидкісному - 8 хвилин.</a:t>
            </a:r>
            <a:endParaRPr lang="ru-UA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42655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2D98683-9D09-4441-AC13-F2E523B5E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6873" y="867747"/>
            <a:ext cx="9545217" cy="5057192"/>
          </a:xfrm>
        </p:spPr>
      </p:pic>
    </p:spTree>
    <p:extLst>
      <p:ext uri="{BB962C8B-B14F-4D97-AF65-F5344CB8AC3E}">
        <p14:creationId xmlns:p14="http://schemas.microsoft.com/office/powerpoint/2010/main" val="6469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D2708A8-ACE0-4EAA-A1B4-E27D8762D0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827864"/>
              </p:ext>
            </p:extLst>
          </p:nvPr>
        </p:nvGraphicFramePr>
        <p:xfrm>
          <a:off x="2099388" y="2355663"/>
          <a:ext cx="7770002" cy="27379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79504">
                  <a:extLst>
                    <a:ext uri="{9D8B030D-6E8A-4147-A177-3AD203B41FA5}">
                      <a16:colId xmlns:a16="http://schemas.microsoft.com/office/drawing/2014/main" val="748771203"/>
                    </a:ext>
                  </a:extLst>
                </a:gridCol>
                <a:gridCol w="833815">
                  <a:extLst>
                    <a:ext uri="{9D8B030D-6E8A-4147-A177-3AD203B41FA5}">
                      <a16:colId xmlns:a16="http://schemas.microsoft.com/office/drawing/2014/main" val="1278050641"/>
                    </a:ext>
                  </a:extLst>
                </a:gridCol>
                <a:gridCol w="1093882">
                  <a:extLst>
                    <a:ext uri="{9D8B030D-6E8A-4147-A177-3AD203B41FA5}">
                      <a16:colId xmlns:a16="http://schemas.microsoft.com/office/drawing/2014/main" val="3289545573"/>
                    </a:ext>
                  </a:extLst>
                </a:gridCol>
                <a:gridCol w="380898">
                  <a:extLst>
                    <a:ext uri="{9D8B030D-6E8A-4147-A177-3AD203B41FA5}">
                      <a16:colId xmlns:a16="http://schemas.microsoft.com/office/drawing/2014/main" val="2967434948"/>
                    </a:ext>
                  </a:extLst>
                </a:gridCol>
                <a:gridCol w="380898">
                  <a:extLst>
                    <a:ext uri="{9D8B030D-6E8A-4147-A177-3AD203B41FA5}">
                      <a16:colId xmlns:a16="http://schemas.microsoft.com/office/drawing/2014/main" val="931113627"/>
                    </a:ext>
                  </a:extLst>
                </a:gridCol>
                <a:gridCol w="381698">
                  <a:extLst>
                    <a:ext uri="{9D8B030D-6E8A-4147-A177-3AD203B41FA5}">
                      <a16:colId xmlns:a16="http://schemas.microsoft.com/office/drawing/2014/main" val="574200474"/>
                    </a:ext>
                  </a:extLst>
                </a:gridCol>
                <a:gridCol w="381698">
                  <a:extLst>
                    <a:ext uri="{9D8B030D-6E8A-4147-A177-3AD203B41FA5}">
                      <a16:colId xmlns:a16="http://schemas.microsoft.com/office/drawing/2014/main" val="4138221279"/>
                    </a:ext>
                  </a:extLst>
                </a:gridCol>
                <a:gridCol w="381698">
                  <a:extLst>
                    <a:ext uri="{9D8B030D-6E8A-4147-A177-3AD203B41FA5}">
                      <a16:colId xmlns:a16="http://schemas.microsoft.com/office/drawing/2014/main" val="3115028610"/>
                    </a:ext>
                  </a:extLst>
                </a:gridCol>
                <a:gridCol w="440914">
                  <a:extLst>
                    <a:ext uri="{9D8B030D-6E8A-4147-A177-3AD203B41FA5}">
                      <a16:colId xmlns:a16="http://schemas.microsoft.com/office/drawing/2014/main" val="3468912411"/>
                    </a:ext>
                  </a:extLst>
                </a:gridCol>
                <a:gridCol w="440914">
                  <a:extLst>
                    <a:ext uri="{9D8B030D-6E8A-4147-A177-3AD203B41FA5}">
                      <a16:colId xmlns:a16="http://schemas.microsoft.com/office/drawing/2014/main" val="522783486"/>
                    </a:ext>
                  </a:extLst>
                </a:gridCol>
                <a:gridCol w="845018">
                  <a:extLst>
                    <a:ext uri="{9D8B030D-6E8A-4147-A177-3AD203B41FA5}">
                      <a16:colId xmlns:a16="http://schemas.microsoft.com/office/drawing/2014/main" val="2029306736"/>
                    </a:ext>
                  </a:extLst>
                </a:gridCol>
                <a:gridCol w="1029065">
                  <a:extLst>
                    <a:ext uri="{9D8B030D-6E8A-4147-A177-3AD203B41FA5}">
                      <a16:colId xmlns:a16="http://schemas.microsoft.com/office/drawing/2014/main" val="124565480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224155" marR="205740" indent="4445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овець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87630" marR="67945" indent="2540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Кіл-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овець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4460" indent="-21590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Настриг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0010" marR="63500" indent="43815">
                        <a:lnSpc>
                          <a:spcPts val="161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вовни з 1 гол.,</a:t>
                      </a:r>
                      <a:r>
                        <a:rPr lang="uk-UA" sz="18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59182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Дні стрижки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20650" indent="-45720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Остри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8270" marR="115570" indent="-7620">
                        <a:lnSpc>
                          <a:spcPts val="161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жено голів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715" indent="101600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715" marR="34290" algn="ctr">
                        <a:lnSpc>
                          <a:spcPts val="161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настригу, ц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006172"/>
                  </a:ext>
                </a:extLst>
              </a:tr>
              <a:tr h="572851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916198"/>
                  </a:ext>
                </a:extLst>
              </a:tr>
              <a:tr h="392658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Барани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682504"/>
                  </a:ext>
                </a:extLst>
              </a:tr>
              <a:tr h="395348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Матки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773522"/>
                  </a:ext>
                </a:extLst>
              </a:tr>
              <a:tr h="392658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Рем.ярки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017615"/>
                  </a:ext>
                </a:extLst>
              </a:tr>
              <a:tr h="395348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Валахи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965727"/>
                  </a:ext>
                </a:extLst>
              </a:tr>
              <a:tr h="392658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94777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0C6372E-49FD-4AB9-B7E8-5FFA29505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02" y="501820"/>
            <a:ext cx="1185609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План стрижки </a:t>
            </a:r>
            <a:r>
              <a:rPr kumimoji="0" lang="uk-UA" altLang="ru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овець</a:t>
            </a:r>
            <a:endParaRPr kumimoji="0" lang="uk-UA" altLang="ru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Завдання: відповідно до індивідуального завдання визначити потребу в стригальних машинках і скласти план стрижки </a:t>
            </a:r>
            <a:r>
              <a:rPr kumimoji="0" lang="uk-UA" altLang="ru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овець</a:t>
            </a:r>
            <a:r>
              <a:rPr kumimoji="0" lang="uk-UA" altLang="ru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uk-UA" altLang="ru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99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E794C77-AD86-4743-B164-BCF6DA8514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0767" y="2164701"/>
            <a:ext cx="7837715" cy="3088433"/>
          </a:xfrm>
        </p:spPr>
      </p:pic>
    </p:spTree>
    <p:extLst>
      <p:ext uri="{BB962C8B-B14F-4D97-AF65-F5344CB8AC3E}">
        <p14:creationId xmlns:p14="http://schemas.microsoft.com/office/powerpoint/2010/main" val="164600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202</Words>
  <Application>Microsoft Office PowerPoint</Application>
  <PresentationFormat>Широкоэкранный</PresentationFormat>
  <Paragraphs>81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shtenska1@ukr.net</dc:creator>
  <cp:lastModifiedBy>shtenska1@ukr.net</cp:lastModifiedBy>
  <cp:revision>1</cp:revision>
  <dcterms:created xsi:type="dcterms:W3CDTF">2023-01-18T14:10:47Z</dcterms:created>
  <dcterms:modified xsi:type="dcterms:W3CDTF">2023-01-18T14:17:55Z</dcterms:modified>
</cp:coreProperties>
</file>