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9"/>
  </p:notesMasterIdLst>
  <p:sldIdLst>
    <p:sldId id="256" r:id="rId2"/>
    <p:sldId id="257" r:id="rId3"/>
    <p:sldId id="258" r:id="rId4"/>
    <p:sldId id="260" r:id="rId5"/>
    <p:sldId id="264" r:id="rId6"/>
    <p:sldId id="293" r:id="rId7"/>
    <p:sldId id="267" r:id="rId8"/>
    <p:sldId id="265" r:id="rId9"/>
    <p:sldId id="266" r:id="rId10"/>
    <p:sldId id="289" r:id="rId11"/>
    <p:sldId id="291" r:id="rId12"/>
    <p:sldId id="290" r:id="rId13"/>
    <p:sldId id="263" r:id="rId14"/>
    <p:sldId id="268" r:id="rId15"/>
    <p:sldId id="269" r:id="rId16"/>
    <p:sldId id="262" r:id="rId17"/>
    <p:sldId id="261" r:id="rId18"/>
    <p:sldId id="270" r:id="rId19"/>
    <p:sldId id="271" r:id="rId20"/>
    <p:sldId id="272" r:id="rId21"/>
    <p:sldId id="273" r:id="rId22"/>
    <p:sldId id="274" r:id="rId23"/>
    <p:sldId id="275" r:id="rId24"/>
    <p:sldId id="279" r:id="rId25"/>
    <p:sldId id="276" r:id="rId26"/>
    <p:sldId id="277" r:id="rId27"/>
    <p:sldId id="278" r:id="rId28"/>
    <p:sldId id="280" r:id="rId29"/>
    <p:sldId id="281" r:id="rId30"/>
    <p:sldId id="282" r:id="rId31"/>
    <p:sldId id="283" r:id="rId32"/>
    <p:sldId id="284" r:id="rId33"/>
    <p:sldId id="285" r:id="rId34"/>
    <p:sldId id="286" r:id="rId35"/>
    <p:sldId id="287" r:id="rId36"/>
    <p:sldId id="288" r:id="rId37"/>
    <p:sldId id="29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68988" autoAdjust="0"/>
  </p:normalViewPr>
  <p:slideViewPr>
    <p:cSldViewPr>
      <p:cViewPr varScale="1">
        <p:scale>
          <a:sx n="59" d="100"/>
          <a:sy n="59" d="100"/>
        </p:scale>
        <p:origin x="2453"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5B978-6D27-43D4-8544-0B28477214FD}" type="datetimeFigureOut">
              <a:rPr lang="ru-RU" smtClean="0"/>
              <a:t>01.10.2024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B8393-FC01-4BAE-AADA-D7F4CEF4AC80}" type="slidenum">
              <a:rPr lang="ru-RU" smtClean="0"/>
              <a:t>‹№›</a:t>
            </a:fld>
            <a:endParaRPr lang="ru-RU"/>
          </a:p>
        </p:txBody>
      </p:sp>
    </p:spTree>
    <p:extLst>
      <p:ext uri="{BB962C8B-B14F-4D97-AF65-F5344CB8AC3E}">
        <p14:creationId xmlns:p14="http://schemas.microsoft.com/office/powerpoint/2010/main" val="41733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AB8393-FC01-4BAE-AADA-D7F4CEF4AC80}" type="slidenum">
              <a:rPr lang="ru-RU" smtClean="0"/>
              <a:t>1</a:t>
            </a:fld>
            <a:endParaRPr lang="ru-RU"/>
          </a:p>
        </p:txBody>
      </p:sp>
    </p:spTree>
    <p:extLst>
      <p:ext uri="{BB962C8B-B14F-4D97-AF65-F5344CB8AC3E}">
        <p14:creationId xmlns:p14="http://schemas.microsoft.com/office/powerpoint/2010/main" val="162801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AB8393-FC01-4BAE-AADA-D7F4CEF4AC80}" type="slidenum">
              <a:rPr lang="ru-RU" smtClean="0"/>
              <a:t>6</a:t>
            </a:fld>
            <a:endParaRPr lang="ru-RU"/>
          </a:p>
        </p:txBody>
      </p:sp>
    </p:spTree>
    <p:extLst>
      <p:ext uri="{BB962C8B-B14F-4D97-AF65-F5344CB8AC3E}">
        <p14:creationId xmlns:p14="http://schemas.microsoft.com/office/powerpoint/2010/main" val="27483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zakon.rada.gov.ua/laws/show/z0155-17#n99"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zakon.rada.gov.ua/laws/show/z0155-17#n41"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zakon.rada.gov.ua/laws/show/567-2013-%D0%BF#n39"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zakon.rada.gov.ua/laws/show/567-2013-%D0%BF#n5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1076;&#1080;&#1087;&#1083;&#1086;&#1084;.&#1091;&#1082;&#1088;/%d0%b4%d0%b8%d1%81%d0%b5%d1%80%d1%82%d0%b0%d1%86%d1%96%d1%8f-%d1%86%d0%b5/"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zakon.rada.gov.ua/laws/show/z0640-19#n2"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zakon.rada.gov.ua/laws/show/z0155-17#n88"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zakon.rada.gov.ua/laws/show/z0155-17#n91"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35" y="8736"/>
            <a:ext cx="9234935" cy="695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3"/>
          <p:cNvSpPr>
            <a:spLocks noGrp="1"/>
          </p:cNvSpPr>
          <p:nvPr>
            <p:ph type="title"/>
          </p:nvPr>
        </p:nvSpPr>
        <p:spPr>
          <a:xfrm>
            <a:off x="457200" y="274638"/>
            <a:ext cx="8229600" cy="5602634"/>
          </a:xfrm>
        </p:spPr>
        <p:txBody>
          <a:bodyPr/>
          <a:lstStyle/>
          <a:p>
            <a:pPr indent="450215"/>
            <a:r>
              <a:rPr lang="uk-UA">
                <a:latin typeface="Times New Roman"/>
                <a:ea typeface="Calibri"/>
                <a:cs typeface="Times New Roman"/>
              </a:rPr>
              <a:t>ЛЕКЦІЯ 12</a:t>
            </a:r>
            <a:br>
              <a:rPr lang="uk-UA" dirty="0">
                <a:latin typeface="Times New Roman"/>
                <a:ea typeface="Calibri"/>
                <a:cs typeface="Times New Roman"/>
              </a:rPr>
            </a:br>
            <a:br>
              <a:rPr lang="ru-RU" sz="3200" dirty="0">
                <a:ea typeface="Calibri"/>
                <a:cs typeface="Times New Roman"/>
              </a:rPr>
            </a:br>
            <a:r>
              <a:rPr lang="uk-UA" sz="3200" b="1" dirty="0">
                <a:solidFill>
                  <a:srgbClr val="C00000"/>
                </a:solidFill>
                <a:latin typeface="Times New Roman"/>
                <a:ea typeface="Times New Roman"/>
                <a:cs typeface="Times New Roman"/>
              </a:rPr>
              <a:t>ДИСЕРТАЦІЙНА РОБОТА: СТРУКТУРА ТА ОСОБЛИВОСТІ ОФОРМЛЕННЯ</a:t>
            </a:r>
            <a:br>
              <a:rPr lang="ru-RU" sz="3200" dirty="0">
                <a:solidFill>
                  <a:srgbClr val="C00000"/>
                </a:solidFill>
                <a:ea typeface="Calibri"/>
                <a:cs typeface="Times New Roman"/>
              </a:rPr>
            </a:br>
            <a:endParaRPr lang="ru-RU" sz="3200" dirty="0">
              <a:solidFill>
                <a:srgbClr val="C00000"/>
              </a:solidFill>
            </a:endParaRPr>
          </a:p>
        </p:txBody>
      </p:sp>
    </p:spTree>
    <p:extLst>
      <p:ext uri="{BB962C8B-B14F-4D97-AF65-F5344CB8AC3E}">
        <p14:creationId xmlns:p14="http://schemas.microsoft.com/office/powerpoint/2010/main" val="358725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6394722"/>
          </a:xfrm>
          <a:blipFill>
            <a:blip r:embed="rId2"/>
            <a:tile tx="0" ty="0" sx="100000" sy="100000" flip="none" algn="tl"/>
          </a:blipFill>
        </p:spPr>
        <p:txBody>
          <a:bodyPr>
            <a:noAutofit/>
          </a:bodyPr>
          <a:lstStyle/>
          <a:p>
            <a:pPr algn="l"/>
            <a:r>
              <a:rPr lang="ru-RU" sz="2200" b="1" u="sng" dirty="0">
                <a:solidFill>
                  <a:srgbClr val="FF0000"/>
                </a:solidFill>
              </a:rPr>
              <a:t>        СПИСОК ПУБЛІКАЦІЙ ЗДОБУВАЧА ЗА ТЕМОЮ ДИСЕРТАЦІЇ </a:t>
            </a:r>
            <a:r>
              <a:rPr lang="ru-RU" sz="2200" b="1" u="sng" dirty="0">
                <a:solidFill>
                  <a:schemeClr val="tx1">
                    <a:lumMod val="95000"/>
                    <a:lumOff val="5000"/>
                  </a:schemeClr>
                </a:solidFill>
              </a:rPr>
              <a:t>пода</a:t>
            </a:r>
            <a:r>
              <a:rPr lang="uk-UA" sz="2200" b="1" u="sng" dirty="0">
                <a:solidFill>
                  <a:schemeClr val="tx1">
                    <a:lumMod val="95000"/>
                    <a:lumOff val="5000"/>
                  </a:schemeClr>
                </a:solidFill>
              </a:rPr>
              <a:t>є</a:t>
            </a:r>
            <a:r>
              <a:rPr lang="ru-RU" sz="2200" b="1" u="sng" dirty="0" err="1">
                <a:solidFill>
                  <a:schemeClr val="tx1">
                    <a:lumMod val="95000"/>
                    <a:lumOff val="5000"/>
                  </a:schemeClr>
                </a:solidFill>
              </a:rPr>
              <a:t>ться</a:t>
            </a:r>
            <a:r>
              <a:rPr lang="ru-RU" sz="2200" b="1" u="sng" dirty="0">
                <a:solidFill>
                  <a:schemeClr val="tx1">
                    <a:lumMod val="95000"/>
                    <a:lumOff val="5000"/>
                  </a:schemeClr>
                </a:solidFill>
              </a:rPr>
              <a:t> в такому порядку</a:t>
            </a:r>
            <a:br>
              <a:rPr lang="ru-RU" sz="2200" dirty="0"/>
            </a:br>
            <a:r>
              <a:rPr lang="ru-RU" sz="2200" dirty="0"/>
              <a:t>• </a:t>
            </a:r>
            <a:r>
              <a:rPr lang="ru-RU" sz="2200" dirty="0" err="1">
                <a:latin typeface="Times New Roman" panose="02020603050405020304" pitchFamily="18" charset="0"/>
                <a:cs typeface="Times New Roman" panose="02020603050405020304" pitchFamily="18" charset="0"/>
              </a:rPr>
              <a:t>Наукові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праці</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яких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опубліковані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основні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наукові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результати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дисертації</a:t>
            </a: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 (</a:t>
            </a:r>
            <a:r>
              <a:rPr lang="ru-RU" sz="2200" b="1" dirty="0" err="1">
                <a:solidFill>
                  <a:srgbClr val="002060"/>
                </a:solidFill>
                <a:latin typeface="Times New Roman" panose="02020603050405020304" pitchFamily="18" charset="0"/>
                <a:cs typeface="Times New Roman" panose="02020603050405020304" pitchFamily="18" charset="0"/>
              </a:rPr>
              <a:t>публікації</a:t>
            </a:r>
            <a:r>
              <a:rPr lang="ru-RU" sz="2200" b="1" dirty="0">
                <a:solidFill>
                  <a:srgbClr val="002060"/>
                </a:solidFill>
                <a:latin typeface="Times New Roman" panose="02020603050405020304" pitchFamily="18" charset="0"/>
                <a:cs typeface="Times New Roman" panose="02020603050405020304" pitchFamily="18" charset="0"/>
              </a:rPr>
              <a:t> у </a:t>
            </a:r>
            <a:r>
              <a:rPr lang="ru-RU" sz="2200" b="1" dirty="0" err="1">
                <a:solidFill>
                  <a:srgbClr val="002060"/>
                </a:solidFill>
                <a:latin typeface="Times New Roman" panose="02020603050405020304" pitchFamily="18" charset="0"/>
                <a:cs typeface="Times New Roman" panose="02020603050405020304" pitchFamily="18" charset="0"/>
              </a:rPr>
              <a:t>фахових</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виданнях</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України</a:t>
            </a: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2. (</a:t>
            </a:r>
            <a:r>
              <a:rPr lang="ru-RU" sz="2200" dirty="0" err="1">
                <a:latin typeface="Times New Roman" panose="02020603050405020304" pitchFamily="18" charset="0"/>
                <a:cs typeface="Times New Roman" panose="02020603050405020304" pitchFamily="18" charset="0"/>
              </a:rPr>
              <a:t>публікації</a:t>
            </a:r>
            <a:r>
              <a:rPr lang="ru-RU" sz="2200" dirty="0">
                <a:latin typeface="Times New Roman" panose="02020603050405020304" pitchFamily="18" charset="0"/>
                <a:cs typeface="Times New Roman" panose="02020603050405020304" pitchFamily="18" charset="0"/>
              </a:rPr>
              <a:t> у </a:t>
            </a:r>
            <a:r>
              <a:rPr lang="ru-RU" sz="2200" dirty="0" err="1">
                <a:latin typeface="Times New Roman" panose="02020603050405020304" pitchFamily="18" charset="0"/>
                <a:cs typeface="Times New Roman" panose="02020603050405020304" pitchFamily="18" charset="0"/>
              </a:rPr>
              <a:t>виданнях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входять</a:t>
            </a:r>
            <a:r>
              <a:rPr lang="ru-RU" sz="2200" dirty="0">
                <a:latin typeface="Times New Roman" panose="02020603050405020304" pitchFamily="18" charset="0"/>
                <a:cs typeface="Times New Roman" panose="02020603050405020304" pitchFamily="18" charset="0"/>
              </a:rPr>
              <a:t> до </a:t>
            </a:r>
            <a:r>
              <a:rPr lang="ru-RU" sz="2200" dirty="0" err="1">
                <a:latin typeface="Times New Roman" panose="02020603050405020304" pitchFamily="18" charset="0"/>
                <a:cs typeface="Times New Roman" panose="02020603050405020304" pitchFamily="18" charset="0"/>
              </a:rPr>
              <a:t>міжнародних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наукометричних</a:t>
            </a:r>
            <a:r>
              <a:rPr lang="ru-RU" sz="2200" dirty="0">
                <a:latin typeface="Times New Roman" panose="02020603050405020304" pitchFamily="18" charset="0"/>
                <a:cs typeface="Times New Roman" panose="02020603050405020304" pitchFamily="18" charset="0"/>
              </a:rPr>
              <a:t> баз (</a:t>
            </a:r>
            <a:r>
              <a:rPr lang="ru-RU" sz="2200" b="1" dirty="0" err="1">
                <a:solidFill>
                  <a:srgbClr val="002060"/>
                </a:solidFill>
                <a:latin typeface="Times New Roman" panose="02020603050405020304" pitchFamily="18" charset="0"/>
                <a:cs typeface="Times New Roman" panose="02020603050405020304" pitchFamily="18" charset="0"/>
              </a:rPr>
              <a:t>вказати</a:t>
            </a:r>
            <a:r>
              <a:rPr lang="ru-RU" sz="2200" b="1" dirty="0">
                <a:solidFill>
                  <a:srgbClr val="002060"/>
                </a:solidFill>
                <a:latin typeface="Times New Roman" panose="02020603050405020304" pitchFamily="18" charset="0"/>
                <a:cs typeface="Times New Roman" panose="02020603050405020304" pitchFamily="18" charset="0"/>
              </a:rPr>
              <a:t> до </a:t>
            </a:r>
            <a:r>
              <a:rPr lang="ru-RU" sz="2200" b="1" dirty="0" err="1">
                <a:solidFill>
                  <a:srgbClr val="002060"/>
                </a:solidFill>
                <a:latin typeface="Times New Roman" panose="02020603050405020304" pitchFamily="18" charset="0"/>
                <a:cs typeface="Times New Roman" panose="02020603050405020304" pitchFamily="18" charset="0"/>
              </a:rPr>
              <a:t>якої</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саме</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наукометричної</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бази</a:t>
            </a:r>
            <a:r>
              <a:rPr lang="ru-RU" sz="2200" b="1" dirty="0">
                <a:solidFill>
                  <a:srgbClr val="002060"/>
                </a:solidFill>
                <a:latin typeface="Times New Roman" panose="02020603050405020304" pitchFamily="18" charset="0"/>
                <a:cs typeface="Times New Roman" panose="02020603050405020304" pitchFamily="18" charset="0"/>
              </a:rPr>
              <a:t> входе </a:t>
            </a:r>
            <a:r>
              <a:rPr lang="ru-RU" sz="2200" b="1" dirty="0" err="1">
                <a:solidFill>
                  <a:srgbClr val="002060"/>
                </a:solidFill>
                <a:latin typeface="Times New Roman" panose="02020603050405020304" pitchFamily="18" charset="0"/>
                <a:cs typeface="Times New Roman" panose="02020603050405020304" pitchFamily="18" charset="0"/>
              </a:rPr>
              <a:t>видання</a:t>
            </a: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Наукові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праці</a:t>
            </a:r>
            <a:r>
              <a:rPr lang="ru-RU" sz="2200" b="1" dirty="0">
                <a:solidFill>
                  <a:srgbClr val="002060"/>
                </a:solidFill>
                <a:latin typeface="Times New Roman" panose="02020603050405020304" pitchFamily="18" charset="0"/>
                <a:cs typeface="Times New Roman" panose="02020603050405020304" pitchFamily="18" charset="0"/>
              </a:rPr>
              <a:t>, в </a:t>
            </a:r>
            <a:r>
              <a:rPr lang="ru-RU" sz="2200" b="1" dirty="0" err="1">
                <a:solidFill>
                  <a:srgbClr val="002060"/>
                </a:solidFill>
                <a:latin typeface="Times New Roman" panose="02020603050405020304" pitchFamily="18" charset="0"/>
                <a:cs typeface="Times New Roman" panose="02020603050405020304" pitchFamily="18" charset="0"/>
              </a:rPr>
              <a:t>яких</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опубліковані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основні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наукові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результати</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дисертації</a:t>
            </a:r>
            <a:r>
              <a:rPr lang="ru-RU" sz="2200" b="1" dirty="0">
                <a:solidFill>
                  <a:srgbClr val="002060"/>
                </a:solidFill>
                <a:latin typeface="Times New Roman" panose="02020603050405020304" pitchFamily="18" charset="0"/>
                <a:cs typeface="Times New Roman" panose="02020603050405020304" pitchFamily="18" charset="0"/>
              </a:rPr>
              <a:t> у </a:t>
            </a:r>
            <a:r>
              <a:rPr lang="ru-RU" sz="2200" b="1" dirty="0" err="1">
                <a:solidFill>
                  <a:srgbClr val="002060"/>
                </a:solidFill>
                <a:latin typeface="Times New Roman" panose="02020603050405020304" pitchFamily="18" charset="0"/>
                <a:cs typeface="Times New Roman" panose="02020603050405020304" pitchFamily="18" charset="0"/>
              </a:rPr>
              <a:t>зарубіжних</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спеціалізованих</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виданнях</a:t>
            </a: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3. (</a:t>
            </a:r>
            <a:r>
              <a:rPr lang="ru-RU" sz="2200" dirty="0" err="1">
                <a:latin typeface="Times New Roman" panose="02020603050405020304" pitchFamily="18" charset="0"/>
                <a:cs typeface="Times New Roman" panose="02020603050405020304" pitchFamily="18" charset="0"/>
              </a:rPr>
              <a:t>публікації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основних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результатів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дисертації</a:t>
            </a:r>
            <a:r>
              <a:rPr lang="ru-RU" sz="2200" dirty="0">
                <a:latin typeface="Times New Roman" panose="02020603050405020304" pitchFamily="18" charset="0"/>
                <a:cs typeface="Times New Roman" panose="02020603050405020304" pitchFamily="18" charset="0"/>
              </a:rPr>
              <a:t> у </a:t>
            </a:r>
            <a:r>
              <a:rPr lang="ru-RU" sz="2200" dirty="0" err="1">
                <a:latin typeface="Times New Roman" panose="02020603050405020304" pitchFamily="18" charset="0"/>
                <a:cs typeface="Times New Roman" panose="02020603050405020304" pitchFamily="18" charset="0"/>
              </a:rPr>
              <a:t>зарубіжних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спеціалізованих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виданнях</a:t>
            </a: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Наукові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праці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які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засвідчують</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апробацію</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матеріалів</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дисертації</a:t>
            </a: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4. (</a:t>
            </a:r>
            <a:r>
              <a:rPr lang="ru-RU" sz="2200" dirty="0" err="1">
                <a:latin typeface="Times New Roman" panose="02020603050405020304" pitchFamily="18" charset="0"/>
                <a:cs typeface="Times New Roman" panose="02020603050405020304" pitchFamily="18" charset="0"/>
              </a:rPr>
              <a:t>Публікації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апробаційного</a:t>
            </a:r>
            <a:r>
              <a:rPr lang="ru-RU" sz="2200" dirty="0">
                <a:latin typeface="Times New Roman" panose="02020603050405020304" pitchFamily="18" charset="0"/>
                <a:cs typeface="Times New Roman" panose="02020603050405020304" pitchFamily="18" charset="0"/>
              </a:rPr>
              <a:t> характеру (</a:t>
            </a:r>
            <a:r>
              <a:rPr lang="ru-RU" sz="2200" dirty="0" err="1">
                <a:latin typeface="Times New Roman" panose="02020603050405020304" pitchFamily="18" charset="0"/>
                <a:cs typeface="Times New Roman" panose="02020603050405020304" pitchFamily="18" charset="0"/>
              </a:rPr>
              <a:t>матеріали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коференцій</a:t>
            </a: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Наукові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праці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які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додатково</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відображають</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наукові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результати</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дисертації</a:t>
            </a: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5. (</a:t>
            </a:r>
            <a:r>
              <a:rPr lang="ru-RU" sz="2200" dirty="0" err="1">
                <a:latin typeface="Times New Roman" panose="02020603050405020304" pitchFamily="18" charset="0"/>
                <a:cs typeface="Times New Roman" panose="02020603050405020304" pitchFamily="18" charset="0"/>
              </a:rPr>
              <a:t>Публікації</a:t>
            </a:r>
            <a:r>
              <a:rPr lang="ru-RU" sz="2200" dirty="0">
                <a:latin typeface="Times New Roman" panose="02020603050405020304" pitchFamily="18" charset="0"/>
                <a:cs typeface="Times New Roman" panose="02020603050405020304" pitchFamily="18" charset="0"/>
              </a:rPr>
              <a:t> у </a:t>
            </a:r>
            <a:r>
              <a:rPr lang="ru-RU" sz="2200" dirty="0" err="1">
                <a:latin typeface="Times New Roman" panose="02020603050405020304" pitchFamily="18" charset="0"/>
                <a:cs typeface="Times New Roman" panose="02020603050405020304" pitchFamily="18" charset="0"/>
              </a:rPr>
              <a:t>інших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нефахових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виданнях</a:t>
            </a:r>
            <a:r>
              <a:rPr lang="ru-RU" sz="22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597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640960" cy="6480720"/>
          </a:xfrm>
        </p:spPr>
        <p:style>
          <a:lnRef idx="1">
            <a:schemeClr val="accent6"/>
          </a:lnRef>
          <a:fillRef idx="2">
            <a:schemeClr val="accent6"/>
          </a:fillRef>
          <a:effectRef idx="1">
            <a:schemeClr val="accent6"/>
          </a:effectRef>
          <a:fontRef idx="minor">
            <a:schemeClr val="dk1"/>
          </a:fontRef>
        </p:style>
        <p:txBody>
          <a:bodyPr>
            <a:noAutofit/>
          </a:bodyPr>
          <a:lstStyle/>
          <a:p>
            <a:pPr algn="l"/>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Нумерація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усіх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праць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наскрізна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якщо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публікація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має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співавторів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необхідно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вказувати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особистий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внесок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здобувача</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публікації</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кінці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дисертації</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окремий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Додаток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повторюється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цей</a:t>
            </a:r>
            <a:r>
              <a:rPr lang="ru-RU" sz="3200" dirty="0">
                <a:latin typeface="Times New Roman" panose="02020603050405020304" pitchFamily="18" charset="0"/>
                <a:cs typeface="Times New Roman" panose="02020603050405020304" pitchFamily="18" charset="0"/>
              </a:rPr>
              <a:t> список </a:t>
            </a:r>
            <a:r>
              <a:rPr lang="ru-RU" sz="3200" dirty="0" err="1">
                <a:latin typeface="Times New Roman" panose="02020603050405020304" pitchFamily="18" charset="0"/>
                <a:cs typeface="Times New Roman" panose="02020603050405020304" pitchFamily="18" charset="0"/>
              </a:rPr>
              <a:t>публікацій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здобувача</a:t>
            </a:r>
            <a:r>
              <a:rPr lang="ru-RU" sz="3200" dirty="0">
                <a:latin typeface="Times New Roman" panose="02020603050405020304" pitchFamily="18" charset="0"/>
                <a:cs typeface="Times New Roman" panose="02020603050405020304" pitchFamily="18" charset="0"/>
              </a:rPr>
              <a:t> без </a:t>
            </a:r>
            <a:r>
              <a:rPr lang="ru-RU" sz="3200" dirty="0" err="1">
                <a:latin typeface="Times New Roman" panose="02020603050405020304" pitchFamily="18" charset="0"/>
                <a:cs typeface="Times New Roman" panose="02020603050405020304" pitchFamily="18" charset="0"/>
              </a:rPr>
              <a:t>змін</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необхідності</a:t>
            </a:r>
            <a:r>
              <a:rPr lang="ru-RU" sz="3200" dirty="0">
                <a:latin typeface="Times New Roman" panose="02020603050405020304" pitchFamily="18" charset="0"/>
                <a:cs typeface="Times New Roman" panose="02020603050405020304" pitchFamily="18" charset="0"/>
              </a:rPr>
              <a:t> список </a:t>
            </a:r>
            <a:r>
              <a:rPr lang="ru-RU" sz="3200" dirty="0" err="1">
                <a:latin typeface="Times New Roman" panose="02020603050405020304" pitchFamily="18" charset="0"/>
                <a:cs typeface="Times New Roman" panose="02020603050405020304" pitchFamily="18" charset="0"/>
              </a:rPr>
              <a:t>публікацій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здобувача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повторюється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після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анотації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англійською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мовою</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форматі</a:t>
            </a:r>
            <a:r>
              <a:rPr lang="ru-RU" sz="3200" dirty="0">
                <a:latin typeface="Times New Roman" panose="02020603050405020304" pitchFamily="18" charset="0"/>
                <a:cs typeface="Times New Roman" panose="02020603050405020304" pitchFamily="18" charset="0"/>
              </a:rPr>
              <a:t> </a:t>
            </a:r>
            <a:r>
              <a:rPr lang="en-AU" sz="3200" dirty="0">
                <a:latin typeface="Times New Roman" panose="02020603050405020304" pitchFamily="18" charset="0"/>
                <a:cs typeface="Times New Roman" panose="02020603050405020304" pitchFamily="18" charset="0"/>
              </a:rPr>
              <a:t>APA-6 (</a:t>
            </a:r>
            <a:r>
              <a:rPr lang="ru-RU" sz="3200" dirty="0" err="1">
                <a:latin typeface="Times New Roman" panose="02020603050405020304" pitchFamily="18" charset="0"/>
                <a:cs typeface="Times New Roman" panose="02020603050405020304" pitchFamily="18" charset="0"/>
              </a:rPr>
              <a:t>транслітерація</a:t>
            </a:r>
            <a:r>
              <a:rPr lang="ru-RU" sz="3200" dirty="0">
                <a:latin typeface="Times New Roman" panose="02020603050405020304" pitchFamily="18" charset="0"/>
                <a:cs typeface="Times New Roman" panose="02020603050405020304" pitchFamily="18" charset="0"/>
              </a:rPr>
              <a:t> і переклад </a:t>
            </a:r>
            <a:r>
              <a:rPr lang="ru-RU" sz="3200" dirty="0" err="1">
                <a:latin typeface="Times New Roman" panose="02020603050405020304" pitchFamily="18" charset="0"/>
                <a:cs typeface="Times New Roman" panose="02020603050405020304" pitchFamily="18" charset="0"/>
              </a:rPr>
              <a:t>згідно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вимог</a:t>
            </a:r>
            <a:r>
              <a:rPr lang="ru-RU" sz="3200" dirty="0">
                <a:latin typeface="Times New Roman" panose="02020603050405020304" pitchFamily="18" charset="0"/>
                <a:cs typeface="Times New Roman" panose="02020603050405020304" pitchFamily="18" charset="0"/>
              </a:rPr>
              <a:t> </a:t>
            </a:r>
            <a:r>
              <a:rPr lang="en-AU" sz="3200" dirty="0">
                <a:latin typeface="Times New Roman" panose="02020603050405020304" pitchFamily="18" charset="0"/>
                <a:cs typeface="Times New Roman" panose="02020603050405020304" pitchFamily="18" charset="0"/>
              </a:rPr>
              <a:t>Scopus).</a:t>
            </a: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019246"/>
            <a:ext cx="3021534" cy="159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10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4943"/>
            <a:ext cx="9234935" cy="695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74638"/>
            <a:ext cx="8363272" cy="6250706"/>
          </a:xfrm>
        </p:spPr>
        <p:txBody>
          <a:bodyPr>
            <a:normAutofit/>
          </a:bodyPr>
          <a:lstStyle/>
          <a:p>
            <a:pPr algn="l"/>
            <a:r>
              <a:rPr lang="ru-RU" sz="3200" dirty="0">
                <a:latin typeface="Times New Roman" panose="02020603050405020304" pitchFamily="18" charset="0"/>
                <a:cs typeface="Times New Roman" panose="02020603050405020304" pitchFamily="18" charset="0"/>
              </a:rPr>
              <a:t>«</a:t>
            </a:r>
            <a:r>
              <a:rPr lang="ru-RU" sz="3200" b="1" dirty="0">
                <a:solidFill>
                  <a:srgbClr val="002060"/>
                </a:solidFill>
                <a:latin typeface="Times New Roman" panose="02020603050405020304" pitchFamily="18" charset="0"/>
                <a:cs typeface="Times New Roman" panose="02020603050405020304" pitchFamily="18" charset="0"/>
              </a:rPr>
              <a:t>ЗМІСТ</a:t>
            </a:r>
            <a:r>
              <a:rPr lang="ru-RU"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3200" dirty="0" err="1">
                <a:solidFill>
                  <a:schemeClr val="tx1">
                    <a:lumMod val="85000"/>
                    <a:lumOff val="15000"/>
                  </a:schemeClr>
                </a:solidFill>
                <a:latin typeface="Times New Roman" panose="02020603050405020304" pitchFamily="18" charset="0"/>
                <a:cs typeface="Times New Roman" panose="02020603050405020304" pitchFamily="18" charset="0"/>
              </a:rPr>
              <a:t>розташовують</a:t>
            </a:r>
            <a:r>
              <a:rPr lang="ru-RU" sz="3200" dirty="0">
                <a:solidFill>
                  <a:schemeClr val="tx1">
                    <a:lumMod val="85000"/>
                    <a:lumOff val="15000"/>
                  </a:schemeClr>
                </a:solidFill>
                <a:latin typeface="Times New Roman" panose="02020603050405020304" pitchFamily="18" charset="0"/>
                <a:cs typeface="Times New Roman" panose="02020603050405020304" pitchFamily="18" charset="0"/>
              </a:rPr>
              <a:t> з нового </a:t>
            </a:r>
            <a:r>
              <a:rPr lang="ru-RU" sz="3200" dirty="0" err="1">
                <a:solidFill>
                  <a:schemeClr val="tx1">
                    <a:lumMod val="85000"/>
                    <a:lumOff val="15000"/>
                  </a:schemeClr>
                </a:solidFill>
                <a:latin typeface="Times New Roman" panose="02020603050405020304" pitchFamily="18" charset="0"/>
                <a:cs typeface="Times New Roman" panose="02020603050405020304" pitchFamily="18" charset="0"/>
              </a:rPr>
              <a:t>аркуша</a:t>
            </a:r>
            <a:r>
              <a:rPr lang="ru-RU"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3200" dirty="0" err="1">
                <a:solidFill>
                  <a:schemeClr val="tx1">
                    <a:lumMod val="85000"/>
                    <a:lumOff val="15000"/>
                  </a:schemeClr>
                </a:solidFill>
                <a:latin typeface="Times New Roman" panose="02020603050405020304" pitchFamily="18" charset="0"/>
                <a:cs typeface="Times New Roman" panose="02020603050405020304" pitchFamily="18" charset="0"/>
              </a:rPr>
              <a:t>із</a:t>
            </a:r>
            <a:r>
              <a:rPr lang="ru-RU"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3200" dirty="0" err="1">
                <a:solidFill>
                  <a:schemeClr val="tx1">
                    <a:lumMod val="85000"/>
                    <a:lumOff val="15000"/>
                  </a:schemeClr>
                </a:solidFill>
                <a:latin typeface="Times New Roman" panose="02020603050405020304" pitchFamily="18" charset="0"/>
                <a:cs typeface="Times New Roman" panose="02020603050405020304" pitchFamily="18" charset="0"/>
              </a:rPr>
              <a:t>зазначенням</a:t>
            </a:r>
            <a:r>
              <a:rPr lang="ru-RU"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3200" dirty="0" err="1">
                <a:solidFill>
                  <a:schemeClr val="tx1">
                    <a:lumMod val="85000"/>
                    <a:lumOff val="15000"/>
                  </a:schemeClr>
                </a:solidFill>
                <a:latin typeface="Times New Roman" panose="02020603050405020304" pitchFamily="18" charset="0"/>
                <a:cs typeface="Times New Roman" panose="02020603050405020304" pitchFamily="18" charset="0"/>
              </a:rPr>
              <a:t>нумерації</a:t>
            </a:r>
            <a:r>
              <a:rPr lang="ru-RU"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3200" dirty="0" err="1">
                <a:solidFill>
                  <a:schemeClr val="tx1">
                    <a:lumMod val="85000"/>
                    <a:lumOff val="15000"/>
                  </a:schemeClr>
                </a:solidFill>
                <a:latin typeface="Times New Roman" panose="02020603050405020304" pitchFamily="18" charset="0"/>
                <a:cs typeface="Times New Roman" panose="02020603050405020304" pitchFamily="18" charset="0"/>
              </a:rPr>
              <a:t>початкових</a:t>
            </a:r>
            <a:r>
              <a:rPr lang="ru-RU"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3200" dirty="0" err="1">
                <a:solidFill>
                  <a:schemeClr val="tx1">
                    <a:lumMod val="85000"/>
                    <a:lumOff val="15000"/>
                  </a:schemeClr>
                </a:solidFill>
                <a:latin typeface="Times New Roman" panose="02020603050405020304" pitchFamily="18" charset="0"/>
                <a:cs typeface="Times New Roman" panose="02020603050405020304" pitchFamily="18" charset="0"/>
              </a:rPr>
              <a:t>сторінок</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r>
              <a:rPr lang="ru-RU" sz="3200" dirty="0" err="1">
                <a:solidFill>
                  <a:srgbClr val="C00000"/>
                </a:solidFill>
                <a:latin typeface="Times New Roman" panose="02020603050405020304" pitchFamily="18" charset="0"/>
                <a:cs typeface="Times New Roman" panose="02020603050405020304" pitchFamily="18" charset="0"/>
              </a:rPr>
              <a:t>Анотації</a:t>
            </a:r>
            <a:r>
              <a:rPr lang="ru-RU" sz="3200" dirty="0">
                <a:solidFill>
                  <a:srgbClr val="C00000"/>
                </a:solidFill>
                <a:latin typeface="Times New Roman" panose="02020603050405020304" pitchFamily="18" charset="0"/>
                <a:cs typeface="Times New Roman" panose="02020603050405020304" pitchFamily="18" charset="0"/>
              </a:rPr>
              <a:t> та список </a:t>
            </a:r>
            <a:r>
              <a:rPr lang="ru-RU" sz="3200" dirty="0" err="1">
                <a:solidFill>
                  <a:srgbClr val="C00000"/>
                </a:solidFill>
                <a:latin typeface="Times New Roman" panose="02020603050405020304" pitchFamily="18" charset="0"/>
                <a:cs typeface="Times New Roman" panose="02020603050405020304" pitchFamily="18" charset="0"/>
              </a:rPr>
              <a:t>публікацій</a:t>
            </a:r>
            <a:r>
              <a:rPr lang="ru-RU" sz="3200" dirty="0">
                <a:solidFill>
                  <a:srgbClr val="C00000"/>
                </a:solidFill>
                <a:latin typeface="Times New Roman" panose="02020603050405020304" pitchFamily="18" charset="0"/>
                <a:cs typeface="Times New Roman" panose="02020603050405020304" pitchFamily="18" charset="0"/>
              </a:rPr>
              <a:t> </a:t>
            </a:r>
            <a:r>
              <a:rPr lang="ru-RU" sz="3200" dirty="0" err="1">
                <a:solidFill>
                  <a:srgbClr val="C00000"/>
                </a:solidFill>
                <a:latin typeface="Times New Roman" panose="02020603050405020304" pitchFamily="18" charset="0"/>
                <a:cs typeface="Times New Roman" panose="02020603050405020304" pitchFamily="18" charset="0"/>
              </a:rPr>
              <a:t>здобувача</a:t>
            </a:r>
            <a:r>
              <a:rPr lang="ru-RU" sz="3200" dirty="0">
                <a:solidFill>
                  <a:srgbClr val="C00000"/>
                </a:solidFill>
                <a:latin typeface="Times New Roman" panose="02020603050405020304" pitchFamily="18" charset="0"/>
                <a:cs typeface="Times New Roman" panose="02020603050405020304" pitchFamily="18" charset="0"/>
              </a:rPr>
              <a:t> за темою </a:t>
            </a:r>
            <a:r>
              <a:rPr lang="ru-RU" sz="3200" dirty="0" err="1">
                <a:solidFill>
                  <a:srgbClr val="C00000"/>
                </a:solidFill>
                <a:latin typeface="Times New Roman" panose="02020603050405020304" pitchFamily="18" charset="0"/>
                <a:cs typeface="Times New Roman" panose="02020603050405020304" pitchFamily="18" charset="0"/>
              </a:rPr>
              <a:t>дисертації</a:t>
            </a:r>
            <a:r>
              <a:rPr lang="ru-RU" sz="3200" dirty="0">
                <a:solidFill>
                  <a:srgbClr val="C00000"/>
                </a:solidFill>
                <a:latin typeface="Times New Roman" panose="02020603050405020304" pitchFamily="18" charset="0"/>
                <a:cs typeface="Times New Roman" panose="02020603050405020304" pitchFamily="18" charset="0"/>
              </a:rPr>
              <a:t> до ЗМІСТУ не </a:t>
            </a:r>
            <a:r>
              <a:rPr lang="ru-RU" sz="3200" dirty="0" err="1">
                <a:solidFill>
                  <a:srgbClr val="C00000"/>
                </a:solidFill>
                <a:latin typeface="Times New Roman" panose="02020603050405020304" pitchFamily="18" charset="0"/>
                <a:cs typeface="Times New Roman" panose="02020603050405020304" pitchFamily="18" charset="0"/>
              </a:rPr>
              <a:t>вносяться</a:t>
            </a:r>
            <a:r>
              <a:rPr lang="ru-RU" sz="3200" dirty="0">
                <a:solidFill>
                  <a:srgbClr val="C00000"/>
                </a:solidFill>
                <a:latin typeface="Times New Roman" panose="02020603050405020304" pitchFamily="18" charset="0"/>
                <a:cs typeface="Times New Roman" panose="02020603050405020304" pitchFamily="18" charset="0"/>
              </a:rPr>
              <a:t>! </a:t>
            </a:r>
            <a:br>
              <a:rPr lang="ru-RU" sz="3200" dirty="0">
                <a:solidFill>
                  <a:srgbClr val="C00000"/>
                </a:solidFill>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Далі</a:t>
            </a:r>
            <a:r>
              <a:rPr lang="ru-RU" sz="3200" dirty="0">
                <a:latin typeface="Times New Roman" panose="02020603050405020304" pitchFamily="18" charset="0"/>
                <a:cs typeface="Times New Roman" panose="02020603050405020304" pitchFamily="18" charset="0"/>
              </a:rPr>
              <a:t> з нового </a:t>
            </a:r>
            <a:r>
              <a:rPr lang="ru-RU" sz="3200" dirty="0" err="1">
                <a:latin typeface="Times New Roman" panose="02020603050405020304" pitchFamily="18" charset="0"/>
                <a:cs typeface="Times New Roman" panose="02020603050405020304" pitchFamily="18" charset="0"/>
              </a:rPr>
              <a:t>аркуша</a:t>
            </a:r>
            <a:r>
              <a:rPr lang="ru-RU" sz="3200"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ПЕРЕЛІК УМОВНИХ ПОЗНАЧЕНЬ» </a:t>
            </a:r>
            <a:r>
              <a:rPr lang="ru-RU" sz="2700" dirty="0">
                <a:solidFill>
                  <a:srgbClr val="006600"/>
                </a:solidFill>
                <a:latin typeface="Times New Roman" panose="02020603050405020304" pitchFamily="18" charset="0"/>
                <a:cs typeface="Times New Roman" panose="02020603050405020304" pitchFamily="18" charset="0"/>
              </a:rPr>
              <a:t>(за </a:t>
            </a:r>
            <a:r>
              <a:rPr lang="ru-RU" sz="2700" dirty="0" err="1">
                <a:solidFill>
                  <a:srgbClr val="006600"/>
                </a:solidFill>
                <a:latin typeface="Times New Roman" panose="02020603050405020304" pitchFamily="18" charset="0"/>
                <a:cs typeface="Times New Roman" panose="02020603050405020304" pitchFamily="18" charset="0"/>
              </a:rPr>
              <a:t>необхідності</a:t>
            </a:r>
            <a:r>
              <a:rPr lang="ru-RU" sz="2700" dirty="0">
                <a:solidFill>
                  <a:srgbClr val="006600"/>
                </a:solidFill>
                <a:latin typeface="Times New Roman" panose="02020603050405020304" pitchFamily="18" charset="0"/>
                <a:cs typeface="Times New Roman" panose="02020603050405020304" pitchFamily="18" charset="0"/>
              </a:rPr>
              <a:t>). </a:t>
            </a:r>
            <a:br>
              <a:rPr lang="ru-RU" sz="2700" dirty="0">
                <a:solidFill>
                  <a:srgbClr val="006600"/>
                </a:solidFill>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Додатково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їхнє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пояснення</a:t>
            </a:r>
            <a:r>
              <a:rPr lang="ru-RU" sz="3200" dirty="0">
                <a:latin typeface="Times New Roman" panose="02020603050405020304" pitchFamily="18" charset="0"/>
                <a:cs typeface="Times New Roman" panose="02020603050405020304" pitchFamily="18" charset="0"/>
              </a:rPr>
              <a:t> наводиться у </a:t>
            </a:r>
            <a:r>
              <a:rPr lang="ru-RU" sz="3200" dirty="0" err="1">
                <a:latin typeface="Times New Roman" panose="02020603050405020304" pitchFamily="18" charset="0"/>
                <a:cs typeface="Times New Roman" panose="02020603050405020304" pitchFamily="18" charset="0"/>
              </a:rPr>
              <a:t>тексті</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першому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згадуванні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Скорочення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символи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позначення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повторюються</a:t>
            </a:r>
            <a:r>
              <a:rPr lang="ru-RU" sz="3200" dirty="0">
                <a:latin typeface="Times New Roman" panose="02020603050405020304" pitchFamily="18" charset="0"/>
                <a:cs typeface="Times New Roman" panose="02020603050405020304" pitchFamily="18" charset="0"/>
              </a:rPr>
              <a:t> не </a:t>
            </a:r>
            <a:r>
              <a:rPr lang="ru-RU" sz="3200" dirty="0" err="1">
                <a:latin typeface="Times New Roman" panose="02020603050405020304" pitchFamily="18" charset="0"/>
                <a:cs typeface="Times New Roman" panose="02020603050405020304" pitchFamily="18" charset="0"/>
              </a:rPr>
              <a:t>більше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двох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разів</a:t>
            </a:r>
            <a:r>
              <a:rPr lang="ru-RU" sz="3200" dirty="0">
                <a:latin typeface="Times New Roman" panose="02020603050405020304" pitchFamily="18" charset="0"/>
                <a:cs typeface="Times New Roman" panose="02020603050405020304" pitchFamily="18" charset="0"/>
              </a:rPr>
              <a:t>, до </a:t>
            </a:r>
            <a:r>
              <a:rPr lang="ru-RU" sz="3200" dirty="0" err="1">
                <a:latin typeface="Times New Roman" panose="02020603050405020304" pitchFamily="18" charset="0"/>
                <a:cs typeface="Times New Roman" panose="02020603050405020304" pitchFamily="18" charset="0"/>
              </a:rPr>
              <a:t>переліку</a:t>
            </a:r>
            <a:r>
              <a:rPr lang="ru-RU" sz="3200" dirty="0">
                <a:latin typeface="Times New Roman" panose="02020603050405020304" pitchFamily="18" charset="0"/>
                <a:cs typeface="Times New Roman" panose="02020603050405020304" pitchFamily="18" charset="0"/>
              </a:rPr>
              <a:t> не </a:t>
            </a:r>
            <a:r>
              <a:rPr lang="ru-RU" sz="3200" dirty="0" err="1">
                <a:latin typeface="Times New Roman" panose="02020603050405020304" pitchFamily="18" charset="0"/>
                <a:cs typeface="Times New Roman" panose="02020603050405020304" pitchFamily="18" charset="0"/>
              </a:rPr>
              <a:t>вносяться</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Далі</a:t>
            </a:r>
            <a:r>
              <a:rPr lang="ru-RU" sz="3200" dirty="0">
                <a:latin typeface="Times New Roman" panose="02020603050405020304" pitchFamily="18" charset="0"/>
                <a:cs typeface="Times New Roman" panose="02020603050405020304" pitchFamily="18" charset="0"/>
              </a:rPr>
              <a:t> – «</a:t>
            </a:r>
            <a:r>
              <a:rPr lang="ru-RU" sz="3200" b="1" dirty="0">
                <a:latin typeface="Times New Roman" panose="02020603050405020304" pitchFamily="18" charset="0"/>
                <a:cs typeface="Times New Roman" panose="02020603050405020304" pitchFamily="18" charset="0"/>
              </a:rPr>
              <a:t>ВСТУП</a:t>
            </a:r>
            <a:r>
              <a:rPr lang="ru-RU" sz="3200" dirty="0">
                <a:latin typeface="Times New Roman" panose="02020603050405020304" pitchFamily="18" charset="0"/>
                <a:cs typeface="Times New Roman" panose="02020603050405020304" pitchFamily="18" charset="0"/>
              </a:rPr>
              <a:t>» та вся робота.</a:t>
            </a:r>
          </a:p>
        </p:txBody>
      </p:sp>
    </p:spTree>
    <p:extLst>
      <p:ext uri="{BB962C8B-B14F-4D97-AF65-F5344CB8AC3E}">
        <p14:creationId xmlns:p14="http://schemas.microsoft.com/office/powerpoint/2010/main" val="44122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12"/>
            <a:ext cx="9144000" cy="68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83568" y="332656"/>
            <a:ext cx="8003232" cy="5112568"/>
          </a:xfrm>
        </p:spPr>
        <p:txBody>
          <a:bodyPr>
            <a:noAutofit/>
          </a:bodyPr>
          <a:lstStyle/>
          <a:p>
            <a:pPr indent="450215" algn="l">
              <a:spcAft>
                <a:spcPts val="0"/>
              </a:spcAft>
            </a:pPr>
            <a:br>
              <a:rPr lang="ru-RU" sz="4000" dirty="0">
                <a:latin typeface="Times New Roman"/>
                <a:ea typeface="Calibri"/>
              </a:rPr>
            </a:br>
            <a:r>
              <a:rPr lang="ru-RU" sz="4000" dirty="0">
                <a:latin typeface="Times New Roman"/>
                <a:ea typeface="Calibri"/>
              </a:rPr>
              <a:t>			</a:t>
            </a:r>
            <a:endParaRPr lang="ru-RU" sz="4000" dirty="0"/>
          </a:p>
        </p:txBody>
      </p:sp>
      <p:sp>
        <p:nvSpPr>
          <p:cNvPr id="3" name="Прямоугольник 2"/>
          <p:cNvSpPr/>
          <p:nvPr/>
        </p:nvSpPr>
        <p:spPr>
          <a:xfrm>
            <a:off x="971600" y="476672"/>
            <a:ext cx="7488832" cy="6695679"/>
          </a:xfrm>
          <a:prstGeom prst="rect">
            <a:avLst/>
          </a:prstGeom>
        </p:spPr>
        <p:txBody>
          <a:bodyPr wrap="square">
            <a:spAutoFit/>
          </a:bodyPr>
          <a:lstStyle/>
          <a:p>
            <a:pPr indent="449580" algn="just">
              <a:lnSpc>
                <a:spcPct val="115000"/>
              </a:lnSpc>
              <a:spcAft>
                <a:spcPts val="1000"/>
              </a:spcAft>
            </a:pPr>
            <a:r>
              <a:rPr lang="ru-RU" b="1" dirty="0">
                <a:latin typeface="Times New Roman"/>
                <a:ea typeface="Calibri"/>
                <a:cs typeface="Times New Roman"/>
              </a:rPr>
              <a:t>		ЗМІСТ </a:t>
            </a:r>
          </a:p>
          <a:p>
            <a:pPr indent="176213">
              <a:lnSpc>
                <a:spcPct val="115000"/>
              </a:lnSpc>
              <a:spcAft>
                <a:spcPts val="1000"/>
              </a:spcAft>
            </a:pPr>
            <a:r>
              <a:rPr lang="ru-RU" sz="1600" b="1" dirty="0">
                <a:solidFill>
                  <a:srgbClr val="000000"/>
                </a:solidFill>
                <a:latin typeface="Times New Roman"/>
              </a:rPr>
              <a:t>ПЕРЕЛІК УМОВНИХ ПОЗНАЧЕНЬ, СИМВОЛІВ, ОДИНИЦЬ, СКОРОЧЕНЬ І ТЕРМИНІВ </a:t>
            </a:r>
            <a:r>
              <a:rPr lang="ru-RU" sz="1600" dirty="0">
                <a:solidFill>
                  <a:srgbClr val="000000"/>
                </a:solidFill>
                <a:latin typeface="Times New Roman"/>
              </a:rPr>
              <a:t>………………………………………….……16 </a:t>
            </a:r>
          </a:p>
          <a:p>
            <a:pPr indent="176213" algn="just">
              <a:lnSpc>
                <a:spcPct val="115000"/>
              </a:lnSpc>
              <a:spcAft>
                <a:spcPts val="1000"/>
              </a:spcAft>
            </a:pPr>
            <a:r>
              <a:rPr lang="ru-RU" sz="1600" b="1" dirty="0">
                <a:solidFill>
                  <a:srgbClr val="000000"/>
                </a:solidFill>
                <a:latin typeface="Times New Roman"/>
              </a:rPr>
              <a:t>ВСТУП </a:t>
            </a:r>
            <a:r>
              <a:rPr lang="ru-RU" sz="1600" dirty="0">
                <a:solidFill>
                  <a:srgbClr val="000000"/>
                </a:solidFill>
                <a:latin typeface="Times New Roman"/>
              </a:rPr>
              <a:t>………………………………………………………………….. 	17 </a:t>
            </a:r>
            <a:r>
              <a:rPr lang="ru-RU" sz="1600" b="1" dirty="0">
                <a:solidFill>
                  <a:srgbClr val="000000"/>
                </a:solidFill>
                <a:latin typeface="Times New Roman"/>
              </a:rPr>
              <a:t>РОЗДІЛ 1 ОГЛЯД ЛІТЕРАТУРИ </a:t>
            </a:r>
            <a:r>
              <a:rPr lang="ru-RU" sz="1600" dirty="0">
                <a:solidFill>
                  <a:srgbClr val="000000"/>
                </a:solidFill>
                <a:latin typeface="Times New Roman"/>
              </a:rPr>
              <a:t>…………………………………… 	23 </a:t>
            </a:r>
          </a:p>
          <a:p>
            <a:r>
              <a:rPr lang="ru-RU" sz="1600" dirty="0">
                <a:solidFill>
                  <a:srgbClr val="000000"/>
                </a:solidFill>
                <a:latin typeface="Times New Roman"/>
              </a:rPr>
              <a:t>1.1</a:t>
            </a:r>
          </a:p>
          <a:p>
            <a:r>
              <a:rPr lang="ru-RU" sz="1600" dirty="0">
                <a:solidFill>
                  <a:srgbClr val="000000"/>
                </a:solidFill>
                <a:latin typeface="Times New Roman"/>
              </a:rPr>
              <a:t>1.2</a:t>
            </a:r>
          </a:p>
          <a:p>
            <a:r>
              <a:rPr lang="ru-RU" sz="1600" dirty="0">
                <a:solidFill>
                  <a:srgbClr val="000000"/>
                </a:solidFill>
                <a:latin typeface="Times New Roman"/>
              </a:rPr>
              <a:t>1.3</a:t>
            </a:r>
          </a:p>
          <a:p>
            <a:r>
              <a:rPr lang="ru-RU" sz="1600" b="1" dirty="0">
                <a:solidFill>
                  <a:srgbClr val="000000"/>
                </a:solidFill>
                <a:latin typeface="Times New Roman"/>
              </a:rPr>
              <a:t>РОЗДІЛ 2 МАТЕРІАЛ ТА МЕТОДИ ДОСЛІДЖЕНЬ </a:t>
            </a:r>
            <a:r>
              <a:rPr lang="ru-RU" sz="1600" dirty="0">
                <a:solidFill>
                  <a:srgbClr val="000000"/>
                </a:solidFill>
                <a:latin typeface="Times New Roman"/>
              </a:rPr>
              <a:t>…………… 	52 </a:t>
            </a:r>
          </a:p>
          <a:p>
            <a:r>
              <a:rPr lang="ru-RU" sz="1600" dirty="0">
                <a:solidFill>
                  <a:srgbClr val="000000"/>
                </a:solidFill>
                <a:latin typeface="Times New Roman"/>
              </a:rPr>
              <a:t>2.1	</a:t>
            </a:r>
          </a:p>
          <a:p>
            <a:r>
              <a:rPr lang="ru-RU" sz="1600" b="1" dirty="0">
                <a:solidFill>
                  <a:srgbClr val="000000"/>
                </a:solidFill>
                <a:latin typeface="Times New Roman"/>
              </a:rPr>
              <a:t>РОЗДІЛ 3 РЕЗУЛЬТАТИ ДОСЛІДЖЕНЬ </a:t>
            </a:r>
            <a:r>
              <a:rPr lang="ru-RU" sz="1600" dirty="0">
                <a:solidFill>
                  <a:srgbClr val="000000"/>
                </a:solidFill>
                <a:latin typeface="Times New Roman"/>
              </a:rPr>
              <a:t>………………………. ………	72 </a:t>
            </a:r>
          </a:p>
          <a:p>
            <a:r>
              <a:rPr lang="ru-RU" sz="1600" dirty="0">
                <a:solidFill>
                  <a:srgbClr val="000000"/>
                </a:solidFill>
                <a:latin typeface="Times New Roman"/>
              </a:rPr>
              <a:t>3.1</a:t>
            </a:r>
          </a:p>
          <a:p>
            <a:r>
              <a:rPr lang="ru-RU" sz="1600" dirty="0">
                <a:solidFill>
                  <a:srgbClr val="000000"/>
                </a:solidFill>
                <a:latin typeface="Times New Roman"/>
              </a:rPr>
              <a:t>3.2</a:t>
            </a:r>
          </a:p>
          <a:p>
            <a:r>
              <a:rPr lang="uk-UA" sz="1600" dirty="0">
                <a:solidFill>
                  <a:srgbClr val="000000"/>
                </a:solidFill>
                <a:latin typeface="Times New Roman"/>
              </a:rPr>
              <a:t>3.3</a:t>
            </a:r>
            <a:endParaRPr lang="ru-RU" sz="1600" dirty="0">
              <a:solidFill>
                <a:srgbClr val="000000"/>
              </a:solidFill>
              <a:latin typeface="Times New Roman"/>
            </a:endParaRPr>
          </a:p>
          <a:p>
            <a:r>
              <a:rPr lang="ru-RU" sz="1600" b="1" dirty="0">
                <a:solidFill>
                  <a:srgbClr val="000000"/>
                </a:solidFill>
                <a:latin typeface="Times New Roman"/>
              </a:rPr>
              <a:t>	РОЗДІЛ 4 АНАЛІЗ ТА УЗАГАЛЬНЕННЯ РЕЗУЛЬТАТІВ 	ДОСЛІДЖЕНЬ</a:t>
            </a:r>
            <a:r>
              <a:rPr lang="ru-RU" sz="1600" dirty="0">
                <a:solidFill>
                  <a:srgbClr val="000000"/>
                </a:solidFill>
                <a:latin typeface="Times New Roman"/>
              </a:rPr>
              <a:t>	……………………………………………..163 </a:t>
            </a:r>
          </a:p>
          <a:p>
            <a:r>
              <a:rPr lang="ru-RU" sz="1600" b="1" dirty="0">
                <a:solidFill>
                  <a:srgbClr val="000000"/>
                </a:solidFill>
                <a:latin typeface="Times New Roman"/>
              </a:rPr>
              <a:t>	ВИСНОВКИ </a:t>
            </a:r>
            <a:r>
              <a:rPr lang="ru-RU" sz="1600" dirty="0">
                <a:solidFill>
                  <a:srgbClr val="000000"/>
                </a:solidFill>
                <a:latin typeface="Times New Roman"/>
              </a:rPr>
              <a:t>………………………………………………… 	172 	</a:t>
            </a:r>
            <a:r>
              <a:rPr lang="ru-RU" sz="1600" b="1" dirty="0">
                <a:solidFill>
                  <a:srgbClr val="000000"/>
                </a:solidFill>
                <a:latin typeface="Times New Roman"/>
              </a:rPr>
              <a:t>ПРОПОЗИЦІЇ ВИРОБНИЦТВУ </a:t>
            </a:r>
            <a:r>
              <a:rPr lang="ru-RU" sz="1600" dirty="0">
                <a:solidFill>
                  <a:srgbClr val="000000"/>
                </a:solidFill>
                <a:latin typeface="Times New Roman"/>
              </a:rPr>
              <a:t>………………………. 	174 	</a:t>
            </a:r>
            <a:r>
              <a:rPr lang="ru-RU" sz="1600" b="1" dirty="0">
                <a:solidFill>
                  <a:srgbClr val="000000"/>
                </a:solidFill>
                <a:latin typeface="Times New Roman"/>
              </a:rPr>
              <a:t>СПИСОК ЛІТЕРАТУРИ </a:t>
            </a:r>
            <a:r>
              <a:rPr lang="ru-RU" sz="1600" dirty="0">
                <a:solidFill>
                  <a:srgbClr val="000000"/>
                </a:solidFill>
                <a:latin typeface="Times New Roman"/>
              </a:rPr>
              <a:t>……………………………………… 	176 </a:t>
            </a:r>
            <a:r>
              <a:rPr lang="ru-RU" sz="1200" dirty="0">
                <a:solidFill>
                  <a:srgbClr val="000000"/>
                </a:solidFill>
                <a:latin typeface="Times New Roman"/>
              </a:rPr>
              <a:t>	</a:t>
            </a:r>
          </a:p>
          <a:p>
            <a:endParaRPr lang="ru-RU" sz="1200" dirty="0">
              <a:solidFill>
                <a:srgbClr val="000000"/>
              </a:solidFill>
              <a:latin typeface="Times New Roman"/>
            </a:endParaRPr>
          </a:p>
          <a:p>
            <a:endParaRPr lang="ru-RU" sz="1200" dirty="0">
              <a:solidFill>
                <a:srgbClr val="000000"/>
              </a:solidFill>
              <a:latin typeface="Times New Roman"/>
            </a:endParaRPr>
          </a:p>
          <a:p>
            <a:r>
              <a:rPr lang="ru-RU" sz="1200" dirty="0">
                <a:solidFill>
                  <a:srgbClr val="000000"/>
                </a:solidFill>
                <a:latin typeface="Times New Roman"/>
              </a:rPr>
              <a:t>	</a:t>
            </a:r>
          </a:p>
          <a:p>
            <a:endParaRPr lang="ru-RU" sz="1200" dirty="0">
              <a:solidFill>
                <a:srgbClr val="000000"/>
              </a:solidFill>
              <a:latin typeface="Times New Roman"/>
            </a:endParaRPr>
          </a:p>
          <a:p>
            <a:r>
              <a:rPr lang="ru-RU" sz="1200" dirty="0">
                <a:solidFill>
                  <a:srgbClr val="000000"/>
                </a:solidFill>
                <a:latin typeface="Times New Roman"/>
              </a:rPr>
              <a:t>	</a:t>
            </a:r>
          </a:p>
          <a:p>
            <a:pPr indent="449580" algn="just">
              <a:lnSpc>
                <a:spcPct val="115000"/>
              </a:lnSpc>
              <a:spcAft>
                <a:spcPts val="1000"/>
              </a:spcAft>
            </a:pPr>
            <a:endParaRPr lang="ru-RU" sz="1200" dirty="0">
              <a:ea typeface="Calibri"/>
              <a:cs typeface="Times New Roman"/>
            </a:endParaRPr>
          </a:p>
        </p:txBody>
      </p:sp>
    </p:spTree>
    <p:extLst>
      <p:ext uri="{BB962C8B-B14F-4D97-AF65-F5344CB8AC3E}">
        <p14:creationId xmlns:p14="http://schemas.microsoft.com/office/powerpoint/2010/main" val="246562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251520" y="116632"/>
            <a:ext cx="8445624" cy="6466730"/>
          </a:xfrm>
        </p:spPr>
        <p:txBody>
          <a:bodyPr>
            <a:normAutofit fontScale="90000"/>
          </a:bodyPr>
          <a:lstStyle/>
          <a:p>
            <a:pPr indent="228600" algn="l">
              <a:lnSpc>
                <a:spcPct val="115000"/>
              </a:lnSpc>
              <a:spcAft>
                <a:spcPts val="1000"/>
              </a:spcAft>
            </a:pPr>
            <a:r>
              <a:rPr lang="ru-RU" sz="2400" b="1" dirty="0">
                <a:solidFill>
                  <a:srgbClr val="C00000"/>
                </a:solidFill>
                <a:latin typeface="Times New Roman"/>
                <a:ea typeface="Calibri"/>
                <a:cs typeface="Times New Roman"/>
              </a:rPr>
              <a:t>У </a:t>
            </a:r>
            <a:r>
              <a:rPr lang="ru-RU" sz="2400" b="1" dirty="0" err="1">
                <a:solidFill>
                  <a:srgbClr val="C00000"/>
                </a:solidFill>
                <a:latin typeface="Times New Roman"/>
                <a:ea typeface="Calibri"/>
                <a:cs typeface="Times New Roman"/>
              </a:rPr>
              <a:t>вступі</a:t>
            </a:r>
            <a:r>
              <a:rPr lang="ru-RU" sz="2400" dirty="0">
                <a:solidFill>
                  <a:srgbClr val="C00000"/>
                </a:solidFill>
                <a:latin typeface="Times New Roman"/>
                <a:ea typeface="Calibri"/>
                <a:cs typeface="Times New Roman"/>
              </a:rPr>
              <a:t> </a:t>
            </a:r>
            <a:r>
              <a:rPr lang="ru-RU" sz="2400" dirty="0" err="1">
                <a:latin typeface="Times New Roman"/>
                <a:ea typeface="Calibri"/>
                <a:cs typeface="Times New Roman"/>
              </a:rPr>
              <a:t>подається</a:t>
            </a:r>
            <a:r>
              <a:rPr lang="ru-RU" sz="2400" dirty="0">
                <a:latin typeface="Times New Roman"/>
                <a:ea typeface="Calibri"/>
                <a:cs typeface="Times New Roman"/>
              </a:rPr>
              <a:t> </a:t>
            </a:r>
            <a:r>
              <a:rPr lang="ru-RU" sz="2400" dirty="0" err="1">
                <a:latin typeface="Times New Roman"/>
                <a:ea typeface="Calibri"/>
                <a:cs typeface="Times New Roman"/>
              </a:rPr>
              <a:t>загальна</a:t>
            </a:r>
            <a:r>
              <a:rPr lang="ru-RU" sz="2400" dirty="0">
                <a:latin typeface="Times New Roman"/>
                <a:ea typeface="Calibri"/>
                <a:cs typeface="Times New Roman"/>
              </a:rPr>
              <a:t> характеристика </a:t>
            </a:r>
            <a:r>
              <a:rPr lang="ru-RU" sz="2400" dirty="0" err="1">
                <a:latin typeface="Times New Roman"/>
                <a:ea typeface="Calibri"/>
                <a:cs typeface="Times New Roman"/>
              </a:rPr>
              <a:t>дисертації</a:t>
            </a:r>
            <a:r>
              <a:rPr lang="ru-RU" sz="2400" dirty="0">
                <a:latin typeface="Times New Roman"/>
                <a:ea typeface="Calibri"/>
                <a:cs typeface="Times New Roman"/>
              </a:rPr>
              <a:t>, а </a:t>
            </a:r>
            <a:r>
              <a:rPr lang="ru-RU" sz="2400" dirty="0" err="1">
                <a:latin typeface="Times New Roman"/>
                <a:ea typeface="Calibri"/>
                <a:cs typeface="Times New Roman"/>
              </a:rPr>
              <a:t>саме</a:t>
            </a:r>
            <a:r>
              <a:rPr lang="ru-RU" sz="2400" dirty="0">
                <a:latin typeface="Times New Roman"/>
                <a:ea typeface="Calibri"/>
                <a:cs typeface="Times New Roman"/>
              </a:rPr>
              <a:t>:</a:t>
            </a:r>
            <a:br>
              <a:rPr lang="ru-RU" sz="1600" dirty="0">
                <a:ea typeface="Calibri"/>
                <a:cs typeface="Times New Roman"/>
              </a:rPr>
            </a:br>
            <a:r>
              <a:rPr lang="ru-RU" sz="1600" dirty="0">
                <a:ea typeface="Calibri"/>
                <a:cs typeface="Times New Roman"/>
              </a:rPr>
              <a:t>- </a:t>
            </a:r>
            <a:r>
              <a:rPr lang="ru-RU" sz="2400" u="sng" dirty="0" err="1">
                <a:latin typeface="Times New Roman"/>
                <a:ea typeface="Calibri"/>
              </a:rPr>
              <a:t>обґрунтування</a:t>
            </a:r>
            <a:r>
              <a:rPr lang="ru-RU" sz="2400" u="sng" dirty="0">
                <a:latin typeface="Times New Roman"/>
                <a:ea typeface="Calibri"/>
              </a:rPr>
              <a:t> </a:t>
            </a:r>
            <a:r>
              <a:rPr lang="ru-RU" sz="2400" u="sng" dirty="0" err="1">
                <a:latin typeface="Times New Roman"/>
                <a:ea typeface="Calibri"/>
              </a:rPr>
              <a:t>вибору</a:t>
            </a:r>
            <a:r>
              <a:rPr lang="ru-RU" sz="2400" u="sng" dirty="0">
                <a:latin typeface="Times New Roman"/>
                <a:ea typeface="Calibri"/>
              </a:rPr>
              <a:t> теми </a:t>
            </a:r>
            <a:r>
              <a:rPr lang="ru-RU" sz="2400" u="sng" dirty="0" err="1">
                <a:latin typeface="Times New Roman"/>
                <a:ea typeface="Calibri"/>
              </a:rPr>
              <a:t>дослідження</a:t>
            </a:r>
            <a:r>
              <a:rPr lang="ru-RU" sz="2400" u="sng" dirty="0">
                <a:latin typeface="Times New Roman"/>
                <a:ea typeface="Calibri"/>
              </a:rPr>
              <a:t>;</a:t>
            </a:r>
            <a:br>
              <a:rPr lang="ru-RU" sz="1800" u="sng" dirty="0">
                <a:latin typeface="Times New Roman"/>
                <a:ea typeface="Calibri"/>
              </a:rPr>
            </a:br>
            <a:r>
              <a:rPr lang="ru-RU" sz="1800" u="sng" dirty="0">
                <a:latin typeface="Times New Roman"/>
                <a:ea typeface="Calibri"/>
              </a:rPr>
              <a:t>- </a:t>
            </a:r>
            <a:r>
              <a:rPr lang="ru-RU" sz="2400" u="sng" dirty="0">
                <a:latin typeface="Times New Roman"/>
                <a:ea typeface="Calibri"/>
              </a:rPr>
              <a:t>мета і </a:t>
            </a:r>
            <a:r>
              <a:rPr lang="ru-RU" sz="2400" u="sng" dirty="0" err="1">
                <a:latin typeface="Times New Roman"/>
                <a:ea typeface="Calibri"/>
              </a:rPr>
              <a:t>завдання</a:t>
            </a:r>
            <a:r>
              <a:rPr lang="ru-RU" sz="2400" u="sng" dirty="0">
                <a:latin typeface="Times New Roman"/>
                <a:ea typeface="Calibri"/>
              </a:rPr>
              <a:t> </a:t>
            </a:r>
            <a:r>
              <a:rPr lang="ru-RU" sz="2400" u="sng" dirty="0" err="1">
                <a:latin typeface="Times New Roman"/>
                <a:ea typeface="Calibri"/>
              </a:rPr>
              <a:t>дослідження</a:t>
            </a:r>
            <a:r>
              <a:rPr lang="ru-RU" sz="2400" u="sng" dirty="0">
                <a:latin typeface="Times New Roman"/>
                <a:ea typeface="Calibri"/>
              </a:rPr>
              <a:t> </a:t>
            </a:r>
            <a:r>
              <a:rPr lang="ru-RU" sz="2400" u="sng" dirty="0" err="1">
                <a:latin typeface="Times New Roman"/>
                <a:ea typeface="Calibri"/>
              </a:rPr>
              <a:t>відповідно</a:t>
            </a:r>
            <a:r>
              <a:rPr lang="ru-RU" sz="2400" u="sng" dirty="0">
                <a:latin typeface="Times New Roman"/>
                <a:ea typeface="Calibri"/>
              </a:rPr>
              <a:t> до предмета та </a:t>
            </a:r>
            <a:r>
              <a:rPr lang="ru-RU" sz="2400" u="sng" dirty="0" err="1">
                <a:latin typeface="Times New Roman"/>
                <a:ea typeface="Calibri"/>
              </a:rPr>
              <a:t>об’єкта</a:t>
            </a:r>
            <a:r>
              <a:rPr lang="ru-RU" sz="2400" u="sng" dirty="0">
                <a:latin typeface="Times New Roman"/>
                <a:ea typeface="Calibri"/>
              </a:rPr>
              <a:t> </a:t>
            </a:r>
            <a:r>
              <a:rPr lang="ru-RU" sz="2400" u="sng" dirty="0" err="1">
                <a:latin typeface="Times New Roman"/>
                <a:ea typeface="Calibri"/>
              </a:rPr>
              <a:t>дослідження</a:t>
            </a:r>
            <a:r>
              <a:rPr lang="ru-RU" sz="2400" u="sng" dirty="0">
                <a:latin typeface="Times New Roman"/>
                <a:ea typeface="Calibri"/>
              </a:rPr>
              <a:t>;</a:t>
            </a:r>
            <a:br>
              <a:rPr lang="ru-RU" sz="1800" u="sng" dirty="0">
                <a:latin typeface="Times New Roman"/>
                <a:ea typeface="Calibri"/>
              </a:rPr>
            </a:br>
            <a:r>
              <a:rPr lang="ru-RU" sz="1800" u="sng" dirty="0">
                <a:latin typeface="Times New Roman"/>
                <a:ea typeface="Calibri"/>
              </a:rPr>
              <a:t>- </a:t>
            </a:r>
            <a:r>
              <a:rPr lang="ru-RU" sz="2400" u="sng" dirty="0" err="1">
                <a:latin typeface="Times New Roman"/>
                <a:ea typeface="Calibri"/>
              </a:rPr>
              <a:t>методи</a:t>
            </a:r>
            <a:r>
              <a:rPr lang="ru-RU" sz="2400" u="sng" dirty="0">
                <a:latin typeface="Times New Roman"/>
                <a:ea typeface="Calibri"/>
              </a:rPr>
              <a:t> </a:t>
            </a:r>
            <a:r>
              <a:rPr lang="ru-RU" sz="2400" u="sng" dirty="0" err="1">
                <a:latin typeface="Times New Roman"/>
                <a:ea typeface="Calibri"/>
              </a:rPr>
              <a:t>дослідження</a:t>
            </a:r>
            <a:r>
              <a:rPr lang="ru-RU" sz="2400" u="sng" dirty="0">
                <a:latin typeface="Times New Roman"/>
                <a:ea typeface="Calibri"/>
              </a:rPr>
              <a:t>;</a:t>
            </a:r>
            <a:br>
              <a:rPr lang="ru-RU" sz="2400" u="sng" dirty="0">
                <a:latin typeface="Times New Roman"/>
                <a:ea typeface="Calibri"/>
              </a:rPr>
            </a:br>
            <a:r>
              <a:rPr lang="ru-RU" sz="2400" u="sng" dirty="0">
                <a:latin typeface="Times New Roman"/>
                <a:ea typeface="Calibri"/>
              </a:rPr>
              <a:t>-</a:t>
            </a:r>
            <a:r>
              <a:rPr lang="ru-RU" sz="2400" u="sng" dirty="0" err="1">
                <a:latin typeface="Times New Roman"/>
                <a:ea typeface="Calibri"/>
              </a:rPr>
              <a:t>наукова</a:t>
            </a:r>
            <a:r>
              <a:rPr lang="ru-RU" sz="2400" u="sng" dirty="0">
                <a:latin typeface="Times New Roman"/>
                <a:ea typeface="Calibri"/>
              </a:rPr>
              <a:t> новизна </a:t>
            </a:r>
            <a:r>
              <a:rPr lang="ru-RU" sz="2400" u="sng" dirty="0" err="1">
                <a:latin typeface="Times New Roman"/>
                <a:ea typeface="Calibri"/>
              </a:rPr>
              <a:t>отриманих</a:t>
            </a:r>
            <a:r>
              <a:rPr lang="ru-RU" sz="2400" u="sng" dirty="0">
                <a:latin typeface="Times New Roman"/>
                <a:ea typeface="Calibri"/>
              </a:rPr>
              <a:t> </a:t>
            </a:r>
            <a:r>
              <a:rPr lang="ru-RU" sz="2400" u="sng" dirty="0" err="1">
                <a:latin typeface="Times New Roman"/>
                <a:ea typeface="Calibri"/>
              </a:rPr>
              <a:t>результатів</a:t>
            </a:r>
            <a:r>
              <a:rPr lang="ru-RU" sz="2400" u="sng" dirty="0">
                <a:latin typeface="Times New Roman"/>
                <a:ea typeface="Calibri"/>
              </a:rPr>
              <a:t>;</a:t>
            </a:r>
            <a:br>
              <a:rPr lang="ru-RU" sz="2400" u="sng" dirty="0">
                <a:latin typeface="Times New Roman"/>
                <a:ea typeface="Calibri"/>
              </a:rPr>
            </a:br>
            <a:r>
              <a:rPr lang="ru-RU" sz="2400" u="sng" dirty="0">
                <a:latin typeface="Times New Roman"/>
                <a:ea typeface="Calibri"/>
              </a:rPr>
              <a:t>- </a:t>
            </a:r>
            <a:r>
              <a:rPr lang="ru-RU" sz="2400" u="sng" dirty="0" err="1">
                <a:latin typeface="Times New Roman"/>
                <a:ea typeface="Calibri"/>
              </a:rPr>
              <a:t>обистий</a:t>
            </a:r>
            <a:r>
              <a:rPr lang="ru-RU" sz="2400" u="sng" dirty="0">
                <a:latin typeface="Times New Roman"/>
                <a:ea typeface="Calibri"/>
              </a:rPr>
              <a:t> </a:t>
            </a:r>
            <a:r>
              <a:rPr lang="ru-RU" sz="2400" u="sng" dirty="0" err="1">
                <a:latin typeface="Times New Roman"/>
                <a:ea typeface="Calibri"/>
              </a:rPr>
              <a:t>внесок</a:t>
            </a:r>
            <a:r>
              <a:rPr lang="ru-RU" sz="2400" u="sng" dirty="0">
                <a:latin typeface="Times New Roman"/>
                <a:ea typeface="Calibri"/>
              </a:rPr>
              <a:t> </a:t>
            </a:r>
            <a:r>
              <a:rPr lang="ru-RU" sz="2400" u="sng" dirty="0" err="1">
                <a:latin typeface="Times New Roman"/>
                <a:ea typeface="Calibri"/>
              </a:rPr>
              <a:t>здобувача</a:t>
            </a:r>
            <a:r>
              <a:rPr lang="ru-RU" sz="2400" u="sng" dirty="0">
                <a:latin typeface="Times New Roman"/>
                <a:ea typeface="Calibri"/>
              </a:rPr>
              <a:t> ; </a:t>
            </a:r>
            <a:br>
              <a:rPr lang="ru-RU" sz="1800" u="sng" dirty="0">
                <a:latin typeface="Times New Roman"/>
                <a:ea typeface="Calibri"/>
              </a:rPr>
            </a:br>
            <a:r>
              <a:rPr lang="ru-RU" sz="1800" u="sng" dirty="0">
                <a:latin typeface="Times New Roman"/>
                <a:ea typeface="Calibri"/>
              </a:rPr>
              <a:t>- </a:t>
            </a:r>
            <a:r>
              <a:rPr lang="ru-RU" sz="2400" u="sng" dirty="0" err="1">
                <a:latin typeface="Times New Roman"/>
                <a:ea typeface="Calibri"/>
              </a:rPr>
              <a:t>апробація</a:t>
            </a:r>
            <a:r>
              <a:rPr lang="ru-RU" sz="2400" u="sng" dirty="0">
                <a:latin typeface="Times New Roman"/>
                <a:ea typeface="Calibri"/>
              </a:rPr>
              <a:t> </a:t>
            </a:r>
            <a:r>
              <a:rPr lang="ru-RU" sz="2400" u="sng" dirty="0" err="1">
                <a:latin typeface="Times New Roman"/>
                <a:ea typeface="Calibri"/>
              </a:rPr>
              <a:t>матеріалів</a:t>
            </a:r>
            <a:r>
              <a:rPr lang="ru-RU" sz="2400" u="sng" dirty="0">
                <a:latin typeface="Times New Roman"/>
                <a:ea typeface="Calibri"/>
              </a:rPr>
              <a:t> </a:t>
            </a:r>
            <a:r>
              <a:rPr lang="ru-RU" sz="2400" u="sng" dirty="0" err="1">
                <a:latin typeface="Times New Roman"/>
                <a:ea typeface="Calibri"/>
              </a:rPr>
              <a:t>дисертації</a:t>
            </a:r>
            <a:r>
              <a:rPr lang="ru-RU" sz="2400" u="sng" dirty="0">
                <a:latin typeface="Times New Roman"/>
                <a:ea typeface="Calibri"/>
              </a:rPr>
              <a:t>;</a:t>
            </a:r>
            <a:br>
              <a:rPr lang="ru-RU" sz="2400" u="sng" dirty="0">
                <a:latin typeface="Times New Roman"/>
                <a:ea typeface="Calibri"/>
              </a:rPr>
            </a:br>
            <a:r>
              <a:rPr lang="ru-RU" sz="2400" u="sng" dirty="0">
                <a:latin typeface="Times New Roman"/>
                <a:ea typeface="Calibri"/>
              </a:rPr>
              <a:t>- структура та </a:t>
            </a:r>
            <a:r>
              <a:rPr lang="ru-RU" sz="2400" u="sng" dirty="0" err="1">
                <a:latin typeface="Times New Roman"/>
                <a:ea typeface="Calibri"/>
              </a:rPr>
              <a:t>обсяг</a:t>
            </a:r>
            <a:r>
              <a:rPr lang="ru-RU" sz="2400" u="sng" dirty="0">
                <a:latin typeface="Times New Roman"/>
                <a:ea typeface="Calibri"/>
              </a:rPr>
              <a:t> </a:t>
            </a:r>
            <a:r>
              <a:rPr lang="ru-RU" sz="2400" u="sng" dirty="0" err="1">
                <a:latin typeface="Times New Roman"/>
                <a:ea typeface="Calibri"/>
              </a:rPr>
              <a:t>дисертації</a:t>
            </a:r>
            <a:r>
              <a:rPr lang="ru-RU" sz="2400" u="sng" dirty="0">
                <a:latin typeface="Times New Roman"/>
                <a:ea typeface="Calibri"/>
              </a:rPr>
              <a:t>.</a:t>
            </a:r>
            <a:br>
              <a:rPr lang="ru-RU" sz="2400" u="sng" dirty="0">
                <a:latin typeface="Times New Roman"/>
                <a:ea typeface="Calibri"/>
              </a:rPr>
            </a:br>
            <a:r>
              <a:rPr lang="ru-RU" sz="2700" b="1" dirty="0">
                <a:solidFill>
                  <a:srgbClr val="C00000"/>
                </a:solidFill>
                <a:latin typeface="Times New Roman" panose="02020603050405020304" pitchFamily="18" charset="0"/>
                <a:ea typeface="Calibri"/>
                <a:cs typeface="Times New Roman" panose="02020603050405020304" pitchFamily="18" charset="0"/>
              </a:rPr>
              <a:t>За </a:t>
            </a:r>
            <a:r>
              <a:rPr lang="ru-RU" sz="2700" b="1" dirty="0" err="1">
                <a:solidFill>
                  <a:srgbClr val="C00000"/>
                </a:solidFill>
                <a:latin typeface="Times New Roman" panose="02020603050405020304" pitchFamily="18" charset="0"/>
                <a:ea typeface="Calibri"/>
                <a:cs typeface="Times New Roman" panose="02020603050405020304" pitchFamily="18" charset="0"/>
              </a:rPr>
              <a:t>наявності</a:t>
            </a:r>
            <a:r>
              <a:rPr lang="ru-RU" sz="2700" b="1" dirty="0">
                <a:solidFill>
                  <a:srgbClr val="C00000"/>
                </a:solidFill>
                <a:latin typeface="Times New Roman" panose="02020603050405020304" pitchFamily="18" charset="0"/>
                <a:ea typeface="Calibri"/>
                <a:cs typeface="Times New Roman" panose="02020603050405020304" pitchFamily="18" charset="0"/>
              </a:rPr>
              <a:t> у </a:t>
            </a:r>
            <a:r>
              <a:rPr lang="ru-RU" sz="2700" b="1" dirty="0" err="1">
                <a:solidFill>
                  <a:srgbClr val="C00000"/>
                </a:solidFill>
                <a:latin typeface="Times New Roman" panose="02020603050405020304" pitchFamily="18" charset="0"/>
                <a:ea typeface="Calibri"/>
                <a:cs typeface="Times New Roman" panose="02020603050405020304" pitchFamily="18" charset="0"/>
              </a:rPr>
              <a:t>вступі</a:t>
            </a:r>
            <a:r>
              <a:rPr lang="ru-RU" sz="2700" b="1" dirty="0">
                <a:solidFill>
                  <a:srgbClr val="C00000"/>
                </a:solidFill>
                <a:latin typeface="Times New Roman" panose="02020603050405020304" pitchFamily="18" charset="0"/>
                <a:ea typeface="Calibri"/>
                <a:cs typeface="Times New Roman" panose="02020603050405020304" pitchFamily="18" charset="0"/>
              </a:rPr>
              <a:t> </a:t>
            </a:r>
            <a:r>
              <a:rPr lang="ru-RU" sz="2700" b="1" dirty="0" err="1">
                <a:solidFill>
                  <a:srgbClr val="C00000"/>
                </a:solidFill>
                <a:latin typeface="Times New Roman" panose="02020603050405020304" pitchFamily="18" charset="0"/>
                <a:ea typeface="Calibri"/>
                <a:cs typeface="Times New Roman" panose="02020603050405020304" pitchFamily="18" charset="0"/>
              </a:rPr>
              <a:t>можуть</a:t>
            </a:r>
            <a:r>
              <a:rPr lang="ru-RU" sz="2700" b="1" dirty="0">
                <a:solidFill>
                  <a:srgbClr val="C00000"/>
                </a:solidFill>
                <a:latin typeface="Times New Roman" panose="02020603050405020304" pitchFamily="18" charset="0"/>
                <a:ea typeface="Calibri"/>
                <a:cs typeface="Times New Roman" panose="02020603050405020304" pitchFamily="18" charset="0"/>
              </a:rPr>
              <a:t> </a:t>
            </a:r>
            <a:r>
              <a:rPr lang="ru-RU" sz="2700" b="1" dirty="0" err="1">
                <a:solidFill>
                  <a:srgbClr val="C00000"/>
                </a:solidFill>
                <a:latin typeface="Times New Roman" panose="02020603050405020304" pitchFamily="18" charset="0"/>
                <a:ea typeface="Calibri"/>
                <a:cs typeface="Times New Roman" panose="02020603050405020304" pitchFamily="18" charset="0"/>
              </a:rPr>
              <a:t>також</a:t>
            </a:r>
            <a:r>
              <a:rPr lang="ru-RU" sz="2700" b="1" dirty="0">
                <a:solidFill>
                  <a:srgbClr val="C00000"/>
                </a:solidFill>
                <a:latin typeface="Times New Roman" panose="02020603050405020304" pitchFamily="18" charset="0"/>
                <a:ea typeface="Calibri"/>
                <a:cs typeface="Times New Roman" panose="02020603050405020304" pitchFamily="18" charset="0"/>
              </a:rPr>
              <a:t> </a:t>
            </a:r>
            <a:r>
              <a:rPr lang="ru-RU" sz="2700" b="1" dirty="0" err="1">
                <a:solidFill>
                  <a:srgbClr val="C00000"/>
                </a:solidFill>
                <a:latin typeface="Times New Roman" panose="02020603050405020304" pitchFamily="18" charset="0"/>
                <a:ea typeface="Calibri"/>
                <a:cs typeface="Times New Roman" panose="02020603050405020304" pitchFamily="18" charset="0"/>
              </a:rPr>
              <a:t>вказуватися</a:t>
            </a:r>
            <a:r>
              <a:rPr lang="ru-RU" sz="2700" b="1" dirty="0">
                <a:solidFill>
                  <a:srgbClr val="C00000"/>
                </a:solidFill>
                <a:latin typeface="Times New Roman" panose="02020603050405020304" pitchFamily="18" charset="0"/>
                <a:ea typeface="Calibri"/>
                <a:cs typeface="Times New Roman" panose="02020603050405020304" pitchFamily="18" charset="0"/>
              </a:rPr>
              <a:t>:</a:t>
            </a:r>
            <a:br>
              <a:rPr lang="ru-RU" sz="2700" b="1" dirty="0">
                <a:solidFill>
                  <a:srgbClr val="C00000"/>
                </a:solidFill>
                <a:latin typeface="Times New Roman" panose="02020603050405020304" pitchFamily="18" charset="0"/>
                <a:ea typeface="Calibri"/>
                <a:cs typeface="Times New Roman" panose="02020603050405020304" pitchFamily="18" charset="0"/>
              </a:rPr>
            </a:br>
            <a:r>
              <a:rPr lang="ru-RU" sz="2700" dirty="0">
                <a:latin typeface="Times New Roman" panose="02020603050405020304" pitchFamily="18" charset="0"/>
                <a:ea typeface="Calibri"/>
                <a:cs typeface="Times New Roman" panose="02020603050405020304" pitchFamily="18" charset="0"/>
              </a:rPr>
              <a:t>- </a:t>
            </a:r>
            <a:r>
              <a:rPr lang="uk-UA" sz="2700" i="1" dirty="0">
                <a:solidFill>
                  <a:srgbClr val="002060"/>
                </a:solidFill>
                <a:latin typeface="Times New Roman" panose="02020603050405020304" pitchFamily="18" charset="0"/>
                <a:ea typeface="Calibri"/>
                <a:cs typeface="Times New Roman" panose="02020603050405020304" pitchFamily="18" charset="0"/>
              </a:rPr>
              <a:t>зв’язок роботи з науковими програмами, планами, темами, грантами ;</a:t>
            </a:r>
            <a:br>
              <a:rPr lang="uk-UA" sz="2700" i="1" dirty="0">
                <a:solidFill>
                  <a:srgbClr val="002060"/>
                </a:solidFill>
                <a:latin typeface="Times New Roman" panose="02020603050405020304" pitchFamily="18" charset="0"/>
                <a:ea typeface="Calibri"/>
                <a:cs typeface="Times New Roman" panose="02020603050405020304" pitchFamily="18" charset="0"/>
              </a:rPr>
            </a:br>
            <a:r>
              <a:rPr lang="uk-UA" sz="2700" i="1" dirty="0">
                <a:solidFill>
                  <a:srgbClr val="002060"/>
                </a:solidFill>
                <a:latin typeface="Times New Roman" panose="02020603050405020304" pitchFamily="18" charset="0"/>
                <a:ea typeface="Calibri"/>
                <a:cs typeface="Times New Roman" panose="02020603050405020304" pitchFamily="18" charset="0"/>
              </a:rPr>
              <a:t>- практичне значення отриманих результатів (рекомендації та акти щодо практичного використання досліджень) </a:t>
            </a:r>
            <a:br>
              <a:rPr lang="ru-RU" sz="1800" i="1" dirty="0">
                <a:solidFill>
                  <a:srgbClr val="002060"/>
                </a:solidFill>
                <a:latin typeface="Times New Roman"/>
                <a:ea typeface="Calibri"/>
              </a:rPr>
            </a:br>
            <a:endParaRPr lang="ru-RU" sz="24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46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74638"/>
            <a:ext cx="8229600" cy="6250706"/>
          </a:xfrm>
        </p:spPr>
        <p:txBody>
          <a:bodyPr>
            <a:normAutofit/>
          </a:bodyPr>
          <a:lstStyle/>
          <a:p>
            <a:pPr indent="449580" algn="l">
              <a:lnSpc>
                <a:spcPct val="115000"/>
              </a:lnSpc>
              <a:spcAft>
                <a:spcPts val="1000"/>
              </a:spcAft>
            </a:pPr>
            <a:r>
              <a:rPr lang="uk-UA" sz="2400" b="1" i="1" dirty="0">
                <a:solidFill>
                  <a:srgbClr val="002060"/>
                </a:solidFill>
                <a:latin typeface="Times New Roman"/>
                <a:ea typeface="Calibri"/>
                <a:cs typeface="Times New Roman"/>
              </a:rPr>
              <a:t>У розділах дисертації має бути </a:t>
            </a:r>
            <a:r>
              <a:rPr lang="uk-UA" sz="2400" b="1" i="1" dirty="0" err="1">
                <a:solidFill>
                  <a:srgbClr val="002060"/>
                </a:solidFill>
                <a:latin typeface="Times New Roman"/>
                <a:ea typeface="Calibri"/>
                <a:cs typeface="Times New Roman"/>
              </a:rPr>
              <a:t>вичерпно</a:t>
            </a:r>
            <a:r>
              <a:rPr lang="uk-UA" sz="2400" b="1" i="1" dirty="0">
                <a:solidFill>
                  <a:srgbClr val="002060"/>
                </a:solidFill>
                <a:latin typeface="Times New Roman"/>
                <a:ea typeface="Calibri"/>
                <a:cs typeface="Times New Roman"/>
              </a:rPr>
              <a:t> і повно викладено зміст власних досліджень здобувача </a:t>
            </a:r>
            <a:r>
              <a:rPr lang="uk-UA" sz="2400" dirty="0">
                <a:latin typeface="Times New Roman"/>
                <a:ea typeface="Calibri"/>
                <a:cs typeface="Times New Roman"/>
              </a:rPr>
              <a:t>наукового ступеня, зроблено посилання на всі наукові праці здобувача, наведені в анотації. </a:t>
            </a:r>
            <a:r>
              <a:rPr lang="ru-RU" sz="2400" dirty="0">
                <a:latin typeface="Times New Roman"/>
                <a:ea typeface="Calibri"/>
                <a:cs typeface="Times New Roman"/>
              </a:rPr>
              <a:t>Список </a:t>
            </a:r>
            <a:r>
              <a:rPr lang="ru-RU" sz="2400" dirty="0" err="1">
                <a:latin typeface="Times New Roman"/>
                <a:ea typeface="Calibri"/>
                <a:cs typeface="Times New Roman"/>
              </a:rPr>
              <a:t>цих</a:t>
            </a:r>
            <a:r>
              <a:rPr lang="ru-RU" sz="2400" dirty="0">
                <a:latin typeface="Times New Roman"/>
                <a:ea typeface="Calibri"/>
                <a:cs typeface="Times New Roman"/>
              </a:rPr>
              <a:t> </a:t>
            </a:r>
            <a:r>
              <a:rPr lang="ru-RU" sz="2400" dirty="0" err="1">
                <a:latin typeface="Times New Roman"/>
                <a:ea typeface="Calibri"/>
                <a:cs typeface="Times New Roman"/>
              </a:rPr>
              <a:t>праць</a:t>
            </a:r>
            <a:r>
              <a:rPr lang="ru-RU" sz="2400" dirty="0">
                <a:latin typeface="Times New Roman"/>
                <a:ea typeface="Calibri"/>
                <a:cs typeface="Times New Roman"/>
              </a:rPr>
              <a:t> </a:t>
            </a:r>
            <a:r>
              <a:rPr lang="ru-RU" sz="2400" dirty="0" err="1">
                <a:latin typeface="Times New Roman"/>
                <a:ea typeface="Calibri"/>
                <a:cs typeface="Times New Roman"/>
              </a:rPr>
              <a:t>має</a:t>
            </a:r>
            <a:r>
              <a:rPr lang="ru-RU" sz="2400" dirty="0">
                <a:latin typeface="Times New Roman"/>
                <a:ea typeface="Calibri"/>
                <a:cs typeface="Times New Roman"/>
              </a:rPr>
              <a:t> </a:t>
            </a:r>
            <a:r>
              <a:rPr lang="ru-RU" sz="2400" dirty="0" err="1">
                <a:latin typeface="Times New Roman"/>
                <a:ea typeface="Calibri"/>
                <a:cs typeface="Times New Roman"/>
              </a:rPr>
              <a:t>також</a:t>
            </a:r>
            <a:r>
              <a:rPr lang="ru-RU" sz="2400" dirty="0">
                <a:latin typeface="Times New Roman"/>
                <a:ea typeface="Calibri"/>
                <a:cs typeface="Times New Roman"/>
              </a:rPr>
              <a:t> </a:t>
            </a:r>
            <a:r>
              <a:rPr lang="ru-RU" sz="2400" dirty="0" err="1">
                <a:latin typeface="Times New Roman"/>
                <a:ea typeface="Calibri"/>
                <a:cs typeface="Times New Roman"/>
              </a:rPr>
              <a:t>міститися</a:t>
            </a:r>
            <a:r>
              <a:rPr lang="ru-RU" sz="2400" dirty="0">
                <a:latin typeface="Times New Roman"/>
                <a:ea typeface="Calibri"/>
                <a:cs typeface="Times New Roman"/>
              </a:rPr>
              <a:t> у списку </a:t>
            </a:r>
            <a:r>
              <a:rPr lang="ru-RU" sz="2400" dirty="0" err="1">
                <a:latin typeface="Times New Roman"/>
                <a:ea typeface="Calibri"/>
                <a:cs typeface="Times New Roman"/>
              </a:rPr>
              <a:t>використаних</a:t>
            </a:r>
            <a:r>
              <a:rPr lang="ru-RU" sz="2400" dirty="0">
                <a:latin typeface="Times New Roman"/>
                <a:ea typeface="Calibri"/>
                <a:cs typeface="Times New Roman"/>
              </a:rPr>
              <a:t> </a:t>
            </a:r>
            <a:r>
              <a:rPr lang="ru-RU" sz="2400" dirty="0" err="1">
                <a:latin typeface="Times New Roman"/>
                <a:ea typeface="Calibri"/>
                <a:cs typeface="Times New Roman"/>
              </a:rPr>
              <a:t>джерел</a:t>
            </a:r>
            <a:r>
              <a:rPr lang="ru-RU" sz="2400" dirty="0">
                <a:latin typeface="Times New Roman"/>
                <a:ea typeface="Calibri"/>
                <a:cs typeface="Times New Roman"/>
              </a:rPr>
              <a:t>.</a:t>
            </a:r>
            <a:br>
              <a:rPr lang="ru-RU" sz="1600" dirty="0">
                <a:ea typeface="Calibri"/>
                <a:cs typeface="Times New Roman"/>
              </a:rPr>
            </a:br>
            <a:r>
              <a:rPr lang="ru-RU" sz="1600" dirty="0">
                <a:ea typeface="Calibri"/>
                <a:cs typeface="Times New Roman"/>
              </a:rPr>
              <a:t>	</a:t>
            </a:r>
            <a:r>
              <a:rPr lang="ru-RU" sz="2400" dirty="0">
                <a:latin typeface="Times New Roman"/>
                <a:ea typeface="Calibri"/>
                <a:cs typeface="Times New Roman"/>
              </a:rPr>
              <a:t>У </a:t>
            </a:r>
            <a:r>
              <a:rPr lang="ru-RU" sz="2400" dirty="0" err="1">
                <a:latin typeface="Times New Roman"/>
                <a:ea typeface="Calibri"/>
                <a:cs typeface="Times New Roman"/>
              </a:rPr>
              <a:t>разі</a:t>
            </a:r>
            <a:r>
              <a:rPr lang="ru-RU" sz="2400" dirty="0">
                <a:latin typeface="Times New Roman"/>
                <a:ea typeface="Calibri"/>
                <a:cs typeface="Times New Roman"/>
              </a:rPr>
              <a:t> </a:t>
            </a:r>
            <a:r>
              <a:rPr lang="ru-RU" sz="2400" dirty="0" err="1">
                <a:latin typeface="Times New Roman"/>
                <a:ea typeface="Calibri"/>
                <a:cs typeface="Times New Roman"/>
              </a:rPr>
              <a:t>використання</a:t>
            </a:r>
            <a:r>
              <a:rPr lang="ru-RU" sz="2400" dirty="0">
                <a:latin typeface="Times New Roman"/>
                <a:ea typeface="Calibri"/>
                <a:cs typeface="Times New Roman"/>
              </a:rPr>
              <a:t>  </a:t>
            </a:r>
            <a:r>
              <a:rPr lang="ru-RU" sz="2400" dirty="0" err="1">
                <a:latin typeface="Times New Roman"/>
                <a:ea typeface="Calibri"/>
                <a:cs typeface="Times New Roman"/>
              </a:rPr>
              <a:t>наукових</a:t>
            </a:r>
            <a:r>
              <a:rPr lang="ru-RU" sz="2400" dirty="0">
                <a:latin typeface="Times New Roman"/>
                <a:ea typeface="Calibri"/>
                <a:cs typeface="Times New Roman"/>
              </a:rPr>
              <a:t> </a:t>
            </a:r>
            <a:r>
              <a:rPr lang="ru-RU" sz="2400" dirty="0" err="1">
                <a:latin typeface="Times New Roman"/>
                <a:ea typeface="Calibri"/>
                <a:cs typeface="Times New Roman"/>
              </a:rPr>
              <a:t>результатів</a:t>
            </a:r>
            <a:r>
              <a:rPr lang="ru-RU" sz="2400" dirty="0">
                <a:latin typeface="Times New Roman"/>
                <a:ea typeface="Calibri"/>
                <a:cs typeface="Times New Roman"/>
              </a:rPr>
              <a:t>, </a:t>
            </a:r>
            <a:r>
              <a:rPr lang="ru-RU" sz="2400" dirty="0" err="1">
                <a:latin typeface="Times New Roman"/>
                <a:ea typeface="Calibri"/>
                <a:cs typeface="Times New Roman"/>
              </a:rPr>
              <a:t>ідей</a:t>
            </a:r>
            <a:r>
              <a:rPr lang="ru-RU" sz="2400" dirty="0">
                <a:latin typeface="Times New Roman"/>
                <a:ea typeface="Calibri"/>
                <a:cs typeface="Times New Roman"/>
              </a:rPr>
              <a:t>, </a:t>
            </a:r>
            <a:r>
              <a:rPr lang="ru-RU" sz="2400" dirty="0" err="1">
                <a:latin typeface="Times New Roman"/>
                <a:ea typeface="Calibri"/>
                <a:cs typeface="Times New Roman"/>
              </a:rPr>
              <a:t>публікацій</a:t>
            </a:r>
            <a:r>
              <a:rPr lang="ru-RU" sz="2400" dirty="0">
                <a:latin typeface="Times New Roman"/>
                <a:ea typeface="Calibri"/>
                <a:cs typeface="Times New Roman"/>
              </a:rPr>
              <a:t> та </a:t>
            </a:r>
            <a:r>
              <a:rPr lang="ru-RU" sz="2400" dirty="0" err="1">
                <a:latin typeface="Times New Roman"/>
                <a:ea typeface="Calibri"/>
                <a:cs typeface="Times New Roman"/>
              </a:rPr>
              <a:t>інших</a:t>
            </a:r>
            <a:r>
              <a:rPr lang="ru-RU" sz="2400" dirty="0">
                <a:latin typeface="Times New Roman"/>
                <a:ea typeface="Calibri"/>
                <a:cs typeface="Times New Roman"/>
              </a:rPr>
              <a:t> </a:t>
            </a:r>
            <a:r>
              <a:rPr lang="ru-RU" sz="2400" dirty="0" err="1">
                <a:latin typeface="Times New Roman"/>
                <a:ea typeface="Calibri"/>
                <a:cs typeface="Times New Roman"/>
              </a:rPr>
              <a:t>матеріалів</a:t>
            </a:r>
            <a:r>
              <a:rPr lang="ru-RU" sz="2400" dirty="0">
                <a:latin typeface="Times New Roman"/>
                <a:ea typeface="Calibri"/>
                <a:cs typeface="Times New Roman"/>
              </a:rPr>
              <a:t> </a:t>
            </a:r>
            <a:r>
              <a:rPr lang="ru-RU" sz="2400" dirty="0" err="1">
                <a:latin typeface="Times New Roman"/>
                <a:ea typeface="Calibri"/>
                <a:cs typeface="Times New Roman"/>
              </a:rPr>
              <a:t>інших</a:t>
            </a:r>
            <a:r>
              <a:rPr lang="ru-RU" sz="2400" dirty="0">
                <a:latin typeface="Times New Roman"/>
                <a:ea typeface="Calibri"/>
                <a:cs typeface="Times New Roman"/>
              </a:rPr>
              <a:t> </a:t>
            </a:r>
            <a:r>
              <a:rPr lang="ru-RU" sz="2400" dirty="0" err="1">
                <a:latin typeface="Times New Roman"/>
                <a:ea typeface="Calibri"/>
                <a:cs typeface="Times New Roman"/>
              </a:rPr>
              <a:t>авторів</a:t>
            </a:r>
            <a:r>
              <a:rPr lang="ru-RU" sz="2400" dirty="0">
                <a:latin typeface="Times New Roman"/>
                <a:ea typeface="Calibri"/>
                <a:cs typeface="Times New Roman"/>
              </a:rPr>
              <a:t> у </a:t>
            </a:r>
            <a:r>
              <a:rPr lang="ru-RU" sz="2400" dirty="0" err="1">
                <a:latin typeface="Times New Roman"/>
                <a:ea typeface="Calibri"/>
                <a:cs typeface="Times New Roman"/>
              </a:rPr>
              <a:t>тексті</a:t>
            </a:r>
            <a:r>
              <a:rPr lang="ru-RU" sz="2400" dirty="0">
                <a:latin typeface="Times New Roman"/>
                <a:ea typeface="Calibri"/>
                <a:cs typeface="Times New Roman"/>
              </a:rPr>
              <a:t> </a:t>
            </a:r>
            <a:r>
              <a:rPr lang="ru-RU" sz="2400" dirty="0" err="1">
                <a:latin typeface="Times New Roman"/>
                <a:ea typeface="Calibri"/>
                <a:cs typeface="Times New Roman"/>
              </a:rPr>
              <a:t>дисертації</a:t>
            </a:r>
            <a:r>
              <a:rPr lang="ru-RU" sz="2400" dirty="0">
                <a:latin typeface="Times New Roman"/>
                <a:ea typeface="Calibri"/>
                <a:cs typeface="Times New Roman"/>
              </a:rPr>
              <a:t> </a:t>
            </a:r>
            <a:r>
              <a:rPr lang="ru-RU" sz="2400" dirty="0" err="1">
                <a:latin typeface="Times New Roman"/>
                <a:ea typeface="Calibri"/>
                <a:cs typeface="Times New Roman"/>
              </a:rPr>
              <a:t>обов’язково</a:t>
            </a:r>
            <a:r>
              <a:rPr lang="ru-RU" sz="2400" dirty="0">
                <a:latin typeface="Times New Roman"/>
                <a:ea typeface="Calibri"/>
                <a:cs typeface="Times New Roman"/>
              </a:rPr>
              <a:t> </a:t>
            </a:r>
            <a:r>
              <a:rPr lang="ru-RU" sz="2400" dirty="0" err="1">
                <a:latin typeface="Times New Roman"/>
                <a:ea typeface="Calibri"/>
                <a:cs typeface="Times New Roman"/>
              </a:rPr>
              <a:t>повинні</a:t>
            </a:r>
            <a:r>
              <a:rPr lang="ru-RU" sz="2400" dirty="0">
                <a:latin typeface="Times New Roman"/>
                <a:ea typeface="Calibri"/>
                <a:cs typeface="Times New Roman"/>
              </a:rPr>
              <a:t> бути </a:t>
            </a:r>
            <a:r>
              <a:rPr lang="ru-RU" sz="2400" dirty="0" err="1">
                <a:latin typeface="Times New Roman"/>
                <a:ea typeface="Calibri"/>
                <a:cs typeface="Times New Roman"/>
              </a:rPr>
              <a:t>посилання</a:t>
            </a:r>
            <a:r>
              <a:rPr lang="ru-RU" sz="2400" dirty="0">
                <a:latin typeface="Times New Roman"/>
                <a:ea typeface="Calibri"/>
                <a:cs typeface="Times New Roman"/>
              </a:rPr>
              <a:t> на  </a:t>
            </a:r>
            <a:r>
              <a:rPr lang="ru-RU" sz="2400" dirty="0" err="1">
                <a:latin typeface="Times New Roman"/>
                <a:ea typeface="Calibri"/>
                <a:cs typeface="Times New Roman"/>
              </a:rPr>
              <a:t>публікації</a:t>
            </a:r>
            <a:r>
              <a:rPr lang="ru-RU" sz="2400" dirty="0">
                <a:latin typeface="Times New Roman"/>
                <a:ea typeface="Calibri"/>
                <a:cs typeface="Times New Roman"/>
              </a:rPr>
              <a:t> </a:t>
            </a:r>
            <a:r>
              <a:rPr lang="ru-RU" sz="2400" dirty="0" err="1">
                <a:latin typeface="Times New Roman"/>
                <a:ea typeface="Calibri"/>
                <a:cs typeface="Times New Roman"/>
              </a:rPr>
              <a:t>цих</a:t>
            </a:r>
            <a:r>
              <a:rPr lang="ru-RU" sz="2400" dirty="0">
                <a:latin typeface="Times New Roman"/>
                <a:ea typeface="Calibri"/>
                <a:cs typeface="Times New Roman"/>
              </a:rPr>
              <a:t> </a:t>
            </a:r>
            <a:r>
              <a:rPr lang="ru-RU" sz="2400" dirty="0" err="1">
                <a:latin typeface="Times New Roman"/>
                <a:ea typeface="Calibri"/>
                <a:cs typeface="Times New Roman"/>
              </a:rPr>
              <a:t>авторів</a:t>
            </a:r>
            <a:r>
              <a:rPr lang="ru-RU" sz="2400" dirty="0">
                <a:latin typeface="Times New Roman"/>
                <a:ea typeface="Calibri"/>
                <a:cs typeface="Times New Roman"/>
              </a:rPr>
              <a:t>. </a:t>
            </a:r>
            <a:br>
              <a:rPr lang="ru-RU" sz="2400" dirty="0">
                <a:latin typeface="Times New Roman"/>
                <a:ea typeface="Calibri"/>
                <a:cs typeface="Times New Roman"/>
              </a:rPr>
            </a:br>
            <a:r>
              <a:rPr lang="ru-RU" sz="2400" dirty="0">
                <a:latin typeface="Times New Roman"/>
                <a:ea typeface="Calibri"/>
                <a:cs typeface="Times New Roman"/>
              </a:rPr>
              <a:t>	</a:t>
            </a:r>
            <a:r>
              <a:rPr lang="ru-RU" sz="2400" dirty="0" err="1">
                <a:latin typeface="Times New Roman"/>
                <a:ea typeface="Calibri"/>
                <a:cs typeface="Times New Roman"/>
              </a:rPr>
              <a:t>Фрагменти</a:t>
            </a:r>
            <a:r>
              <a:rPr lang="ru-RU" sz="2400" dirty="0">
                <a:latin typeface="Times New Roman"/>
                <a:ea typeface="Calibri"/>
                <a:cs typeface="Times New Roman"/>
              </a:rPr>
              <a:t> </a:t>
            </a:r>
            <a:r>
              <a:rPr lang="ru-RU" sz="2400" dirty="0" err="1">
                <a:latin typeface="Times New Roman"/>
                <a:ea typeface="Calibri"/>
                <a:cs typeface="Times New Roman"/>
              </a:rPr>
              <a:t>оприлюднених</a:t>
            </a:r>
            <a:r>
              <a:rPr lang="ru-RU" sz="2400" dirty="0">
                <a:latin typeface="Times New Roman"/>
                <a:ea typeface="Calibri"/>
                <a:cs typeface="Times New Roman"/>
              </a:rPr>
              <a:t> (</a:t>
            </a:r>
            <a:r>
              <a:rPr lang="ru-RU" sz="2400" dirty="0" err="1">
                <a:latin typeface="Times New Roman"/>
                <a:ea typeface="Calibri"/>
                <a:cs typeface="Times New Roman"/>
              </a:rPr>
              <a:t>опублікованих</a:t>
            </a:r>
            <a:r>
              <a:rPr lang="ru-RU" sz="2400" dirty="0">
                <a:latin typeface="Times New Roman"/>
                <a:ea typeface="Calibri"/>
                <a:cs typeface="Times New Roman"/>
              </a:rPr>
              <a:t>) </a:t>
            </a:r>
            <a:r>
              <a:rPr lang="ru-RU" sz="2400" dirty="0" err="1">
                <a:latin typeface="Times New Roman"/>
                <a:ea typeface="Calibri"/>
                <a:cs typeface="Times New Roman"/>
              </a:rPr>
              <a:t>текстів</a:t>
            </a:r>
            <a:r>
              <a:rPr lang="ru-RU" sz="2400" dirty="0">
                <a:latin typeface="Times New Roman"/>
                <a:ea typeface="Calibri"/>
                <a:cs typeface="Times New Roman"/>
              </a:rPr>
              <a:t> </a:t>
            </a:r>
            <a:r>
              <a:rPr lang="ru-RU" sz="2400" dirty="0" err="1">
                <a:latin typeface="Times New Roman"/>
                <a:ea typeface="Calibri"/>
                <a:cs typeface="Times New Roman"/>
              </a:rPr>
              <a:t>інших</a:t>
            </a:r>
            <a:r>
              <a:rPr lang="ru-RU" sz="2400" dirty="0">
                <a:latin typeface="Times New Roman"/>
                <a:ea typeface="Calibri"/>
                <a:cs typeface="Times New Roman"/>
              </a:rPr>
              <a:t> </a:t>
            </a:r>
            <a:r>
              <a:rPr lang="ru-RU" sz="2400" dirty="0" err="1">
                <a:latin typeface="Times New Roman"/>
                <a:ea typeface="Calibri"/>
                <a:cs typeface="Times New Roman"/>
              </a:rPr>
              <a:t>авторів</a:t>
            </a:r>
            <a:r>
              <a:rPr lang="ru-RU" sz="2400" dirty="0">
                <a:latin typeface="Times New Roman"/>
                <a:ea typeface="Calibri"/>
                <a:cs typeface="Times New Roman"/>
              </a:rPr>
              <a:t> (</a:t>
            </a:r>
            <a:r>
              <a:rPr lang="ru-RU" sz="2400" dirty="0" err="1">
                <a:latin typeface="Times New Roman"/>
                <a:ea typeface="Calibri"/>
                <a:cs typeface="Times New Roman"/>
              </a:rPr>
              <a:t>цитати</a:t>
            </a:r>
            <a:r>
              <a:rPr lang="ru-RU" sz="2400" dirty="0">
                <a:latin typeface="Times New Roman"/>
                <a:ea typeface="Calibri"/>
                <a:cs typeface="Times New Roman"/>
              </a:rPr>
              <a:t>) </a:t>
            </a:r>
            <a:r>
              <a:rPr lang="ru-RU" sz="2400" dirty="0" err="1">
                <a:latin typeface="Times New Roman"/>
                <a:ea typeface="Calibri"/>
                <a:cs typeface="Times New Roman"/>
              </a:rPr>
              <a:t>можуть</a:t>
            </a:r>
            <a:r>
              <a:rPr lang="ru-RU" sz="2400" dirty="0">
                <a:latin typeface="Times New Roman"/>
                <a:ea typeface="Calibri"/>
                <a:cs typeface="Times New Roman"/>
              </a:rPr>
              <a:t> </a:t>
            </a:r>
            <a:r>
              <a:rPr lang="ru-RU" sz="2400" dirty="0" err="1">
                <a:latin typeface="Times New Roman"/>
                <a:ea typeface="Calibri"/>
                <a:cs typeface="Times New Roman"/>
              </a:rPr>
              <a:t>включатися</a:t>
            </a:r>
            <a:r>
              <a:rPr lang="ru-RU" sz="2400" dirty="0">
                <a:latin typeface="Times New Roman"/>
                <a:ea typeface="Calibri"/>
                <a:cs typeface="Times New Roman"/>
              </a:rPr>
              <a:t> до </a:t>
            </a:r>
            <a:r>
              <a:rPr lang="ru-RU" sz="2400" dirty="0" err="1">
                <a:latin typeface="Times New Roman"/>
                <a:ea typeface="Calibri"/>
                <a:cs typeface="Times New Roman"/>
              </a:rPr>
              <a:t>дисертації</a:t>
            </a:r>
            <a:r>
              <a:rPr lang="ru-RU" sz="2400" dirty="0">
                <a:latin typeface="Times New Roman"/>
                <a:ea typeface="Calibri"/>
                <a:cs typeface="Times New Roman"/>
              </a:rPr>
              <a:t> </a:t>
            </a:r>
            <a:r>
              <a:rPr lang="ru-RU" sz="2400" dirty="0" err="1">
                <a:latin typeface="Times New Roman"/>
                <a:ea typeface="Calibri"/>
                <a:cs typeface="Times New Roman"/>
              </a:rPr>
              <a:t>виключно</a:t>
            </a:r>
            <a:r>
              <a:rPr lang="ru-RU" sz="2400" dirty="0">
                <a:latin typeface="Times New Roman"/>
                <a:ea typeface="Calibri"/>
                <a:cs typeface="Times New Roman"/>
              </a:rPr>
              <a:t> </a:t>
            </a:r>
            <a:r>
              <a:rPr lang="ru-RU" sz="2400" dirty="0" err="1">
                <a:latin typeface="Times New Roman"/>
                <a:ea typeface="Calibri"/>
                <a:cs typeface="Times New Roman"/>
              </a:rPr>
              <a:t>із</a:t>
            </a:r>
            <a:r>
              <a:rPr lang="ru-RU" sz="2400" dirty="0">
                <a:latin typeface="Times New Roman"/>
                <a:ea typeface="Calibri"/>
                <a:cs typeface="Times New Roman"/>
              </a:rPr>
              <a:t> </a:t>
            </a:r>
            <a:r>
              <a:rPr lang="ru-RU" sz="2400" dirty="0" err="1">
                <a:latin typeface="Times New Roman"/>
                <a:ea typeface="Calibri"/>
                <a:cs typeface="Times New Roman"/>
              </a:rPr>
              <a:t>посиланням</a:t>
            </a:r>
            <a:r>
              <a:rPr lang="ru-RU" sz="2400" dirty="0">
                <a:latin typeface="Times New Roman"/>
                <a:ea typeface="Calibri"/>
                <a:cs typeface="Times New Roman"/>
              </a:rPr>
              <a:t> на </a:t>
            </a:r>
            <a:r>
              <a:rPr lang="ru-RU" sz="2400" dirty="0" err="1">
                <a:latin typeface="Times New Roman"/>
                <a:ea typeface="Calibri"/>
                <a:cs typeface="Times New Roman"/>
              </a:rPr>
              <a:t>джерело</a:t>
            </a:r>
            <a:r>
              <a:rPr lang="ru-RU" sz="2400" dirty="0">
                <a:latin typeface="Times New Roman"/>
                <a:ea typeface="Calibri"/>
                <a:cs typeface="Times New Roman"/>
              </a:rPr>
              <a:t> (</a:t>
            </a:r>
            <a:r>
              <a:rPr lang="ru-RU" sz="2400" dirty="0" err="1">
                <a:latin typeface="Times New Roman"/>
                <a:ea typeface="Calibri"/>
                <a:cs typeface="Times New Roman"/>
              </a:rPr>
              <a:t>крім</a:t>
            </a:r>
            <a:r>
              <a:rPr lang="ru-RU" sz="2400" dirty="0">
                <a:latin typeface="Times New Roman"/>
                <a:ea typeface="Calibri"/>
                <a:cs typeface="Times New Roman"/>
              </a:rPr>
              <a:t> </a:t>
            </a:r>
            <a:r>
              <a:rPr lang="ru-RU" sz="2400" dirty="0" err="1">
                <a:latin typeface="Times New Roman"/>
                <a:ea typeface="Calibri"/>
                <a:cs typeface="Times New Roman"/>
              </a:rPr>
              <a:t>фрагментів</a:t>
            </a:r>
            <a:r>
              <a:rPr lang="ru-RU" sz="2400" dirty="0">
                <a:latin typeface="Times New Roman"/>
                <a:ea typeface="Calibri"/>
                <a:cs typeface="Times New Roman"/>
              </a:rPr>
              <a:t>, </a:t>
            </a:r>
            <a:r>
              <a:rPr lang="ru-RU" sz="2400" dirty="0" err="1">
                <a:latin typeface="Times New Roman"/>
                <a:ea typeface="Calibri"/>
                <a:cs typeface="Times New Roman"/>
              </a:rPr>
              <a:t>які</a:t>
            </a:r>
            <a:r>
              <a:rPr lang="ru-RU" sz="2400" dirty="0">
                <a:latin typeface="Times New Roman"/>
                <a:ea typeface="Calibri"/>
                <a:cs typeface="Times New Roman"/>
              </a:rPr>
              <a:t> не </a:t>
            </a:r>
            <a:r>
              <a:rPr lang="ru-RU" sz="2400" dirty="0" err="1">
                <a:latin typeface="Times New Roman"/>
                <a:ea typeface="Calibri"/>
                <a:cs typeface="Times New Roman"/>
              </a:rPr>
              <a:t>несуть</a:t>
            </a:r>
            <a:r>
              <a:rPr lang="ru-RU" sz="2400" dirty="0">
                <a:latin typeface="Times New Roman"/>
                <a:ea typeface="Calibri"/>
                <a:cs typeface="Times New Roman"/>
              </a:rPr>
              <a:t> </a:t>
            </a:r>
            <a:r>
              <a:rPr lang="ru-RU" sz="2400" dirty="0" err="1">
                <a:latin typeface="Times New Roman"/>
                <a:ea typeface="Calibri"/>
                <a:cs typeface="Times New Roman"/>
              </a:rPr>
              <a:t>самостійного</a:t>
            </a:r>
            <a:r>
              <a:rPr lang="ru-RU" sz="2400" dirty="0">
                <a:latin typeface="Times New Roman"/>
                <a:ea typeface="Calibri"/>
                <a:cs typeface="Times New Roman"/>
              </a:rPr>
              <a:t> </a:t>
            </a:r>
            <a:r>
              <a:rPr lang="ru-RU" sz="2400" dirty="0" err="1">
                <a:latin typeface="Times New Roman"/>
                <a:ea typeface="Calibri"/>
                <a:cs typeface="Times New Roman"/>
              </a:rPr>
              <a:t>змістовного</a:t>
            </a:r>
            <a:r>
              <a:rPr lang="ru-RU" sz="2400" dirty="0">
                <a:latin typeface="Times New Roman"/>
                <a:ea typeface="Calibri"/>
                <a:cs typeface="Times New Roman"/>
              </a:rPr>
              <a:t> </a:t>
            </a:r>
            <a:r>
              <a:rPr lang="ru-RU" sz="2400" dirty="0" err="1">
                <a:latin typeface="Times New Roman"/>
                <a:ea typeface="Calibri"/>
                <a:cs typeface="Times New Roman"/>
              </a:rPr>
              <a:t>навантаження</a:t>
            </a:r>
            <a:r>
              <a:rPr lang="ru-RU" sz="2400" dirty="0">
                <a:latin typeface="Times New Roman"/>
                <a:ea typeface="Calibri"/>
                <a:cs typeface="Times New Roman"/>
              </a:rPr>
              <a:t>).</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17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12"/>
            <a:ext cx="9144000" cy="68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83568" y="332656"/>
            <a:ext cx="8003232" cy="5112568"/>
          </a:xfrm>
        </p:spPr>
        <p:txBody>
          <a:bodyPr>
            <a:noAutofit/>
          </a:bodyPr>
          <a:lstStyle/>
          <a:p>
            <a:pPr indent="450215" algn="l">
              <a:spcAft>
                <a:spcPts val="0"/>
              </a:spcAft>
            </a:pPr>
            <a:br>
              <a:rPr lang="ru-RU" sz="4000" dirty="0">
                <a:latin typeface="Times New Roman"/>
                <a:ea typeface="Calibri"/>
              </a:rPr>
            </a:br>
            <a:endParaRPr lang="ru-RU" sz="4000" dirty="0"/>
          </a:p>
        </p:txBody>
      </p:sp>
      <p:sp>
        <p:nvSpPr>
          <p:cNvPr id="3" name="Прямоугольник 2"/>
          <p:cNvSpPr/>
          <p:nvPr/>
        </p:nvSpPr>
        <p:spPr>
          <a:xfrm>
            <a:off x="755576" y="764705"/>
            <a:ext cx="7776864" cy="4865756"/>
          </a:xfrm>
          <a:prstGeom prst="rect">
            <a:avLst/>
          </a:prstGeom>
        </p:spPr>
        <p:txBody>
          <a:bodyPr wrap="square">
            <a:spAutoFit/>
          </a:bodyPr>
          <a:lstStyle/>
          <a:p>
            <a:pPr indent="449580" algn="just">
              <a:lnSpc>
                <a:spcPct val="115000"/>
              </a:lnSpc>
              <a:spcAft>
                <a:spcPts val="1000"/>
              </a:spcAft>
            </a:pPr>
            <a:r>
              <a:rPr lang="ru-RU" sz="2400" b="1" dirty="0" err="1">
                <a:solidFill>
                  <a:srgbClr val="C00000"/>
                </a:solidFill>
                <a:latin typeface="Times New Roman"/>
                <a:ea typeface="Calibri"/>
                <a:cs typeface="Times New Roman"/>
              </a:rPr>
              <a:t>Розділи</a:t>
            </a:r>
            <a:r>
              <a:rPr lang="ru-RU" sz="2400" b="1" dirty="0">
                <a:solidFill>
                  <a:srgbClr val="C00000"/>
                </a:solidFill>
                <a:latin typeface="Times New Roman"/>
                <a:ea typeface="Calibri"/>
                <a:cs typeface="Times New Roman"/>
              </a:rPr>
              <a:t> </a:t>
            </a:r>
            <a:r>
              <a:rPr lang="ru-RU" sz="2400" b="1" dirty="0" err="1">
                <a:solidFill>
                  <a:srgbClr val="C00000"/>
                </a:solidFill>
                <a:latin typeface="Times New Roman"/>
                <a:ea typeface="Calibri"/>
                <a:cs typeface="Times New Roman"/>
              </a:rPr>
              <a:t>дисертації</a:t>
            </a:r>
            <a:r>
              <a:rPr lang="ru-RU" sz="2400" b="1" dirty="0">
                <a:solidFill>
                  <a:srgbClr val="C00000"/>
                </a:solidFill>
                <a:latin typeface="Times New Roman"/>
                <a:ea typeface="Calibri"/>
                <a:cs typeface="Times New Roman"/>
              </a:rPr>
              <a:t> </a:t>
            </a:r>
            <a:r>
              <a:rPr lang="ru-RU" sz="2400" dirty="0" err="1">
                <a:latin typeface="Times New Roman"/>
                <a:ea typeface="Calibri"/>
                <a:cs typeface="Times New Roman"/>
              </a:rPr>
              <a:t>можуть</a:t>
            </a:r>
            <a:r>
              <a:rPr lang="ru-RU" sz="2400" dirty="0">
                <a:latin typeface="Times New Roman"/>
                <a:ea typeface="Calibri"/>
                <a:cs typeface="Times New Roman"/>
              </a:rPr>
              <a:t> </a:t>
            </a:r>
            <a:r>
              <a:rPr lang="ru-RU" sz="2400" dirty="0" err="1">
                <a:latin typeface="Times New Roman"/>
                <a:ea typeface="Calibri"/>
                <a:cs typeface="Times New Roman"/>
              </a:rPr>
              <a:t>поділятися</a:t>
            </a:r>
            <a:r>
              <a:rPr lang="ru-RU" sz="2400" dirty="0">
                <a:latin typeface="Times New Roman"/>
                <a:ea typeface="Calibri"/>
                <a:cs typeface="Times New Roman"/>
              </a:rPr>
              <a:t> на </a:t>
            </a:r>
            <a:r>
              <a:rPr lang="ru-RU" sz="2400" dirty="0" err="1">
                <a:latin typeface="Times New Roman"/>
                <a:ea typeface="Calibri"/>
                <a:cs typeface="Times New Roman"/>
              </a:rPr>
              <a:t>підрозділи</a:t>
            </a:r>
            <a:r>
              <a:rPr lang="ru-RU" sz="2400" dirty="0">
                <a:latin typeface="Times New Roman"/>
                <a:ea typeface="Calibri"/>
                <a:cs typeface="Times New Roman"/>
              </a:rPr>
              <a:t> (</a:t>
            </a:r>
            <a:r>
              <a:rPr lang="ru-RU" sz="2400" dirty="0" err="1">
                <a:latin typeface="Times New Roman"/>
                <a:ea typeface="Calibri"/>
                <a:cs typeface="Times New Roman"/>
              </a:rPr>
              <a:t>нумерація</a:t>
            </a:r>
            <a:r>
              <a:rPr lang="ru-RU" sz="2400" dirty="0">
                <a:latin typeface="Times New Roman"/>
                <a:ea typeface="Calibri"/>
                <a:cs typeface="Times New Roman"/>
              </a:rPr>
              <a:t> </a:t>
            </a:r>
            <a:r>
              <a:rPr lang="ru-RU" sz="2400" dirty="0" err="1">
                <a:latin typeface="Times New Roman"/>
                <a:ea typeface="Calibri"/>
                <a:cs typeface="Times New Roman"/>
              </a:rPr>
              <a:t>складається</a:t>
            </a:r>
            <a:r>
              <a:rPr lang="ru-RU" sz="2400" dirty="0">
                <a:latin typeface="Times New Roman"/>
                <a:ea typeface="Calibri"/>
                <a:cs typeface="Times New Roman"/>
              </a:rPr>
              <a:t> з номера </a:t>
            </a:r>
            <a:r>
              <a:rPr lang="ru-RU" sz="2400" dirty="0" err="1">
                <a:latin typeface="Times New Roman"/>
                <a:ea typeface="Calibri"/>
                <a:cs typeface="Times New Roman"/>
              </a:rPr>
              <a:t>розділу</a:t>
            </a:r>
            <a:r>
              <a:rPr lang="ru-RU" sz="2400" dirty="0">
                <a:latin typeface="Times New Roman"/>
                <a:ea typeface="Calibri"/>
                <a:cs typeface="Times New Roman"/>
              </a:rPr>
              <a:t> і порядкового номера </a:t>
            </a:r>
            <a:r>
              <a:rPr lang="ru-RU" sz="2400" dirty="0" err="1">
                <a:latin typeface="Times New Roman"/>
                <a:ea typeface="Calibri"/>
                <a:cs typeface="Times New Roman"/>
              </a:rPr>
              <a:t>підрозділу</a:t>
            </a:r>
            <a:r>
              <a:rPr lang="ru-RU" sz="2400" dirty="0">
                <a:latin typeface="Times New Roman"/>
                <a:ea typeface="Calibri"/>
                <a:cs typeface="Times New Roman"/>
              </a:rPr>
              <a:t>, </a:t>
            </a:r>
            <a:r>
              <a:rPr lang="ru-RU" sz="2400" dirty="0" err="1">
                <a:latin typeface="Times New Roman"/>
                <a:ea typeface="Calibri"/>
                <a:cs typeface="Times New Roman"/>
              </a:rPr>
              <a:t>відокремлених</a:t>
            </a:r>
            <a:r>
              <a:rPr lang="ru-RU" sz="2400" dirty="0">
                <a:latin typeface="Times New Roman"/>
                <a:ea typeface="Calibri"/>
                <a:cs typeface="Times New Roman"/>
              </a:rPr>
              <a:t> </a:t>
            </a:r>
            <a:r>
              <a:rPr lang="ru-RU" sz="2400" dirty="0" err="1">
                <a:latin typeface="Times New Roman"/>
                <a:ea typeface="Calibri"/>
                <a:cs typeface="Times New Roman"/>
              </a:rPr>
              <a:t>крапкою</a:t>
            </a:r>
            <a:r>
              <a:rPr lang="ru-RU" sz="2400" dirty="0">
                <a:latin typeface="Times New Roman"/>
                <a:ea typeface="Calibri"/>
                <a:cs typeface="Times New Roman"/>
              </a:rPr>
              <a:t>), </a:t>
            </a:r>
            <a:r>
              <a:rPr lang="ru-RU" sz="2400" dirty="0" err="1">
                <a:latin typeface="Times New Roman"/>
                <a:ea typeface="Calibri"/>
                <a:cs typeface="Times New Roman"/>
              </a:rPr>
              <a:t>пункти</a:t>
            </a:r>
            <a:r>
              <a:rPr lang="ru-RU" sz="2400" dirty="0">
                <a:latin typeface="Times New Roman"/>
                <a:ea typeface="Calibri"/>
                <a:cs typeface="Times New Roman"/>
              </a:rPr>
              <a:t> (</a:t>
            </a:r>
            <a:r>
              <a:rPr lang="ru-RU" sz="2400" dirty="0" err="1">
                <a:latin typeface="Times New Roman"/>
                <a:ea typeface="Calibri"/>
                <a:cs typeface="Times New Roman"/>
              </a:rPr>
              <a:t>нумерація</a:t>
            </a:r>
            <a:r>
              <a:rPr lang="ru-RU" sz="2400" dirty="0">
                <a:latin typeface="Times New Roman"/>
                <a:ea typeface="Calibri"/>
                <a:cs typeface="Times New Roman"/>
              </a:rPr>
              <a:t> - з номера </a:t>
            </a:r>
            <a:r>
              <a:rPr lang="ru-RU" sz="2400" dirty="0" err="1">
                <a:latin typeface="Times New Roman"/>
                <a:ea typeface="Calibri"/>
                <a:cs typeface="Times New Roman"/>
              </a:rPr>
              <a:t>розділу</a:t>
            </a:r>
            <a:r>
              <a:rPr lang="ru-RU" sz="2400" dirty="0">
                <a:latin typeface="Times New Roman"/>
                <a:ea typeface="Calibri"/>
                <a:cs typeface="Times New Roman"/>
              </a:rPr>
              <a:t>, порядкового номера </a:t>
            </a:r>
            <a:r>
              <a:rPr lang="ru-RU" sz="2400" dirty="0" err="1">
                <a:latin typeface="Times New Roman"/>
                <a:ea typeface="Calibri"/>
                <a:cs typeface="Times New Roman"/>
              </a:rPr>
              <a:t>підрозділу</a:t>
            </a:r>
            <a:r>
              <a:rPr lang="ru-RU" sz="2400" dirty="0">
                <a:latin typeface="Times New Roman"/>
                <a:ea typeface="Calibri"/>
                <a:cs typeface="Times New Roman"/>
              </a:rPr>
              <a:t> і порядкового номера пункту, </a:t>
            </a:r>
            <a:r>
              <a:rPr lang="ru-RU" sz="2400" dirty="0" err="1">
                <a:latin typeface="Times New Roman"/>
                <a:ea typeface="Calibri"/>
                <a:cs typeface="Times New Roman"/>
              </a:rPr>
              <a:t>відокремлених</a:t>
            </a:r>
            <a:r>
              <a:rPr lang="ru-RU" sz="2400" dirty="0">
                <a:latin typeface="Times New Roman"/>
                <a:ea typeface="Calibri"/>
                <a:cs typeface="Times New Roman"/>
              </a:rPr>
              <a:t> </a:t>
            </a:r>
            <a:r>
              <a:rPr lang="ru-RU" sz="2400" dirty="0" err="1">
                <a:latin typeface="Times New Roman"/>
                <a:ea typeface="Calibri"/>
                <a:cs typeface="Times New Roman"/>
              </a:rPr>
              <a:t>крапкою</a:t>
            </a:r>
            <a:r>
              <a:rPr lang="ru-RU" sz="2400" dirty="0">
                <a:latin typeface="Times New Roman"/>
                <a:ea typeface="Calibri"/>
                <a:cs typeface="Times New Roman"/>
              </a:rPr>
              <a:t>), </a:t>
            </a:r>
            <a:r>
              <a:rPr lang="ru-RU" sz="2400" dirty="0" err="1">
                <a:latin typeface="Times New Roman"/>
                <a:ea typeface="Calibri"/>
                <a:cs typeface="Times New Roman"/>
              </a:rPr>
              <a:t>підпункти</a:t>
            </a:r>
            <a:r>
              <a:rPr lang="ru-RU" sz="2400" dirty="0">
                <a:latin typeface="Times New Roman"/>
                <a:ea typeface="Calibri"/>
                <a:cs typeface="Times New Roman"/>
              </a:rPr>
              <a:t> (</a:t>
            </a:r>
            <a:r>
              <a:rPr lang="ru-RU" sz="2400" dirty="0" err="1">
                <a:latin typeface="Times New Roman"/>
                <a:ea typeface="Calibri"/>
                <a:cs typeface="Times New Roman"/>
              </a:rPr>
              <a:t>нумерація</a:t>
            </a:r>
            <a:r>
              <a:rPr lang="ru-RU" sz="2400" dirty="0">
                <a:latin typeface="Times New Roman"/>
                <a:ea typeface="Calibri"/>
                <a:cs typeface="Times New Roman"/>
              </a:rPr>
              <a:t> - з номера </a:t>
            </a:r>
            <a:r>
              <a:rPr lang="ru-RU" sz="2400" dirty="0" err="1">
                <a:latin typeface="Times New Roman"/>
                <a:ea typeface="Calibri"/>
                <a:cs typeface="Times New Roman"/>
              </a:rPr>
              <a:t>розділу</a:t>
            </a:r>
            <a:r>
              <a:rPr lang="ru-RU" sz="2400" dirty="0">
                <a:latin typeface="Times New Roman"/>
                <a:ea typeface="Calibri"/>
                <a:cs typeface="Times New Roman"/>
              </a:rPr>
              <a:t>, порядкового номера </a:t>
            </a:r>
            <a:r>
              <a:rPr lang="ru-RU" sz="2400" dirty="0" err="1">
                <a:latin typeface="Times New Roman"/>
                <a:ea typeface="Calibri"/>
                <a:cs typeface="Times New Roman"/>
              </a:rPr>
              <a:t>підрозділу</a:t>
            </a:r>
            <a:r>
              <a:rPr lang="ru-RU" sz="2400" dirty="0">
                <a:latin typeface="Times New Roman"/>
                <a:ea typeface="Calibri"/>
                <a:cs typeface="Times New Roman"/>
              </a:rPr>
              <a:t>, порядкового номера пункту і порядкового номера </a:t>
            </a:r>
            <a:r>
              <a:rPr lang="ru-RU" sz="2400" dirty="0" err="1">
                <a:latin typeface="Times New Roman"/>
                <a:ea typeface="Calibri"/>
                <a:cs typeface="Times New Roman"/>
              </a:rPr>
              <a:t>підпункту</a:t>
            </a:r>
            <a:r>
              <a:rPr lang="ru-RU" sz="2400" dirty="0">
                <a:latin typeface="Times New Roman"/>
                <a:ea typeface="Calibri"/>
                <a:cs typeface="Times New Roman"/>
              </a:rPr>
              <a:t>, </a:t>
            </a:r>
            <a:r>
              <a:rPr lang="ru-RU" sz="2400" dirty="0" err="1">
                <a:latin typeface="Times New Roman"/>
                <a:ea typeface="Calibri"/>
                <a:cs typeface="Times New Roman"/>
              </a:rPr>
              <a:t>відокремлених</a:t>
            </a:r>
            <a:r>
              <a:rPr lang="ru-RU" sz="2400" dirty="0">
                <a:latin typeface="Times New Roman"/>
                <a:ea typeface="Calibri"/>
                <a:cs typeface="Times New Roman"/>
              </a:rPr>
              <a:t> </a:t>
            </a:r>
            <a:r>
              <a:rPr lang="ru-RU" sz="2400" dirty="0" err="1">
                <a:latin typeface="Times New Roman"/>
                <a:ea typeface="Calibri"/>
                <a:cs typeface="Times New Roman"/>
              </a:rPr>
              <a:t>крапкою</a:t>
            </a:r>
            <a:r>
              <a:rPr lang="ru-RU" sz="2400" dirty="0">
                <a:latin typeface="Times New Roman"/>
                <a:ea typeface="Calibri"/>
                <a:cs typeface="Times New Roman"/>
              </a:rPr>
              <a:t>). </a:t>
            </a:r>
          </a:p>
          <a:p>
            <a:pPr indent="449580" algn="just">
              <a:lnSpc>
                <a:spcPct val="115000"/>
              </a:lnSpc>
              <a:spcAft>
                <a:spcPts val="1000"/>
              </a:spcAft>
            </a:pPr>
            <a:r>
              <a:rPr lang="ru-RU" sz="2400" dirty="0">
                <a:latin typeface="Times New Roman"/>
                <a:ea typeface="Calibri"/>
                <a:cs typeface="Times New Roman"/>
              </a:rPr>
              <a:t>		</a:t>
            </a:r>
            <a:r>
              <a:rPr lang="ru-RU" sz="2400" dirty="0" err="1">
                <a:latin typeface="Times New Roman"/>
                <a:ea typeface="Calibri"/>
                <a:cs typeface="Times New Roman"/>
              </a:rPr>
              <a:t>Розділи</a:t>
            </a:r>
            <a:r>
              <a:rPr lang="ru-RU" sz="2400" dirty="0">
                <a:latin typeface="Times New Roman"/>
                <a:ea typeface="Calibri"/>
                <a:cs typeface="Times New Roman"/>
              </a:rPr>
              <a:t>, </a:t>
            </a:r>
            <a:r>
              <a:rPr lang="ru-RU" sz="2400" dirty="0" err="1">
                <a:latin typeface="Times New Roman"/>
                <a:ea typeface="Calibri"/>
                <a:cs typeface="Times New Roman"/>
              </a:rPr>
              <a:t>підрозділи</a:t>
            </a:r>
            <a:r>
              <a:rPr lang="ru-RU" sz="2400" dirty="0">
                <a:latin typeface="Times New Roman"/>
                <a:ea typeface="Calibri"/>
                <a:cs typeface="Times New Roman"/>
              </a:rPr>
              <a:t>, </a:t>
            </a:r>
            <a:r>
              <a:rPr lang="ru-RU" sz="2400" dirty="0" err="1">
                <a:latin typeface="Times New Roman"/>
                <a:ea typeface="Calibri"/>
                <a:cs typeface="Times New Roman"/>
              </a:rPr>
              <a:t>пункти</a:t>
            </a:r>
            <a:r>
              <a:rPr lang="ru-RU" sz="2400" dirty="0">
                <a:latin typeface="Times New Roman"/>
                <a:ea typeface="Calibri"/>
                <a:cs typeface="Times New Roman"/>
              </a:rPr>
              <a:t> і </a:t>
            </a:r>
            <a:r>
              <a:rPr lang="ru-RU" sz="2400" dirty="0" err="1">
                <a:latin typeface="Times New Roman"/>
                <a:ea typeface="Calibri"/>
                <a:cs typeface="Times New Roman"/>
              </a:rPr>
              <a:t>підпункти</a:t>
            </a:r>
            <a:r>
              <a:rPr lang="ru-RU" sz="2400" dirty="0">
                <a:latin typeface="Times New Roman"/>
                <a:ea typeface="Calibri"/>
                <a:cs typeface="Times New Roman"/>
              </a:rPr>
              <a:t> 			</a:t>
            </a:r>
            <a:r>
              <a:rPr lang="ru-RU" sz="2400" dirty="0" err="1">
                <a:latin typeface="Times New Roman"/>
                <a:ea typeface="Calibri"/>
                <a:cs typeface="Times New Roman"/>
              </a:rPr>
              <a:t>нумеруються</a:t>
            </a:r>
            <a:r>
              <a:rPr lang="ru-RU" sz="2400" dirty="0">
                <a:latin typeface="Times New Roman"/>
                <a:ea typeface="Calibri"/>
                <a:cs typeface="Times New Roman"/>
              </a:rPr>
              <a:t> </a:t>
            </a:r>
            <a:r>
              <a:rPr lang="ru-RU" sz="2400" dirty="0" err="1">
                <a:latin typeface="Times New Roman"/>
                <a:ea typeface="Calibri"/>
                <a:cs typeface="Times New Roman"/>
              </a:rPr>
              <a:t>арабськими</a:t>
            </a:r>
            <a:r>
              <a:rPr lang="ru-RU" sz="2400" dirty="0">
                <a:latin typeface="Times New Roman"/>
                <a:ea typeface="Calibri"/>
                <a:cs typeface="Times New Roman"/>
              </a:rPr>
              <a:t> цифрами.</a:t>
            </a:r>
            <a:endParaRPr lang="ru-RU" sz="2400" dirty="0">
              <a:ea typeface="Calibri"/>
              <a:cs typeface="Times New Roman"/>
            </a:endParaRPr>
          </a:p>
        </p:txBody>
      </p:sp>
    </p:spTree>
    <p:extLst>
      <p:ext uri="{BB962C8B-B14F-4D97-AF65-F5344CB8AC3E}">
        <p14:creationId xmlns:p14="http://schemas.microsoft.com/office/powerpoint/2010/main" val="424986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0" y="-140886"/>
            <a:ext cx="9144000" cy="68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83568" y="332656"/>
            <a:ext cx="8003232" cy="5112568"/>
          </a:xfrm>
        </p:spPr>
        <p:txBody>
          <a:bodyPr>
            <a:noAutofit/>
          </a:bodyPr>
          <a:lstStyle/>
          <a:p>
            <a:pPr indent="450215" algn="l">
              <a:spcAft>
                <a:spcPts val="0"/>
              </a:spcAft>
            </a:pPr>
            <a:br>
              <a:rPr lang="ru-RU" sz="4000" dirty="0">
                <a:latin typeface="Times New Roman"/>
                <a:ea typeface="Calibri"/>
              </a:rPr>
            </a:br>
            <a:endParaRPr lang="ru-RU" sz="4000" dirty="0"/>
          </a:p>
        </p:txBody>
      </p:sp>
      <p:sp>
        <p:nvSpPr>
          <p:cNvPr id="3" name="Прямоугольник 2"/>
          <p:cNvSpPr/>
          <p:nvPr/>
        </p:nvSpPr>
        <p:spPr>
          <a:xfrm>
            <a:off x="899592" y="908720"/>
            <a:ext cx="7560840" cy="4777077"/>
          </a:xfrm>
          <a:prstGeom prst="rect">
            <a:avLst/>
          </a:prstGeom>
        </p:spPr>
        <p:txBody>
          <a:bodyPr wrap="square">
            <a:spAutoFit/>
          </a:bodyPr>
          <a:lstStyle/>
          <a:p>
            <a:pPr indent="449580" algn="just">
              <a:lnSpc>
                <a:spcPct val="115000"/>
              </a:lnSpc>
              <a:spcAft>
                <a:spcPts val="1000"/>
              </a:spcAft>
            </a:pPr>
            <a:r>
              <a:rPr lang="ru-RU" sz="2800" dirty="0">
                <a:latin typeface="Times New Roman"/>
                <a:ea typeface="Calibri"/>
                <a:cs typeface="Times New Roman"/>
              </a:rPr>
              <a:t>При </a:t>
            </a:r>
            <a:r>
              <a:rPr lang="ru-RU" sz="2800" dirty="0" err="1">
                <a:latin typeface="Times New Roman"/>
                <a:ea typeface="Calibri"/>
                <a:cs typeface="Times New Roman"/>
              </a:rPr>
              <a:t>нумерації</a:t>
            </a:r>
            <a:r>
              <a:rPr lang="ru-RU" sz="2800" dirty="0">
                <a:latin typeface="Times New Roman"/>
                <a:ea typeface="Calibri"/>
                <a:cs typeface="Times New Roman"/>
              </a:rPr>
              <a:t> формул і </a:t>
            </a:r>
            <a:r>
              <a:rPr lang="ru-RU" sz="2800" dirty="0" err="1">
                <a:latin typeface="Times New Roman"/>
                <a:ea typeface="Calibri"/>
                <a:cs typeface="Times New Roman"/>
              </a:rPr>
              <a:t>рисунків</a:t>
            </a:r>
            <a:r>
              <a:rPr lang="ru-RU" sz="2800" dirty="0">
                <a:latin typeface="Times New Roman"/>
                <a:ea typeface="Calibri"/>
                <a:cs typeface="Times New Roman"/>
              </a:rPr>
              <a:t> за </a:t>
            </a:r>
            <a:r>
              <a:rPr lang="ru-RU" sz="2800" dirty="0" err="1">
                <a:latin typeface="Times New Roman"/>
                <a:ea typeface="Calibri"/>
                <a:cs typeface="Times New Roman"/>
              </a:rPr>
              <a:t>наявності</a:t>
            </a:r>
            <a:r>
              <a:rPr lang="ru-RU" sz="2800" dirty="0">
                <a:latin typeface="Times New Roman"/>
                <a:ea typeface="Calibri"/>
                <a:cs typeface="Times New Roman"/>
              </a:rPr>
              <a:t> </a:t>
            </a:r>
            <a:r>
              <a:rPr lang="ru-RU" sz="2800" dirty="0" err="1">
                <a:latin typeface="Times New Roman"/>
                <a:ea typeface="Calibri"/>
                <a:cs typeface="Times New Roman"/>
              </a:rPr>
              <a:t>посилань</a:t>
            </a:r>
            <a:r>
              <a:rPr lang="ru-RU" sz="2800" dirty="0">
                <a:latin typeface="Times New Roman"/>
                <a:ea typeface="Calibri"/>
                <a:cs typeface="Times New Roman"/>
              </a:rPr>
              <a:t> на них у </a:t>
            </a:r>
            <a:r>
              <a:rPr lang="ru-RU" sz="2800" dirty="0" err="1">
                <a:latin typeface="Times New Roman"/>
                <a:ea typeface="Calibri"/>
                <a:cs typeface="Times New Roman"/>
              </a:rPr>
              <a:t>тексті</a:t>
            </a:r>
            <a:r>
              <a:rPr lang="ru-RU" sz="2800" dirty="0">
                <a:latin typeface="Times New Roman"/>
                <a:ea typeface="Calibri"/>
                <a:cs typeface="Times New Roman"/>
              </a:rPr>
              <a:t> </a:t>
            </a:r>
            <a:r>
              <a:rPr lang="ru-RU" sz="2800" dirty="0" err="1">
                <a:latin typeface="Times New Roman"/>
                <a:ea typeface="Calibri"/>
                <a:cs typeface="Times New Roman"/>
              </a:rPr>
              <a:t>дисертації</a:t>
            </a:r>
            <a:r>
              <a:rPr lang="ru-RU" sz="2800" dirty="0">
                <a:latin typeface="Times New Roman"/>
                <a:ea typeface="Calibri"/>
                <a:cs typeface="Times New Roman"/>
              </a:rPr>
              <a:t> </a:t>
            </a:r>
            <a:r>
              <a:rPr lang="ru-RU" sz="2800" dirty="0" err="1">
                <a:latin typeface="Times New Roman"/>
                <a:ea typeface="Calibri"/>
                <a:cs typeface="Times New Roman"/>
              </a:rPr>
              <a:t>проставляються</a:t>
            </a:r>
            <a:r>
              <a:rPr lang="ru-RU" sz="2800" dirty="0">
                <a:latin typeface="Times New Roman"/>
                <a:ea typeface="Calibri"/>
                <a:cs typeface="Times New Roman"/>
              </a:rPr>
              <a:t> через </a:t>
            </a:r>
            <a:r>
              <a:rPr lang="ru-RU" sz="2800" dirty="0" err="1">
                <a:latin typeface="Times New Roman"/>
                <a:ea typeface="Calibri"/>
                <a:cs typeface="Times New Roman"/>
              </a:rPr>
              <a:t>крапку</a:t>
            </a:r>
            <a:r>
              <a:rPr lang="ru-RU" sz="2800" dirty="0">
                <a:latin typeface="Times New Roman"/>
                <a:ea typeface="Calibri"/>
                <a:cs typeface="Times New Roman"/>
              </a:rPr>
              <a:t> номер </a:t>
            </a:r>
            <a:r>
              <a:rPr lang="ru-RU" sz="2800" dirty="0" err="1">
                <a:latin typeface="Times New Roman"/>
                <a:ea typeface="Calibri"/>
                <a:cs typeface="Times New Roman"/>
              </a:rPr>
              <a:t>розділу</a:t>
            </a:r>
            <a:r>
              <a:rPr lang="ru-RU" sz="2800" dirty="0">
                <a:latin typeface="Times New Roman"/>
                <a:ea typeface="Calibri"/>
                <a:cs typeface="Times New Roman"/>
              </a:rPr>
              <a:t> та номер </a:t>
            </a:r>
            <a:r>
              <a:rPr lang="ru-RU" sz="2800" dirty="0" err="1">
                <a:latin typeface="Times New Roman"/>
                <a:ea typeface="Calibri"/>
                <a:cs typeface="Times New Roman"/>
              </a:rPr>
              <a:t>формули</a:t>
            </a:r>
            <a:r>
              <a:rPr lang="ru-RU" sz="2800" dirty="0">
                <a:latin typeface="Times New Roman"/>
                <a:ea typeface="Calibri"/>
                <a:cs typeface="Times New Roman"/>
              </a:rPr>
              <a:t> (рисунка). </a:t>
            </a:r>
          </a:p>
          <a:p>
            <a:pPr indent="449580" algn="just">
              <a:lnSpc>
                <a:spcPct val="115000"/>
              </a:lnSpc>
              <a:spcAft>
                <a:spcPts val="1000"/>
              </a:spcAft>
            </a:pPr>
            <a:r>
              <a:rPr lang="ru-RU" sz="2800" b="1" dirty="0">
                <a:solidFill>
                  <a:srgbClr val="C00000"/>
                </a:solidFill>
                <a:latin typeface="Times New Roman"/>
                <a:ea typeface="Calibri"/>
                <a:cs typeface="Times New Roman"/>
              </a:rPr>
              <a:t>Формула,</a:t>
            </a:r>
            <a:r>
              <a:rPr lang="ru-RU" sz="2800" dirty="0">
                <a:latin typeface="Times New Roman"/>
                <a:ea typeface="Calibri"/>
                <a:cs typeface="Times New Roman"/>
              </a:rPr>
              <a:t> </a:t>
            </a:r>
            <a:r>
              <a:rPr lang="ru-RU" sz="2800" dirty="0" err="1">
                <a:latin typeface="Times New Roman"/>
                <a:ea typeface="Calibri"/>
                <a:cs typeface="Times New Roman"/>
              </a:rPr>
              <a:t>що</a:t>
            </a:r>
            <a:r>
              <a:rPr lang="ru-RU" sz="2800" dirty="0">
                <a:latin typeface="Times New Roman"/>
                <a:ea typeface="Calibri"/>
                <a:cs typeface="Times New Roman"/>
              </a:rPr>
              <a:t> </a:t>
            </a:r>
            <a:r>
              <a:rPr lang="ru-RU" sz="2800" dirty="0" err="1">
                <a:latin typeface="Times New Roman"/>
                <a:ea typeface="Calibri"/>
                <a:cs typeface="Times New Roman"/>
              </a:rPr>
              <a:t>нумерується</a:t>
            </a:r>
            <a:r>
              <a:rPr lang="ru-RU" sz="2800" dirty="0">
                <a:latin typeface="Times New Roman"/>
                <a:ea typeface="Calibri"/>
                <a:cs typeface="Times New Roman"/>
              </a:rPr>
              <a:t>, наводиться </a:t>
            </a:r>
            <a:r>
              <a:rPr lang="ru-RU" sz="2800" dirty="0" err="1">
                <a:latin typeface="Times New Roman"/>
                <a:ea typeface="Calibri"/>
                <a:cs typeface="Times New Roman"/>
              </a:rPr>
              <a:t>посередині</a:t>
            </a:r>
            <a:r>
              <a:rPr lang="ru-RU" sz="2800" dirty="0">
                <a:latin typeface="Times New Roman"/>
                <a:ea typeface="Calibri"/>
                <a:cs typeface="Times New Roman"/>
              </a:rPr>
              <a:t> нового рядка (</a:t>
            </a:r>
            <a:r>
              <a:rPr lang="ru-RU" sz="2800" dirty="0" err="1">
                <a:latin typeface="Times New Roman"/>
                <a:ea typeface="Calibri"/>
                <a:cs typeface="Times New Roman"/>
              </a:rPr>
              <a:t>нумерація</a:t>
            </a:r>
            <a:r>
              <a:rPr lang="ru-RU" sz="2800" dirty="0">
                <a:latin typeface="Times New Roman"/>
                <a:ea typeface="Calibri"/>
                <a:cs typeface="Times New Roman"/>
              </a:rPr>
              <a:t> - з правого боку в дужках). </a:t>
            </a:r>
          </a:p>
          <a:p>
            <a:pPr indent="449580" algn="just">
              <a:lnSpc>
                <a:spcPct val="115000"/>
              </a:lnSpc>
              <a:spcAft>
                <a:spcPts val="1000"/>
              </a:spcAft>
            </a:pPr>
            <a:r>
              <a:rPr lang="ru-RU" sz="2800" dirty="0">
                <a:latin typeface="Times New Roman"/>
                <a:ea typeface="Calibri"/>
                <a:cs typeface="Times New Roman"/>
              </a:rPr>
              <a:t>		Номер та </a:t>
            </a:r>
            <a:r>
              <a:rPr lang="ru-RU" sz="2800" dirty="0" err="1">
                <a:latin typeface="Times New Roman"/>
                <a:ea typeface="Calibri"/>
                <a:cs typeface="Times New Roman"/>
              </a:rPr>
              <a:t>назва</a:t>
            </a:r>
            <a:r>
              <a:rPr lang="ru-RU" sz="2800" dirty="0">
                <a:latin typeface="Times New Roman"/>
                <a:ea typeface="Calibri"/>
                <a:cs typeface="Times New Roman"/>
              </a:rPr>
              <a:t> рисунка </a:t>
            </a:r>
            <a:r>
              <a:rPr lang="ru-RU" sz="2800" dirty="0" err="1">
                <a:latin typeface="Times New Roman"/>
                <a:ea typeface="Calibri"/>
                <a:cs typeface="Times New Roman"/>
              </a:rPr>
              <a:t>наводяться</a:t>
            </a:r>
            <a:r>
              <a:rPr lang="ru-RU" sz="2800" dirty="0">
                <a:latin typeface="Times New Roman"/>
                <a:ea typeface="Calibri"/>
                <a:cs typeface="Times New Roman"/>
              </a:rPr>
              <a:t> 			</a:t>
            </a:r>
            <a:r>
              <a:rPr lang="ru-RU" sz="2800" dirty="0" err="1">
                <a:latin typeface="Times New Roman"/>
                <a:ea typeface="Calibri"/>
                <a:cs typeface="Times New Roman"/>
              </a:rPr>
              <a:t>знизу</a:t>
            </a:r>
            <a:r>
              <a:rPr lang="ru-RU" sz="2800" dirty="0">
                <a:latin typeface="Times New Roman"/>
                <a:ea typeface="Calibri"/>
                <a:cs typeface="Times New Roman"/>
              </a:rPr>
              <a:t>/з правого боку рисунка.</a:t>
            </a:r>
            <a:endParaRPr lang="ru-RU" sz="2800" dirty="0">
              <a:ea typeface="Calibri"/>
              <a:cs typeface="Times New Roman"/>
            </a:endParaRPr>
          </a:p>
        </p:txBody>
      </p:sp>
    </p:spTree>
    <p:extLst>
      <p:ext uri="{BB962C8B-B14F-4D97-AF65-F5344CB8AC3E}">
        <p14:creationId xmlns:p14="http://schemas.microsoft.com/office/powerpoint/2010/main" val="483915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899592" y="274638"/>
            <a:ext cx="8064896" cy="6250706"/>
          </a:xfrm>
        </p:spPr>
        <p:txBody>
          <a:bodyPr>
            <a:normAutofit/>
          </a:bodyPr>
          <a:lstStyle/>
          <a:p>
            <a:pPr indent="449580" algn="l">
              <a:lnSpc>
                <a:spcPct val="115000"/>
              </a:lnSpc>
              <a:spcAft>
                <a:spcPts val="1000"/>
              </a:spcAft>
            </a:pPr>
            <a:r>
              <a:rPr lang="ru-RU" sz="2400" dirty="0">
                <a:latin typeface="Times New Roman"/>
                <a:ea typeface="Calibri"/>
                <a:cs typeface="Times New Roman"/>
              </a:rPr>
              <a:t>    </a:t>
            </a:r>
            <a:r>
              <a:rPr lang="ru-RU" sz="2400" b="1" dirty="0">
                <a:solidFill>
                  <a:srgbClr val="C00000"/>
                </a:solidFill>
                <a:latin typeface="Times New Roman"/>
                <a:ea typeface="Calibri"/>
                <a:cs typeface="Times New Roman"/>
              </a:rPr>
              <a:t>У </a:t>
            </a:r>
            <a:r>
              <a:rPr lang="ru-RU" sz="2400" b="1" dirty="0" err="1">
                <a:solidFill>
                  <a:srgbClr val="C00000"/>
                </a:solidFill>
                <a:latin typeface="Times New Roman"/>
                <a:ea typeface="Calibri"/>
                <a:cs typeface="Times New Roman"/>
              </a:rPr>
              <a:t>висновках</a:t>
            </a:r>
            <a:r>
              <a:rPr lang="ru-RU" sz="2400" b="1" dirty="0">
                <a:solidFill>
                  <a:srgbClr val="C00000"/>
                </a:solidFill>
                <a:latin typeface="Times New Roman"/>
                <a:ea typeface="Calibri"/>
                <a:cs typeface="Times New Roman"/>
              </a:rPr>
              <a:t> </a:t>
            </a:r>
            <a:r>
              <a:rPr lang="ru-RU" sz="2400" dirty="0" err="1">
                <a:latin typeface="Times New Roman"/>
                <a:ea typeface="Calibri"/>
                <a:cs typeface="Times New Roman"/>
              </a:rPr>
              <a:t>викладаються</a:t>
            </a:r>
            <a:r>
              <a:rPr lang="ru-RU" sz="2400" dirty="0">
                <a:latin typeface="Times New Roman"/>
                <a:ea typeface="Calibri"/>
                <a:cs typeface="Times New Roman"/>
              </a:rPr>
              <a:t> </a:t>
            </a:r>
            <a:r>
              <a:rPr lang="ru-RU" sz="2400" dirty="0" err="1">
                <a:latin typeface="Times New Roman"/>
                <a:ea typeface="Calibri"/>
                <a:cs typeface="Times New Roman"/>
              </a:rPr>
              <a:t>найбільш</a:t>
            </a:r>
            <a:r>
              <a:rPr lang="ru-RU" sz="2400" dirty="0">
                <a:latin typeface="Times New Roman"/>
                <a:ea typeface="Calibri"/>
                <a:cs typeface="Times New Roman"/>
              </a:rPr>
              <a:t> </a:t>
            </a:r>
            <a:r>
              <a:rPr lang="ru-RU" sz="2400" dirty="0" err="1">
                <a:latin typeface="Times New Roman"/>
                <a:ea typeface="Calibri"/>
                <a:cs typeface="Times New Roman"/>
              </a:rPr>
              <a:t>важливі</a:t>
            </a:r>
            <a:r>
              <a:rPr lang="ru-RU" sz="2400" dirty="0">
                <a:latin typeface="Times New Roman"/>
                <a:ea typeface="Calibri"/>
                <a:cs typeface="Times New Roman"/>
              </a:rPr>
              <a:t> </a:t>
            </a:r>
            <a:r>
              <a:rPr lang="ru-RU" sz="2400" dirty="0" err="1">
                <a:latin typeface="Times New Roman"/>
                <a:ea typeface="Calibri"/>
                <a:cs typeface="Times New Roman"/>
              </a:rPr>
              <a:t>наукові</a:t>
            </a:r>
            <a:r>
              <a:rPr lang="ru-RU" sz="2400" dirty="0">
                <a:latin typeface="Times New Roman"/>
                <a:ea typeface="Calibri"/>
                <a:cs typeface="Times New Roman"/>
              </a:rPr>
              <a:t> та </a:t>
            </a:r>
            <a:r>
              <a:rPr lang="ru-RU" sz="2400" dirty="0" err="1">
                <a:latin typeface="Times New Roman"/>
                <a:ea typeface="Calibri"/>
                <a:cs typeface="Times New Roman"/>
              </a:rPr>
              <a:t>практичні</a:t>
            </a:r>
            <a:r>
              <a:rPr lang="ru-RU" sz="2400" dirty="0">
                <a:latin typeface="Times New Roman"/>
                <a:ea typeface="Calibri"/>
                <a:cs typeface="Times New Roman"/>
              </a:rPr>
              <a:t> </a:t>
            </a:r>
            <a:r>
              <a:rPr lang="ru-RU" sz="2400" dirty="0" err="1">
                <a:latin typeface="Times New Roman"/>
                <a:ea typeface="Calibri"/>
                <a:cs typeface="Times New Roman"/>
              </a:rPr>
              <a:t>результати</a:t>
            </a:r>
            <a:r>
              <a:rPr lang="ru-RU" sz="2400" dirty="0">
                <a:latin typeface="Times New Roman"/>
                <a:ea typeface="Calibri"/>
                <a:cs typeface="Times New Roman"/>
              </a:rPr>
              <a:t> </a:t>
            </a:r>
            <a:r>
              <a:rPr lang="ru-RU" sz="2400" dirty="0" err="1">
                <a:latin typeface="Times New Roman"/>
                <a:ea typeface="Calibri"/>
                <a:cs typeface="Times New Roman"/>
              </a:rPr>
              <a:t>дисертації</a:t>
            </a:r>
            <a:r>
              <a:rPr lang="ru-RU" sz="2400" dirty="0">
                <a:latin typeface="Times New Roman"/>
                <a:ea typeface="Calibri"/>
                <a:cs typeface="Times New Roman"/>
              </a:rPr>
              <a:t>, </a:t>
            </a:r>
            <a:r>
              <a:rPr lang="ru-RU" sz="2400" dirty="0" err="1">
                <a:latin typeface="Times New Roman"/>
                <a:ea typeface="Calibri"/>
                <a:cs typeface="Times New Roman"/>
              </a:rPr>
              <a:t>вказуються</a:t>
            </a:r>
            <a:r>
              <a:rPr lang="ru-RU" sz="2400" dirty="0">
                <a:latin typeface="Times New Roman"/>
                <a:ea typeface="Calibri"/>
                <a:cs typeface="Times New Roman"/>
              </a:rPr>
              <a:t> </a:t>
            </a:r>
            <a:r>
              <a:rPr lang="ru-RU" sz="2400" dirty="0" err="1">
                <a:latin typeface="Times New Roman"/>
                <a:ea typeface="Calibri"/>
                <a:cs typeface="Times New Roman"/>
              </a:rPr>
              <a:t>наукові</a:t>
            </a:r>
            <a:r>
              <a:rPr lang="ru-RU" sz="2400" dirty="0">
                <a:latin typeface="Times New Roman"/>
                <a:ea typeface="Calibri"/>
                <a:cs typeface="Times New Roman"/>
              </a:rPr>
              <a:t> </a:t>
            </a:r>
            <a:r>
              <a:rPr lang="ru-RU" sz="2400" dirty="0" err="1">
                <a:latin typeface="Times New Roman"/>
                <a:ea typeface="Calibri"/>
                <a:cs typeface="Times New Roman"/>
              </a:rPr>
              <a:t>проблеми</a:t>
            </a:r>
            <a:r>
              <a:rPr lang="ru-RU" sz="2400" dirty="0">
                <a:latin typeface="Times New Roman"/>
                <a:ea typeface="Calibri"/>
                <a:cs typeface="Times New Roman"/>
              </a:rPr>
              <a:t>, для </a:t>
            </a:r>
            <a:r>
              <a:rPr lang="ru-RU" sz="2400" dirty="0" err="1">
                <a:latin typeface="Times New Roman"/>
                <a:ea typeface="Calibri"/>
                <a:cs typeface="Times New Roman"/>
              </a:rPr>
              <a:t>розв’язання</a:t>
            </a:r>
            <a:r>
              <a:rPr lang="ru-RU" sz="2400" dirty="0">
                <a:latin typeface="Times New Roman"/>
                <a:ea typeface="Calibri"/>
                <a:cs typeface="Times New Roman"/>
              </a:rPr>
              <a:t> </a:t>
            </a:r>
            <a:r>
              <a:rPr lang="ru-RU" sz="2400" dirty="0" err="1">
                <a:latin typeface="Times New Roman"/>
                <a:ea typeface="Calibri"/>
                <a:cs typeface="Times New Roman"/>
              </a:rPr>
              <a:t>яких</a:t>
            </a:r>
            <a:r>
              <a:rPr lang="ru-RU" sz="2400" dirty="0">
                <a:latin typeface="Times New Roman"/>
                <a:ea typeface="Calibri"/>
                <a:cs typeface="Times New Roman"/>
              </a:rPr>
              <a:t> </a:t>
            </a:r>
            <a:r>
              <a:rPr lang="ru-RU" sz="2400" dirty="0" err="1">
                <a:latin typeface="Times New Roman"/>
                <a:ea typeface="Calibri"/>
                <a:cs typeface="Times New Roman"/>
              </a:rPr>
              <a:t>можуть</a:t>
            </a:r>
            <a:r>
              <a:rPr lang="ru-RU" sz="2400" dirty="0">
                <a:latin typeface="Times New Roman"/>
                <a:ea typeface="Calibri"/>
                <a:cs typeface="Times New Roman"/>
              </a:rPr>
              <a:t> бути </a:t>
            </a:r>
            <a:r>
              <a:rPr lang="ru-RU" sz="2400" dirty="0" err="1">
                <a:latin typeface="Times New Roman"/>
                <a:ea typeface="Calibri"/>
                <a:cs typeface="Times New Roman"/>
              </a:rPr>
              <a:t>застосовані</a:t>
            </a:r>
            <a:r>
              <a:rPr lang="ru-RU" sz="2400" dirty="0">
                <a:latin typeface="Times New Roman"/>
                <a:ea typeface="Calibri"/>
                <a:cs typeface="Times New Roman"/>
              </a:rPr>
              <a:t> </a:t>
            </a:r>
            <a:r>
              <a:rPr lang="ru-RU" sz="2400" dirty="0" err="1">
                <a:latin typeface="Times New Roman"/>
                <a:ea typeface="Calibri"/>
                <a:cs typeface="Times New Roman"/>
              </a:rPr>
              <a:t>результати</a:t>
            </a:r>
            <a:r>
              <a:rPr lang="ru-RU" sz="2400" dirty="0">
                <a:latin typeface="Times New Roman"/>
                <a:ea typeface="Calibri"/>
                <a:cs typeface="Times New Roman"/>
              </a:rPr>
              <a:t> </a:t>
            </a:r>
            <a:r>
              <a:rPr lang="ru-RU" sz="2400" dirty="0" err="1">
                <a:latin typeface="Times New Roman"/>
                <a:ea typeface="Calibri"/>
                <a:cs typeface="Times New Roman"/>
              </a:rPr>
              <a:t>дослідження</a:t>
            </a:r>
            <a:r>
              <a:rPr lang="ru-RU" sz="2400" dirty="0">
                <a:latin typeface="Times New Roman"/>
                <a:ea typeface="Calibri"/>
                <a:cs typeface="Times New Roman"/>
              </a:rPr>
              <a:t>, а </a:t>
            </a:r>
            <a:r>
              <a:rPr lang="ru-RU" sz="2400" dirty="0" err="1">
                <a:latin typeface="Times New Roman"/>
                <a:ea typeface="Calibri"/>
                <a:cs typeface="Times New Roman"/>
              </a:rPr>
              <a:t>також</a:t>
            </a:r>
            <a:r>
              <a:rPr lang="ru-RU" sz="2400" dirty="0">
                <a:latin typeface="Times New Roman"/>
                <a:ea typeface="Calibri"/>
                <a:cs typeface="Times New Roman"/>
              </a:rPr>
              <a:t> </a:t>
            </a:r>
            <a:r>
              <a:rPr lang="ru-RU" sz="2400" dirty="0" err="1">
                <a:latin typeface="Times New Roman"/>
                <a:ea typeface="Calibri"/>
                <a:cs typeface="Times New Roman"/>
              </a:rPr>
              <a:t>можливі</a:t>
            </a:r>
            <a:r>
              <a:rPr lang="ru-RU" sz="2400" dirty="0">
                <a:latin typeface="Times New Roman"/>
                <a:ea typeface="Calibri"/>
                <a:cs typeface="Times New Roman"/>
              </a:rPr>
              <a:t> </a:t>
            </a:r>
            <a:r>
              <a:rPr lang="ru-RU" sz="2400" dirty="0" err="1">
                <a:latin typeface="Times New Roman"/>
                <a:ea typeface="Calibri"/>
                <a:cs typeface="Times New Roman"/>
              </a:rPr>
              <a:t>напрями</a:t>
            </a:r>
            <a:r>
              <a:rPr lang="ru-RU" sz="2400" dirty="0">
                <a:latin typeface="Times New Roman"/>
                <a:ea typeface="Calibri"/>
                <a:cs typeface="Times New Roman"/>
              </a:rPr>
              <a:t> </a:t>
            </a:r>
            <a:r>
              <a:rPr lang="ru-RU" sz="2400" dirty="0" err="1">
                <a:latin typeface="Times New Roman"/>
                <a:ea typeface="Calibri"/>
                <a:cs typeface="Times New Roman"/>
              </a:rPr>
              <a:t>продовження</a:t>
            </a:r>
            <a:r>
              <a:rPr lang="ru-RU" sz="2400" dirty="0">
                <a:latin typeface="Times New Roman"/>
                <a:ea typeface="Calibri"/>
                <a:cs typeface="Times New Roman"/>
              </a:rPr>
              <a:t> </a:t>
            </a:r>
            <a:r>
              <a:rPr lang="ru-RU" sz="2400" dirty="0" err="1">
                <a:latin typeface="Times New Roman"/>
                <a:ea typeface="Calibri"/>
                <a:cs typeface="Times New Roman"/>
              </a:rPr>
              <a:t>досліджень</a:t>
            </a:r>
            <a:r>
              <a:rPr lang="ru-RU" sz="2400" dirty="0">
                <a:latin typeface="Times New Roman"/>
                <a:ea typeface="Calibri"/>
                <a:cs typeface="Times New Roman"/>
              </a:rPr>
              <a:t> за тематикою </a:t>
            </a:r>
            <a:r>
              <a:rPr lang="ru-RU" sz="2400" dirty="0" err="1">
                <a:latin typeface="Times New Roman"/>
                <a:ea typeface="Calibri"/>
                <a:cs typeface="Times New Roman"/>
              </a:rPr>
              <a:t>дисертації</a:t>
            </a:r>
            <a:r>
              <a:rPr lang="ru-RU" sz="2400" dirty="0">
                <a:latin typeface="Times New Roman"/>
                <a:ea typeface="Calibri"/>
                <a:cs typeface="Times New Roman"/>
              </a:rPr>
              <a:t>.</a:t>
            </a:r>
            <a:br>
              <a:rPr lang="ru-RU" sz="1600" dirty="0">
                <a:ea typeface="Calibri"/>
                <a:cs typeface="Times New Roman"/>
              </a:rPr>
            </a:br>
            <a:r>
              <a:rPr lang="ru-RU" sz="1600" dirty="0">
                <a:ea typeface="Calibri"/>
                <a:cs typeface="Times New Roman"/>
              </a:rPr>
              <a:t>	</a:t>
            </a:r>
            <a:r>
              <a:rPr lang="ru-RU" sz="2400" dirty="0">
                <a:latin typeface="Times New Roman"/>
                <a:ea typeface="Calibri"/>
                <a:cs typeface="Times New Roman"/>
              </a:rPr>
              <a:t>За </a:t>
            </a:r>
            <a:r>
              <a:rPr lang="ru-RU" sz="2400" dirty="0" err="1">
                <a:latin typeface="Times New Roman"/>
                <a:ea typeface="Calibri"/>
                <a:cs typeface="Times New Roman"/>
              </a:rPr>
              <a:t>наявності</a:t>
            </a:r>
            <a:r>
              <a:rPr lang="ru-RU" sz="2400" dirty="0">
                <a:latin typeface="Times New Roman"/>
                <a:ea typeface="Calibri"/>
                <a:cs typeface="Times New Roman"/>
              </a:rPr>
              <a:t> практичного </a:t>
            </a:r>
            <a:r>
              <a:rPr lang="ru-RU" sz="2400" dirty="0" err="1">
                <a:latin typeface="Times New Roman"/>
                <a:ea typeface="Calibri"/>
                <a:cs typeface="Times New Roman"/>
              </a:rPr>
              <a:t>значення</a:t>
            </a:r>
            <a:r>
              <a:rPr lang="ru-RU" sz="2400" dirty="0">
                <a:latin typeface="Times New Roman"/>
                <a:ea typeface="Calibri"/>
                <a:cs typeface="Times New Roman"/>
              </a:rPr>
              <a:t> </a:t>
            </a:r>
            <a:r>
              <a:rPr lang="ru-RU" sz="2400" dirty="0" err="1">
                <a:latin typeface="Times New Roman"/>
                <a:ea typeface="Calibri"/>
                <a:cs typeface="Times New Roman"/>
              </a:rPr>
              <a:t>отриманих</a:t>
            </a:r>
            <a:r>
              <a:rPr lang="ru-RU" sz="2400" dirty="0">
                <a:latin typeface="Times New Roman"/>
                <a:ea typeface="Calibri"/>
                <a:cs typeface="Times New Roman"/>
              </a:rPr>
              <a:t> </a:t>
            </a:r>
            <a:r>
              <a:rPr lang="ru-RU" sz="2400" dirty="0" err="1">
                <a:latin typeface="Times New Roman"/>
                <a:ea typeface="Calibri"/>
                <a:cs typeface="Times New Roman"/>
              </a:rPr>
              <a:t>результатів</a:t>
            </a:r>
            <a:r>
              <a:rPr lang="ru-RU" sz="2400" dirty="0">
                <a:latin typeface="Times New Roman"/>
                <a:ea typeface="Calibri"/>
                <a:cs typeface="Times New Roman"/>
              </a:rPr>
              <a:t> </a:t>
            </a:r>
            <a:r>
              <a:rPr lang="ru-RU" sz="2400" dirty="0" err="1">
                <a:latin typeface="Times New Roman"/>
                <a:ea typeface="Calibri"/>
                <a:cs typeface="Times New Roman"/>
              </a:rPr>
              <a:t>надаються</a:t>
            </a:r>
            <a:r>
              <a:rPr lang="ru-RU" sz="2400" dirty="0">
                <a:latin typeface="Times New Roman"/>
                <a:ea typeface="Calibri"/>
                <a:cs typeface="Times New Roman"/>
              </a:rPr>
              <a:t> </a:t>
            </a:r>
            <a:r>
              <a:rPr lang="ru-RU" sz="2400" dirty="0" err="1">
                <a:latin typeface="Times New Roman"/>
                <a:ea typeface="Calibri"/>
                <a:cs typeface="Times New Roman"/>
              </a:rPr>
              <a:t>відомості</a:t>
            </a:r>
            <a:r>
              <a:rPr lang="ru-RU" sz="2400" dirty="0">
                <a:latin typeface="Times New Roman"/>
                <a:ea typeface="Calibri"/>
                <a:cs typeface="Times New Roman"/>
              </a:rPr>
              <a:t> про </a:t>
            </a:r>
            <a:r>
              <a:rPr lang="ru-RU" sz="2400" dirty="0" err="1">
                <a:latin typeface="Times New Roman"/>
                <a:ea typeface="Calibri"/>
                <a:cs typeface="Times New Roman"/>
              </a:rPr>
              <a:t>використання</a:t>
            </a:r>
            <a:r>
              <a:rPr lang="ru-RU" sz="2400" dirty="0">
                <a:latin typeface="Times New Roman"/>
                <a:ea typeface="Calibri"/>
                <a:cs typeface="Times New Roman"/>
              </a:rPr>
              <a:t> </a:t>
            </a:r>
            <a:r>
              <a:rPr lang="ru-RU" sz="2400" dirty="0" err="1">
                <a:latin typeface="Times New Roman"/>
                <a:ea typeface="Calibri"/>
                <a:cs typeface="Times New Roman"/>
              </a:rPr>
              <a:t>результатів</a:t>
            </a:r>
            <a:r>
              <a:rPr lang="ru-RU" sz="2400" dirty="0">
                <a:latin typeface="Times New Roman"/>
                <a:ea typeface="Calibri"/>
                <a:cs typeface="Times New Roman"/>
              </a:rPr>
              <a:t> </a:t>
            </a:r>
            <a:r>
              <a:rPr lang="ru-RU" sz="2400" dirty="0" err="1">
                <a:latin typeface="Times New Roman"/>
                <a:ea typeface="Calibri"/>
                <a:cs typeface="Times New Roman"/>
              </a:rPr>
              <a:t>досліджень</a:t>
            </a:r>
            <a:r>
              <a:rPr lang="ru-RU" sz="2400" dirty="0">
                <a:latin typeface="Times New Roman"/>
                <a:ea typeface="Calibri"/>
                <a:cs typeface="Times New Roman"/>
              </a:rPr>
              <a:t> </a:t>
            </a:r>
            <a:r>
              <a:rPr lang="ru-RU" sz="2400" dirty="0" err="1">
                <a:latin typeface="Times New Roman"/>
                <a:ea typeface="Calibri"/>
                <a:cs typeface="Times New Roman"/>
              </a:rPr>
              <a:t>або</a:t>
            </a:r>
            <a:r>
              <a:rPr lang="ru-RU" sz="2400" dirty="0">
                <a:latin typeface="Times New Roman"/>
                <a:ea typeface="Calibri"/>
                <a:cs typeface="Times New Roman"/>
              </a:rPr>
              <a:t> </a:t>
            </a:r>
            <a:r>
              <a:rPr lang="ru-RU" sz="2400" dirty="0" err="1">
                <a:latin typeface="Times New Roman"/>
                <a:ea typeface="Calibri"/>
                <a:cs typeface="Times New Roman"/>
              </a:rPr>
              <a:t>рекомендації</a:t>
            </a:r>
            <a:r>
              <a:rPr lang="ru-RU" sz="2400" dirty="0">
                <a:latin typeface="Times New Roman"/>
                <a:ea typeface="Calibri"/>
                <a:cs typeface="Times New Roman"/>
              </a:rPr>
              <a:t> </a:t>
            </a:r>
            <a:r>
              <a:rPr lang="ru-RU" sz="2400" dirty="0" err="1">
                <a:latin typeface="Times New Roman"/>
                <a:ea typeface="Calibri"/>
                <a:cs typeface="Times New Roman"/>
              </a:rPr>
              <a:t>щодо</a:t>
            </a:r>
            <a:r>
              <a:rPr lang="ru-RU" sz="2400" dirty="0">
                <a:latin typeface="Times New Roman"/>
                <a:ea typeface="Calibri"/>
                <a:cs typeface="Times New Roman"/>
              </a:rPr>
              <a:t> </a:t>
            </a:r>
            <a:r>
              <a:rPr lang="ru-RU" sz="2400" dirty="0" err="1">
                <a:latin typeface="Times New Roman"/>
                <a:ea typeface="Calibri"/>
                <a:cs typeface="Times New Roman"/>
              </a:rPr>
              <a:t>їх</a:t>
            </a:r>
            <a:r>
              <a:rPr lang="ru-RU" sz="2400" dirty="0">
                <a:latin typeface="Times New Roman"/>
                <a:ea typeface="Calibri"/>
                <a:cs typeface="Times New Roman"/>
              </a:rPr>
              <a:t> </a:t>
            </a:r>
            <a:r>
              <a:rPr lang="ru-RU" sz="2400" dirty="0" err="1">
                <a:latin typeface="Times New Roman"/>
                <a:ea typeface="Calibri"/>
                <a:cs typeface="Times New Roman"/>
              </a:rPr>
              <a:t>використання</a:t>
            </a:r>
            <a:r>
              <a:rPr lang="ru-RU" sz="2400" dirty="0">
                <a:latin typeface="Times New Roman"/>
                <a:ea typeface="Calibri"/>
                <a:cs typeface="Times New Roman"/>
              </a:rPr>
              <a:t>. </a:t>
            </a:r>
            <a:br>
              <a:rPr lang="ru-RU" sz="2400" dirty="0">
                <a:latin typeface="Times New Roman"/>
                <a:ea typeface="Calibri"/>
                <a:cs typeface="Times New Roman"/>
              </a:rPr>
            </a:br>
            <a:r>
              <a:rPr lang="ru-RU" sz="2400" dirty="0">
                <a:latin typeface="Times New Roman"/>
                <a:ea typeface="Calibri"/>
                <a:cs typeface="Times New Roman"/>
              </a:rPr>
              <a:t>	У </a:t>
            </a:r>
            <a:r>
              <a:rPr lang="ru-RU" sz="2400" dirty="0" err="1">
                <a:latin typeface="Times New Roman"/>
                <a:ea typeface="Calibri"/>
                <a:cs typeface="Times New Roman"/>
              </a:rPr>
              <a:t>разі</a:t>
            </a:r>
            <a:r>
              <a:rPr lang="ru-RU" sz="2400" dirty="0">
                <a:latin typeface="Times New Roman"/>
                <a:ea typeface="Calibri"/>
                <a:cs typeface="Times New Roman"/>
              </a:rPr>
              <a:t> </a:t>
            </a:r>
            <a:r>
              <a:rPr lang="ru-RU" sz="2400" dirty="0" err="1">
                <a:latin typeface="Times New Roman"/>
                <a:ea typeface="Calibri"/>
                <a:cs typeface="Times New Roman"/>
              </a:rPr>
              <a:t>якщо</a:t>
            </a:r>
            <a:r>
              <a:rPr lang="ru-RU" sz="2400" dirty="0">
                <a:latin typeface="Times New Roman"/>
                <a:ea typeface="Calibri"/>
                <a:cs typeface="Times New Roman"/>
              </a:rPr>
              <a:t> </a:t>
            </a:r>
            <a:r>
              <a:rPr lang="ru-RU" sz="2400" dirty="0" err="1">
                <a:latin typeface="Times New Roman"/>
                <a:ea typeface="Calibri"/>
                <a:cs typeface="Times New Roman"/>
              </a:rPr>
              <a:t>результати</a:t>
            </a:r>
            <a:r>
              <a:rPr lang="ru-RU" sz="2400" dirty="0">
                <a:latin typeface="Times New Roman"/>
                <a:ea typeface="Calibri"/>
                <a:cs typeface="Times New Roman"/>
              </a:rPr>
              <a:t> </a:t>
            </a:r>
            <a:r>
              <a:rPr lang="ru-RU" sz="2400" dirty="0" err="1">
                <a:latin typeface="Times New Roman"/>
                <a:ea typeface="Calibri"/>
                <a:cs typeface="Times New Roman"/>
              </a:rPr>
              <a:t>досліджень</a:t>
            </a:r>
            <a:r>
              <a:rPr lang="ru-RU" sz="2400" dirty="0">
                <a:latin typeface="Times New Roman"/>
                <a:ea typeface="Calibri"/>
                <a:cs typeface="Times New Roman"/>
              </a:rPr>
              <a:t> </a:t>
            </a:r>
            <a:r>
              <a:rPr lang="ru-RU" sz="2400" dirty="0" err="1">
                <a:latin typeface="Times New Roman"/>
                <a:ea typeface="Calibri"/>
                <a:cs typeface="Times New Roman"/>
              </a:rPr>
              <a:t>впроваджено</a:t>
            </a:r>
            <a:r>
              <a:rPr lang="ru-RU" sz="2400" dirty="0">
                <a:latin typeface="Times New Roman"/>
                <a:ea typeface="Calibri"/>
                <a:cs typeface="Times New Roman"/>
              </a:rPr>
              <a:t>, </a:t>
            </a:r>
            <a:r>
              <a:rPr lang="ru-RU" sz="2400" dirty="0" err="1">
                <a:latin typeface="Times New Roman"/>
                <a:ea typeface="Calibri"/>
                <a:cs typeface="Times New Roman"/>
              </a:rPr>
              <a:t>відомості</a:t>
            </a:r>
            <a:r>
              <a:rPr lang="ru-RU" sz="2400" dirty="0">
                <a:latin typeface="Times New Roman"/>
                <a:ea typeface="Calibri"/>
                <a:cs typeface="Times New Roman"/>
              </a:rPr>
              <a:t> </a:t>
            </a:r>
            <a:r>
              <a:rPr lang="ru-RU" sz="2400" dirty="0" err="1">
                <a:latin typeface="Times New Roman"/>
                <a:ea typeface="Calibri"/>
                <a:cs typeface="Times New Roman"/>
              </a:rPr>
              <a:t>подаються</a:t>
            </a:r>
            <a:r>
              <a:rPr lang="ru-RU" sz="2400" dirty="0">
                <a:latin typeface="Times New Roman"/>
                <a:ea typeface="Calibri"/>
                <a:cs typeface="Times New Roman"/>
              </a:rPr>
              <a:t> </a:t>
            </a:r>
            <a:r>
              <a:rPr lang="ru-RU" sz="2400" dirty="0" err="1">
                <a:latin typeface="Times New Roman"/>
                <a:ea typeface="Calibri"/>
                <a:cs typeface="Times New Roman"/>
              </a:rPr>
              <a:t>із</a:t>
            </a:r>
            <a:r>
              <a:rPr lang="ru-RU" sz="2400" dirty="0">
                <a:latin typeface="Times New Roman"/>
                <a:ea typeface="Calibri"/>
                <a:cs typeface="Times New Roman"/>
              </a:rPr>
              <a:t> </a:t>
            </a:r>
            <a:r>
              <a:rPr lang="ru-RU" sz="2400" dirty="0" err="1">
                <a:latin typeface="Times New Roman"/>
                <a:ea typeface="Calibri"/>
                <a:cs typeface="Times New Roman"/>
              </a:rPr>
              <a:t>зазначенням</a:t>
            </a:r>
            <a:r>
              <a:rPr lang="ru-RU" sz="2400" dirty="0">
                <a:latin typeface="Times New Roman"/>
                <a:ea typeface="Calibri"/>
                <a:cs typeface="Times New Roman"/>
              </a:rPr>
              <a:t> </a:t>
            </a:r>
            <a:r>
              <a:rPr lang="ru-RU" sz="2400" dirty="0" err="1">
                <a:latin typeface="Times New Roman"/>
                <a:ea typeface="Calibri"/>
                <a:cs typeface="Times New Roman"/>
              </a:rPr>
              <a:t>найменувань</a:t>
            </a:r>
            <a:r>
              <a:rPr lang="ru-RU" sz="2400" dirty="0">
                <a:latin typeface="Times New Roman"/>
                <a:ea typeface="Calibri"/>
                <a:cs typeface="Times New Roman"/>
              </a:rPr>
              <a:t> </a:t>
            </a:r>
            <a:r>
              <a:rPr lang="ru-RU" sz="2400" dirty="0" err="1">
                <a:latin typeface="Times New Roman"/>
                <a:ea typeface="Calibri"/>
                <a:cs typeface="Times New Roman"/>
              </a:rPr>
              <a:t>організацій</a:t>
            </a:r>
            <a:r>
              <a:rPr lang="ru-RU" sz="2400" dirty="0">
                <a:latin typeface="Times New Roman"/>
                <a:ea typeface="Calibri"/>
                <a:cs typeface="Times New Roman"/>
              </a:rPr>
              <a:t>, в </a:t>
            </a:r>
            <a:r>
              <a:rPr lang="ru-RU" sz="2400" dirty="0" err="1">
                <a:latin typeface="Times New Roman"/>
                <a:ea typeface="Calibri"/>
                <a:cs typeface="Times New Roman"/>
              </a:rPr>
              <a:t>яких</a:t>
            </a:r>
            <a:r>
              <a:rPr lang="ru-RU" sz="2400" dirty="0">
                <a:latin typeface="Times New Roman"/>
                <a:ea typeface="Calibri"/>
                <a:cs typeface="Times New Roman"/>
              </a:rPr>
              <a:t> </a:t>
            </a:r>
            <a:r>
              <a:rPr lang="ru-RU" sz="2400" dirty="0" err="1">
                <a:latin typeface="Times New Roman"/>
                <a:ea typeface="Calibri"/>
                <a:cs typeface="Times New Roman"/>
              </a:rPr>
              <a:t>здійснено</a:t>
            </a:r>
            <a:r>
              <a:rPr lang="ru-RU" sz="2400" dirty="0">
                <a:latin typeface="Times New Roman"/>
                <a:ea typeface="Calibri"/>
                <a:cs typeface="Times New Roman"/>
              </a:rPr>
              <a:t> </a:t>
            </a:r>
            <a:r>
              <a:rPr lang="ru-RU" sz="2400" dirty="0" err="1">
                <a:latin typeface="Times New Roman"/>
                <a:ea typeface="Calibri"/>
                <a:cs typeface="Times New Roman"/>
              </a:rPr>
              <a:t>впровадження</a:t>
            </a:r>
            <a:r>
              <a:rPr lang="ru-RU" sz="2400" dirty="0">
                <a:latin typeface="Times New Roman"/>
                <a:ea typeface="Calibri"/>
                <a:cs typeface="Times New Roman"/>
              </a:rPr>
              <a:t>. У </a:t>
            </a:r>
            <a:r>
              <a:rPr lang="ru-RU" sz="2400" dirty="0" err="1">
                <a:latin typeface="Times New Roman"/>
                <a:ea typeface="Calibri"/>
                <a:cs typeface="Times New Roman"/>
              </a:rPr>
              <a:t>цьому</a:t>
            </a:r>
            <a:r>
              <a:rPr lang="ru-RU" sz="2400" dirty="0">
                <a:latin typeface="Times New Roman"/>
                <a:ea typeface="Calibri"/>
                <a:cs typeface="Times New Roman"/>
              </a:rPr>
              <a:t> </a:t>
            </a:r>
            <a:r>
              <a:rPr lang="ru-RU" sz="2400" dirty="0" err="1">
                <a:latin typeface="Times New Roman"/>
                <a:ea typeface="Calibri"/>
                <a:cs typeface="Times New Roman"/>
              </a:rPr>
              <a:t>випадку</a:t>
            </a:r>
            <a:r>
              <a:rPr lang="ru-RU" sz="2400" dirty="0">
                <a:latin typeface="Times New Roman"/>
                <a:ea typeface="Calibri"/>
                <a:cs typeface="Times New Roman"/>
              </a:rPr>
              <a:t> </a:t>
            </a:r>
            <a:r>
              <a:rPr lang="ru-RU" sz="2400" dirty="0" err="1">
                <a:latin typeface="Times New Roman"/>
                <a:ea typeface="Calibri"/>
                <a:cs typeface="Times New Roman"/>
              </a:rPr>
              <a:t>додатки</a:t>
            </a:r>
            <a:r>
              <a:rPr lang="ru-RU" sz="2400" dirty="0">
                <a:latin typeface="Times New Roman"/>
                <a:ea typeface="Calibri"/>
                <a:cs typeface="Times New Roman"/>
              </a:rPr>
              <a:t> </a:t>
            </a:r>
            <a:r>
              <a:rPr lang="ru-RU" sz="2400" dirty="0" err="1">
                <a:latin typeface="Times New Roman"/>
                <a:ea typeface="Calibri"/>
                <a:cs typeface="Times New Roman"/>
              </a:rPr>
              <a:t>можуть</a:t>
            </a:r>
            <a:r>
              <a:rPr lang="ru-RU" sz="2400" dirty="0">
                <a:latin typeface="Times New Roman"/>
                <a:ea typeface="Calibri"/>
                <a:cs typeface="Times New Roman"/>
              </a:rPr>
              <a:t> </a:t>
            </a:r>
            <a:r>
              <a:rPr lang="ru-RU" sz="2400" dirty="0" err="1">
                <a:latin typeface="Times New Roman"/>
                <a:ea typeface="Calibri"/>
                <a:cs typeface="Times New Roman"/>
              </a:rPr>
              <a:t>містити</a:t>
            </a:r>
            <a:r>
              <a:rPr lang="ru-RU" sz="2400" dirty="0">
                <a:latin typeface="Times New Roman"/>
                <a:ea typeface="Calibri"/>
                <a:cs typeface="Times New Roman"/>
              </a:rPr>
              <a:t> </a:t>
            </a:r>
            <a:r>
              <a:rPr lang="ru-RU" sz="2400" dirty="0" err="1">
                <a:latin typeface="Times New Roman"/>
                <a:ea typeface="Calibri"/>
                <a:cs typeface="Times New Roman"/>
              </a:rPr>
              <a:t>копії</a:t>
            </a:r>
            <a:r>
              <a:rPr lang="ru-RU" sz="2400" dirty="0">
                <a:latin typeface="Times New Roman"/>
                <a:ea typeface="Calibri"/>
                <a:cs typeface="Times New Roman"/>
              </a:rPr>
              <a:t> </a:t>
            </a:r>
            <a:r>
              <a:rPr lang="ru-RU" sz="2400" dirty="0" err="1">
                <a:latin typeface="Times New Roman"/>
                <a:ea typeface="Calibri"/>
                <a:cs typeface="Times New Roman"/>
              </a:rPr>
              <a:t>відповідних</a:t>
            </a:r>
            <a:r>
              <a:rPr lang="ru-RU" sz="2400" dirty="0">
                <a:latin typeface="Times New Roman"/>
                <a:ea typeface="Calibri"/>
                <a:cs typeface="Times New Roman"/>
              </a:rPr>
              <a:t> </a:t>
            </a:r>
            <a:r>
              <a:rPr lang="ru-RU" sz="2400" dirty="0" err="1">
                <a:latin typeface="Times New Roman"/>
                <a:ea typeface="Calibri"/>
                <a:cs typeface="Times New Roman"/>
              </a:rPr>
              <a:t>документів</a:t>
            </a:r>
            <a:r>
              <a:rPr lang="ru-RU" sz="2400" dirty="0">
                <a:latin typeface="Times New Roman"/>
                <a:ea typeface="Calibri"/>
                <a:cs typeface="Times New Roman"/>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220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148"/>
            <a:ext cx="9144001" cy="684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74638"/>
            <a:ext cx="8435280" cy="6394722"/>
          </a:xfrm>
        </p:spPr>
        <p:txBody>
          <a:bodyPr>
            <a:normAutofit fontScale="90000"/>
          </a:bodyPr>
          <a:lstStyle/>
          <a:p>
            <a:pPr indent="449580" algn="l">
              <a:lnSpc>
                <a:spcPct val="115000"/>
              </a:lnSpc>
              <a:spcAft>
                <a:spcPts val="1000"/>
              </a:spcAft>
            </a:pPr>
            <a:r>
              <a:rPr lang="ru-RU" sz="2800" b="1" dirty="0">
                <a:solidFill>
                  <a:srgbClr val="C00000"/>
                </a:solidFill>
                <a:latin typeface="Times New Roman"/>
                <a:ea typeface="Calibri"/>
                <a:cs typeface="Times New Roman"/>
              </a:rPr>
              <a:t>    Список </a:t>
            </a:r>
            <a:r>
              <a:rPr lang="ru-RU" sz="2800" b="1" dirty="0" err="1">
                <a:solidFill>
                  <a:srgbClr val="C00000"/>
                </a:solidFill>
                <a:latin typeface="Times New Roman"/>
                <a:ea typeface="Calibri"/>
                <a:cs typeface="Times New Roman"/>
              </a:rPr>
              <a:t>використаних</a:t>
            </a:r>
            <a:r>
              <a:rPr lang="ru-RU" sz="2800" b="1" dirty="0">
                <a:solidFill>
                  <a:srgbClr val="C00000"/>
                </a:solidFill>
                <a:latin typeface="Times New Roman"/>
                <a:ea typeface="Calibri"/>
                <a:cs typeface="Times New Roman"/>
              </a:rPr>
              <a:t> </a:t>
            </a:r>
            <a:r>
              <a:rPr lang="ru-RU" sz="2800" b="1" dirty="0" err="1">
                <a:solidFill>
                  <a:srgbClr val="C00000"/>
                </a:solidFill>
                <a:latin typeface="Times New Roman"/>
                <a:ea typeface="Calibri"/>
                <a:cs typeface="Times New Roman"/>
              </a:rPr>
              <a:t>джерел</a:t>
            </a:r>
            <a:r>
              <a:rPr lang="ru-RU" sz="2800" b="1" dirty="0">
                <a:solidFill>
                  <a:srgbClr val="C00000"/>
                </a:solidFill>
                <a:latin typeface="Times New Roman"/>
                <a:ea typeface="Calibri"/>
                <a:cs typeface="Times New Roman"/>
              </a:rPr>
              <a:t> </a:t>
            </a:r>
            <a:r>
              <a:rPr lang="ru-RU" sz="2800" dirty="0" err="1">
                <a:latin typeface="Times New Roman"/>
                <a:ea typeface="Calibri"/>
                <a:cs typeface="Times New Roman"/>
              </a:rPr>
              <a:t>формується</a:t>
            </a:r>
            <a:r>
              <a:rPr lang="ru-RU" sz="2800" dirty="0">
                <a:latin typeface="Times New Roman"/>
                <a:ea typeface="Calibri"/>
                <a:cs typeface="Times New Roman"/>
              </a:rPr>
              <a:t>      	</a:t>
            </a:r>
            <a:r>
              <a:rPr lang="ru-RU" sz="2800" dirty="0" err="1">
                <a:latin typeface="Times New Roman"/>
                <a:ea typeface="Calibri"/>
                <a:cs typeface="Times New Roman"/>
              </a:rPr>
              <a:t>здобувачем</a:t>
            </a:r>
            <a:r>
              <a:rPr lang="ru-RU" sz="2800" dirty="0">
                <a:latin typeface="Times New Roman"/>
                <a:ea typeface="Calibri"/>
                <a:cs typeface="Times New Roman"/>
              </a:rPr>
              <a:t> </a:t>
            </a:r>
            <a:r>
              <a:rPr lang="ru-RU" sz="2800" dirty="0" err="1">
                <a:latin typeface="Times New Roman"/>
                <a:ea typeface="Calibri"/>
                <a:cs typeface="Times New Roman"/>
              </a:rPr>
              <a:t>наукового</a:t>
            </a:r>
            <a:r>
              <a:rPr lang="ru-RU" sz="2800" dirty="0">
                <a:latin typeface="Times New Roman"/>
                <a:ea typeface="Calibri"/>
                <a:cs typeface="Times New Roman"/>
              </a:rPr>
              <a:t> </a:t>
            </a:r>
            <a:r>
              <a:rPr lang="ru-RU" sz="2800" dirty="0" err="1">
                <a:latin typeface="Times New Roman"/>
                <a:ea typeface="Calibri"/>
                <a:cs typeface="Times New Roman"/>
              </a:rPr>
              <a:t>ступеня</a:t>
            </a:r>
            <a:r>
              <a:rPr lang="ru-RU" sz="2800" dirty="0">
                <a:latin typeface="Times New Roman"/>
                <a:ea typeface="Calibri"/>
                <a:cs typeface="Times New Roman"/>
              </a:rPr>
              <a:t> за </a:t>
            </a:r>
            <a:r>
              <a:rPr lang="ru-RU" sz="2800" dirty="0" err="1">
                <a:latin typeface="Times New Roman"/>
                <a:ea typeface="Calibri"/>
                <a:cs typeface="Times New Roman"/>
              </a:rPr>
              <a:t>його</a:t>
            </a:r>
            <a:r>
              <a:rPr lang="ru-RU" sz="2800" dirty="0">
                <a:latin typeface="Times New Roman"/>
                <a:ea typeface="Calibri"/>
                <a:cs typeface="Times New Roman"/>
              </a:rPr>
              <a:t> </a:t>
            </a:r>
            <a:r>
              <a:rPr lang="ru-RU" sz="2800" dirty="0" err="1">
                <a:latin typeface="Times New Roman"/>
                <a:ea typeface="Calibri"/>
                <a:cs typeface="Times New Roman"/>
              </a:rPr>
              <a:t>вибором</a:t>
            </a:r>
            <a:r>
              <a:rPr lang="ru-RU" sz="2800" dirty="0">
                <a:latin typeface="Times New Roman"/>
                <a:ea typeface="Calibri"/>
                <a:cs typeface="Times New Roman"/>
              </a:rPr>
              <a:t> одним 	</a:t>
            </a:r>
            <a:r>
              <a:rPr lang="ru-RU" sz="2800" dirty="0" err="1">
                <a:latin typeface="Times New Roman"/>
                <a:ea typeface="Calibri"/>
                <a:cs typeface="Times New Roman"/>
              </a:rPr>
              <a:t>із</a:t>
            </a:r>
            <a:r>
              <a:rPr lang="ru-RU" sz="2800" dirty="0">
                <a:latin typeface="Times New Roman"/>
                <a:ea typeface="Calibri"/>
                <a:cs typeface="Times New Roman"/>
              </a:rPr>
              <a:t> таких </a:t>
            </a:r>
            <a:r>
              <a:rPr lang="ru-RU" sz="2800" dirty="0" err="1">
                <a:latin typeface="Times New Roman"/>
                <a:ea typeface="Calibri"/>
                <a:cs typeface="Times New Roman"/>
              </a:rPr>
              <a:t>способів</a:t>
            </a:r>
            <a:r>
              <a:rPr lang="ru-RU" sz="2800" dirty="0">
                <a:latin typeface="Times New Roman"/>
                <a:ea typeface="Calibri"/>
                <a:cs typeface="Times New Roman"/>
              </a:rPr>
              <a:t>:</a:t>
            </a:r>
            <a:br>
              <a:rPr lang="ru-RU" sz="2800" dirty="0">
                <a:ea typeface="Calibri"/>
                <a:cs typeface="Times New Roman"/>
              </a:rPr>
            </a:br>
            <a:r>
              <a:rPr lang="ru-RU" sz="2800" dirty="0">
                <a:latin typeface="Times New Roman"/>
                <a:ea typeface="Calibri"/>
                <a:cs typeface="Times New Roman"/>
              </a:rPr>
              <a:t>-у порядку </a:t>
            </a:r>
            <a:r>
              <a:rPr lang="ru-RU" sz="2800" dirty="0" err="1">
                <a:latin typeface="Times New Roman"/>
                <a:ea typeface="Calibri"/>
                <a:cs typeface="Times New Roman"/>
              </a:rPr>
              <a:t>появи</a:t>
            </a:r>
            <a:r>
              <a:rPr lang="ru-RU" sz="2800" dirty="0">
                <a:latin typeface="Times New Roman"/>
                <a:ea typeface="Calibri"/>
                <a:cs typeface="Times New Roman"/>
              </a:rPr>
              <a:t> </a:t>
            </a:r>
            <a:r>
              <a:rPr lang="ru-RU" sz="2800" dirty="0" err="1">
                <a:latin typeface="Times New Roman"/>
                <a:ea typeface="Calibri"/>
                <a:cs typeface="Times New Roman"/>
              </a:rPr>
              <a:t>посилань</a:t>
            </a:r>
            <a:r>
              <a:rPr lang="ru-RU" sz="2800" dirty="0">
                <a:latin typeface="Times New Roman"/>
                <a:ea typeface="Calibri"/>
                <a:cs typeface="Times New Roman"/>
              </a:rPr>
              <a:t> у </a:t>
            </a:r>
            <a:r>
              <a:rPr lang="ru-RU" sz="2800" dirty="0" err="1">
                <a:latin typeface="Times New Roman"/>
                <a:ea typeface="Calibri"/>
                <a:cs typeface="Times New Roman"/>
              </a:rPr>
              <a:t>тексті</a:t>
            </a:r>
            <a:r>
              <a:rPr lang="ru-RU" sz="2800" dirty="0">
                <a:latin typeface="Times New Roman"/>
                <a:ea typeface="Calibri"/>
                <a:cs typeface="Times New Roman"/>
              </a:rPr>
              <a:t>;</a:t>
            </a:r>
            <a:br>
              <a:rPr lang="ru-RU" sz="2800" dirty="0">
                <a:ea typeface="Calibri"/>
                <a:cs typeface="Times New Roman"/>
              </a:rPr>
            </a:br>
            <a:r>
              <a:rPr lang="ru-RU" sz="2800" dirty="0">
                <a:latin typeface="Times New Roman"/>
                <a:ea typeface="Calibri"/>
                <a:cs typeface="Times New Roman"/>
              </a:rPr>
              <a:t>-в </a:t>
            </a:r>
            <a:r>
              <a:rPr lang="ru-RU" sz="2800" dirty="0" err="1">
                <a:latin typeface="Times New Roman"/>
                <a:ea typeface="Calibri"/>
                <a:cs typeface="Times New Roman"/>
              </a:rPr>
              <a:t>алфавітному</a:t>
            </a:r>
            <a:r>
              <a:rPr lang="ru-RU" sz="2800" dirty="0">
                <a:latin typeface="Times New Roman"/>
                <a:ea typeface="Calibri"/>
                <a:cs typeface="Times New Roman"/>
              </a:rPr>
              <a:t> порядку </a:t>
            </a:r>
            <a:r>
              <a:rPr lang="ru-RU" sz="2800" dirty="0" err="1">
                <a:latin typeface="Times New Roman"/>
                <a:ea typeface="Calibri"/>
                <a:cs typeface="Times New Roman"/>
              </a:rPr>
              <a:t>прізвищ</a:t>
            </a:r>
            <a:r>
              <a:rPr lang="ru-RU" sz="2800" dirty="0">
                <a:latin typeface="Times New Roman"/>
                <a:ea typeface="Calibri"/>
                <a:cs typeface="Times New Roman"/>
              </a:rPr>
              <a:t> перших </a:t>
            </a:r>
            <a:r>
              <a:rPr lang="ru-RU" sz="2800" dirty="0" err="1">
                <a:latin typeface="Times New Roman"/>
                <a:ea typeface="Calibri"/>
                <a:cs typeface="Times New Roman"/>
              </a:rPr>
              <a:t>авторів</a:t>
            </a:r>
            <a:r>
              <a:rPr lang="ru-RU" sz="2800" dirty="0">
                <a:latin typeface="Times New Roman"/>
                <a:ea typeface="Calibri"/>
                <a:cs typeface="Times New Roman"/>
              </a:rPr>
              <a:t> </a:t>
            </a:r>
            <a:r>
              <a:rPr lang="ru-RU" sz="2800" dirty="0" err="1">
                <a:latin typeface="Times New Roman"/>
                <a:ea typeface="Calibri"/>
                <a:cs typeface="Times New Roman"/>
              </a:rPr>
              <a:t>або</a:t>
            </a:r>
            <a:r>
              <a:rPr lang="ru-RU" sz="2800" dirty="0">
                <a:latin typeface="Times New Roman"/>
                <a:ea typeface="Calibri"/>
                <a:cs typeface="Times New Roman"/>
              </a:rPr>
              <a:t> </a:t>
            </a:r>
            <a:r>
              <a:rPr lang="ru-RU" sz="2800" dirty="0" err="1">
                <a:latin typeface="Times New Roman"/>
                <a:ea typeface="Calibri"/>
                <a:cs typeface="Times New Roman"/>
              </a:rPr>
              <a:t>заголовків</a:t>
            </a:r>
            <a:r>
              <a:rPr lang="ru-RU" sz="2800" dirty="0">
                <a:latin typeface="Times New Roman"/>
                <a:ea typeface="Calibri"/>
                <a:cs typeface="Times New Roman"/>
              </a:rPr>
              <a:t>.</a:t>
            </a:r>
            <a:br>
              <a:rPr lang="ru-RU" sz="2800" dirty="0">
                <a:ea typeface="Calibri"/>
                <a:cs typeface="Times New Roman"/>
              </a:rPr>
            </a:br>
            <a:r>
              <a:rPr lang="ru-RU" sz="2800" dirty="0">
                <a:ea typeface="Calibri"/>
                <a:cs typeface="Times New Roman"/>
              </a:rPr>
              <a:t>	</a:t>
            </a:r>
            <a:r>
              <a:rPr lang="ru-RU" sz="2700" dirty="0" err="1">
                <a:latin typeface="Times New Roman"/>
                <a:ea typeface="Calibri"/>
                <a:cs typeface="Times New Roman"/>
              </a:rPr>
              <a:t>Бібліографічний</a:t>
            </a:r>
            <a:r>
              <a:rPr lang="ru-RU" sz="2700" dirty="0">
                <a:latin typeface="Times New Roman"/>
                <a:ea typeface="Calibri"/>
                <a:cs typeface="Times New Roman"/>
              </a:rPr>
              <a:t> </a:t>
            </a:r>
            <a:r>
              <a:rPr lang="ru-RU" sz="2700" dirty="0" err="1">
                <a:latin typeface="Times New Roman"/>
                <a:ea typeface="Calibri"/>
                <a:cs typeface="Times New Roman"/>
              </a:rPr>
              <a:t>опис</a:t>
            </a:r>
            <a:r>
              <a:rPr lang="ru-RU" sz="2700" dirty="0">
                <a:latin typeface="Times New Roman"/>
                <a:ea typeface="Calibri"/>
                <a:cs typeface="Times New Roman"/>
              </a:rPr>
              <a:t> списку </a:t>
            </a:r>
            <a:r>
              <a:rPr lang="ru-RU" sz="2700" dirty="0" err="1">
                <a:latin typeface="Times New Roman"/>
                <a:ea typeface="Calibri"/>
                <a:cs typeface="Times New Roman"/>
              </a:rPr>
              <a:t>використаних</a:t>
            </a:r>
            <a:r>
              <a:rPr lang="ru-RU" sz="2700" dirty="0">
                <a:latin typeface="Times New Roman"/>
                <a:ea typeface="Calibri"/>
                <a:cs typeface="Times New Roman"/>
              </a:rPr>
              <a:t> </a:t>
            </a:r>
            <a:r>
              <a:rPr lang="ru-RU" sz="2700" dirty="0" err="1">
                <a:latin typeface="Times New Roman"/>
                <a:ea typeface="Calibri"/>
                <a:cs typeface="Times New Roman"/>
              </a:rPr>
              <a:t>джерел</a:t>
            </a:r>
            <a:r>
              <a:rPr lang="ru-RU" sz="2700" dirty="0">
                <a:latin typeface="Times New Roman"/>
                <a:ea typeface="Calibri"/>
                <a:cs typeface="Times New Roman"/>
              </a:rPr>
              <a:t> </a:t>
            </a:r>
            <a:r>
              <a:rPr lang="ru-RU" sz="2700" dirty="0" err="1">
                <a:latin typeface="Times New Roman"/>
                <a:ea typeface="Calibri"/>
                <a:cs typeface="Times New Roman"/>
              </a:rPr>
              <a:t>оформляється</a:t>
            </a:r>
            <a:r>
              <a:rPr lang="ru-RU" sz="2700" dirty="0">
                <a:latin typeface="Times New Roman"/>
                <a:ea typeface="Calibri"/>
                <a:cs typeface="Times New Roman"/>
              </a:rPr>
              <a:t> з </a:t>
            </a:r>
            <a:r>
              <a:rPr lang="ru-RU" sz="2700" dirty="0" err="1">
                <a:latin typeface="Times New Roman"/>
                <a:ea typeface="Calibri"/>
                <a:cs typeface="Times New Roman"/>
              </a:rPr>
              <a:t>урахуванням</a:t>
            </a:r>
            <a:r>
              <a:rPr lang="ru-RU" sz="2700" dirty="0">
                <a:latin typeface="Times New Roman"/>
                <a:ea typeface="Calibri"/>
                <a:cs typeface="Times New Roman"/>
              </a:rPr>
              <a:t> </a:t>
            </a:r>
            <a:r>
              <a:rPr lang="ru-RU" sz="2700" dirty="0" err="1">
                <a:latin typeface="Times New Roman"/>
                <a:ea typeface="Calibri"/>
                <a:cs typeface="Times New Roman"/>
              </a:rPr>
              <a:t>Національного</a:t>
            </a:r>
            <a:r>
              <a:rPr lang="ru-RU" sz="2700" dirty="0">
                <a:latin typeface="Times New Roman"/>
                <a:ea typeface="Calibri"/>
                <a:cs typeface="Times New Roman"/>
              </a:rPr>
              <a:t> стандарту </a:t>
            </a:r>
            <a:r>
              <a:rPr lang="ru-RU" sz="2700" dirty="0" err="1">
                <a:latin typeface="Times New Roman"/>
                <a:ea typeface="Calibri"/>
                <a:cs typeface="Times New Roman"/>
              </a:rPr>
              <a:t>України</a:t>
            </a:r>
            <a:r>
              <a:rPr lang="ru-RU" sz="2700" dirty="0">
                <a:latin typeface="Times New Roman"/>
                <a:ea typeface="Calibri"/>
                <a:cs typeface="Times New Roman"/>
              </a:rPr>
              <a:t> ДСТУ 8302:2015 «</a:t>
            </a:r>
            <a:r>
              <a:rPr lang="ru-RU" sz="2700" dirty="0" err="1">
                <a:latin typeface="Times New Roman"/>
                <a:ea typeface="Calibri"/>
                <a:cs typeface="Times New Roman"/>
              </a:rPr>
              <a:t>Інформація</a:t>
            </a:r>
            <a:r>
              <a:rPr lang="ru-RU" sz="2700" dirty="0">
                <a:latin typeface="Times New Roman"/>
                <a:ea typeface="Calibri"/>
                <a:cs typeface="Times New Roman"/>
              </a:rPr>
              <a:t> та </a:t>
            </a:r>
            <a:r>
              <a:rPr lang="ru-RU" sz="2700" dirty="0" err="1">
                <a:latin typeface="Times New Roman"/>
                <a:ea typeface="Calibri"/>
                <a:cs typeface="Times New Roman"/>
              </a:rPr>
              <a:t>документація</a:t>
            </a:r>
            <a:r>
              <a:rPr lang="ru-RU" sz="2700" dirty="0">
                <a:latin typeface="Times New Roman"/>
                <a:ea typeface="Calibri"/>
                <a:cs typeface="Times New Roman"/>
              </a:rPr>
              <a:t>. </a:t>
            </a:r>
            <a:r>
              <a:rPr lang="ru-RU" sz="2700" dirty="0" err="1">
                <a:latin typeface="Times New Roman"/>
                <a:ea typeface="Calibri"/>
                <a:cs typeface="Times New Roman"/>
              </a:rPr>
              <a:t>Бібліографічне</a:t>
            </a:r>
            <a:r>
              <a:rPr lang="ru-RU" sz="2700" dirty="0">
                <a:latin typeface="Times New Roman"/>
                <a:ea typeface="Calibri"/>
                <a:cs typeface="Times New Roman"/>
              </a:rPr>
              <a:t> </a:t>
            </a:r>
            <a:r>
              <a:rPr lang="ru-RU" sz="2700" dirty="0" err="1">
                <a:latin typeface="Times New Roman"/>
                <a:ea typeface="Calibri"/>
                <a:cs typeface="Times New Roman"/>
              </a:rPr>
              <a:t>посилання</a:t>
            </a:r>
            <a:r>
              <a:rPr lang="ru-RU" sz="2700" dirty="0">
                <a:latin typeface="Times New Roman"/>
                <a:ea typeface="Calibri"/>
                <a:cs typeface="Times New Roman"/>
              </a:rPr>
              <a:t>. </a:t>
            </a:r>
            <a:r>
              <a:rPr lang="ru-RU" sz="2700" dirty="0" err="1">
                <a:latin typeface="Times New Roman"/>
                <a:ea typeface="Calibri"/>
                <a:cs typeface="Times New Roman"/>
              </a:rPr>
              <a:t>Загальні</a:t>
            </a:r>
            <a:r>
              <a:rPr lang="ru-RU" sz="2700" dirty="0">
                <a:latin typeface="Times New Roman"/>
                <a:ea typeface="Calibri"/>
                <a:cs typeface="Times New Roman"/>
              </a:rPr>
              <a:t>  </a:t>
            </a:r>
            <a:r>
              <a:rPr lang="ru-RU" sz="2700" dirty="0" err="1">
                <a:latin typeface="Times New Roman"/>
                <a:ea typeface="Calibri"/>
                <a:cs typeface="Times New Roman"/>
              </a:rPr>
              <a:t>положення</a:t>
            </a:r>
            <a:r>
              <a:rPr lang="ru-RU" sz="2700" dirty="0">
                <a:latin typeface="Times New Roman"/>
                <a:ea typeface="Calibri"/>
                <a:cs typeface="Times New Roman"/>
              </a:rPr>
              <a:t> та правила </a:t>
            </a:r>
            <a:r>
              <a:rPr lang="ru-RU" sz="2700" dirty="0" err="1">
                <a:latin typeface="Times New Roman"/>
                <a:ea typeface="Calibri"/>
                <a:cs typeface="Times New Roman"/>
              </a:rPr>
              <a:t>складання</a:t>
            </a:r>
            <a:r>
              <a:rPr lang="ru-RU" sz="2700" dirty="0">
                <a:latin typeface="Times New Roman"/>
                <a:ea typeface="Calibri"/>
                <a:cs typeface="Times New Roman"/>
              </a:rPr>
              <a:t>»,  </a:t>
            </a:r>
            <a:r>
              <a:rPr lang="ru-RU" sz="2700" dirty="0" err="1">
                <a:latin typeface="Times New Roman"/>
                <a:ea typeface="Calibri"/>
                <a:cs typeface="Times New Roman"/>
              </a:rPr>
              <a:t>або</a:t>
            </a:r>
            <a:r>
              <a:rPr lang="ru-RU" sz="2700" dirty="0">
                <a:latin typeface="Times New Roman"/>
                <a:ea typeface="Calibri"/>
                <a:cs typeface="Times New Roman"/>
              </a:rPr>
              <a:t> одним </a:t>
            </a:r>
            <a:r>
              <a:rPr lang="ru-RU" sz="2700" dirty="0" err="1">
                <a:latin typeface="Times New Roman"/>
                <a:ea typeface="Calibri"/>
                <a:cs typeface="Times New Roman"/>
              </a:rPr>
              <a:t>зі</a:t>
            </a:r>
            <a:r>
              <a:rPr lang="ru-RU" sz="2700" dirty="0">
                <a:latin typeface="Times New Roman"/>
                <a:ea typeface="Calibri"/>
                <a:cs typeface="Times New Roman"/>
              </a:rPr>
              <a:t> </a:t>
            </a:r>
            <a:r>
              <a:rPr lang="ru-RU" sz="2700" dirty="0" err="1">
                <a:latin typeface="Times New Roman"/>
                <a:ea typeface="Calibri"/>
                <a:cs typeface="Times New Roman"/>
              </a:rPr>
              <a:t>стилів</a:t>
            </a:r>
            <a:r>
              <a:rPr lang="ru-RU" sz="2700" dirty="0">
                <a:latin typeface="Times New Roman"/>
                <a:ea typeface="Calibri"/>
                <a:cs typeface="Times New Roman"/>
              </a:rPr>
              <a:t>, </a:t>
            </a:r>
            <a:r>
              <a:rPr lang="ru-RU" sz="2700" dirty="0" err="1">
                <a:latin typeface="Times New Roman"/>
                <a:ea typeface="Calibri"/>
                <a:cs typeface="Times New Roman"/>
              </a:rPr>
              <a:t>віднесених</a:t>
            </a:r>
            <a:r>
              <a:rPr lang="ru-RU" sz="2700" dirty="0">
                <a:latin typeface="Times New Roman"/>
                <a:ea typeface="Calibri"/>
                <a:cs typeface="Times New Roman"/>
              </a:rPr>
              <a:t> до </a:t>
            </a:r>
            <a:r>
              <a:rPr lang="ru-RU" sz="2700" dirty="0" err="1">
                <a:latin typeface="Times New Roman"/>
                <a:ea typeface="Calibri"/>
                <a:cs typeface="Times New Roman"/>
              </a:rPr>
              <a:t>рекомендованого</a:t>
            </a:r>
            <a:r>
              <a:rPr lang="ru-RU" sz="2700" dirty="0">
                <a:latin typeface="Times New Roman"/>
                <a:ea typeface="Calibri"/>
                <a:cs typeface="Times New Roman"/>
              </a:rPr>
              <a:t> </a:t>
            </a:r>
            <a:r>
              <a:rPr lang="ru-RU" sz="2700" dirty="0" err="1">
                <a:latin typeface="Times New Roman"/>
                <a:ea typeface="Calibri"/>
                <a:cs typeface="Times New Roman"/>
              </a:rPr>
              <a:t>переліку</a:t>
            </a:r>
            <a:r>
              <a:rPr lang="ru-RU" sz="2700" dirty="0">
                <a:latin typeface="Times New Roman"/>
                <a:ea typeface="Calibri"/>
                <a:cs typeface="Times New Roman"/>
              </a:rPr>
              <a:t> </a:t>
            </a:r>
            <a:r>
              <a:rPr lang="ru-RU" sz="2700" dirty="0" err="1">
                <a:latin typeface="Times New Roman"/>
                <a:ea typeface="Calibri"/>
                <a:cs typeface="Times New Roman"/>
              </a:rPr>
              <a:t>стилів</a:t>
            </a:r>
            <a:r>
              <a:rPr lang="ru-RU" sz="2700" dirty="0">
                <a:latin typeface="Times New Roman"/>
                <a:ea typeface="Calibri"/>
                <a:cs typeface="Times New Roman"/>
              </a:rPr>
              <a:t> </a:t>
            </a:r>
            <a:r>
              <a:rPr lang="ru-RU" sz="2700" dirty="0" err="1">
                <a:latin typeface="Times New Roman"/>
                <a:ea typeface="Calibri"/>
                <a:cs typeface="Times New Roman"/>
              </a:rPr>
              <a:t>оформлення</a:t>
            </a:r>
            <a:r>
              <a:rPr lang="ru-RU" sz="2700" dirty="0">
                <a:latin typeface="Times New Roman"/>
                <a:ea typeface="Calibri"/>
                <a:cs typeface="Times New Roman"/>
              </a:rPr>
              <a:t> списку </a:t>
            </a:r>
            <a:r>
              <a:rPr lang="ru-RU" sz="2700" dirty="0" err="1">
                <a:latin typeface="Times New Roman"/>
                <a:ea typeface="Calibri"/>
                <a:cs typeface="Times New Roman"/>
              </a:rPr>
              <a:t>наукових</a:t>
            </a:r>
            <a:r>
              <a:rPr lang="ru-RU" sz="2700" dirty="0">
                <a:latin typeface="Times New Roman"/>
                <a:ea typeface="Calibri"/>
                <a:cs typeface="Times New Roman"/>
              </a:rPr>
              <a:t> </a:t>
            </a:r>
            <a:r>
              <a:rPr lang="ru-RU" sz="2700" dirty="0" err="1">
                <a:latin typeface="Times New Roman"/>
                <a:ea typeface="Calibri"/>
                <a:cs typeface="Times New Roman"/>
              </a:rPr>
              <a:t>публікацій</a:t>
            </a:r>
            <a:r>
              <a:rPr lang="ru-RU" sz="2700" dirty="0">
                <a:latin typeface="Times New Roman"/>
                <a:ea typeface="Calibri"/>
                <a:cs typeface="Times New Roman"/>
              </a:rPr>
              <a:t>, </a:t>
            </a:r>
            <a:br>
              <a:rPr lang="ru-RU" sz="2700" dirty="0">
                <a:latin typeface="Times New Roman"/>
                <a:ea typeface="Calibri"/>
                <a:cs typeface="Times New Roman"/>
              </a:rPr>
            </a:br>
            <a:r>
              <a:rPr lang="ru-RU" sz="2700" dirty="0" err="1">
                <a:latin typeface="Times New Roman"/>
                <a:ea typeface="Calibri"/>
                <a:cs typeface="Times New Roman"/>
              </a:rPr>
              <a:t>наведеного</a:t>
            </a:r>
            <a:r>
              <a:rPr lang="ru-RU" sz="2700" dirty="0">
                <a:latin typeface="Times New Roman"/>
                <a:ea typeface="Calibri"/>
                <a:cs typeface="Times New Roman"/>
              </a:rPr>
              <a:t> у </a:t>
            </a:r>
            <a:r>
              <a:rPr lang="ru-RU" sz="2700" u="sng" dirty="0" err="1">
                <a:solidFill>
                  <a:srgbClr val="0000FF"/>
                </a:solidFill>
                <a:latin typeface="Times New Roman"/>
                <a:ea typeface="Calibri"/>
                <a:cs typeface="Times New Roman"/>
                <a:hlinkClick r:id="rId3"/>
              </a:rPr>
              <a:t>додатку</a:t>
            </a:r>
            <a:r>
              <a:rPr lang="ru-RU" sz="2700" u="sng" dirty="0">
                <a:solidFill>
                  <a:srgbClr val="0000FF"/>
                </a:solidFill>
                <a:latin typeface="Times New Roman"/>
                <a:ea typeface="Calibri"/>
                <a:cs typeface="Times New Roman"/>
                <a:hlinkClick r:id="rId3"/>
              </a:rPr>
              <a:t> 3</a:t>
            </a:r>
            <a:r>
              <a:rPr lang="ru-RU" sz="2700" dirty="0">
                <a:latin typeface="Times New Roman"/>
                <a:ea typeface="Calibri"/>
                <a:cs typeface="Times New Roman"/>
              </a:rPr>
              <a:t> до </a:t>
            </a:r>
            <a:r>
              <a:rPr lang="ru-RU" sz="2700" dirty="0" err="1">
                <a:latin typeface="Times New Roman"/>
                <a:ea typeface="Calibri"/>
                <a:cs typeface="Times New Roman"/>
              </a:rPr>
              <a:t>вимог</a:t>
            </a:r>
            <a:r>
              <a:rPr lang="ru-RU" sz="2700" dirty="0">
                <a:latin typeface="Times New Roman"/>
                <a:ea typeface="Calibri"/>
                <a:cs typeface="Times New Roman"/>
              </a:rPr>
              <a:t>.</a:t>
            </a:r>
            <a:br>
              <a:rPr lang="ru-RU" sz="2700" dirty="0">
                <a:ea typeface="Calibri"/>
                <a:cs typeface="Times New Roman"/>
              </a:rPr>
            </a:br>
            <a:endParaRPr lang="ru-RU"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423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48" y="40"/>
            <a:ext cx="10513168" cy="790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83568" y="332656"/>
            <a:ext cx="8003232" cy="5112568"/>
          </a:xfrm>
        </p:spPr>
        <p:txBody>
          <a:bodyPr>
            <a:noAutofit/>
          </a:bodyPr>
          <a:lstStyle/>
          <a:p>
            <a:pPr indent="450215" algn="l">
              <a:spcAft>
                <a:spcPts val="0"/>
              </a:spcAft>
            </a:pPr>
            <a:r>
              <a:rPr lang="ru-RU" dirty="0">
                <a:ea typeface="Calibri"/>
                <a:cs typeface="Times New Roman"/>
              </a:rPr>
              <a:t>			</a:t>
            </a:r>
            <a:r>
              <a:rPr lang="ru-RU" sz="4000" b="1" dirty="0">
                <a:solidFill>
                  <a:srgbClr val="C00000"/>
                </a:solidFill>
                <a:latin typeface="Times New Roman" panose="02020603050405020304" pitchFamily="18" charset="0"/>
                <a:cs typeface="Times New Roman" panose="02020603050405020304" pitchFamily="18" charset="0"/>
              </a:rPr>
              <a:t>ЗМ</a:t>
            </a:r>
            <a:r>
              <a:rPr lang="uk-UA" sz="4000" b="1" dirty="0">
                <a:solidFill>
                  <a:srgbClr val="C00000"/>
                </a:solidFill>
                <a:latin typeface="Times New Roman" panose="02020603050405020304" pitchFamily="18" charset="0"/>
                <a:cs typeface="Times New Roman" panose="02020603050405020304" pitchFamily="18" charset="0"/>
              </a:rPr>
              <a:t>І</a:t>
            </a:r>
            <a:r>
              <a:rPr lang="ru-RU" sz="4000" b="1" dirty="0">
                <a:solidFill>
                  <a:srgbClr val="C00000"/>
                </a:solidFill>
                <a:latin typeface="Times New Roman" panose="02020603050405020304" pitchFamily="18" charset="0"/>
                <a:cs typeface="Times New Roman" panose="02020603050405020304" pitchFamily="18" charset="0"/>
              </a:rPr>
              <a:t>СТ</a:t>
            </a:r>
            <a:br>
              <a:rPr lang="ru-RU" sz="4000" dirty="0">
                <a:ea typeface="Calibri"/>
                <a:cs typeface="Times New Roman"/>
              </a:rPr>
            </a:br>
            <a:r>
              <a:rPr lang="ru-RU" sz="3600" dirty="0">
                <a:ea typeface="Calibri"/>
                <a:cs typeface="Times New Roman"/>
              </a:rPr>
              <a:t>1. </a:t>
            </a:r>
            <a:r>
              <a:rPr lang="uk-UA" sz="3600" dirty="0">
                <a:latin typeface="Times New Roman"/>
                <a:ea typeface="Calibri"/>
              </a:rPr>
              <a:t>Структура дисертаційної роботи</a:t>
            </a:r>
            <a:br>
              <a:rPr lang="ru-RU" sz="3600" dirty="0">
                <a:latin typeface="Times New Roman"/>
                <a:ea typeface="Calibri"/>
              </a:rPr>
            </a:br>
            <a:r>
              <a:rPr lang="ru-RU" sz="3600" dirty="0">
                <a:latin typeface="Times New Roman"/>
                <a:ea typeface="Calibri"/>
              </a:rPr>
              <a:t>2. </a:t>
            </a:r>
            <a:r>
              <a:rPr lang="uk-UA" sz="3600" dirty="0">
                <a:latin typeface="Times New Roman"/>
                <a:ea typeface="Calibri"/>
              </a:rPr>
              <a:t>Вимоги до структурних елементів дисертації.</a:t>
            </a:r>
            <a:br>
              <a:rPr lang="ru-RU" sz="3600" dirty="0">
                <a:latin typeface="Times New Roman"/>
                <a:ea typeface="Calibri"/>
              </a:rPr>
            </a:br>
            <a:r>
              <a:rPr lang="ru-RU" sz="3600" dirty="0">
                <a:latin typeface="Times New Roman"/>
                <a:ea typeface="Calibri"/>
              </a:rPr>
              <a:t>3. </a:t>
            </a:r>
            <a:r>
              <a:rPr lang="uk-UA" sz="3600" dirty="0">
                <a:latin typeface="Times New Roman"/>
                <a:ea typeface="Calibri"/>
              </a:rPr>
              <a:t>Вимоги до автореферату дисертації.</a:t>
            </a:r>
            <a:br>
              <a:rPr lang="uk-UA" sz="3600" dirty="0">
                <a:latin typeface="Times New Roman"/>
                <a:ea typeface="Calibri"/>
              </a:rPr>
            </a:br>
            <a:r>
              <a:rPr lang="uk-UA" sz="3600" dirty="0">
                <a:latin typeface="Times New Roman"/>
                <a:ea typeface="Calibri"/>
              </a:rPr>
              <a:t>4. </a:t>
            </a:r>
            <a:r>
              <a:rPr lang="ru-RU" sz="3600" dirty="0" err="1">
                <a:latin typeface="Times New Roman"/>
                <a:ea typeface="Calibri"/>
              </a:rPr>
              <a:t>Вимоги</a:t>
            </a:r>
            <a:r>
              <a:rPr lang="ru-RU" sz="3600" dirty="0">
                <a:latin typeface="Times New Roman"/>
                <a:ea typeface="Calibri"/>
              </a:rPr>
              <a:t> до </a:t>
            </a:r>
            <a:r>
              <a:rPr lang="ru-RU" sz="3600" dirty="0" err="1">
                <a:latin typeface="Times New Roman"/>
                <a:ea typeface="Calibri"/>
              </a:rPr>
              <a:t>захисту</a:t>
            </a:r>
            <a:r>
              <a:rPr lang="ru-RU" sz="3600" dirty="0">
                <a:latin typeface="Times New Roman"/>
                <a:ea typeface="Calibri"/>
              </a:rPr>
              <a:t> </a:t>
            </a:r>
            <a:r>
              <a:rPr lang="ru-RU" sz="3600" dirty="0" err="1">
                <a:latin typeface="Times New Roman"/>
                <a:ea typeface="Calibri"/>
              </a:rPr>
              <a:t>дисертації</a:t>
            </a:r>
            <a:r>
              <a:rPr lang="ru-RU" sz="3600" dirty="0">
                <a:latin typeface="Times New Roman"/>
                <a:ea typeface="Calibri"/>
              </a:rPr>
              <a:t> на </a:t>
            </a:r>
            <a:r>
              <a:rPr lang="ru-RU" sz="3600" dirty="0" err="1">
                <a:latin typeface="Times New Roman"/>
                <a:ea typeface="Calibri"/>
              </a:rPr>
              <a:t>здобуття</a:t>
            </a:r>
            <a:r>
              <a:rPr lang="ru-RU" sz="3600" dirty="0">
                <a:latin typeface="Times New Roman"/>
                <a:ea typeface="Calibri"/>
              </a:rPr>
              <a:t> </a:t>
            </a:r>
            <a:r>
              <a:rPr lang="ru-RU" sz="3600" dirty="0" err="1">
                <a:latin typeface="Times New Roman"/>
                <a:ea typeface="Calibri"/>
              </a:rPr>
              <a:t>ступеня</a:t>
            </a:r>
            <a:r>
              <a:rPr lang="ru-RU" sz="3600" dirty="0">
                <a:latin typeface="Times New Roman"/>
                <a:ea typeface="Calibri"/>
              </a:rPr>
              <a:t> доктора </a:t>
            </a:r>
            <a:r>
              <a:rPr lang="ru-RU" sz="3600" dirty="0" err="1">
                <a:latin typeface="Times New Roman"/>
                <a:ea typeface="Calibri"/>
              </a:rPr>
              <a:t>філософії</a:t>
            </a:r>
            <a:br>
              <a:rPr lang="ru-RU" sz="3600" dirty="0">
                <a:latin typeface="Times New Roman"/>
                <a:ea typeface="Calibri"/>
              </a:rPr>
            </a:br>
            <a:endParaRPr lang="ru-RU" sz="3600" dirty="0"/>
          </a:p>
        </p:txBody>
      </p:sp>
    </p:spTree>
    <p:extLst>
      <p:ext uri="{BB962C8B-B14F-4D97-AF65-F5344CB8AC3E}">
        <p14:creationId xmlns:p14="http://schemas.microsoft.com/office/powerpoint/2010/main" val="97774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251520" y="274638"/>
            <a:ext cx="8435280" cy="6178698"/>
          </a:xfrm>
        </p:spPr>
        <p:txBody>
          <a:bodyPr>
            <a:normAutofit/>
          </a:bodyPr>
          <a:lstStyle/>
          <a:p>
            <a:pPr indent="449263" algn="l">
              <a:lnSpc>
                <a:spcPct val="115000"/>
              </a:lnSpc>
              <a:spcAft>
                <a:spcPts val="1000"/>
              </a:spcAft>
            </a:pPr>
            <a:r>
              <a:rPr lang="ru-RU" sz="2400" b="1" dirty="0">
                <a:solidFill>
                  <a:srgbClr val="C00000"/>
                </a:solidFill>
                <a:latin typeface="Times New Roman"/>
                <a:ea typeface="Calibri"/>
                <a:cs typeface="Times New Roman"/>
              </a:rPr>
              <a:t>       До </a:t>
            </a:r>
            <a:r>
              <a:rPr lang="ru-RU" sz="2400" b="1" dirty="0" err="1">
                <a:solidFill>
                  <a:srgbClr val="C00000"/>
                </a:solidFill>
                <a:latin typeface="Times New Roman"/>
                <a:ea typeface="Calibri"/>
                <a:cs typeface="Times New Roman"/>
              </a:rPr>
              <a:t>додатків</a:t>
            </a:r>
            <a:r>
              <a:rPr lang="ru-RU" sz="2400" b="1" dirty="0">
                <a:solidFill>
                  <a:srgbClr val="C00000"/>
                </a:solidFill>
                <a:latin typeface="Times New Roman"/>
                <a:ea typeface="Calibri"/>
                <a:cs typeface="Times New Roman"/>
              </a:rPr>
              <a:t> </a:t>
            </a:r>
            <a:r>
              <a:rPr lang="ru-RU" sz="2400" dirty="0" err="1">
                <a:latin typeface="Times New Roman"/>
                <a:ea typeface="Calibri"/>
                <a:cs typeface="Times New Roman"/>
              </a:rPr>
              <a:t>може</a:t>
            </a:r>
            <a:r>
              <a:rPr lang="ru-RU" sz="2400" dirty="0">
                <a:latin typeface="Times New Roman"/>
                <a:ea typeface="Calibri"/>
                <a:cs typeface="Times New Roman"/>
              </a:rPr>
              <a:t> </a:t>
            </a:r>
            <a:r>
              <a:rPr lang="ru-RU" sz="2400" dirty="0" err="1">
                <a:latin typeface="Times New Roman"/>
                <a:ea typeface="Calibri"/>
                <a:cs typeface="Times New Roman"/>
              </a:rPr>
              <a:t>включатися</a:t>
            </a:r>
            <a:r>
              <a:rPr lang="ru-RU" sz="2400" dirty="0">
                <a:latin typeface="Times New Roman"/>
                <a:ea typeface="Calibri"/>
                <a:cs typeface="Times New Roman"/>
              </a:rPr>
              <a:t> </a:t>
            </a:r>
            <a:r>
              <a:rPr lang="ru-RU" sz="2400" dirty="0" err="1">
                <a:latin typeface="Times New Roman"/>
                <a:ea typeface="Calibri"/>
                <a:cs typeface="Times New Roman"/>
              </a:rPr>
              <a:t>допоміжний</a:t>
            </a:r>
            <a:r>
              <a:rPr lang="ru-RU" sz="2400" dirty="0">
                <a:latin typeface="Times New Roman"/>
                <a:ea typeface="Calibri"/>
                <a:cs typeface="Times New Roman"/>
              </a:rPr>
              <a:t> </a:t>
            </a:r>
            <a:r>
              <a:rPr lang="ru-RU" sz="2400" dirty="0" err="1">
                <a:latin typeface="Times New Roman"/>
                <a:ea typeface="Calibri"/>
                <a:cs typeface="Times New Roman"/>
              </a:rPr>
              <a:t>матеріал</a:t>
            </a:r>
            <a:r>
              <a:rPr lang="ru-RU" sz="2400" dirty="0">
                <a:latin typeface="Times New Roman"/>
                <a:ea typeface="Calibri"/>
                <a:cs typeface="Times New Roman"/>
              </a:rPr>
              <a:t>, 		   </a:t>
            </a:r>
            <a:r>
              <a:rPr lang="ru-RU" sz="2400" dirty="0" err="1">
                <a:latin typeface="Times New Roman"/>
                <a:ea typeface="Calibri"/>
                <a:cs typeface="Times New Roman"/>
              </a:rPr>
              <a:t>необхідний</a:t>
            </a:r>
            <a:r>
              <a:rPr lang="ru-RU" sz="2400" dirty="0">
                <a:latin typeface="Times New Roman"/>
                <a:ea typeface="Calibri"/>
                <a:cs typeface="Times New Roman"/>
              </a:rPr>
              <a:t> для  </a:t>
            </a:r>
            <a:r>
              <a:rPr lang="ru-RU" sz="2400" dirty="0" err="1">
                <a:latin typeface="Times New Roman"/>
                <a:ea typeface="Calibri"/>
                <a:cs typeface="Times New Roman"/>
              </a:rPr>
              <a:t>повноти</a:t>
            </a:r>
            <a:r>
              <a:rPr lang="ru-RU" sz="2400" dirty="0">
                <a:latin typeface="Times New Roman"/>
                <a:ea typeface="Calibri"/>
                <a:cs typeface="Times New Roman"/>
              </a:rPr>
              <a:t> </a:t>
            </a:r>
            <a:r>
              <a:rPr lang="ru-RU" sz="2400" dirty="0" err="1">
                <a:latin typeface="Times New Roman"/>
                <a:ea typeface="Calibri"/>
                <a:cs typeface="Times New Roman"/>
              </a:rPr>
              <a:t>сприйняття</a:t>
            </a:r>
            <a:r>
              <a:rPr lang="ru-RU" sz="2400" dirty="0">
                <a:latin typeface="Times New Roman"/>
                <a:ea typeface="Calibri"/>
                <a:cs typeface="Times New Roman"/>
              </a:rPr>
              <a:t> </a:t>
            </a:r>
            <a:r>
              <a:rPr lang="ru-RU" sz="2400" dirty="0" err="1">
                <a:latin typeface="Times New Roman"/>
                <a:ea typeface="Calibri"/>
                <a:cs typeface="Times New Roman"/>
              </a:rPr>
              <a:t>дисертації</a:t>
            </a:r>
            <a:r>
              <a:rPr lang="ru-RU" sz="2400" dirty="0">
                <a:latin typeface="Times New Roman"/>
                <a:ea typeface="Calibri"/>
                <a:cs typeface="Times New Roman"/>
              </a:rPr>
              <a:t>:</a:t>
            </a:r>
            <a:br>
              <a:rPr lang="ru-RU" sz="2400" dirty="0">
                <a:ea typeface="Calibri"/>
                <a:cs typeface="Times New Roman"/>
              </a:rPr>
            </a:br>
            <a:r>
              <a:rPr lang="ru-RU" sz="2400" dirty="0">
                <a:ea typeface="Calibri"/>
                <a:cs typeface="Times New Roman"/>
              </a:rPr>
              <a:t>-  </a:t>
            </a:r>
            <a:r>
              <a:rPr lang="ru-RU" sz="2400" dirty="0" err="1">
                <a:latin typeface="Times New Roman"/>
                <a:ea typeface="Times New Roman"/>
              </a:rPr>
              <a:t>проміжні</a:t>
            </a:r>
            <a:r>
              <a:rPr lang="ru-RU" sz="2400" dirty="0">
                <a:latin typeface="Times New Roman"/>
                <a:ea typeface="Times New Roman"/>
              </a:rPr>
              <a:t> </a:t>
            </a:r>
            <a:r>
              <a:rPr lang="ru-RU" sz="2400" dirty="0" err="1">
                <a:latin typeface="Times New Roman"/>
                <a:ea typeface="Times New Roman"/>
              </a:rPr>
              <a:t>формули</a:t>
            </a:r>
            <a:r>
              <a:rPr lang="ru-RU" sz="2400" dirty="0">
                <a:latin typeface="Times New Roman"/>
                <a:ea typeface="Times New Roman"/>
              </a:rPr>
              <a:t> і </a:t>
            </a:r>
            <a:r>
              <a:rPr lang="ru-RU" sz="2400" dirty="0" err="1">
                <a:latin typeface="Times New Roman"/>
                <a:ea typeface="Times New Roman"/>
              </a:rPr>
              <a:t>розрахунки</a:t>
            </a:r>
            <a:r>
              <a:rPr lang="ru-RU" sz="2400" dirty="0">
                <a:latin typeface="Times New Roman"/>
                <a:ea typeface="Times New Roman"/>
              </a:rPr>
              <a:t>;</a:t>
            </a:r>
            <a:br>
              <a:rPr lang="ru-RU" sz="2400" dirty="0">
                <a:latin typeface="Times New Roman"/>
                <a:ea typeface="Times New Roman"/>
              </a:rPr>
            </a:br>
            <a:r>
              <a:rPr lang="ru-RU" sz="2400" dirty="0">
                <a:latin typeface="Times New Roman"/>
                <a:ea typeface="Times New Roman"/>
              </a:rPr>
              <a:t>-  </a:t>
            </a:r>
            <a:r>
              <a:rPr lang="ru-RU" sz="2400" dirty="0" err="1">
                <a:latin typeface="Times New Roman"/>
                <a:ea typeface="Times New Roman"/>
              </a:rPr>
              <a:t>таблиці</a:t>
            </a:r>
            <a:r>
              <a:rPr lang="ru-RU" sz="2400" dirty="0">
                <a:latin typeface="Times New Roman"/>
                <a:ea typeface="Times New Roman"/>
              </a:rPr>
              <a:t> </a:t>
            </a:r>
            <a:r>
              <a:rPr lang="ru-RU" sz="2400" dirty="0" err="1">
                <a:latin typeface="Times New Roman"/>
                <a:ea typeface="Times New Roman"/>
              </a:rPr>
              <a:t>допоміжних</a:t>
            </a:r>
            <a:r>
              <a:rPr lang="ru-RU" sz="2400" dirty="0">
                <a:latin typeface="Times New Roman"/>
                <a:ea typeface="Times New Roman"/>
              </a:rPr>
              <a:t> </a:t>
            </a:r>
            <a:r>
              <a:rPr lang="ru-RU" sz="2400" dirty="0" err="1">
                <a:latin typeface="Times New Roman"/>
                <a:ea typeface="Times New Roman"/>
              </a:rPr>
              <a:t>цифрових</a:t>
            </a:r>
            <a:r>
              <a:rPr lang="ru-RU" sz="2400" dirty="0">
                <a:latin typeface="Times New Roman"/>
                <a:ea typeface="Times New Roman"/>
              </a:rPr>
              <a:t> </a:t>
            </a:r>
            <a:r>
              <a:rPr lang="ru-RU" sz="2400" dirty="0" err="1">
                <a:latin typeface="Times New Roman"/>
                <a:ea typeface="Times New Roman"/>
              </a:rPr>
              <a:t>даних</a:t>
            </a:r>
            <a:r>
              <a:rPr lang="ru-RU" sz="2400" dirty="0">
                <a:latin typeface="Times New Roman"/>
                <a:ea typeface="Times New Roman"/>
              </a:rPr>
              <a:t>;</a:t>
            </a:r>
            <a:br>
              <a:rPr lang="ru-RU" sz="2400" dirty="0">
                <a:latin typeface="Times New Roman"/>
                <a:ea typeface="Times New Roman"/>
              </a:rPr>
            </a:br>
            <a:r>
              <a:rPr lang="ru-RU" sz="2400" dirty="0">
                <a:latin typeface="Times New Roman"/>
                <a:ea typeface="Times New Roman"/>
              </a:rPr>
              <a:t>-  </a:t>
            </a:r>
            <a:r>
              <a:rPr lang="ru-RU" sz="2400" dirty="0" err="1">
                <a:latin typeface="Times New Roman"/>
                <a:ea typeface="Times New Roman"/>
              </a:rPr>
              <a:t>протоколи</a:t>
            </a:r>
            <a:r>
              <a:rPr lang="ru-RU" sz="2400" dirty="0">
                <a:latin typeface="Times New Roman"/>
                <a:ea typeface="Times New Roman"/>
              </a:rPr>
              <a:t> та </a:t>
            </a:r>
            <a:r>
              <a:rPr lang="ru-RU" sz="2400" dirty="0" err="1">
                <a:latin typeface="Times New Roman"/>
                <a:ea typeface="Times New Roman"/>
              </a:rPr>
              <a:t>акти</a:t>
            </a:r>
            <a:r>
              <a:rPr lang="ru-RU" sz="2400" dirty="0">
                <a:latin typeface="Times New Roman"/>
                <a:ea typeface="Times New Roman"/>
              </a:rPr>
              <a:t> </a:t>
            </a:r>
            <a:r>
              <a:rPr lang="ru-RU" sz="2400" dirty="0" err="1">
                <a:latin typeface="Times New Roman"/>
                <a:ea typeface="Times New Roman"/>
              </a:rPr>
              <a:t>випробувань</a:t>
            </a:r>
            <a:r>
              <a:rPr lang="ru-RU" sz="2400" dirty="0">
                <a:latin typeface="Times New Roman"/>
                <a:ea typeface="Times New Roman"/>
              </a:rPr>
              <a:t>, </a:t>
            </a:r>
            <a:r>
              <a:rPr lang="ru-RU" sz="2400" dirty="0" err="1">
                <a:latin typeface="Times New Roman"/>
                <a:ea typeface="Times New Roman"/>
              </a:rPr>
              <a:t>впровадження</a:t>
            </a:r>
            <a:r>
              <a:rPr lang="ru-RU" sz="2400" dirty="0">
                <a:latin typeface="Times New Roman"/>
                <a:ea typeface="Times New Roman"/>
              </a:rPr>
              <a:t>, </a:t>
            </a:r>
            <a:r>
              <a:rPr lang="ru-RU" sz="2400" dirty="0" err="1">
                <a:latin typeface="Times New Roman"/>
                <a:ea typeface="Times New Roman"/>
              </a:rPr>
              <a:t>розрахунки</a:t>
            </a:r>
            <a:r>
              <a:rPr lang="ru-RU" sz="2400" dirty="0">
                <a:latin typeface="Times New Roman"/>
                <a:ea typeface="Times New Roman"/>
              </a:rPr>
              <a:t> </a:t>
            </a:r>
            <a:r>
              <a:rPr lang="ru-RU" sz="2400" dirty="0" err="1">
                <a:latin typeface="Times New Roman"/>
                <a:ea typeface="Times New Roman"/>
              </a:rPr>
              <a:t>економічного</a:t>
            </a:r>
            <a:r>
              <a:rPr lang="ru-RU" sz="2400" dirty="0">
                <a:latin typeface="Times New Roman"/>
                <a:ea typeface="Times New Roman"/>
              </a:rPr>
              <a:t> </a:t>
            </a:r>
            <a:r>
              <a:rPr lang="ru-RU" sz="2400" dirty="0" err="1">
                <a:latin typeface="Times New Roman"/>
                <a:ea typeface="Times New Roman"/>
              </a:rPr>
              <a:t>ефекту</a:t>
            </a:r>
            <a:r>
              <a:rPr lang="ru-RU" sz="2400" dirty="0">
                <a:latin typeface="Times New Roman"/>
                <a:ea typeface="Times New Roman"/>
              </a:rPr>
              <a:t>, </a:t>
            </a:r>
            <a:r>
              <a:rPr lang="ru-RU" sz="2400" dirty="0" err="1">
                <a:latin typeface="Times New Roman"/>
                <a:ea typeface="Times New Roman"/>
              </a:rPr>
              <a:t>листи</a:t>
            </a:r>
            <a:r>
              <a:rPr lang="ru-RU" sz="2400" dirty="0">
                <a:latin typeface="Times New Roman"/>
                <a:ea typeface="Times New Roman"/>
              </a:rPr>
              <a:t> </a:t>
            </a:r>
            <a:r>
              <a:rPr lang="ru-RU" sz="2400" dirty="0" err="1">
                <a:latin typeface="Times New Roman"/>
                <a:ea typeface="Times New Roman"/>
              </a:rPr>
              <a:t>підтримки</a:t>
            </a:r>
            <a:r>
              <a:rPr lang="ru-RU" sz="2400" dirty="0">
                <a:latin typeface="Times New Roman"/>
                <a:ea typeface="Times New Roman"/>
              </a:rPr>
              <a:t> </a:t>
            </a:r>
            <a:r>
              <a:rPr lang="ru-RU" sz="2400" dirty="0" err="1">
                <a:latin typeface="Times New Roman"/>
                <a:ea typeface="Times New Roman"/>
              </a:rPr>
              <a:t>результатів</a:t>
            </a:r>
            <a:r>
              <a:rPr lang="ru-RU" sz="2400" dirty="0">
                <a:latin typeface="Times New Roman"/>
                <a:ea typeface="Times New Roman"/>
              </a:rPr>
              <a:t> </a:t>
            </a:r>
            <a:r>
              <a:rPr lang="ru-RU" sz="2400" dirty="0" err="1">
                <a:latin typeface="Times New Roman"/>
                <a:ea typeface="Times New Roman"/>
              </a:rPr>
              <a:t>дисертаційної</a:t>
            </a:r>
            <a:r>
              <a:rPr lang="ru-RU" sz="2400" dirty="0">
                <a:latin typeface="Times New Roman"/>
                <a:ea typeface="Times New Roman"/>
              </a:rPr>
              <a:t> </a:t>
            </a:r>
            <a:r>
              <a:rPr lang="ru-RU" sz="2400" dirty="0" err="1">
                <a:latin typeface="Times New Roman"/>
                <a:ea typeface="Times New Roman"/>
              </a:rPr>
              <a:t>роботи</a:t>
            </a:r>
            <a:r>
              <a:rPr lang="ru-RU" sz="2400" dirty="0">
                <a:latin typeface="Times New Roman"/>
                <a:ea typeface="Times New Roman"/>
              </a:rPr>
              <a:t>;</a:t>
            </a:r>
            <a:br>
              <a:rPr lang="ru-RU" sz="2400" dirty="0">
                <a:latin typeface="Times New Roman"/>
                <a:ea typeface="Times New Roman"/>
              </a:rPr>
            </a:br>
            <a:r>
              <a:rPr lang="ru-RU" sz="2400" dirty="0">
                <a:latin typeface="Times New Roman"/>
                <a:ea typeface="Times New Roman"/>
              </a:rPr>
              <a:t>-  </a:t>
            </a:r>
            <a:r>
              <a:rPr lang="ru-RU" sz="2400" dirty="0" err="1">
                <a:latin typeface="Times New Roman"/>
                <a:ea typeface="Times New Roman"/>
              </a:rPr>
              <a:t>інструкції</a:t>
            </a:r>
            <a:r>
              <a:rPr lang="ru-RU" sz="2400" dirty="0">
                <a:latin typeface="Times New Roman"/>
                <a:ea typeface="Times New Roman"/>
              </a:rPr>
              <a:t> та методики, </a:t>
            </a:r>
            <a:r>
              <a:rPr lang="ru-RU" sz="2400" dirty="0" err="1">
                <a:latin typeface="Times New Roman"/>
                <a:ea typeface="Times New Roman"/>
              </a:rPr>
              <a:t>опис</a:t>
            </a:r>
            <a:r>
              <a:rPr lang="ru-RU" sz="2400" dirty="0">
                <a:latin typeface="Times New Roman"/>
                <a:ea typeface="Times New Roman"/>
              </a:rPr>
              <a:t> </a:t>
            </a:r>
            <a:r>
              <a:rPr lang="ru-RU" sz="2400" dirty="0" err="1">
                <a:latin typeface="Times New Roman"/>
                <a:ea typeface="Times New Roman"/>
              </a:rPr>
              <a:t>алгоритмів</a:t>
            </a:r>
            <a:r>
              <a:rPr lang="ru-RU" sz="2400" dirty="0">
                <a:latin typeface="Times New Roman"/>
                <a:ea typeface="Times New Roman"/>
              </a:rPr>
              <a:t>, </a:t>
            </a:r>
            <a:r>
              <a:rPr lang="ru-RU" sz="2400" dirty="0" err="1">
                <a:latin typeface="Times New Roman"/>
                <a:ea typeface="Times New Roman"/>
              </a:rPr>
              <a:t>які</a:t>
            </a:r>
            <a:r>
              <a:rPr lang="ru-RU" sz="2400" dirty="0">
                <a:latin typeface="Times New Roman"/>
                <a:ea typeface="Times New Roman"/>
              </a:rPr>
              <a:t> не є </a:t>
            </a:r>
            <a:r>
              <a:rPr lang="ru-RU" sz="2400" dirty="0" err="1">
                <a:latin typeface="Times New Roman"/>
                <a:ea typeface="Times New Roman"/>
              </a:rPr>
              <a:t>основними</a:t>
            </a:r>
            <a:r>
              <a:rPr lang="ru-RU" sz="2400" dirty="0">
                <a:latin typeface="Times New Roman"/>
                <a:ea typeface="Times New Roman"/>
              </a:rPr>
              <a:t> результатами </a:t>
            </a:r>
            <a:r>
              <a:rPr lang="ru-RU" sz="2400" dirty="0" err="1">
                <a:latin typeface="Times New Roman"/>
                <a:ea typeface="Times New Roman"/>
              </a:rPr>
              <a:t>дисертації</a:t>
            </a:r>
            <a:r>
              <a:rPr lang="ru-RU" sz="2400" dirty="0">
                <a:latin typeface="Times New Roman"/>
                <a:ea typeface="Times New Roman"/>
              </a:rPr>
              <a:t>, описи і </a:t>
            </a:r>
            <a:r>
              <a:rPr lang="ru-RU" sz="2400" dirty="0" err="1">
                <a:latin typeface="Times New Roman"/>
                <a:ea typeface="Times New Roman"/>
              </a:rPr>
              <a:t>тексти</a:t>
            </a:r>
            <a:r>
              <a:rPr lang="ru-RU" sz="2400" dirty="0">
                <a:latin typeface="Times New Roman"/>
                <a:ea typeface="Times New Roman"/>
              </a:rPr>
              <a:t> </a:t>
            </a:r>
            <a:r>
              <a:rPr lang="ru-RU" sz="2400" dirty="0" err="1">
                <a:latin typeface="Times New Roman"/>
                <a:ea typeface="Times New Roman"/>
              </a:rPr>
              <a:t>комп’ютерних</a:t>
            </a:r>
            <a:r>
              <a:rPr lang="ru-RU" sz="2400" dirty="0">
                <a:latin typeface="Times New Roman"/>
                <a:ea typeface="Times New Roman"/>
              </a:rPr>
              <a:t> </a:t>
            </a:r>
            <a:r>
              <a:rPr lang="ru-RU" sz="2400" dirty="0" err="1">
                <a:latin typeface="Times New Roman"/>
                <a:ea typeface="Times New Roman"/>
              </a:rPr>
              <a:t>програм</a:t>
            </a:r>
            <a:r>
              <a:rPr lang="ru-RU" sz="2400" dirty="0">
                <a:latin typeface="Times New Roman"/>
                <a:ea typeface="Times New Roman"/>
              </a:rPr>
              <a:t> </a:t>
            </a:r>
            <a:r>
              <a:rPr lang="ru-RU" sz="2400" dirty="0" err="1">
                <a:latin typeface="Times New Roman"/>
                <a:ea typeface="Times New Roman"/>
              </a:rPr>
              <a:t>вирішення</a:t>
            </a:r>
            <a:r>
              <a:rPr lang="ru-RU" sz="2400" dirty="0">
                <a:latin typeface="Times New Roman"/>
                <a:ea typeface="Times New Roman"/>
              </a:rPr>
              <a:t> задач за </a:t>
            </a:r>
            <a:r>
              <a:rPr lang="ru-RU" sz="2400" dirty="0" err="1">
                <a:latin typeface="Times New Roman"/>
                <a:ea typeface="Times New Roman"/>
              </a:rPr>
              <a:t>допомогою</a:t>
            </a:r>
            <a:r>
              <a:rPr lang="ru-RU" sz="2400" dirty="0">
                <a:latin typeface="Times New Roman"/>
                <a:ea typeface="Times New Roman"/>
              </a:rPr>
              <a:t> </a:t>
            </a:r>
            <a:r>
              <a:rPr lang="ru-RU" sz="2400" dirty="0" err="1">
                <a:latin typeface="Times New Roman"/>
                <a:ea typeface="Times New Roman"/>
              </a:rPr>
              <a:t>електронно-обчислювальних</a:t>
            </a:r>
            <a:r>
              <a:rPr lang="ru-RU" sz="2400" dirty="0">
                <a:latin typeface="Times New Roman"/>
                <a:ea typeface="Times New Roman"/>
              </a:rPr>
              <a:t> </a:t>
            </a:r>
            <a:r>
              <a:rPr lang="ru-RU" sz="2400" dirty="0" err="1">
                <a:latin typeface="Times New Roman"/>
                <a:ea typeface="Times New Roman"/>
              </a:rPr>
              <a:t>засобів</a:t>
            </a:r>
            <a:r>
              <a:rPr lang="ru-RU" sz="2400" dirty="0">
                <a:latin typeface="Times New Roman"/>
                <a:ea typeface="Times New Roman"/>
              </a:rPr>
              <a:t>, </a:t>
            </a:r>
            <a:r>
              <a:rPr lang="ru-RU" sz="2400" dirty="0" err="1">
                <a:latin typeface="Times New Roman"/>
                <a:ea typeface="Times New Roman"/>
              </a:rPr>
              <a:t>які</a:t>
            </a:r>
            <a:r>
              <a:rPr lang="ru-RU" sz="2400" dirty="0">
                <a:latin typeface="Times New Roman"/>
                <a:ea typeface="Times New Roman"/>
              </a:rPr>
              <a:t> </a:t>
            </a:r>
            <a:r>
              <a:rPr lang="ru-RU" sz="2400" dirty="0" err="1">
                <a:latin typeface="Times New Roman"/>
                <a:ea typeface="Times New Roman"/>
              </a:rPr>
              <a:t>розроблені</a:t>
            </a:r>
            <a:r>
              <a:rPr lang="ru-RU" sz="2400" dirty="0">
                <a:latin typeface="Times New Roman"/>
                <a:ea typeface="Times New Roman"/>
              </a:rPr>
              <a:t> у </a:t>
            </a:r>
            <a:r>
              <a:rPr lang="ru-RU" sz="2400" dirty="0" err="1">
                <a:latin typeface="Times New Roman"/>
                <a:ea typeface="Times New Roman"/>
              </a:rPr>
              <a:t>процесі</a:t>
            </a:r>
            <a:r>
              <a:rPr lang="ru-RU" sz="2400" dirty="0">
                <a:latin typeface="Times New Roman"/>
                <a:ea typeface="Times New Roman"/>
              </a:rPr>
              <a:t> </a:t>
            </a:r>
            <a:r>
              <a:rPr lang="ru-RU" sz="2400" dirty="0" err="1">
                <a:latin typeface="Times New Roman"/>
                <a:ea typeface="Times New Roman"/>
              </a:rPr>
              <a:t>виконання</a:t>
            </a:r>
            <a:r>
              <a:rPr lang="ru-RU" sz="2400" dirty="0">
                <a:latin typeface="Times New Roman"/>
                <a:ea typeface="Times New Roman"/>
              </a:rPr>
              <a:t> </a:t>
            </a:r>
            <a:r>
              <a:rPr lang="ru-RU" sz="2400" dirty="0" err="1">
                <a:latin typeface="Times New Roman"/>
                <a:ea typeface="Times New Roman"/>
              </a:rPr>
              <a:t>дисертації</a:t>
            </a:r>
            <a:r>
              <a:rPr lang="ru-RU" sz="2400" dirty="0">
                <a:latin typeface="Times New Roman"/>
                <a:ea typeface="Times New Roman"/>
              </a:rPr>
              <a:t>;</a:t>
            </a:r>
            <a:br>
              <a:rPr lang="ru-RU" sz="2400" dirty="0">
                <a:latin typeface="Times New Roman"/>
                <a:ea typeface="Times New Roman"/>
              </a:rPr>
            </a:br>
            <a:r>
              <a:rPr lang="ru-RU" sz="2400" dirty="0">
                <a:latin typeface="Times New Roman"/>
                <a:ea typeface="Times New Roman"/>
              </a:rPr>
              <a:t>-  </a:t>
            </a:r>
            <a:r>
              <a:rPr lang="ru-RU" sz="2400" dirty="0" err="1">
                <a:latin typeface="Times New Roman"/>
                <a:ea typeface="Times New Roman"/>
              </a:rPr>
              <a:t>ілюстрації</a:t>
            </a:r>
            <a:r>
              <a:rPr lang="ru-RU" sz="2400" dirty="0">
                <a:latin typeface="Times New Roman"/>
                <a:ea typeface="Times New Roman"/>
              </a:rPr>
              <a:t> </a:t>
            </a:r>
            <a:r>
              <a:rPr lang="ru-RU" sz="2400" dirty="0" err="1">
                <a:latin typeface="Times New Roman"/>
                <a:ea typeface="Times New Roman"/>
              </a:rPr>
              <a:t>допоміжного</a:t>
            </a:r>
            <a:r>
              <a:rPr lang="ru-RU" sz="2400" dirty="0">
                <a:latin typeface="Times New Roman"/>
                <a:ea typeface="Times New Roman"/>
              </a:rPr>
              <a:t> характеру;</a:t>
            </a:r>
            <a:br>
              <a:rPr lang="ru-RU" sz="2400" dirty="0">
                <a:latin typeface="Times New Roman"/>
                <a:ea typeface="Times New Roman"/>
              </a:rPr>
            </a:br>
            <a:r>
              <a:rPr lang="ru-RU" sz="2400" dirty="0">
                <a:latin typeface="Times New Roman"/>
                <a:ea typeface="Times New Roman"/>
              </a:rPr>
              <a:t>-  </a:t>
            </a:r>
            <a:r>
              <a:rPr lang="ru-RU" sz="2400" dirty="0" err="1">
                <a:latin typeface="Times New Roman"/>
                <a:ea typeface="Times New Roman"/>
              </a:rPr>
              <a:t>інші</a:t>
            </a:r>
            <a:r>
              <a:rPr lang="ru-RU" sz="2400" dirty="0">
                <a:latin typeface="Times New Roman"/>
                <a:ea typeface="Times New Roman"/>
              </a:rPr>
              <a:t> </a:t>
            </a:r>
            <a:r>
              <a:rPr lang="ru-RU" sz="2400" dirty="0" err="1">
                <a:latin typeface="Times New Roman"/>
                <a:ea typeface="Times New Roman"/>
              </a:rPr>
              <a:t>дані</a:t>
            </a:r>
            <a:r>
              <a:rPr lang="ru-RU" sz="2400" dirty="0">
                <a:latin typeface="Times New Roman"/>
                <a:ea typeface="Times New Roman"/>
              </a:rPr>
              <a:t> та </a:t>
            </a:r>
            <a:r>
              <a:rPr lang="ru-RU" sz="2400" dirty="0" err="1">
                <a:latin typeface="Times New Roman"/>
                <a:ea typeface="Times New Roman"/>
              </a:rPr>
              <a:t>матеріали</a:t>
            </a:r>
            <a:r>
              <a:rPr lang="ru-RU" sz="2400" dirty="0">
                <a:latin typeface="Times New Roman"/>
                <a:ea typeface="Times New Roman"/>
              </a:rPr>
              <a:t>.</a:t>
            </a:r>
            <a:br>
              <a:rPr lang="ru-RU" sz="1600" dirty="0">
                <a:latin typeface="Times New Roman"/>
                <a:ea typeface="Times New Roman"/>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9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3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274638"/>
            <a:ext cx="8291264" cy="6178698"/>
          </a:xfrm>
        </p:spPr>
        <p:txBody>
          <a:bodyPr>
            <a:normAutofit/>
          </a:bodyPr>
          <a:lstStyle/>
          <a:p>
            <a:pPr indent="228600" algn="l">
              <a:lnSpc>
                <a:spcPct val="115000"/>
              </a:lnSpc>
              <a:spcAft>
                <a:spcPts val="1000"/>
              </a:spcAft>
            </a:pPr>
            <a:r>
              <a:rPr lang="ru-RU" sz="2800" dirty="0">
                <a:latin typeface="Times New Roman"/>
                <a:ea typeface="Calibri"/>
                <a:cs typeface="Times New Roman"/>
              </a:rPr>
              <a:t>    </a:t>
            </a:r>
            <a:r>
              <a:rPr lang="ru-RU" sz="2800" dirty="0" err="1">
                <a:latin typeface="Times New Roman"/>
                <a:ea typeface="Calibri"/>
                <a:cs typeface="Times New Roman"/>
              </a:rPr>
              <a:t>Обов’язковим</a:t>
            </a:r>
            <a:r>
              <a:rPr lang="ru-RU" sz="2800" dirty="0">
                <a:latin typeface="Times New Roman"/>
                <a:ea typeface="Calibri"/>
                <a:cs typeface="Times New Roman"/>
              </a:rPr>
              <a:t> </a:t>
            </a:r>
            <a:r>
              <a:rPr lang="ru-RU" sz="2800" dirty="0" err="1">
                <a:latin typeface="Times New Roman"/>
                <a:ea typeface="Calibri"/>
                <a:cs typeface="Times New Roman"/>
              </a:rPr>
              <a:t>додатком</a:t>
            </a:r>
            <a:r>
              <a:rPr lang="ru-RU" sz="2800" dirty="0">
                <a:latin typeface="Times New Roman"/>
                <a:ea typeface="Calibri"/>
                <a:cs typeface="Times New Roman"/>
              </a:rPr>
              <a:t> до </a:t>
            </a:r>
            <a:r>
              <a:rPr lang="ru-RU" sz="2800" dirty="0" err="1">
                <a:latin typeface="Times New Roman"/>
                <a:ea typeface="Calibri"/>
                <a:cs typeface="Times New Roman"/>
              </a:rPr>
              <a:t>дисертації</a:t>
            </a:r>
            <a:r>
              <a:rPr lang="ru-RU" sz="2800" dirty="0">
                <a:latin typeface="Times New Roman"/>
                <a:ea typeface="Calibri"/>
                <a:cs typeface="Times New Roman"/>
              </a:rPr>
              <a:t> є список </a:t>
            </a:r>
            <a:r>
              <a:rPr lang="ru-RU" sz="2800" dirty="0" err="1">
                <a:latin typeface="Times New Roman"/>
                <a:ea typeface="Calibri"/>
                <a:cs typeface="Times New Roman"/>
              </a:rPr>
              <a:t>публікацій</a:t>
            </a:r>
            <a:r>
              <a:rPr lang="ru-RU" sz="2800" dirty="0">
                <a:latin typeface="Times New Roman"/>
                <a:ea typeface="Calibri"/>
                <a:cs typeface="Times New Roman"/>
              </a:rPr>
              <a:t> </a:t>
            </a:r>
            <a:r>
              <a:rPr lang="ru-RU" sz="2800" dirty="0" err="1">
                <a:latin typeface="Times New Roman"/>
                <a:ea typeface="Calibri"/>
                <a:cs typeface="Times New Roman"/>
              </a:rPr>
              <a:t>здобувача</a:t>
            </a:r>
            <a:r>
              <a:rPr lang="ru-RU" sz="2800" dirty="0">
                <a:latin typeface="Times New Roman"/>
                <a:ea typeface="Calibri"/>
                <a:cs typeface="Times New Roman"/>
              </a:rPr>
              <a:t> за темою </a:t>
            </a:r>
            <a:r>
              <a:rPr lang="ru-RU" sz="2800" dirty="0" err="1">
                <a:latin typeface="Times New Roman"/>
                <a:ea typeface="Calibri"/>
                <a:cs typeface="Times New Roman"/>
              </a:rPr>
              <a:t>дисертації</a:t>
            </a:r>
            <a:r>
              <a:rPr lang="ru-RU" sz="2800" dirty="0">
                <a:latin typeface="Times New Roman"/>
                <a:ea typeface="Calibri"/>
                <a:cs typeface="Times New Roman"/>
              </a:rPr>
              <a:t> та </a:t>
            </a:r>
            <a:r>
              <a:rPr lang="ru-RU" sz="2800" dirty="0" err="1">
                <a:latin typeface="Times New Roman"/>
                <a:ea typeface="Calibri"/>
                <a:cs typeface="Times New Roman"/>
              </a:rPr>
              <a:t>відомості</a:t>
            </a:r>
            <a:r>
              <a:rPr lang="ru-RU" sz="2800" dirty="0">
                <a:latin typeface="Times New Roman"/>
                <a:ea typeface="Calibri"/>
                <a:cs typeface="Times New Roman"/>
              </a:rPr>
              <a:t> про </a:t>
            </a:r>
            <a:r>
              <a:rPr lang="ru-RU" sz="2800" dirty="0" err="1">
                <a:latin typeface="Times New Roman"/>
                <a:ea typeface="Calibri"/>
                <a:cs typeface="Times New Roman"/>
              </a:rPr>
              <a:t>апробацію</a:t>
            </a:r>
            <a:r>
              <a:rPr lang="ru-RU" sz="2800" dirty="0">
                <a:latin typeface="Times New Roman"/>
                <a:ea typeface="Calibri"/>
                <a:cs typeface="Times New Roman"/>
              </a:rPr>
              <a:t> </a:t>
            </a:r>
            <a:r>
              <a:rPr lang="ru-RU" sz="2800" dirty="0" err="1">
                <a:latin typeface="Times New Roman"/>
                <a:ea typeface="Calibri"/>
                <a:cs typeface="Times New Roman"/>
              </a:rPr>
              <a:t>результатів</a:t>
            </a:r>
            <a:r>
              <a:rPr lang="ru-RU" sz="2800" dirty="0">
                <a:latin typeface="Times New Roman"/>
                <a:ea typeface="Calibri"/>
                <a:cs typeface="Times New Roman"/>
              </a:rPr>
              <a:t> </a:t>
            </a:r>
            <a:r>
              <a:rPr lang="ru-RU" sz="2800" dirty="0" err="1">
                <a:latin typeface="Times New Roman"/>
                <a:ea typeface="Calibri"/>
                <a:cs typeface="Times New Roman"/>
              </a:rPr>
              <a:t>дисертації</a:t>
            </a:r>
            <a:r>
              <a:rPr lang="ru-RU" sz="2800" dirty="0">
                <a:latin typeface="Times New Roman"/>
                <a:ea typeface="Calibri"/>
                <a:cs typeface="Times New Roman"/>
              </a:rPr>
              <a:t> (</a:t>
            </a:r>
            <a:r>
              <a:rPr lang="ru-RU" sz="2800" dirty="0" err="1">
                <a:latin typeface="Times New Roman"/>
                <a:ea typeface="Calibri"/>
                <a:cs typeface="Times New Roman"/>
              </a:rPr>
              <a:t>зазначаються</a:t>
            </a:r>
            <a:r>
              <a:rPr lang="ru-RU" sz="2800" dirty="0">
                <a:latin typeface="Times New Roman"/>
                <a:ea typeface="Calibri"/>
                <a:cs typeface="Times New Roman"/>
              </a:rPr>
              <a:t> </a:t>
            </a:r>
            <a:r>
              <a:rPr lang="ru-RU" sz="2800" dirty="0" err="1">
                <a:latin typeface="Times New Roman"/>
                <a:ea typeface="Calibri"/>
                <a:cs typeface="Times New Roman"/>
              </a:rPr>
              <a:t>назви</a:t>
            </a:r>
            <a:r>
              <a:rPr lang="ru-RU" sz="2800" dirty="0">
                <a:latin typeface="Times New Roman"/>
                <a:ea typeface="Calibri"/>
                <a:cs typeface="Times New Roman"/>
              </a:rPr>
              <a:t> </a:t>
            </a:r>
            <a:r>
              <a:rPr lang="ru-RU" sz="2800" dirty="0" err="1">
                <a:latin typeface="Times New Roman"/>
                <a:ea typeface="Calibri"/>
                <a:cs typeface="Times New Roman"/>
              </a:rPr>
              <a:t>конференції</a:t>
            </a:r>
            <a:r>
              <a:rPr lang="ru-RU" sz="2800" dirty="0">
                <a:latin typeface="Times New Roman"/>
                <a:ea typeface="Calibri"/>
                <a:cs typeface="Times New Roman"/>
              </a:rPr>
              <a:t>, </a:t>
            </a:r>
            <a:r>
              <a:rPr lang="ru-RU" sz="2800" dirty="0" err="1">
                <a:latin typeface="Times New Roman"/>
                <a:ea typeface="Calibri"/>
                <a:cs typeface="Times New Roman"/>
              </a:rPr>
              <a:t>конгресу</a:t>
            </a:r>
            <a:r>
              <a:rPr lang="ru-RU" sz="2800" dirty="0">
                <a:latin typeface="Times New Roman"/>
                <a:ea typeface="Calibri"/>
                <a:cs typeface="Times New Roman"/>
              </a:rPr>
              <a:t>, </a:t>
            </a:r>
            <a:r>
              <a:rPr lang="ru-RU" sz="2800" dirty="0" err="1">
                <a:latin typeface="Times New Roman"/>
                <a:ea typeface="Calibri"/>
                <a:cs typeface="Times New Roman"/>
              </a:rPr>
              <a:t>симпозіуму</a:t>
            </a:r>
            <a:r>
              <a:rPr lang="ru-RU" sz="2800" dirty="0">
                <a:latin typeface="Times New Roman"/>
                <a:ea typeface="Calibri"/>
                <a:cs typeface="Times New Roman"/>
              </a:rPr>
              <a:t>, </a:t>
            </a:r>
            <a:r>
              <a:rPr lang="ru-RU" sz="2800" dirty="0" err="1">
                <a:latin typeface="Times New Roman"/>
                <a:ea typeface="Calibri"/>
                <a:cs typeface="Times New Roman"/>
              </a:rPr>
              <a:t>семінару</a:t>
            </a:r>
            <a:r>
              <a:rPr lang="ru-RU" sz="2800" dirty="0">
                <a:latin typeface="Times New Roman"/>
                <a:ea typeface="Calibri"/>
                <a:cs typeface="Times New Roman"/>
              </a:rPr>
              <a:t>, </a:t>
            </a:r>
            <a:r>
              <a:rPr lang="ru-RU" sz="2800" dirty="0" err="1">
                <a:latin typeface="Times New Roman"/>
                <a:ea typeface="Calibri"/>
                <a:cs typeface="Times New Roman"/>
              </a:rPr>
              <a:t>місце</a:t>
            </a:r>
            <a:r>
              <a:rPr lang="ru-RU" sz="2800" dirty="0">
                <a:latin typeface="Times New Roman"/>
                <a:ea typeface="Calibri"/>
                <a:cs typeface="Times New Roman"/>
              </a:rPr>
              <a:t> та дата </a:t>
            </a:r>
            <a:r>
              <a:rPr lang="ru-RU" sz="2800" dirty="0" err="1">
                <a:latin typeface="Times New Roman"/>
                <a:ea typeface="Calibri"/>
                <a:cs typeface="Times New Roman"/>
              </a:rPr>
              <a:t>проведення</a:t>
            </a:r>
            <a:r>
              <a:rPr lang="ru-RU" sz="2800" dirty="0">
                <a:latin typeface="Times New Roman"/>
                <a:ea typeface="Calibri"/>
                <a:cs typeface="Times New Roman"/>
              </a:rPr>
              <a:t>, форма </a:t>
            </a:r>
            <a:r>
              <a:rPr lang="ru-RU" sz="2800" dirty="0" err="1">
                <a:latin typeface="Times New Roman"/>
                <a:ea typeface="Calibri"/>
                <a:cs typeface="Times New Roman"/>
              </a:rPr>
              <a:t>участі</a:t>
            </a:r>
            <a:r>
              <a:rPr lang="ru-RU" sz="2800" dirty="0">
                <a:latin typeface="Times New Roman"/>
                <a:ea typeface="Calibri"/>
                <a:cs typeface="Times New Roman"/>
              </a:rPr>
              <a:t>).</a:t>
            </a:r>
            <a:br>
              <a:rPr lang="ru-RU" sz="2800" dirty="0">
                <a:ea typeface="Calibri"/>
                <a:cs typeface="Times New Roman"/>
              </a:rPr>
            </a:br>
            <a:r>
              <a:rPr lang="ru-RU" sz="2800" dirty="0">
                <a:ea typeface="Calibri"/>
                <a:cs typeface="Times New Roman"/>
              </a:rPr>
              <a:t>   </a:t>
            </a:r>
            <a:r>
              <a:rPr lang="ru-RU" sz="2800" dirty="0" err="1">
                <a:latin typeface="Times New Roman"/>
                <a:ea typeface="Calibri"/>
                <a:cs typeface="Times New Roman"/>
              </a:rPr>
              <a:t>Вказуються</a:t>
            </a:r>
            <a:r>
              <a:rPr lang="ru-RU" sz="2800" dirty="0">
                <a:latin typeface="Times New Roman"/>
                <a:ea typeface="Calibri"/>
                <a:cs typeface="Times New Roman"/>
              </a:rPr>
              <a:t> </a:t>
            </a:r>
            <a:r>
              <a:rPr lang="ru-RU" sz="2800" dirty="0" err="1">
                <a:latin typeface="Times New Roman"/>
                <a:ea typeface="Calibri"/>
                <a:cs typeface="Times New Roman"/>
              </a:rPr>
              <a:t>наукові</a:t>
            </a:r>
            <a:r>
              <a:rPr lang="ru-RU" sz="2800" dirty="0">
                <a:latin typeface="Times New Roman"/>
                <a:ea typeface="Calibri"/>
                <a:cs typeface="Times New Roman"/>
              </a:rPr>
              <a:t> </a:t>
            </a:r>
            <a:r>
              <a:rPr lang="ru-RU" sz="2800" dirty="0" err="1">
                <a:latin typeface="Times New Roman"/>
                <a:ea typeface="Calibri"/>
                <a:cs typeface="Times New Roman"/>
              </a:rPr>
              <a:t>праці</a:t>
            </a:r>
            <a:r>
              <a:rPr lang="ru-RU" sz="2800" dirty="0">
                <a:latin typeface="Times New Roman"/>
                <a:ea typeface="Calibri"/>
                <a:cs typeface="Times New Roman"/>
              </a:rPr>
              <a:t> автора у </a:t>
            </a:r>
            <a:r>
              <a:rPr lang="ru-RU" sz="2800" dirty="0" err="1">
                <a:latin typeface="Times New Roman"/>
                <a:ea typeface="Calibri"/>
                <a:cs typeface="Times New Roman"/>
              </a:rPr>
              <a:t>послідовності</a:t>
            </a:r>
            <a:r>
              <a:rPr lang="ru-RU" sz="2800" dirty="0">
                <a:latin typeface="Times New Roman"/>
                <a:ea typeface="Calibri"/>
                <a:cs typeface="Times New Roman"/>
              </a:rPr>
              <a:t>, </a:t>
            </a:r>
            <a:r>
              <a:rPr lang="ru-RU" sz="2800" dirty="0" err="1">
                <a:latin typeface="Times New Roman"/>
                <a:ea typeface="Calibri"/>
                <a:cs typeface="Times New Roman"/>
              </a:rPr>
              <a:t>наведеній</a:t>
            </a:r>
            <a:r>
              <a:rPr lang="ru-RU" sz="2800" dirty="0">
                <a:latin typeface="Times New Roman"/>
                <a:ea typeface="Calibri"/>
                <a:cs typeface="Times New Roman"/>
              </a:rPr>
              <a:t> у </a:t>
            </a:r>
            <a:r>
              <a:rPr lang="ru-RU" sz="2800" u="sng" dirty="0" err="1">
                <a:solidFill>
                  <a:srgbClr val="0000FF"/>
                </a:solidFill>
                <a:latin typeface="Times New Roman"/>
                <a:ea typeface="Calibri"/>
                <a:cs typeface="Times New Roman"/>
                <a:hlinkClick r:id="rId3"/>
              </a:rPr>
              <a:t>пункті</a:t>
            </a:r>
            <a:r>
              <a:rPr lang="ru-RU" sz="2800" u="sng" dirty="0">
                <a:solidFill>
                  <a:srgbClr val="0000FF"/>
                </a:solidFill>
                <a:latin typeface="Times New Roman"/>
                <a:ea typeface="Calibri"/>
                <a:cs typeface="Times New Roman"/>
                <a:hlinkClick r:id="rId3"/>
              </a:rPr>
              <a:t> 4</a:t>
            </a:r>
            <a:r>
              <a:rPr lang="ru-RU" sz="2800" dirty="0">
                <a:latin typeface="Times New Roman"/>
                <a:ea typeface="Calibri"/>
                <a:cs typeface="Times New Roman"/>
              </a:rPr>
              <a:t> </a:t>
            </a:r>
            <a:r>
              <a:rPr lang="ru-RU" sz="2800" dirty="0" err="1">
                <a:latin typeface="Times New Roman"/>
                <a:ea typeface="Calibri"/>
                <a:cs typeface="Times New Roman"/>
              </a:rPr>
              <a:t>розділу</a:t>
            </a:r>
            <a:r>
              <a:rPr lang="ru-RU" sz="2800" dirty="0">
                <a:latin typeface="Times New Roman"/>
                <a:ea typeface="Calibri"/>
                <a:cs typeface="Times New Roman"/>
              </a:rPr>
              <a:t>  </a:t>
            </a:r>
            <a:r>
              <a:rPr lang="ru-RU" sz="2800" dirty="0" err="1">
                <a:latin typeface="Times New Roman"/>
                <a:ea typeface="Calibri"/>
                <a:cs typeface="Times New Roman"/>
              </a:rPr>
              <a:t>Вимог</a:t>
            </a:r>
            <a:r>
              <a:rPr lang="ru-RU" sz="2800" dirty="0">
                <a:latin typeface="Times New Roman"/>
                <a:ea typeface="Calibri"/>
                <a:cs typeface="Times New Roman"/>
              </a:rPr>
              <a:t>.</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20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5"/>
            <a:ext cx="9144000" cy="686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Таблица 2"/>
          <p:cNvGraphicFramePr>
            <a:graphicFrameLocks noGrp="1"/>
          </p:cNvGraphicFramePr>
          <p:nvPr>
            <p:extLst>
              <p:ext uri="{D42A27DB-BD31-4B8C-83A1-F6EECF244321}">
                <p14:modId xmlns:p14="http://schemas.microsoft.com/office/powerpoint/2010/main" val="693698083"/>
              </p:ext>
            </p:extLst>
          </p:nvPr>
        </p:nvGraphicFramePr>
        <p:xfrm>
          <a:off x="539552" y="980729"/>
          <a:ext cx="8280919" cy="5391720"/>
        </p:xfrm>
        <a:graphic>
          <a:graphicData uri="http://schemas.openxmlformats.org/drawingml/2006/table">
            <a:tbl>
              <a:tblPr firstRow="1" firstCol="1" bandRow="1"/>
              <a:tblGrid>
                <a:gridCol w="933573">
                  <a:extLst>
                    <a:ext uri="{9D8B030D-6E8A-4147-A177-3AD203B41FA5}">
                      <a16:colId xmlns:a16="http://schemas.microsoft.com/office/drawing/2014/main" val="20000"/>
                    </a:ext>
                  </a:extLst>
                </a:gridCol>
                <a:gridCol w="7347346">
                  <a:extLst>
                    <a:ext uri="{9D8B030D-6E8A-4147-A177-3AD203B41FA5}">
                      <a16:colId xmlns:a16="http://schemas.microsoft.com/office/drawing/2014/main" val="20001"/>
                    </a:ext>
                  </a:extLst>
                </a:gridCol>
              </a:tblGrid>
              <a:tr h="2448271">
                <a:tc>
                  <a:txBody>
                    <a:bodyPr/>
                    <a:lstStyle/>
                    <a:p>
                      <a:pPr>
                        <a:lnSpc>
                          <a:spcPct val="115000"/>
                        </a:lnSpc>
                        <a:spcAft>
                          <a:spcPts val="1000"/>
                        </a:spcAft>
                      </a:pPr>
                      <a:r>
                        <a:rPr lang="ru-RU" sz="1600" dirty="0" err="1">
                          <a:effectLst/>
                          <a:latin typeface="Times New Roman"/>
                          <a:ea typeface="Calibri"/>
                          <a:cs typeface="Times New Roman"/>
                        </a:rPr>
                        <a:t>Обсяг</a:t>
                      </a:r>
                      <a:endParaRPr lang="ru-RU" sz="1600" dirty="0">
                        <a:effectLst/>
                        <a:latin typeface="Calibri"/>
                        <a:ea typeface="Calibri"/>
                        <a:cs typeface="Times New Roman"/>
                      </a:endParaRPr>
                    </a:p>
                  </a:txBody>
                  <a:tcPr marL="7977" marR="7977" marT="7977" marB="797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nSpc>
                          <a:spcPct val="115000"/>
                        </a:lnSpc>
                        <a:spcAft>
                          <a:spcPts val="1000"/>
                        </a:spcAft>
                      </a:pPr>
                      <a:r>
                        <a:rPr lang="ru-RU" sz="1600" dirty="0" err="1">
                          <a:effectLst/>
                          <a:latin typeface="Times New Roman"/>
                          <a:ea typeface="Calibri"/>
                          <a:cs typeface="Times New Roman"/>
                        </a:rPr>
                        <a:t>Обсяг</a:t>
                      </a:r>
                      <a:r>
                        <a:rPr lang="ru-RU" sz="1600" dirty="0">
                          <a:effectLst/>
                          <a:latin typeface="Times New Roman"/>
                          <a:ea typeface="Calibri"/>
                          <a:cs typeface="Times New Roman"/>
                        </a:rPr>
                        <a:t> основного тексту </a:t>
                      </a:r>
                      <a:r>
                        <a:rPr lang="ru-RU" sz="1600" dirty="0" err="1">
                          <a:effectLst/>
                          <a:latin typeface="Times New Roman"/>
                          <a:ea typeface="Calibri"/>
                          <a:cs typeface="Times New Roman"/>
                        </a:rPr>
                        <a:t>дисертації</a:t>
                      </a:r>
                      <a:r>
                        <a:rPr lang="ru-RU" sz="1600" dirty="0">
                          <a:effectLst/>
                          <a:latin typeface="Times New Roman"/>
                          <a:ea typeface="Calibri"/>
                          <a:cs typeface="Times New Roman"/>
                        </a:rPr>
                        <a:t> </a:t>
                      </a:r>
                      <a:r>
                        <a:rPr lang="ru-RU" sz="1600" dirty="0" err="1">
                          <a:effectLst/>
                          <a:latin typeface="Times New Roman"/>
                          <a:ea typeface="Calibri"/>
                          <a:cs typeface="Times New Roman"/>
                        </a:rPr>
                        <a:t>визначається</a:t>
                      </a:r>
                      <a:r>
                        <a:rPr lang="ru-RU" sz="1600" dirty="0">
                          <a:effectLst/>
                          <a:latin typeface="Times New Roman"/>
                          <a:ea typeface="Calibri"/>
                          <a:cs typeface="Times New Roman"/>
                        </a:rPr>
                        <a:t> </a:t>
                      </a:r>
                      <a:r>
                        <a:rPr lang="ru-RU" sz="1600" u="sng" dirty="0">
                          <a:solidFill>
                            <a:srgbClr val="0000FF"/>
                          </a:solidFill>
                          <a:effectLst/>
                          <a:latin typeface="Times New Roman"/>
                          <a:ea typeface="Calibri"/>
                          <a:cs typeface="Times New Roman"/>
                          <a:hlinkClick r:id="rId3"/>
                        </a:rPr>
                        <a:t>пунктами 10</a:t>
                      </a:r>
                      <a:r>
                        <a:rPr lang="ru-RU" sz="1600" dirty="0">
                          <a:effectLst/>
                          <a:latin typeface="Times New Roman"/>
                          <a:ea typeface="Calibri"/>
                          <a:cs typeface="Times New Roman"/>
                        </a:rPr>
                        <a:t>, </a:t>
                      </a:r>
                      <a:r>
                        <a:rPr lang="ru-RU" sz="1600" u="sng" dirty="0">
                          <a:solidFill>
                            <a:srgbClr val="0000FF"/>
                          </a:solidFill>
                          <a:effectLst/>
                          <a:latin typeface="Times New Roman"/>
                          <a:ea typeface="Calibri"/>
                          <a:cs typeface="Times New Roman"/>
                          <a:hlinkClick r:id="rId4"/>
                        </a:rPr>
                        <a:t>11</a:t>
                      </a:r>
                      <a:r>
                        <a:rPr lang="ru-RU" sz="1600" dirty="0">
                          <a:effectLst/>
                          <a:latin typeface="Times New Roman"/>
                          <a:ea typeface="Calibri"/>
                          <a:cs typeface="Times New Roman"/>
                        </a:rPr>
                        <a:t> Порядку </a:t>
                      </a:r>
                      <a:r>
                        <a:rPr lang="ru-RU" sz="1600" dirty="0" err="1">
                          <a:effectLst/>
                          <a:latin typeface="Times New Roman"/>
                          <a:ea typeface="Calibri"/>
                          <a:cs typeface="Times New Roman"/>
                        </a:rPr>
                        <a:t>присудження</a:t>
                      </a:r>
                      <a:r>
                        <a:rPr lang="ru-RU" sz="1600" dirty="0">
                          <a:effectLst/>
                          <a:latin typeface="Times New Roman"/>
                          <a:ea typeface="Calibri"/>
                          <a:cs typeface="Times New Roman"/>
                        </a:rPr>
                        <a:t> </a:t>
                      </a:r>
                      <a:r>
                        <a:rPr lang="ru-RU" sz="1600" dirty="0" err="1">
                          <a:effectLst/>
                          <a:latin typeface="Times New Roman"/>
                          <a:ea typeface="Calibri"/>
                          <a:cs typeface="Times New Roman"/>
                        </a:rPr>
                        <a:t>наукових</a:t>
                      </a:r>
                      <a:r>
                        <a:rPr lang="ru-RU" sz="1600" dirty="0">
                          <a:effectLst/>
                          <a:latin typeface="Times New Roman"/>
                          <a:ea typeface="Calibri"/>
                          <a:cs typeface="Times New Roman"/>
                        </a:rPr>
                        <a:t> </a:t>
                      </a:r>
                      <a:r>
                        <a:rPr lang="ru-RU" sz="1600" dirty="0" err="1">
                          <a:effectLst/>
                          <a:latin typeface="Times New Roman"/>
                          <a:ea typeface="Calibri"/>
                          <a:cs typeface="Times New Roman"/>
                        </a:rPr>
                        <a:t>ступенів</a:t>
                      </a:r>
                      <a:r>
                        <a:rPr lang="ru-RU" sz="1600" dirty="0">
                          <a:effectLst/>
                          <a:latin typeface="Times New Roman"/>
                          <a:ea typeface="Calibri"/>
                          <a:cs typeface="Times New Roman"/>
                        </a:rPr>
                        <a:t>, </a:t>
                      </a:r>
                      <a:r>
                        <a:rPr lang="ru-RU" sz="1600" dirty="0" err="1">
                          <a:effectLst/>
                          <a:latin typeface="Times New Roman"/>
                          <a:ea typeface="Calibri"/>
                          <a:cs typeface="Times New Roman"/>
                        </a:rPr>
                        <a:t>затвердженого</a:t>
                      </a:r>
                      <a:r>
                        <a:rPr lang="ru-RU" sz="1600" dirty="0">
                          <a:effectLst/>
                          <a:latin typeface="Times New Roman"/>
                          <a:ea typeface="Calibri"/>
                          <a:cs typeface="Times New Roman"/>
                        </a:rPr>
                        <a:t> </a:t>
                      </a:r>
                      <a:r>
                        <a:rPr lang="ru-RU" sz="1600" dirty="0" err="1">
                          <a:effectLst/>
                          <a:latin typeface="Times New Roman"/>
                          <a:ea typeface="Calibri"/>
                          <a:cs typeface="Times New Roman"/>
                        </a:rPr>
                        <a:t>постановою</a:t>
                      </a:r>
                      <a:r>
                        <a:rPr lang="ru-RU" sz="1600" dirty="0">
                          <a:effectLst/>
                          <a:latin typeface="Times New Roman"/>
                          <a:ea typeface="Calibri"/>
                          <a:cs typeface="Times New Roman"/>
                        </a:rPr>
                        <a:t> </a:t>
                      </a:r>
                      <a:r>
                        <a:rPr lang="ru-RU" sz="1600" dirty="0" err="1">
                          <a:effectLst/>
                          <a:latin typeface="Times New Roman"/>
                          <a:ea typeface="Calibri"/>
                          <a:cs typeface="Times New Roman"/>
                        </a:rPr>
                        <a:t>Кабінету</a:t>
                      </a:r>
                      <a:r>
                        <a:rPr lang="ru-RU" sz="1600" dirty="0">
                          <a:effectLst/>
                          <a:latin typeface="Times New Roman"/>
                          <a:ea typeface="Calibri"/>
                          <a:cs typeface="Times New Roman"/>
                        </a:rPr>
                        <a:t> </a:t>
                      </a:r>
                      <a:r>
                        <a:rPr lang="ru-RU" sz="1600" dirty="0" err="1">
                          <a:effectLst/>
                          <a:latin typeface="Times New Roman"/>
                          <a:ea typeface="Calibri"/>
                          <a:cs typeface="Times New Roman"/>
                        </a:rPr>
                        <a:t>Міністрів</a:t>
                      </a:r>
                      <a:r>
                        <a:rPr lang="ru-RU" sz="1600" dirty="0">
                          <a:effectLst/>
                          <a:latin typeface="Times New Roman"/>
                          <a:ea typeface="Calibri"/>
                          <a:cs typeface="Times New Roman"/>
                        </a:rPr>
                        <a:t> </a:t>
                      </a:r>
                      <a:r>
                        <a:rPr lang="ru-RU" sz="1600" dirty="0" err="1">
                          <a:effectLst/>
                          <a:latin typeface="Times New Roman"/>
                          <a:ea typeface="Calibri"/>
                          <a:cs typeface="Times New Roman"/>
                        </a:rPr>
                        <a:t>України</a:t>
                      </a:r>
                      <a:r>
                        <a:rPr lang="ru-RU" sz="1600" dirty="0">
                          <a:effectLst/>
                          <a:latin typeface="Times New Roman"/>
                          <a:ea typeface="Calibri"/>
                          <a:cs typeface="Times New Roman"/>
                        </a:rPr>
                        <a:t> </a:t>
                      </a:r>
                      <a:r>
                        <a:rPr lang="ru-RU" sz="1600" dirty="0" err="1">
                          <a:effectLst/>
                          <a:latin typeface="Times New Roman"/>
                          <a:ea typeface="Calibri"/>
                          <a:cs typeface="Times New Roman"/>
                        </a:rPr>
                        <a:t>від</a:t>
                      </a:r>
                      <a:r>
                        <a:rPr lang="ru-RU" sz="1600" dirty="0">
                          <a:effectLst/>
                          <a:latin typeface="Times New Roman"/>
                          <a:ea typeface="Calibri"/>
                          <a:cs typeface="Times New Roman"/>
                        </a:rPr>
                        <a:t> 24 </a:t>
                      </a:r>
                      <a:r>
                        <a:rPr lang="ru-RU" sz="1600" dirty="0" err="1">
                          <a:effectLst/>
                          <a:latin typeface="Times New Roman"/>
                          <a:ea typeface="Calibri"/>
                          <a:cs typeface="Times New Roman"/>
                        </a:rPr>
                        <a:t>липня</a:t>
                      </a:r>
                      <a:r>
                        <a:rPr lang="ru-RU" sz="1600" dirty="0">
                          <a:effectLst/>
                          <a:latin typeface="Times New Roman"/>
                          <a:ea typeface="Calibri"/>
                          <a:cs typeface="Times New Roman"/>
                        </a:rPr>
                        <a:t> 2013 року № 567, </a:t>
                      </a:r>
                      <a:r>
                        <a:rPr lang="ru-RU" sz="1600" dirty="0" err="1">
                          <a:effectLst/>
                          <a:latin typeface="Times New Roman"/>
                          <a:ea typeface="Calibri"/>
                          <a:cs typeface="Times New Roman"/>
                        </a:rPr>
                        <a:t>або</a:t>
                      </a:r>
                      <a:r>
                        <a:rPr lang="ru-RU" sz="1600" dirty="0">
                          <a:effectLst/>
                          <a:latin typeface="Times New Roman"/>
                          <a:ea typeface="Calibri"/>
                          <a:cs typeface="Times New Roman"/>
                        </a:rPr>
                        <a:t> </a:t>
                      </a:r>
                      <a:r>
                        <a:rPr lang="ru-RU" sz="1600" dirty="0" err="1">
                          <a:effectLst/>
                          <a:latin typeface="Times New Roman"/>
                          <a:ea typeface="Calibri"/>
                          <a:cs typeface="Times New Roman"/>
                        </a:rPr>
                        <a:t>може</a:t>
                      </a:r>
                      <a:r>
                        <a:rPr lang="ru-RU" sz="1600" dirty="0">
                          <a:effectLst/>
                          <a:latin typeface="Times New Roman"/>
                          <a:ea typeface="Calibri"/>
                          <a:cs typeface="Times New Roman"/>
                        </a:rPr>
                        <a:t> </a:t>
                      </a:r>
                      <a:r>
                        <a:rPr lang="ru-RU" sz="1600" dirty="0" err="1">
                          <a:effectLst/>
                          <a:latin typeface="Times New Roman"/>
                          <a:ea typeface="Calibri"/>
                          <a:cs typeface="Times New Roman"/>
                        </a:rPr>
                        <a:t>встановлюватися</a:t>
                      </a:r>
                      <a:r>
                        <a:rPr lang="ru-RU" sz="1600" dirty="0">
                          <a:effectLst/>
                          <a:latin typeface="Times New Roman"/>
                          <a:ea typeface="Calibri"/>
                          <a:cs typeface="Times New Roman"/>
                        </a:rPr>
                        <a:t> </a:t>
                      </a:r>
                      <a:r>
                        <a:rPr lang="ru-RU" sz="1600" dirty="0" err="1">
                          <a:effectLst/>
                          <a:latin typeface="Times New Roman"/>
                          <a:ea typeface="Calibri"/>
                          <a:cs typeface="Times New Roman"/>
                        </a:rPr>
                        <a:t>освітньо-науковою</a:t>
                      </a:r>
                      <a:r>
                        <a:rPr lang="ru-RU" sz="1600" dirty="0">
                          <a:effectLst/>
                          <a:latin typeface="Times New Roman"/>
                          <a:ea typeface="Calibri"/>
                          <a:cs typeface="Times New Roman"/>
                        </a:rPr>
                        <a:t> </a:t>
                      </a:r>
                      <a:r>
                        <a:rPr lang="ru-RU" sz="1600" dirty="0" err="1">
                          <a:effectLst/>
                          <a:latin typeface="Times New Roman"/>
                          <a:ea typeface="Calibri"/>
                          <a:cs typeface="Times New Roman"/>
                        </a:rPr>
                        <a:t>програмою</a:t>
                      </a:r>
                      <a:r>
                        <a:rPr lang="ru-RU" sz="1600" dirty="0">
                          <a:effectLst/>
                          <a:latin typeface="Times New Roman"/>
                          <a:ea typeface="Calibri"/>
                          <a:cs typeface="Times New Roman"/>
                        </a:rPr>
                        <a:t> закладу </a:t>
                      </a:r>
                      <a:r>
                        <a:rPr lang="ru-RU" sz="1600" dirty="0" err="1">
                          <a:effectLst/>
                          <a:latin typeface="Times New Roman"/>
                          <a:ea typeface="Calibri"/>
                          <a:cs typeface="Times New Roman"/>
                        </a:rPr>
                        <a:t>вищої</a:t>
                      </a:r>
                      <a:r>
                        <a:rPr lang="ru-RU" sz="1600" dirty="0">
                          <a:effectLst/>
                          <a:latin typeface="Times New Roman"/>
                          <a:ea typeface="Calibri"/>
                          <a:cs typeface="Times New Roman"/>
                        </a:rPr>
                        <a:t> </a:t>
                      </a:r>
                      <a:r>
                        <a:rPr lang="ru-RU" sz="1600" dirty="0" err="1">
                          <a:effectLst/>
                          <a:latin typeface="Times New Roman"/>
                          <a:ea typeface="Calibri"/>
                          <a:cs typeface="Times New Roman"/>
                        </a:rPr>
                        <a:t>освіти</a:t>
                      </a:r>
                      <a:r>
                        <a:rPr lang="ru-RU" sz="1600" dirty="0">
                          <a:effectLst/>
                          <a:latin typeface="Times New Roman"/>
                          <a:ea typeface="Calibri"/>
                          <a:cs typeface="Times New Roman"/>
                        </a:rPr>
                        <a:t> (</a:t>
                      </a:r>
                      <a:r>
                        <a:rPr lang="ru-RU" sz="1600" dirty="0" err="1">
                          <a:effectLst/>
                          <a:latin typeface="Times New Roman"/>
                          <a:ea typeface="Calibri"/>
                          <a:cs typeface="Times New Roman"/>
                        </a:rPr>
                        <a:t>наукової</a:t>
                      </a:r>
                      <a:r>
                        <a:rPr lang="ru-RU" sz="1600" dirty="0">
                          <a:effectLst/>
                          <a:latin typeface="Times New Roman"/>
                          <a:ea typeface="Calibri"/>
                          <a:cs typeface="Times New Roman"/>
                        </a:rPr>
                        <a:t> установи) </a:t>
                      </a:r>
                      <a:r>
                        <a:rPr lang="ru-RU" sz="1600" dirty="0" err="1">
                          <a:effectLst/>
                          <a:latin typeface="Times New Roman"/>
                          <a:ea typeface="Calibri"/>
                          <a:cs typeface="Times New Roman"/>
                        </a:rPr>
                        <a:t>відповідно</a:t>
                      </a:r>
                      <a:r>
                        <a:rPr lang="ru-RU" sz="1600" dirty="0">
                          <a:effectLst/>
                          <a:latin typeface="Times New Roman"/>
                          <a:ea typeface="Calibri"/>
                          <a:cs typeface="Times New Roman"/>
                        </a:rPr>
                        <a:t> до </a:t>
                      </a:r>
                      <a:r>
                        <a:rPr lang="ru-RU" sz="1600" dirty="0" err="1">
                          <a:effectLst/>
                          <a:latin typeface="Times New Roman"/>
                          <a:ea typeface="Calibri"/>
                          <a:cs typeface="Times New Roman"/>
                        </a:rPr>
                        <a:t>специфіки</a:t>
                      </a:r>
                      <a:r>
                        <a:rPr lang="ru-RU" sz="1600" dirty="0">
                          <a:effectLst/>
                          <a:latin typeface="Times New Roman"/>
                          <a:ea typeface="Calibri"/>
                          <a:cs typeface="Times New Roman"/>
                        </a:rPr>
                        <a:t> </a:t>
                      </a:r>
                      <a:r>
                        <a:rPr lang="ru-RU" sz="1600" dirty="0" err="1">
                          <a:effectLst/>
                          <a:latin typeface="Times New Roman"/>
                          <a:ea typeface="Calibri"/>
                          <a:cs typeface="Times New Roman"/>
                        </a:rPr>
                        <a:t>відповідної</a:t>
                      </a:r>
                      <a:r>
                        <a:rPr lang="ru-RU" sz="1600" dirty="0">
                          <a:effectLst/>
                          <a:latin typeface="Times New Roman"/>
                          <a:ea typeface="Calibri"/>
                          <a:cs typeface="Times New Roman"/>
                        </a:rPr>
                        <a:t> </a:t>
                      </a:r>
                      <a:r>
                        <a:rPr lang="ru-RU" sz="1600" dirty="0" err="1">
                          <a:effectLst/>
                          <a:latin typeface="Times New Roman"/>
                          <a:ea typeface="Calibri"/>
                          <a:cs typeface="Times New Roman"/>
                        </a:rPr>
                        <a:t>галузі</a:t>
                      </a:r>
                      <a:r>
                        <a:rPr lang="ru-RU" sz="1600" dirty="0">
                          <a:effectLst/>
                          <a:latin typeface="Times New Roman"/>
                          <a:ea typeface="Calibri"/>
                          <a:cs typeface="Times New Roman"/>
                        </a:rPr>
                        <a:t> </a:t>
                      </a:r>
                      <a:r>
                        <a:rPr lang="ru-RU" sz="1600" dirty="0" err="1">
                          <a:effectLst/>
                          <a:latin typeface="Times New Roman"/>
                          <a:ea typeface="Calibri"/>
                          <a:cs typeface="Times New Roman"/>
                        </a:rPr>
                        <a:t>знань</a:t>
                      </a:r>
                      <a:r>
                        <a:rPr lang="ru-RU" sz="1600" dirty="0">
                          <a:effectLst/>
                          <a:latin typeface="Times New Roman"/>
                          <a:ea typeface="Calibri"/>
                          <a:cs typeface="Times New Roman"/>
                        </a:rPr>
                        <a:t> та/</a:t>
                      </a:r>
                      <a:r>
                        <a:rPr lang="ru-RU" sz="1600" dirty="0" err="1">
                          <a:effectLst/>
                          <a:latin typeface="Times New Roman"/>
                          <a:ea typeface="Calibri"/>
                          <a:cs typeface="Times New Roman"/>
                        </a:rPr>
                        <a:t>або</a:t>
                      </a:r>
                      <a:r>
                        <a:rPr lang="ru-RU" sz="1600" dirty="0">
                          <a:effectLst/>
                          <a:latin typeface="Times New Roman"/>
                          <a:ea typeface="Calibri"/>
                          <a:cs typeface="Times New Roman"/>
                        </a:rPr>
                        <a:t> </a:t>
                      </a:r>
                      <a:r>
                        <a:rPr lang="ru-RU" sz="1600" dirty="0" err="1">
                          <a:effectLst/>
                          <a:latin typeface="Times New Roman"/>
                          <a:ea typeface="Calibri"/>
                          <a:cs typeface="Times New Roman"/>
                        </a:rPr>
                        <a:t>спеціальності</a:t>
                      </a:r>
                      <a:r>
                        <a:rPr lang="ru-RU" sz="1600" dirty="0">
                          <a:effectLst/>
                          <a:latin typeface="Times New Roman"/>
                          <a:ea typeface="Calibri"/>
                          <a:cs typeface="Times New Roman"/>
                        </a:rPr>
                        <a:t>.</a:t>
                      </a:r>
                      <a:br>
                        <a:rPr lang="ru-RU" sz="1600" dirty="0">
                          <a:effectLst/>
                          <a:latin typeface="Times New Roman"/>
                          <a:ea typeface="Calibri"/>
                          <a:cs typeface="Times New Roman"/>
                        </a:rPr>
                      </a:br>
                      <a:r>
                        <a:rPr lang="ru-RU" sz="1600" i="1" u="sng" dirty="0">
                          <a:effectLst/>
                          <a:latin typeface="Times New Roman"/>
                          <a:ea typeface="Calibri"/>
                          <a:cs typeface="Times New Roman"/>
                        </a:rPr>
                        <a:t>До </a:t>
                      </a:r>
                      <a:r>
                        <a:rPr lang="ru-RU" sz="1600" i="1" u="sng" dirty="0" err="1">
                          <a:effectLst/>
                          <a:latin typeface="Times New Roman"/>
                          <a:ea typeface="Calibri"/>
                          <a:cs typeface="Times New Roman"/>
                        </a:rPr>
                        <a:t>загального</a:t>
                      </a:r>
                      <a:r>
                        <a:rPr lang="ru-RU" sz="1600" i="1" u="sng" dirty="0">
                          <a:effectLst/>
                          <a:latin typeface="Times New Roman"/>
                          <a:ea typeface="Calibri"/>
                          <a:cs typeface="Times New Roman"/>
                        </a:rPr>
                        <a:t> </a:t>
                      </a:r>
                      <a:r>
                        <a:rPr lang="ru-RU" sz="1600" i="1" u="sng" dirty="0" err="1">
                          <a:effectLst/>
                          <a:latin typeface="Times New Roman"/>
                          <a:ea typeface="Calibri"/>
                          <a:cs typeface="Times New Roman"/>
                        </a:rPr>
                        <a:t>обсягу</a:t>
                      </a:r>
                      <a:r>
                        <a:rPr lang="ru-RU" sz="1600" i="1" u="sng" dirty="0">
                          <a:effectLst/>
                          <a:latin typeface="Times New Roman"/>
                          <a:ea typeface="Calibri"/>
                          <a:cs typeface="Times New Roman"/>
                        </a:rPr>
                        <a:t> </a:t>
                      </a:r>
                      <a:r>
                        <a:rPr lang="ru-RU" sz="1600" i="1" u="sng" dirty="0" err="1">
                          <a:effectLst/>
                          <a:latin typeface="Times New Roman"/>
                          <a:ea typeface="Calibri"/>
                          <a:cs typeface="Times New Roman"/>
                        </a:rPr>
                        <a:t>дисертації</a:t>
                      </a:r>
                      <a:r>
                        <a:rPr lang="ru-RU" sz="1600" i="1" u="sng" dirty="0">
                          <a:effectLst/>
                          <a:latin typeface="Times New Roman"/>
                          <a:ea typeface="Calibri"/>
                          <a:cs typeface="Times New Roman"/>
                        </a:rPr>
                        <a:t> не </a:t>
                      </a:r>
                      <a:r>
                        <a:rPr lang="ru-RU" sz="1600" i="1" u="sng" dirty="0" err="1">
                          <a:effectLst/>
                          <a:latin typeface="Times New Roman"/>
                          <a:ea typeface="Calibri"/>
                          <a:cs typeface="Times New Roman"/>
                        </a:rPr>
                        <a:t>включаються</a:t>
                      </a:r>
                      <a:r>
                        <a:rPr lang="ru-RU" sz="1600" i="1" u="sng" dirty="0">
                          <a:effectLst/>
                          <a:latin typeface="Times New Roman"/>
                          <a:ea typeface="Calibri"/>
                          <a:cs typeface="Times New Roman"/>
                        </a:rPr>
                        <a:t> </a:t>
                      </a:r>
                      <a:r>
                        <a:rPr lang="ru-RU" sz="1600" i="1" u="sng" dirty="0" err="1">
                          <a:effectLst/>
                          <a:latin typeface="Times New Roman"/>
                          <a:ea typeface="Calibri"/>
                          <a:cs typeface="Times New Roman"/>
                        </a:rPr>
                        <a:t>таблиці</a:t>
                      </a:r>
                      <a:r>
                        <a:rPr lang="ru-RU" sz="1600" i="1" u="sng" dirty="0">
                          <a:effectLst/>
                          <a:latin typeface="Times New Roman"/>
                          <a:ea typeface="Calibri"/>
                          <a:cs typeface="Times New Roman"/>
                        </a:rPr>
                        <a:t> та </a:t>
                      </a:r>
                      <a:r>
                        <a:rPr lang="ru-RU" sz="1600" i="1" u="sng" dirty="0" err="1">
                          <a:effectLst/>
                          <a:latin typeface="Times New Roman"/>
                          <a:ea typeface="Calibri"/>
                          <a:cs typeface="Times New Roman"/>
                        </a:rPr>
                        <a:t>ілюстрації</a:t>
                      </a:r>
                      <a:r>
                        <a:rPr lang="ru-RU" sz="1600" i="1" u="sng" dirty="0">
                          <a:effectLst/>
                          <a:latin typeface="Times New Roman"/>
                          <a:ea typeface="Calibri"/>
                          <a:cs typeface="Times New Roman"/>
                        </a:rPr>
                        <a:t>, </a:t>
                      </a:r>
                      <a:r>
                        <a:rPr lang="ru-RU" sz="1600" i="1" u="sng" dirty="0" err="1">
                          <a:effectLst/>
                          <a:latin typeface="Times New Roman"/>
                          <a:ea typeface="Calibri"/>
                          <a:cs typeface="Times New Roman"/>
                        </a:rPr>
                        <a:t>які</a:t>
                      </a:r>
                      <a:r>
                        <a:rPr lang="ru-RU" sz="1600" i="1" u="sng" dirty="0">
                          <a:effectLst/>
                          <a:latin typeface="Times New Roman"/>
                          <a:ea typeface="Calibri"/>
                          <a:cs typeface="Times New Roman"/>
                        </a:rPr>
                        <a:t> </a:t>
                      </a:r>
                      <a:r>
                        <a:rPr lang="ru-RU" sz="1600" i="1" u="sng" dirty="0" err="1">
                          <a:effectLst/>
                          <a:latin typeface="Times New Roman"/>
                          <a:ea typeface="Calibri"/>
                          <a:cs typeface="Times New Roman"/>
                        </a:rPr>
                        <a:t>повністю</a:t>
                      </a:r>
                      <a:r>
                        <a:rPr lang="ru-RU" sz="1600" i="1" u="sng" dirty="0">
                          <a:effectLst/>
                          <a:latin typeface="Times New Roman"/>
                          <a:ea typeface="Calibri"/>
                          <a:cs typeface="Times New Roman"/>
                        </a:rPr>
                        <a:t> </a:t>
                      </a:r>
                      <a:r>
                        <a:rPr lang="ru-RU" sz="1600" i="1" u="sng" dirty="0" err="1">
                          <a:effectLst/>
                          <a:latin typeface="Times New Roman"/>
                          <a:ea typeface="Calibri"/>
                          <a:cs typeface="Times New Roman"/>
                        </a:rPr>
                        <a:t>займають</a:t>
                      </a:r>
                      <a:r>
                        <a:rPr lang="ru-RU" sz="1600" i="1" u="sng" dirty="0">
                          <a:effectLst/>
                          <a:latin typeface="Times New Roman"/>
                          <a:ea typeface="Calibri"/>
                          <a:cs typeface="Times New Roman"/>
                        </a:rPr>
                        <a:t> </a:t>
                      </a:r>
                      <a:r>
                        <a:rPr lang="ru-RU" sz="1600" i="1" u="sng" dirty="0" err="1">
                          <a:effectLst/>
                          <a:latin typeface="Times New Roman"/>
                          <a:ea typeface="Calibri"/>
                          <a:cs typeface="Times New Roman"/>
                        </a:rPr>
                        <a:t>площу</a:t>
                      </a:r>
                      <a:r>
                        <a:rPr lang="ru-RU" sz="1600" i="1" u="sng" dirty="0">
                          <a:effectLst/>
                          <a:latin typeface="Times New Roman"/>
                          <a:ea typeface="Calibri"/>
                          <a:cs typeface="Times New Roman"/>
                        </a:rPr>
                        <a:t> </a:t>
                      </a:r>
                      <a:r>
                        <a:rPr lang="ru-RU" sz="1600" i="1" u="sng" dirty="0" err="1">
                          <a:effectLst/>
                          <a:latin typeface="Times New Roman"/>
                          <a:ea typeface="Calibri"/>
                          <a:cs typeface="Times New Roman"/>
                        </a:rPr>
                        <a:t>сторінки</a:t>
                      </a:r>
                      <a:r>
                        <a:rPr lang="ru-RU" sz="1600" i="1" u="sng" dirty="0">
                          <a:effectLst/>
                          <a:latin typeface="Times New Roman"/>
                          <a:ea typeface="Calibri"/>
                          <a:cs typeface="Times New Roman"/>
                        </a:rPr>
                        <a:t>.</a:t>
                      </a:r>
                      <a:br>
                        <a:rPr lang="ru-RU" sz="1600" i="1" u="sng" dirty="0">
                          <a:effectLst/>
                          <a:latin typeface="Times New Roman"/>
                          <a:ea typeface="Calibri"/>
                          <a:cs typeface="Times New Roman"/>
                        </a:rPr>
                      </a:br>
                      <a:r>
                        <a:rPr lang="ru-RU" sz="1600" dirty="0">
                          <a:effectLst/>
                          <a:latin typeface="Times New Roman"/>
                          <a:ea typeface="Calibri"/>
                          <a:cs typeface="Times New Roman"/>
                        </a:rPr>
                        <a:t>Один </a:t>
                      </a:r>
                      <a:r>
                        <a:rPr lang="ru-RU" sz="1600" dirty="0" err="1">
                          <a:effectLst/>
                          <a:latin typeface="Times New Roman"/>
                          <a:ea typeface="Calibri"/>
                          <a:cs typeface="Times New Roman"/>
                        </a:rPr>
                        <a:t>авторський</a:t>
                      </a:r>
                      <a:r>
                        <a:rPr lang="ru-RU" sz="1600" dirty="0">
                          <a:effectLst/>
                          <a:latin typeface="Times New Roman"/>
                          <a:ea typeface="Calibri"/>
                          <a:cs typeface="Times New Roman"/>
                        </a:rPr>
                        <a:t> </a:t>
                      </a:r>
                      <a:r>
                        <a:rPr lang="ru-RU" sz="1600" dirty="0" err="1">
                          <a:effectLst/>
                          <a:latin typeface="Times New Roman"/>
                          <a:ea typeface="Calibri"/>
                          <a:cs typeface="Times New Roman"/>
                        </a:rPr>
                        <a:t>аркуш</a:t>
                      </a:r>
                      <a:r>
                        <a:rPr lang="ru-RU" sz="1600" dirty="0">
                          <a:effectLst/>
                          <a:latin typeface="Times New Roman"/>
                          <a:ea typeface="Calibri"/>
                          <a:cs typeface="Times New Roman"/>
                        </a:rPr>
                        <a:t> </a:t>
                      </a:r>
                      <a:r>
                        <a:rPr lang="ru-RU" sz="1600" dirty="0" err="1">
                          <a:effectLst/>
                          <a:latin typeface="Times New Roman"/>
                          <a:ea typeface="Calibri"/>
                          <a:cs typeface="Times New Roman"/>
                        </a:rPr>
                        <a:t>дорівнює</a:t>
                      </a:r>
                      <a:r>
                        <a:rPr lang="ru-RU" sz="1600" dirty="0">
                          <a:effectLst/>
                          <a:latin typeface="Times New Roman"/>
                          <a:ea typeface="Calibri"/>
                          <a:cs typeface="Times New Roman"/>
                        </a:rPr>
                        <a:t> 40 тис. </a:t>
                      </a:r>
                      <a:r>
                        <a:rPr lang="ru-RU" sz="1600" dirty="0" err="1">
                          <a:effectLst/>
                          <a:latin typeface="Times New Roman"/>
                          <a:ea typeface="Calibri"/>
                          <a:cs typeface="Times New Roman"/>
                        </a:rPr>
                        <a:t>друкованих</a:t>
                      </a:r>
                      <a:r>
                        <a:rPr lang="ru-RU" sz="1600" dirty="0">
                          <a:effectLst/>
                          <a:latin typeface="Times New Roman"/>
                          <a:ea typeface="Calibri"/>
                          <a:cs typeface="Times New Roman"/>
                        </a:rPr>
                        <a:t> </a:t>
                      </a:r>
                      <a:r>
                        <a:rPr lang="ru-RU" sz="1600" dirty="0" err="1">
                          <a:effectLst/>
                          <a:latin typeface="Times New Roman"/>
                          <a:ea typeface="Calibri"/>
                          <a:cs typeface="Times New Roman"/>
                        </a:rPr>
                        <a:t>знаків</a:t>
                      </a:r>
                      <a:r>
                        <a:rPr lang="ru-RU" sz="1600" dirty="0">
                          <a:effectLst/>
                          <a:latin typeface="Times New Roman"/>
                          <a:ea typeface="Calibri"/>
                          <a:cs typeface="Times New Roman"/>
                        </a:rPr>
                        <a:t>, </a:t>
                      </a:r>
                      <a:r>
                        <a:rPr lang="ru-RU" sz="1600" dirty="0" err="1">
                          <a:effectLst/>
                          <a:latin typeface="Times New Roman"/>
                          <a:ea typeface="Calibri"/>
                          <a:cs typeface="Times New Roman"/>
                        </a:rPr>
                        <a:t>враховуючи</a:t>
                      </a:r>
                      <a:r>
                        <a:rPr lang="ru-RU" sz="1600" dirty="0">
                          <a:effectLst/>
                          <a:latin typeface="Times New Roman"/>
                          <a:ea typeface="Calibri"/>
                          <a:cs typeface="Times New Roman"/>
                        </a:rPr>
                        <a:t> </a:t>
                      </a:r>
                      <a:r>
                        <a:rPr lang="ru-RU" sz="1600" dirty="0" err="1">
                          <a:effectLst/>
                          <a:latin typeface="Times New Roman"/>
                          <a:ea typeface="Calibri"/>
                          <a:cs typeface="Times New Roman"/>
                        </a:rPr>
                        <a:t>цифри</a:t>
                      </a:r>
                      <a:r>
                        <a:rPr lang="ru-RU" sz="1600" dirty="0">
                          <a:effectLst/>
                          <a:latin typeface="Times New Roman"/>
                          <a:ea typeface="Calibri"/>
                          <a:cs typeface="Times New Roman"/>
                        </a:rPr>
                        <a:t>, </a:t>
                      </a:r>
                      <a:r>
                        <a:rPr lang="ru-RU" sz="1600" dirty="0" err="1">
                          <a:effectLst/>
                          <a:latin typeface="Times New Roman"/>
                          <a:ea typeface="Calibri"/>
                          <a:cs typeface="Times New Roman"/>
                        </a:rPr>
                        <a:t>розділові</a:t>
                      </a:r>
                      <a:r>
                        <a:rPr lang="ru-RU" sz="1600" dirty="0">
                          <a:effectLst/>
                          <a:latin typeface="Times New Roman"/>
                          <a:ea typeface="Calibri"/>
                          <a:cs typeface="Times New Roman"/>
                        </a:rPr>
                        <a:t> знаки, </a:t>
                      </a:r>
                      <a:r>
                        <a:rPr lang="ru-RU" sz="1600" dirty="0" err="1">
                          <a:effectLst/>
                          <a:latin typeface="Times New Roman"/>
                          <a:ea typeface="Calibri"/>
                          <a:cs typeface="Times New Roman"/>
                        </a:rPr>
                        <a:t>проміжки</a:t>
                      </a:r>
                      <a:r>
                        <a:rPr lang="ru-RU" sz="1600" dirty="0">
                          <a:effectLst/>
                          <a:latin typeface="Times New Roman"/>
                          <a:ea typeface="Calibri"/>
                          <a:cs typeface="Times New Roman"/>
                        </a:rPr>
                        <a:t> </a:t>
                      </a:r>
                      <a:r>
                        <a:rPr lang="ru-RU" sz="1600" dirty="0" err="1">
                          <a:effectLst/>
                          <a:latin typeface="Times New Roman"/>
                          <a:ea typeface="Calibri"/>
                          <a:cs typeface="Times New Roman"/>
                        </a:rPr>
                        <a:t>між</a:t>
                      </a:r>
                      <a:r>
                        <a:rPr lang="ru-RU" sz="1600" dirty="0">
                          <a:effectLst/>
                          <a:latin typeface="Times New Roman"/>
                          <a:ea typeface="Calibri"/>
                          <a:cs typeface="Times New Roman"/>
                        </a:rPr>
                        <a:t> словами, </a:t>
                      </a:r>
                      <a:r>
                        <a:rPr lang="ru-RU" sz="1600" dirty="0" err="1">
                          <a:effectLst/>
                          <a:latin typeface="Times New Roman"/>
                          <a:ea typeface="Calibri"/>
                          <a:cs typeface="Times New Roman"/>
                        </a:rPr>
                        <a:t>що</a:t>
                      </a:r>
                      <a:r>
                        <a:rPr lang="ru-RU" sz="1600" dirty="0">
                          <a:effectLst/>
                          <a:latin typeface="Times New Roman"/>
                          <a:ea typeface="Calibri"/>
                          <a:cs typeface="Times New Roman"/>
                        </a:rPr>
                        <a:t> становить </a:t>
                      </a:r>
                      <a:r>
                        <a:rPr lang="ru-RU" sz="1600" dirty="0" err="1">
                          <a:effectLst/>
                          <a:latin typeface="Times New Roman"/>
                          <a:ea typeface="Calibri"/>
                          <a:cs typeface="Times New Roman"/>
                        </a:rPr>
                        <a:t>близько</a:t>
                      </a:r>
                      <a:r>
                        <a:rPr lang="ru-RU" sz="1600" dirty="0">
                          <a:effectLst/>
                          <a:latin typeface="Times New Roman"/>
                          <a:ea typeface="Calibri"/>
                          <a:cs typeface="Times New Roman"/>
                        </a:rPr>
                        <a:t> 24 </a:t>
                      </a:r>
                      <a:r>
                        <a:rPr lang="ru-RU" sz="1600" dirty="0" err="1">
                          <a:effectLst/>
                          <a:latin typeface="Times New Roman"/>
                          <a:ea typeface="Calibri"/>
                          <a:cs typeface="Times New Roman"/>
                        </a:rPr>
                        <a:t>сторінок</a:t>
                      </a:r>
                      <a:r>
                        <a:rPr lang="ru-RU" sz="1600" dirty="0">
                          <a:effectLst/>
                          <a:latin typeface="Times New Roman"/>
                          <a:ea typeface="Calibri"/>
                          <a:cs typeface="Times New Roman"/>
                        </a:rPr>
                        <a:t> </a:t>
                      </a:r>
                      <a:r>
                        <a:rPr lang="ru-RU" sz="1600" dirty="0" err="1">
                          <a:effectLst/>
                          <a:latin typeface="Times New Roman"/>
                          <a:ea typeface="Calibri"/>
                          <a:cs typeface="Times New Roman"/>
                        </a:rPr>
                        <a:t>друкованого</a:t>
                      </a:r>
                      <a:r>
                        <a:rPr lang="ru-RU" sz="1600" dirty="0">
                          <a:effectLst/>
                          <a:latin typeface="Times New Roman"/>
                          <a:ea typeface="Calibri"/>
                          <a:cs typeface="Times New Roman"/>
                        </a:rPr>
                        <a:t> тексту при </a:t>
                      </a:r>
                      <a:r>
                        <a:rPr lang="ru-RU" sz="1600" dirty="0" err="1">
                          <a:effectLst/>
                          <a:latin typeface="Times New Roman"/>
                          <a:ea typeface="Calibri"/>
                          <a:cs typeface="Times New Roman"/>
                        </a:rPr>
                        <a:t>оформленні</a:t>
                      </a:r>
                      <a:r>
                        <a:rPr lang="ru-RU" sz="1600" dirty="0">
                          <a:effectLst/>
                          <a:latin typeface="Times New Roman"/>
                          <a:ea typeface="Calibri"/>
                          <a:cs typeface="Times New Roman"/>
                        </a:rPr>
                        <a:t> </a:t>
                      </a:r>
                      <a:r>
                        <a:rPr lang="ru-RU" sz="1600" dirty="0" err="1">
                          <a:effectLst/>
                          <a:latin typeface="Times New Roman"/>
                          <a:ea typeface="Calibri"/>
                          <a:cs typeface="Times New Roman"/>
                        </a:rPr>
                        <a:t>дисертації</a:t>
                      </a:r>
                      <a:r>
                        <a:rPr lang="ru-RU" sz="1600" dirty="0">
                          <a:effectLst/>
                          <a:latin typeface="Times New Roman"/>
                          <a:ea typeface="Calibri"/>
                          <a:cs typeface="Times New Roman"/>
                        </a:rPr>
                        <a:t> за </a:t>
                      </a:r>
                      <a:r>
                        <a:rPr lang="ru-RU" sz="1600" dirty="0" err="1">
                          <a:effectLst/>
                          <a:latin typeface="Times New Roman"/>
                          <a:ea typeface="Calibri"/>
                          <a:cs typeface="Times New Roman"/>
                        </a:rPr>
                        <a:t>допомогою</a:t>
                      </a:r>
                      <a:r>
                        <a:rPr lang="ru-RU" sz="1600" dirty="0">
                          <a:effectLst/>
                          <a:latin typeface="Times New Roman"/>
                          <a:ea typeface="Calibri"/>
                          <a:cs typeface="Times New Roman"/>
                        </a:rPr>
                        <a:t> </a:t>
                      </a:r>
                      <a:r>
                        <a:rPr lang="ru-RU" sz="1600" dirty="0" err="1">
                          <a:effectLst/>
                          <a:latin typeface="Times New Roman"/>
                          <a:ea typeface="Calibri"/>
                          <a:cs typeface="Times New Roman"/>
                        </a:rPr>
                        <a:t>комп'ютерної</a:t>
                      </a:r>
                      <a:r>
                        <a:rPr lang="ru-RU" sz="1600" dirty="0">
                          <a:effectLst/>
                          <a:latin typeface="Times New Roman"/>
                          <a:ea typeface="Calibri"/>
                          <a:cs typeface="Times New Roman"/>
                        </a:rPr>
                        <a:t> </a:t>
                      </a:r>
                      <a:r>
                        <a:rPr lang="ru-RU" sz="1600" dirty="0" err="1">
                          <a:effectLst/>
                          <a:latin typeface="Times New Roman"/>
                          <a:ea typeface="Calibri"/>
                          <a:cs typeface="Times New Roman"/>
                        </a:rPr>
                        <a:t>техніки</a:t>
                      </a:r>
                      <a:r>
                        <a:rPr lang="ru-RU" sz="1600" dirty="0">
                          <a:effectLst/>
                          <a:latin typeface="Times New Roman"/>
                          <a:ea typeface="Calibri"/>
                          <a:cs typeface="Times New Roman"/>
                        </a:rPr>
                        <a:t> з </a:t>
                      </a:r>
                      <a:r>
                        <a:rPr lang="ru-RU" sz="1600" dirty="0" err="1">
                          <a:effectLst/>
                          <a:latin typeface="Times New Roman"/>
                          <a:ea typeface="Calibri"/>
                          <a:cs typeface="Times New Roman"/>
                        </a:rPr>
                        <a:t>використанням</a:t>
                      </a:r>
                      <a:r>
                        <a:rPr lang="ru-RU" sz="1600" dirty="0">
                          <a:effectLst/>
                          <a:latin typeface="Times New Roman"/>
                          <a:ea typeface="Calibri"/>
                          <a:cs typeface="Times New Roman"/>
                        </a:rPr>
                        <a:t> текстового редактора </a:t>
                      </a:r>
                      <a:r>
                        <a:rPr lang="ru-RU" sz="1600" dirty="0" err="1">
                          <a:effectLst/>
                          <a:latin typeface="Times New Roman"/>
                          <a:ea typeface="Calibri"/>
                          <a:cs typeface="Times New Roman"/>
                        </a:rPr>
                        <a:t>Word</a:t>
                      </a:r>
                      <a:r>
                        <a:rPr lang="ru-RU" sz="1600" dirty="0">
                          <a:effectLst/>
                          <a:latin typeface="Times New Roman"/>
                          <a:ea typeface="Calibri"/>
                          <a:cs typeface="Times New Roman"/>
                        </a:rPr>
                        <a:t>: шрифт - </a:t>
                      </a:r>
                      <a:r>
                        <a:rPr lang="ru-RU" sz="1600" dirty="0" err="1">
                          <a:effectLst/>
                          <a:latin typeface="Times New Roman"/>
                          <a:ea typeface="Calibri"/>
                          <a:cs typeface="Times New Roman"/>
                        </a:rPr>
                        <a:t>Times</a:t>
                      </a:r>
                      <a:r>
                        <a:rPr lang="ru-RU" sz="1600" dirty="0">
                          <a:effectLst/>
                          <a:latin typeface="Times New Roman"/>
                          <a:ea typeface="Calibri"/>
                          <a:cs typeface="Times New Roman"/>
                        </a:rPr>
                        <a:t> </a:t>
                      </a:r>
                      <a:r>
                        <a:rPr lang="ru-RU" sz="1600" dirty="0" err="1">
                          <a:effectLst/>
                          <a:latin typeface="Times New Roman"/>
                          <a:ea typeface="Calibri"/>
                          <a:cs typeface="Times New Roman"/>
                        </a:rPr>
                        <a:t>New</a:t>
                      </a:r>
                      <a:r>
                        <a:rPr lang="ru-RU" sz="1600" dirty="0">
                          <a:effectLst/>
                          <a:latin typeface="Times New Roman"/>
                          <a:ea typeface="Calibri"/>
                          <a:cs typeface="Times New Roman"/>
                        </a:rPr>
                        <a:t> </a:t>
                      </a:r>
                      <a:r>
                        <a:rPr lang="ru-RU" sz="1600" dirty="0" err="1">
                          <a:effectLst/>
                          <a:latin typeface="Times New Roman"/>
                          <a:ea typeface="Calibri"/>
                          <a:cs typeface="Times New Roman"/>
                        </a:rPr>
                        <a:t>Roman</a:t>
                      </a:r>
                      <a:r>
                        <a:rPr lang="ru-RU" sz="1600" dirty="0">
                          <a:effectLst/>
                          <a:latin typeface="Times New Roman"/>
                          <a:ea typeface="Calibri"/>
                          <a:cs typeface="Times New Roman"/>
                        </a:rPr>
                        <a:t>, </a:t>
                      </a:r>
                      <a:r>
                        <a:rPr lang="ru-RU" sz="1600" dirty="0" err="1">
                          <a:effectLst/>
                          <a:latin typeface="Times New Roman"/>
                          <a:ea typeface="Calibri"/>
                          <a:cs typeface="Times New Roman"/>
                        </a:rPr>
                        <a:t>розмір</a:t>
                      </a:r>
                      <a:r>
                        <a:rPr lang="ru-RU" sz="1600" dirty="0">
                          <a:effectLst/>
                          <a:latin typeface="Times New Roman"/>
                          <a:ea typeface="Calibri"/>
                          <a:cs typeface="Times New Roman"/>
                        </a:rPr>
                        <a:t> шрифту - 14 </a:t>
                      </a:r>
                      <a:r>
                        <a:rPr lang="ru-RU" sz="1600" dirty="0" err="1">
                          <a:effectLst/>
                          <a:latin typeface="Times New Roman"/>
                          <a:ea typeface="Calibri"/>
                          <a:cs typeface="Times New Roman"/>
                        </a:rPr>
                        <a:t>рt</a:t>
                      </a:r>
                      <a:endParaRPr lang="ru-RU" sz="1600" dirty="0">
                        <a:effectLst/>
                        <a:latin typeface="Calibri"/>
                        <a:ea typeface="Calibri"/>
                        <a:cs typeface="Times New Roman"/>
                      </a:endParaRPr>
                    </a:p>
                  </a:txBody>
                  <a:tcPr marL="7977" marR="7977" marT="7977" marB="797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10000"/>
                  </a:ext>
                </a:extLst>
              </a:tr>
              <a:tr h="571779">
                <a:tc>
                  <a:txBody>
                    <a:bodyPr/>
                    <a:lstStyle/>
                    <a:p>
                      <a:pPr>
                        <a:lnSpc>
                          <a:spcPct val="115000"/>
                        </a:lnSpc>
                        <a:spcAft>
                          <a:spcPts val="1000"/>
                        </a:spcAft>
                      </a:pPr>
                      <a:r>
                        <a:rPr lang="ru-RU" sz="1600">
                          <a:effectLst/>
                          <a:latin typeface="Times New Roman"/>
                          <a:ea typeface="Calibri"/>
                          <a:cs typeface="Times New Roman"/>
                        </a:rPr>
                        <a:t>Інтервал</a:t>
                      </a:r>
                      <a:endParaRPr lang="ru-RU" sz="1600">
                        <a:effectLst/>
                        <a:latin typeface="Calibri"/>
                        <a:ea typeface="Calibri"/>
                        <a:cs typeface="Times New Roman"/>
                      </a:endParaRPr>
                    </a:p>
                  </a:txBody>
                  <a:tcPr marL="7977" marR="7977" marT="7977" marB="797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nSpc>
                          <a:spcPct val="115000"/>
                        </a:lnSpc>
                        <a:spcAft>
                          <a:spcPts val="1000"/>
                        </a:spcAft>
                      </a:pPr>
                      <a:r>
                        <a:rPr lang="ru-RU" sz="1600">
                          <a:effectLst/>
                          <a:latin typeface="Times New Roman"/>
                          <a:ea typeface="Calibri"/>
                          <a:cs typeface="Times New Roman"/>
                        </a:rPr>
                        <a:t>Дисертацію друкують на одному або на двох (за бажанням) боках аркуша білого паперу формату А4 (210х297 мм) через 1,5 міжрядкового інтервалу</a:t>
                      </a:r>
                      <a:endParaRPr lang="ru-RU" sz="1600">
                        <a:effectLst/>
                        <a:latin typeface="Calibri"/>
                        <a:ea typeface="Calibri"/>
                        <a:cs typeface="Times New Roman"/>
                      </a:endParaRPr>
                    </a:p>
                  </a:txBody>
                  <a:tcPr marL="7977" marR="7977" marT="7977" marB="797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10001"/>
                  </a:ext>
                </a:extLst>
              </a:tr>
              <a:tr h="571779">
                <a:tc>
                  <a:txBody>
                    <a:bodyPr/>
                    <a:lstStyle/>
                    <a:p>
                      <a:pPr>
                        <a:lnSpc>
                          <a:spcPct val="115000"/>
                        </a:lnSpc>
                        <a:spcAft>
                          <a:spcPts val="1000"/>
                        </a:spcAft>
                      </a:pPr>
                      <a:r>
                        <a:rPr lang="ru-RU" sz="1600">
                          <a:effectLst/>
                          <a:latin typeface="Times New Roman"/>
                          <a:ea typeface="Calibri"/>
                          <a:cs typeface="Times New Roman"/>
                        </a:rPr>
                        <a:t>Шрифт</a:t>
                      </a:r>
                      <a:endParaRPr lang="ru-RU" sz="1600">
                        <a:effectLst/>
                        <a:latin typeface="Calibri"/>
                        <a:ea typeface="Calibri"/>
                        <a:cs typeface="Times New Roman"/>
                      </a:endParaRPr>
                    </a:p>
                  </a:txBody>
                  <a:tcPr marL="7977" marR="7977" marT="7977" marB="797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nSpc>
                          <a:spcPct val="115000"/>
                        </a:lnSpc>
                        <a:spcAft>
                          <a:spcPts val="1000"/>
                        </a:spcAft>
                      </a:pPr>
                      <a:r>
                        <a:rPr lang="ru-RU" sz="1600">
                          <a:effectLst/>
                          <a:latin typeface="Times New Roman"/>
                          <a:ea typeface="Calibri"/>
                          <a:cs typeface="Times New Roman"/>
                        </a:rPr>
                        <a:t>Кегель - мітел (14 типографських пунктів). Допускається підготовка дисертаційної роботи в форматі LaTeX з відповідним стильовим оформленням</a:t>
                      </a:r>
                      <a:endParaRPr lang="ru-RU" sz="1600">
                        <a:effectLst/>
                        <a:latin typeface="Calibri"/>
                        <a:ea typeface="Calibri"/>
                        <a:cs typeface="Times New Roman"/>
                      </a:endParaRPr>
                    </a:p>
                  </a:txBody>
                  <a:tcPr marL="7977" marR="7977" marT="7977" marB="797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10002"/>
                  </a:ext>
                </a:extLst>
              </a:tr>
              <a:tr h="584634">
                <a:tc>
                  <a:txBody>
                    <a:bodyPr/>
                    <a:lstStyle/>
                    <a:p>
                      <a:pPr>
                        <a:lnSpc>
                          <a:spcPct val="115000"/>
                        </a:lnSpc>
                        <a:spcAft>
                          <a:spcPts val="1000"/>
                        </a:spcAft>
                      </a:pPr>
                      <a:r>
                        <a:rPr lang="ru-RU" sz="1600">
                          <a:effectLst/>
                          <a:latin typeface="Times New Roman"/>
                          <a:ea typeface="Calibri"/>
                          <a:cs typeface="Times New Roman"/>
                        </a:rPr>
                        <a:t>Поля</a:t>
                      </a:r>
                      <a:endParaRPr lang="ru-RU" sz="1600">
                        <a:effectLst/>
                        <a:latin typeface="Calibri"/>
                        <a:ea typeface="Calibri"/>
                        <a:cs typeface="Times New Roman"/>
                      </a:endParaRPr>
                    </a:p>
                  </a:txBody>
                  <a:tcPr marL="7977" marR="7977" marT="7977" marB="797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nSpc>
                          <a:spcPct val="115000"/>
                        </a:lnSpc>
                        <a:spcAft>
                          <a:spcPts val="1000"/>
                        </a:spcAft>
                      </a:pPr>
                      <a:r>
                        <a:rPr lang="ru-RU" sz="1600" dirty="0">
                          <a:effectLst/>
                          <a:latin typeface="Times New Roman"/>
                          <a:ea typeface="Calibri"/>
                          <a:cs typeface="Times New Roman"/>
                        </a:rPr>
                        <a:t>Текст </a:t>
                      </a:r>
                      <a:r>
                        <a:rPr lang="ru-RU" sz="1600" dirty="0" err="1">
                          <a:effectLst/>
                          <a:latin typeface="Times New Roman"/>
                          <a:ea typeface="Calibri"/>
                          <a:cs typeface="Times New Roman"/>
                        </a:rPr>
                        <a:t>дисертації</a:t>
                      </a:r>
                      <a:r>
                        <a:rPr lang="ru-RU" sz="1600" dirty="0">
                          <a:effectLst/>
                          <a:latin typeface="Times New Roman"/>
                          <a:ea typeface="Calibri"/>
                          <a:cs typeface="Times New Roman"/>
                        </a:rPr>
                        <a:t> </a:t>
                      </a:r>
                      <a:r>
                        <a:rPr lang="ru-RU" sz="1600" dirty="0" err="1">
                          <a:effectLst/>
                          <a:latin typeface="Times New Roman"/>
                          <a:ea typeface="Calibri"/>
                          <a:cs typeface="Times New Roman"/>
                        </a:rPr>
                        <a:t>необхідно</a:t>
                      </a:r>
                      <a:r>
                        <a:rPr lang="ru-RU" sz="1600" dirty="0">
                          <a:effectLst/>
                          <a:latin typeface="Times New Roman"/>
                          <a:ea typeface="Calibri"/>
                          <a:cs typeface="Times New Roman"/>
                        </a:rPr>
                        <a:t> </a:t>
                      </a:r>
                      <a:r>
                        <a:rPr lang="ru-RU" sz="1600" dirty="0" err="1">
                          <a:effectLst/>
                          <a:latin typeface="Times New Roman"/>
                          <a:ea typeface="Calibri"/>
                          <a:cs typeface="Times New Roman"/>
                        </a:rPr>
                        <a:t>друкувати</a:t>
                      </a:r>
                      <a:r>
                        <a:rPr lang="ru-RU" sz="1600" dirty="0">
                          <a:effectLst/>
                          <a:latin typeface="Times New Roman"/>
                          <a:ea typeface="Calibri"/>
                          <a:cs typeface="Times New Roman"/>
                        </a:rPr>
                        <a:t>, </a:t>
                      </a:r>
                      <a:r>
                        <a:rPr lang="ru-RU" sz="1600" dirty="0" err="1">
                          <a:effectLst/>
                          <a:latin typeface="Times New Roman"/>
                          <a:ea typeface="Calibri"/>
                          <a:cs typeface="Times New Roman"/>
                        </a:rPr>
                        <a:t>залишаючи</a:t>
                      </a:r>
                      <a:r>
                        <a:rPr lang="ru-RU" sz="1600" dirty="0">
                          <a:effectLst/>
                          <a:latin typeface="Times New Roman"/>
                          <a:ea typeface="Calibri"/>
                          <a:cs typeface="Times New Roman"/>
                        </a:rPr>
                        <a:t> поля таких </a:t>
                      </a:r>
                      <a:r>
                        <a:rPr lang="ru-RU" sz="1600" dirty="0" err="1">
                          <a:effectLst/>
                          <a:latin typeface="Times New Roman"/>
                          <a:ea typeface="Calibri"/>
                          <a:cs typeface="Times New Roman"/>
                        </a:rPr>
                        <a:t>розмірів</a:t>
                      </a:r>
                      <a:r>
                        <a:rPr lang="ru-RU" sz="1600" dirty="0">
                          <a:effectLst/>
                          <a:latin typeface="Times New Roman"/>
                          <a:ea typeface="Calibri"/>
                          <a:cs typeface="Times New Roman"/>
                        </a:rPr>
                        <a:t>: </a:t>
                      </a:r>
                      <a:r>
                        <a:rPr lang="ru-RU" sz="1600" dirty="0" err="1">
                          <a:effectLst/>
                          <a:latin typeface="Times New Roman"/>
                          <a:ea typeface="Calibri"/>
                          <a:cs typeface="Times New Roman"/>
                        </a:rPr>
                        <a:t>ліве</a:t>
                      </a:r>
                      <a:r>
                        <a:rPr lang="ru-RU" sz="1600" dirty="0">
                          <a:effectLst/>
                          <a:latin typeface="Times New Roman"/>
                          <a:ea typeface="Calibri"/>
                          <a:cs typeface="Times New Roman"/>
                        </a:rPr>
                        <a:t> - не </a:t>
                      </a:r>
                      <a:r>
                        <a:rPr lang="ru-RU" sz="1600" dirty="0" err="1">
                          <a:effectLst/>
                          <a:latin typeface="Times New Roman"/>
                          <a:ea typeface="Calibri"/>
                          <a:cs typeface="Times New Roman"/>
                        </a:rPr>
                        <a:t>менше</a:t>
                      </a:r>
                      <a:r>
                        <a:rPr lang="ru-RU" sz="1600" dirty="0">
                          <a:effectLst/>
                          <a:latin typeface="Times New Roman"/>
                          <a:ea typeface="Calibri"/>
                          <a:cs typeface="Times New Roman"/>
                        </a:rPr>
                        <a:t> 20 - 25 мм, праве - не </a:t>
                      </a:r>
                      <a:r>
                        <a:rPr lang="ru-RU" sz="1600" dirty="0" err="1">
                          <a:effectLst/>
                          <a:latin typeface="Times New Roman"/>
                          <a:ea typeface="Calibri"/>
                          <a:cs typeface="Times New Roman"/>
                        </a:rPr>
                        <a:t>менше</a:t>
                      </a:r>
                      <a:r>
                        <a:rPr lang="ru-RU" sz="1600" dirty="0">
                          <a:effectLst/>
                          <a:latin typeface="Times New Roman"/>
                          <a:ea typeface="Calibri"/>
                          <a:cs typeface="Times New Roman"/>
                        </a:rPr>
                        <a:t> 10 мм, </a:t>
                      </a:r>
                      <a:r>
                        <a:rPr lang="ru-RU" sz="1600" dirty="0" err="1">
                          <a:effectLst/>
                          <a:latin typeface="Times New Roman"/>
                          <a:ea typeface="Calibri"/>
                          <a:cs typeface="Times New Roman"/>
                        </a:rPr>
                        <a:t>верхнє</a:t>
                      </a:r>
                      <a:r>
                        <a:rPr lang="ru-RU" sz="1600" dirty="0">
                          <a:effectLst/>
                          <a:latin typeface="Times New Roman"/>
                          <a:ea typeface="Calibri"/>
                          <a:cs typeface="Times New Roman"/>
                        </a:rPr>
                        <a:t> - не </a:t>
                      </a:r>
                      <a:r>
                        <a:rPr lang="ru-RU" sz="1600" dirty="0" err="1">
                          <a:effectLst/>
                          <a:latin typeface="Times New Roman"/>
                          <a:ea typeface="Calibri"/>
                          <a:cs typeface="Times New Roman"/>
                        </a:rPr>
                        <a:t>менше</a:t>
                      </a:r>
                      <a:r>
                        <a:rPr lang="ru-RU" sz="1600" dirty="0">
                          <a:effectLst/>
                          <a:latin typeface="Times New Roman"/>
                          <a:ea typeface="Calibri"/>
                          <a:cs typeface="Times New Roman"/>
                        </a:rPr>
                        <a:t> 20 мм, </a:t>
                      </a:r>
                      <a:r>
                        <a:rPr lang="ru-RU" sz="1600" dirty="0" err="1">
                          <a:effectLst/>
                          <a:latin typeface="Times New Roman"/>
                          <a:ea typeface="Calibri"/>
                          <a:cs typeface="Times New Roman"/>
                        </a:rPr>
                        <a:t>нижнє</a:t>
                      </a:r>
                      <a:r>
                        <a:rPr lang="ru-RU" sz="1600" dirty="0">
                          <a:effectLst/>
                          <a:latin typeface="Times New Roman"/>
                          <a:ea typeface="Calibri"/>
                          <a:cs typeface="Times New Roman"/>
                        </a:rPr>
                        <a:t> - не </a:t>
                      </a:r>
                      <a:r>
                        <a:rPr lang="ru-RU" sz="1600" dirty="0" err="1">
                          <a:effectLst/>
                          <a:latin typeface="Times New Roman"/>
                          <a:ea typeface="Calibri"/>
                          <a:cs typeface="Times New Roman"/>
                        </a:rPr>
                        <a:t>менше</a:t>
                      </a:r>
                      <a:r>
                        <a:rPr lang="ru-RU" sz="1600" dirty="0">
                          <a:effectLst/>
                          <a:latin typeface="Times New Roman"/>
                          <a:ea typeface="Calibri"/>
                          <a:cs typeface="Times New Roman"/>
                        </a:rPr>
                        <a:t> 20 мм</a:t>
                      </a:r>
                      <a:endParaRPr lang="ru-RU" sz="1600" dirty="0">
                        <a:effectLst/>
                        <a:latin typeface="Calibri"/>
                        <a:ea typeface="Calibri"/>
                        <a:cs typeface="Times New Roman"/>
                      </a:endParaRPr>
                    </a:p>
                  </a:txBody>
                  <a:tcPr marL="7977" marR="7977" marT="7977" marB="797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3181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3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274638"/>
            <a:ext cx="8291264" cy="6178698"/>
          </a:xfrm>
        </p:spPr>
        <p:txBody>
          <a:bodyPr>
            <a:normAutofit/>
          </a:bodyPr>
          <a:lstStyle/>
          <a:p>
            <a:pPr>
              <a:lnSpc>
                <a:spcPct val="115000"/>
              </a:lnSpc>
              <a:spcAft>
                <a:spcPts val="1000"/>
              </a:spcAft>
            </a:pPr>
            <a:r>
              <a:rPr lang="uk-UA" sz="2400" b="1" dirty="0">
                <a:solidFill>
                  <a:srgbClr val="C00000"/>
                </a:solidFill>
                <a:latin typeface="Times New Roman"/>
                <a:ea typeface="Calibri"/>
                <a:cs typeface="Times New Roman"/>
              </a:rPr>
              <a:t>3. Вимоги до оформлення автореферату дисертації</a:t>
            </a:r>
            <a:br>
              <a:rPr lang="ru-RU" sz="1600" dirty="0">
                <a:solidFill>
                  <a:srgbClr val="C00000"/>
                </a:solidFill>
                <a:ea typeface="Calibri"/>
                <a:cs typeface="Times New Roman"/>
              </a:rPr>
            </a:br>
            <a:r>
              <a:rPr lang="uk-UA" sz="2400" dirty="0">
                <a:latin typeface="Times New Roman"/>
                <a:ea typeface="Calibri"/>
                <a:cs typeface="Times New Roman"/>
              </a:rPr>
              <a:t>Для того щоб результати дослідження були широко оприлюднені, представлені науковій громадськості, фахівцям з наукової проблеми, що захищається, друкується </a:t>
            </a:r>
            <a:r>
              <a:rPr lang="uk-UA" sz="2400" b="1" dirty="0">
                <a:latin typeface="Times New Roman"/>
                <a:ea typeface="Calibri"/>
                <a:cs typeface="Times New Roman"/>
              </a:rPr>
              <a:t>автореферат</a:t>
            </a:r>
            <a:r>
              <a:rPr lang="ru-RU" sz="2400" b="1" dirty="0">
                <a:latin typeface="Times New Roman"/>
                <a:ea typeface="Calibri"/>
                <a:cs typeface="Times New Roman"/>
              </a:rPr>
              <a:t> </a:t>
            </a:r>
            <a:r>
              <a:rPr lang="uk-UA" sz="2400" b="1" dirty="0">
                <a:solidFill>
                  <a:srgbClr val="0000FF"/>
                </a:solidFill>
                <a:latin typeface="Times New Roman"/>
                <a:ea typeface="Calibri"/>
                <a:cs typeface="Times New Roman"/>
                <a:hlinkClick r:id="rId3"/>
              </a:rPr>
              <a:t>дисертації</a:t>
            </a:r>
            <a:r>
              <a:rPr lang="uk-UA" sz="2400" dirty="0">
                <a:latin typeface="Times New Roman"/>
                <a:ea typeface="Calibri"/>
                <a:cs typeface="Times New Roman"/>
              </a:rPr>
              <a:t>, тобто реферат, написаний самим дисертантом.</a:t>
            </a:r>
            <a:br>
              <a:rPr lang="ru-RU" sz="1600" dirty="0">
                <a:ea typeface="Calibri"/>
                <a:cs typeface="Times New Roman"/>
              </a:rPr>
            </a:br>
            <a:r>
              <a:rPr lang="ru-RU" sz="2400" b="1" dirty="0">
                <a:latin typeface="Times New Roman"/>
                <a:ea typeface="Calibri"/>
                <a:cs typeface="Times New Roman"/>
              </a:rPr>
              <a:t>Автореферат –</a:t>
            </a:r>
            <a:r>
              <a:rPr lang="ru-RU" sz="2400" dirty="0">
                <a:latin typeface="Times New Roman"/>
                <a:ea typeface="Calibri"/>
                <a:cs typeface="Times New Roman"/>
              </a:rPr>
              <a:t> </a:t>
            </a:r>
            <a:r>
              <a:rPr lang="ru-RU" sz="2400" dirty="0" err="1">
                <a:latin typeface="Times New Roman"/>
                <a:ea typeface="Calibri"/>
                <a:cs typeface="Times New Roman"/>
              </a:rPr>
              <a:t>це</a:t>
            </a:r>
            <a:r>
              <a:rPr lang="ru-RU" sz="2400" dirty="0">
                <a:latin typeface="Times New Roman"/>
                <a:ea typeface="Calibri"/>
                <a:cs typeface="Times New Roman"/>
              </a:rPr>
              <a:t> </a:t>
            </a:r>
            <a:r>
              <a:rPr lang="ru-RU" sz="2400" dirty="0" err="1">
                <a:latin typeface="Times New Roman"/>
                <a:ea typeface="Calibri"/>
                <a:cs typeface="Times New Roman"/>
              </a:rPr>
              <a:t>наукове</a:t>
            </a:r>
            <a:r>
              <a:rPr lang="ru-RU" sz="2400" dirty="0">
                <a:latin typeface="Times New Roman"/>
                <a:ea typeface="Calibri"/>
                <a:cs typeface="Times New Roman"/>
              </a:rPr>
              <a:t> </a:t>
            </a:r>
            <a:r>
              <a:rPr lang="ru-RU" sz="2400" dirty="0" err="1">
                <a:latin typeface="Times New Roman"/>
                <a:ea typeface="Calibri"/>
                <a:cs typeface="Times New Roman"/>
              </a:rPr>
              <a:t>видання</a:t>
            </a:r>
            <a:r>
              <a:rPr lang="ru-RU" sz="2400" dirty="0">
                <a:latin typeface="Times New Roman"/>
                <a:ea typeface="Calibri"/>
                <a:cs typeface="Times New Roman"/>
              </a:rPr>
              <a:t> у </a:t>
            </a:r>
            <a:r>
              <a:rPr lang="ru-RU" sz="2400" dirty="0" err="1">
                <a:latin typeface="Times New Roman"/>
                <a:ea typeface="Calibri"/>
                <a:cs typeface="Times New Roman"/>
              </a:rPr>
              <a:t>вигляді</a:t>
            </a:r>
            <a:r>
              <a:rPr lang="ru-RU" sz="2400" dirty="0">
                <a:latin typeface="Times New Roman"/>
                <a:ea typeface="Calibri"/>
                <a:cs typeface="Times New Roman"/>
              </a:rPr>
              <a:t> </a:t>
            </a:r>
            <a:r>
              <a:rPr lang="ru-RU" sz="2400" dirty="0" err="1">
                <a:latin typeface="Times New Roman"/>
                <a:ea typeface="Calibri"/>
                <a:cs typeface="Times New Roman"/>
              </a:rPr>
              <a:t>брошури</a:t>
            </a:r>
            <a:r>
              <a:rPr lang="ru-RU" sz="2400" dirty="0">
                <a:latin typeface="Times New Roman"/>
                <a:ea typeface="Calibri"/>
                <a:cs typeface="Times New Roman"/>
              </a:rPr>
              <a:t>, </a:t>
            </a:r>
            <a:r>
              <a:rPr lang="ru-RU" sz="2400" dirty="0" err="1">
                <a:latin typeface="Times New Roman"/>
                <a:ea typeface="Calibri"/>
                <a:cs typeface="Times New Roman"/>
              </a:rPr>
              <a:t>що</a:t>
            </a:r>
            <a:r>
              <a:rPr lang="ru-RU" sz="2400" dirty="0">
                <a:latin typeface="Times New Roman"/>
                <a:ea typeface="Calibri"/>
                <a:cs typeface="Times New Roman"/>
              </a:rPr>
              <a:t> </a:t>
            </a:r>
            <a:r>
              <a:rPr lang="ru-RU" sz="2400" dirty="0" err="1">
                <a:latin typeface="Times New Roman"/>
                <a:ea typeface="Calibri"/>
                <a:cs typeface="Times New Roman"/>
              </a:rPr>
              <a:t>містить</a:t>
            </a:r>
            <a:r>
              <a:rPr lang="ru-RU" sz="2400" dirty="0">
                <a:latin typeface="Times New Roman"/>
                <a:ea typeface="Calibri"/>
                <a:cs typeface="Times New Roman"/>
              </a:rPr>
              <a:t> </a:t>
            </a:r>
            <a:r>
              <a:rPr lang="ru-RU" sz="2400" dirty="0" err="1">
                <a:latin typeface="Times New Roman"/>
                <a:ea typeface="Calibri"/>
                <a:cs typeface="Times New Roman"/>
              </a:rPr>
              <a:t>складений</a:t>
            </a:r>
            <a:r>
              <a:rPr lang="ru-RU" sz="2400" dirty="0">
                <a:latin typeface="Times New Roman"/>
                <a:ea typeface="Calibri"/>
                <a:cs typeface="Times New Roman"/>
              </a:rPr>
              <a:t> автором реферат </a:t>
            </a:r>
            <a:r>
              <a:rPr lang="ru-RU" sz="2400" dirty="0" err="1">
                <a:latin typeface="Times New Roman"/>
                <a:ea typeface="Calibri"/>
                <a:cs typeface="Times New Roman"/>
              </a:rPr>
              <a:t>проведеного</a:t>
            </a:r>
            <a:r>
              <a:rPr lang="ru-RU" sz="2400" dirty="0">
                <a:latin typeface="Times New Roman"/>
                <a:ea typeface="Calibri"/>
                <a:cs typeface="Times New Roman"/>
              </a:rPr>
              <a:t> ним </a:t>
            </a:r>
            <a:r>
              <a:rPr lang="ru-RU" sz="2400" dirty="0" err="1">
                <a:latin typeface="Times New Roman"/>
                <a:ea typeface="Calibri"/>
                <a:cs typeface="Times New Roman"/>
              </a:rPr>
              <a:t>дослідження</a:t>
            </a:r>
            <a:r>
              <a:rPr lang="ru-RU" sz="2400" dirty="0">
                <a:latin typeface="Times New Roman"/>
                <a:ea typeface="Calibri"/>
                <a:cs typeface="Times New Roman"/>
              </a:rPr>
              <a:t>, </a:t>
            </a:r>
            <a:r>
              <a:rPr lang="ru-RU" sz="2400" dirty="0" err="1">
                <a:latin typeface="Times New Roman"/>
                <a:ea typeface="Calibri"/>
                <a:cs typeface="Times New Roman"/>
              </a:rPr>
              <a:t>що</a:t>
            </a:r>
            <a:r>
              <a:rPr lang="ru-RU" sz="2400" dirty="0">
                <a:latin typeface="Times New Roman"/>
                <a:ea typeface="Calibri"/>
                <a:cs typeface="Times New Roman"/>
              </a:rPr>
              <a:t> </a:t>
            </a:r>
            <a:r>
              <a:rPr lang="ru-RU" sz="2400" dirty="0" err="1">
                <a:latin typeface="Times New Roman"/>
                <a:ea typeface="Calibri"/>
                <a:cs typeface="Times New Roman"/>
              </a:rPr>
              <a:t>подається</a:t>
            </a:r>
            <a:r>
              <a:rPr lang="ru-RU" sz="2400" dirty="0">
                <a:latin typeface="Times New Roman"/>
                <a:ea typeface="Calibri"/>
                <a:cs typeface="Times New Roman"/>
              </a:rPr>
              <a:t> на </a:t>
            </a:r>
            <a:r>
              <a:rPr lang="ru-RU" sz="2400" dirty="0" err="1">
                <a:latin typeface="Times New Roman"/>
                <a:ea typeface="Calibri"/>
                <a:cs typeface="Times New Roman"/>
              </a:rPr>
              <a:t>здобуття</a:t>
            </a:r>
            <a:r>
              <a:rPr lang="ru-RU" sz="2400" dirty="0">
                <a:latin typeface="Times New Roman"/>
                <a:ea typeface="Calibri"/>
                <a:cs typeface="Times New Roman"/>
              </a:rPr>
              <a:t> </a:t>
            </a:r>
            <a:r>
              <a:rPr lang="ru-RU" sz="2400" dirty="0" err="1">
                <a:latin typeface="Times New Roman"/>
                <a:ea typeface="Calibri"/>
                <a:cs typeface="Times New Roman"/>
              </a:rPr>
              <a:t>наукового</a:t>
            </a:r>
            <a:r>
              <a:rPr lang="ru-RU" sz="2400" dirty="0">
                <a:latin typeface="Times New Roman"/>
                <a:ea typeface="Calibri"/>
                <a:cs typeface="Times New Roman"/>
              </a:rPr>
              <a:t> </a:t>
            </a:r>
            <a:r>
              <a:rPr lang="ru-RU" sz="2400" dirty="0" err="1">
                <a:latin typeface="Times New Roman"/>
                <a:ea typeface="Calibri"/>
                <a:cs typeface="Times New Roman"/>
              </a:rPr>
              <a:t>ступеня</a:t>
            </a:r>
            <a:r>
              <a:rPr lang="ru-RU" sz="2400" dirty="0">
                <a:latin typeface="Times New Roman"/>
                <a:ea typeface="Calibri"/>
                <a:cs typeface="Times New Roman"/>
              </a:rPr>
              <a:t>.</a:t>
            </a:r>
            <a:br>
              <a:rPr lang="ru-RU" sz="1600" dirty="0">
                <a:ea typeface="Calibri"/>
                <a:cs typeface="Times New Roman"/>
              </a:rPr>
            </a:br>
            <a:r>
              <a:rPr lang="ru-RU" sz="2400" dirty="0" err="1">
                <a:latin typeface="Times New Roman"/>
                <a:ea typeface="Calibri"/>
              </a:rPr>
              <a:t>Основне</a:t>
            </a:r>
            <a:r>
              <a:rPr lang="ru-RU" sz="2400" dirty="0">
                <a:latin typeface="Times New Roman"/>
                <a:ea typeface="Calibri"/>
              </a:rPr>
              <a:t> </a:t>
            </a:r>
            <a:r>
              <a:rPr lang="ru-RU" sz="2400" dirty="0" err="1">
                <a:latin typeface="Times New Roman"/>
                <a:ea typeface="Calibri"/>
              </a:rPr>
              <a:t>призначення</a:t>
            </a:r>
            <a:r>
              <a:rPr lang="ru-RU" sz="2400" dirty="0">
                <a:latin typeface="Times New Roman"/>
                <a:ea typeface="Calibri"/>
              </a:rPr>
              <a:t> автореферату </a:t>
            </a:r>
            <a:r>
              <a:rPr lang="ru-RU" sz="2400" dirty="0" err="1">
                <a:latin typeface="Times New Roman"/>
                <a:ea typeface="Calibri"/>
              </a:rPr>
              <a:t>дисертації</a:t>
            </a:r>
            <a:r>
              <a:rPr lang="ru-RU" sz="2400" dirty="0">
                <a:latin typeface="Times New Roman"/>
                <a:ea typeface="Calibri"/>
              </a:rPr>
              <a:t> – </a:t>
            </a:r>
            <a:r>
              <a:rPr lang="ru-RU" sz="2400" dirty="0" err="1">
                <a:latin typeface="Times New Roman"/>
                <a:ea typeface="Calibri"/>
              </a:rPr>
              <a:t>забезпечити</a:t>
            </a:r>
            <a:r>
              <a:rPr lang="ru-RU" sz="2400" dirty="0">
                <a:latin typeface="Times New Roman"/>
                <a:ea typeface="Calibri"/>
              </a:rPr>
              <a:t> </a:t>
            </a:r>
            <a:r>
              <a:rPr lang="ru-RU" sz="2400" dirty="0" err="1">
                <a:latin typeface="Times New Roman"/>
                <a:ea typeface="Calibri"/>
              </a:rPr>
              <a:t>належну</a:t>
            </a:r>
            <a:r>
              <a:rPr lang="ru-RU" sz="2400" dirty="0">
                <a:latin typeface="Times New Roman"/>
                <a:ea typeface="Calibri"/>
              </a:rPr>
              <a:t> </a:t>
            </a:r>
            <a:r>
              <a:rPr lang="ru-RU" sz="2400" dirty="0" err="1">
                <a:latin typeface="Times New Roman"/>
                <a:ea typeface="Calibri"/>
              </a:rPr>
              <a:t>гласність</a:t>
            </a:r>
            <a:r>
              <a:rPr lang="ru-RU" sz="2400" dirty="0">
                <a:latin typeface="Times New Roman"/>
                <a:ea typeface="Calibri"/>
              </a:rPr>
              <a:t> та </a:t>
            </a:r>
            <a:r>
              <a:rPr lang="ru-RU" sz="2400" dirty="0" err="1">
                <a:latin typeface="Times New Roman"/>
                <a:ea typeface="Calibri"/>
              </a:rPr>
              <a:t>інформованість</a:t>
            </a:r>
            <a:r>
              <a:rPr lang="ru-RU" sz="2400" dirty="0">
                <a:latin typeface="Times New Roman"/>
                <a:ea typeface="Calibri"/>
              </a:rPr>
              <a:t> </a:t>
            </a:r>
            <a:r>
              <a:rPr lang="ru-RU" sz="2400" dirty="0" err="1">
                <a:latin typeface="Times New Roman"/>
                <a:ea typeface="Calibri"/>
              </a:rPr>
              <a:t>фахівців</a:t>
            </a:r>
            <a:r>
              <a:rPr lang="ru-RU" sz="2400" dirty="0">
                <a:latin typeface="Times New Roman"/>
                <a:ea typeface="Calibri"/>
              </a:rPr>
              <a:t>, </a:t>
            </a:r>
            <a:r>
              <a:rPr lang="ru-RU" sz="2400" dirty="0" err="1">
                <a:latin typeface="Times New Roman"/>
                <a:ea typeface="Calibri"/>
              </a:rPr>
              <a:t>дисертаційних</a:t>
            </a:r>
            <a:r>
              <a:rPr lang="ru-RU" sz="2400" dirty="0">
                <a:latin typeface="Times New Roman"/>
                <a:ea typeface="Calibri"/>
              </a:rPr>
              <a:t> рад, </a:t>
            </a:r>
            <a:r>
              <a:rPr lang="ru-RU" sz="2400" dirty="0" err="1">
                <a:latin typeface="Times New Roman"/>
                <a:ea typeface="Calibri"/>
              </a:rPr>
              <a:t>органів</a:t>
            </a:r>
            <a:r>
              <a:rPr lang="ru-RU" sz="2400" dirty="0">
                <a:latin typeface="Times New Roman"/>
                <a:ea typeface="Calibri"/>
              </a:rPr>
              <a:t> </a:t>
            </a:r>
            <a:r>
              <a:rPr lang="ru-RU" sz="2400" dirty="0" err="1">
                <a:latin typeface="Times New Roman"/>
                <a:ea typeface="Calibri"/>
              </a:rPr>
              <a:t>управління</a:t>
            </a:r>
            <a:r>
              <a:rPr lang="ru-RU" sz="2400" dirty="0">
                <a:latin typeface="Times New Roman"/>
                <a:ea typeface="Calibri"/>
              </a:rPr>
              <a:t>, </a:t>
            </a:r>
            <a:r>
              <a:rPr lang="ru-RU" sz="2400" dirty="0" err="1">
                <a:latin typeface="Times New Roman"/>
                <a:ea typeface="Calibri"/>
              </a:rPr>
              <a:t>організацій</a:t>
            </a:r>
            <a:r>
              <a:rPr lang="ru-RU" sz="2400" dirty="0">
                <a:latin typeface="Times New Roman"/>
                <a:ea typeface="Calibri"/>
              </a:rPr>
              <a:t> про </a:t>
            </a:r>
            <a:r>
              <a:rPr lang="ru-RU" sz="2400" dirty="0" err="1">
                <a:latin typeface="Times New Roman"/>
                <a:ea typeface="Calibri"/>
              </a:rPr>
              <a:t>дисертацію</a:t>
            </a:r>
            <a:r>
              <a:rPr lang="ru-RU" sz="2400" dirty="0">
                <a:latin typeface="Times New Roman"/>
                <a:ea typeface="Calibri"/>
              </a:rPr>
              <a:t>, </a:t>
            </a:r>
            <a:r>
              <a:rPr lang="ru-RU" sz="2400" dirty="0" err="1">
                <a:latin typeface="Times New Roman"/>
                <a:ea typeface="Calibri"/>
              </a:rPr>
              <a:t>що</a:t>
            </a:r>
            <a:r>
              <a:rPr lang="ru-RU" sz="2400" dirty="0">
                <a:latin typeface="Times New Roman"/>
                <a:ea typeface="Calibri"/>
              </a:rPr>
              <a:t> </a:t>
            </a:r>
            <a:r>
              <a:rPr lang="ru-RU" sz="2400" dirty="0" err="1">
                <a:latin typeface="Times New Roman"/>
                <a:ea typeface="Calibri"/>
              </a:rPr>
              <a:t>захищається</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181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3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274638"/>
            <a:ext cx="8291264" cy="6178698"/>
          </a:xfrm>
        </p:spPr>
        <p:txBody>
          <a:bodyPr>
            <a:normAutofit/>
          </a:bodyPr>
          <a:lstStyle/>
          <a:p>
            <a:pPr indent="360680" algn="l">
              <a:lnSpc>
                <a:spcPct val="115000"/>
              </a:lnSpc>
              <a:spcAft>
                <a:spcPts val="0"/>
              </a:spcAft>
            </a:pPr>
            <a:r>
              <a:rPr lang="ru-RU" sz="2400" dirty="0">
                <a:latin typeface="Times New Roman"/>
                <a:ea typeface="Calibri"/>
                <a:cs typeface="Times New Roman"/>
              </a:rPr>
              <a:t>	</a:t>
            </a:r>
            <a:r>
              <a:rPr lang="ru-RU" sz="2400" b="1" dirty="0">
                <a:solidFill>
                  <a:srgbClr val="C00000"/>
                </a:solidFill>
                <a:latin typeface="Times New Roman"/>
                <a:ea typeface="Calibri"/>
                <a:cs typeface="Times New Roman"/>
              </a:rPr>
              <a:t>Автореферат</a:t>
            </a:r>
            <a:r>
              <a:rPr lang="ru-RU" sz="2400" dirty="0">
                <a:latin typeface="Times New Roman"/>
                <a:ea typeface="Calibri"/>
                <a:cs typeface="Times New Roman"/>
              </a:rPr>
              <a:t> </a:t>
            </a:r>
            <a:r>
              <a:rPr lang="ru-RU" sz="2400" dirty="0" err="1">
                <a:latin typeface="Times New Roman"/>
                <a:ea typeface="Calibri"/>
                <a:cs typeface="Times New Roman"/>
              </a:rPr>
              <a:t>має</a:t>
            </a:r>
            <a:r>
              <a:rPr lang="ru-RU" sz="2400" dirty="0">
                <a:latin typeface="Times New Roman"/>
                <a:ea typeface="Calibri"/>
                <a:cs typeface="Times New Roman"/>
              </a:rPr>
              <a:t> </a:t>
            </a:r>
            <a:r>
              <a:rPr lang="ru-RU" sz="2400" dirty="0" err="1">
                <a:latin typeface="Times New Roman"/>
                <a:ea typeface="Calibri"/>
                <a:cs typeface="Times New Roman"/>
              </a:rPr>
              <a:t>значення</a:t>
            </a:r>
            <a:r>
              <a:rPr lang="ru-RU" sz="2400" dirty="0">
                <a:latin typeface="Times New Roman"/>
                <a:ea typeface="Calibri"/>
                <a:cs typeface="Times New Roman"/>
              </a:rPr>
              <a:t> </a:t>
            </a:r>
            <a:r>
              <a:rPr lang="ru-RU" sz="2400" dirty="0" err="1">
                <a:latin typeface="Times New Roman"/>
                <a:ea typeface="Calibri"/>
                <a:cs typeface="Times New Roman"/>
              </a:rPr>
              <a:t>юридичного</a:t>
            </a:r>
            <a:r>
              <a:rPr lang="ru-RU" sz="2400" dirty="0">
                <a:latin typeface="Times New Roman"/>
                <a:ea typeface="Calibri"/>
                <a:cs typeface="Times New Roman"/>
              </a:rPr>
              <a:t> документа, так як </a:t>
            </a:r>
            <a:r>
              <a:rPr lang="ru-RU" sz="2400" dirty="0" err="1">
                <a:latin typeface="Times New Roman"/>
                <a:ea typeface="Calibri"/>
                <a:cs typeface="Times New Roman"/>
              </a:rPr>
              <a:t>тільки</a:t>
            </a:r>
            <a:r>
              <a:rPr lang="ru-RU" sz="2400" dirty="0">
                <a:latin typeface="Times New Roman"/>
                <a:ea typeface="Calibri"/>
                <a:cs typeface="Times New Roman"/>
              </a:rPr>
              <a:t> </a:t>
            </a:r>
            <a:r>
              <a:rPr lang="ru-RU" sz="2400" dirty="0" err="1">
                <a:latin typeface="Times New Roman"/>
                <a:ea typeface="Calibri"/>
                <a:cs typeface="Times New Roman"/>
              </a:rPr>
              <a:t>після</a:t>
            </a:r>
            <a:r>
              <a:rPr lang="ru-RU" sz="2400" dirty="0">
                <a:latin typeface="Times New Roman"/>
                <a:ea typeface="Calibri"/>
                <a:cs typeface="Times New Roman"/>
              </a:rPr>
              <a:t> </a:t>
            </a:r>
            <a:r>
              <a:rPr lang="ru-RU" sz="2400" dirty="0" err="1">
                <a:latin typeface="Times New Roman"/>
                <a:ea typeface="Calibri"/>
                <a:cs typeface="Times New Roman"/>
              </a:rPr>
              <a:t>його</a:t>
            </a:r>
            <a:r>
              <a:rPr lang="ru-RU" sz="2400" dirty="0">
                <a:latin typeface="Times New Roman"/>
                <a:ea typeface="Calibri"/>
                <a:cs typeface="Times New Roman"/>
              </a:rPr>
              <a:t> </a:t>
            </a:r>
            <a:r>
              <a:rPr lang="ru-RU" sz="2400" dirty="0" err="1">
                <a:latin typeface="Times New Roman"/>
                <a:ea typeface="Calibri"/>
                <a:cs typeface="Times New Roman"/>
              </a:rPr>
              <a:t>своєчасної</a:t>
            </a:r>
            <a:r>
              <a:rPr lang="ru-RU" sz="2400" dirty="0">
                <a:latin typeface="Times New Roman"/>
                <a:ea typeface="Calibri"/>
                <a:cs typeface="Times New Roman"/>
              </a:rPr>
              <a:t> </a:t>
            </a:r>
            <a:r>
              <a:rPr lang="ru-RU" sz="2400" dirty="0" err="1">
                <a:latin typeface="Times New Roman"/>
                <a:ea typeface="Calibri"/>
                <a:cs typeface="Times New Roman"/>
              </a:rPr>
              <a:t>публікації</a:t>
            </a:r>
            <a:r>
              <a:rPr lang="ru-RU" sz="2400" dirty="0">
                <a:latin typeface="Times New Roman"/>
                <a:ea typeface="Calibri"/>
                <a:cs typeface="Times New Roman"/>
              </a:rPr>
              <a:t> </a:t>
            </a:r>
            <a:r>
              <a:rPr lang="ru-RU" sz="2400" dirty="0" err="1">
                <a:latin typeface="Times New Roman"/>
                <a:ea typeface="Calibri"/>
                <a:cs typeface="Times New Roman"/>
              </a:rPr>
              <a:t>може</a:t>
            </a:r>
            <a:r>
              <a:rPr lang="ru-RU" sz="2400" dirty="0">
                <a:latin typeface="Times New Roman"/>
                <a:ea typeface="Calibri"/>
                <a:cs typeface="Times New Roman"/>
              </a:rPr>
              <a:t> </a:t>
            </a:r>
            <a:r>
              <a:rPr lang="ru-RU" sz="2400" dirty="0" err="1">
                <a:latin typeface="Times New Roman"/>
                <a:ea typeface="Calibri"/>
                <a:cs typeface="Times New Roman"/>
              </a:rPr>
              <a:t>відбутися</a:t>
            </a:r>
            <a:r>
              <a:rPr lang="ru-RU" sz="2400" dirty="0">
                <a:latin typeface="Times New Roman"/>
                <a:ea typeface="Calibri"/>
                <a:cs typeface="Times New Roman"/>
              </a:rPr>
              <a:t> </a:t>
            </a:r>
            <a:r>
              <a:rPr lang="ru-RU" sz="2400" dirty="0" err="1">
                <a:latin typeface="Times New Roman"/>
                <a:ea typeface="Calibri"/>
                <a:cs typeface="Times New Roman"/>
              </a:rPr>
              <a:t>захист</a:t>
            </a:r>
            <a:r>
              <a:rPr lang="ru-RU" sz="2400" dirty="0">
                <a:latin typeface="Times New Roman"/>
                <a:ea typeface="Calibri"/>
                <a:cs typeface="Times New Roman"/>
              </a:rPr>
              <a:t> </a:t>
            </a:r>
            <a:r>
              <a:rPr lang="ru-RU" sz="2400" dirty="0" err="1">
                <a:latin typeface="Times New Roman"/>
                <a:ea typeface="Calibri"/>
                <a:cs typeface="Times New Roman"/>
              </a:rPr>
              <a:t>дисертації</a:t>
            </a:r>
            <a:r>
              <a:rPr lang="ru-RU" sz="2400" dirty="0">
                <a:latin typeface="Times New Roman"/>
                <a:ea typeface="Calibri"/>
                <a:cs typeface="Times New Roman"/>
              </a:rPr>
              <a:t>. </a:t>
            </a:r>
            <a:br>
              <a:rPr lang="ru-RU" sz="2400" dirty="0">
                <a:latin typeface="Times New Roman"/>
                <a:ea typeface="Calibri"/>
                <a:cs typeface="Times New Roman"/>
              </a:rPr>
            </a:br>
            <a:r>
              <a:rPr lang="ru-RU" sz="2400" dirty="0">
                <a:latin typeface="Times New Roman"/>
                <a:ea typeface="Calibri"/>
                <a:cs typeface="Times New Roman"/>
              </a:rPr>
              <a:t>	</a:t>
            </a:r>
            <a:r>
              <a:rPr lang="ru-RU" sz="2400" dirty="0" err="1">
                <a:latin typeface="Times New Roman"/>
                <a:ea typeface="Calibri"/>
                <a:cs typeface="Times New Roman"/>
              </a:rPr>
              <a:t>Його</a:t>
            </a:r>
            <a:r>
              <a:rPr lang="ru-RU" sz="2400" dirty="0">
                <a:latin typeface="Times New Roman"/>
                <a:ea typeface="Calibri"/>
                <a:cs typeface="Times New Roman"/>
              </a:rPr>
              <a:t> </a:t>
            </a:r>
            <a:r>
              <a:rPr lang="ru-RU" sz="2400" b="1" dirty="0" err="1">
                <a:solidFill>
                  <a:srgbClr val="C00000"/>
                </a:solidFill>
                <a:latin typeface="Times New Roman"/>
                <a:ea typeface="Calibri"/>
                <a:cs typeface="Times New Roman"/>
              </a:rPr>
              <a:t>основне</a:t>
            </a:r>
            <a:r>
              <a:rPr lang="ru-RU" sz="2400" b="1" dirty="0">
                <a:solidFill>
                  <a:srgbClr val="C00000"/>
                </a:solidFill>
                <a:latin typeface="Times New Roman"/>
                <a:ea typeface="Calibri"/>
                <a:cs typeface="Times New Roman"/>
              </a:rPr>
              <a:t> </a:t>
            </a:r>
            <a:r>
              <a:rPr lang="ru-RU" sz="2400" b="1" dirty="0" err="1">
                <a:solidFill>
                  <a:srgbClr val="C00000"/>
                </a:solidFill>
                <a:latin typeface="Times New Roman"/>
                <a:ea typeface="Calibri"/>
                <a:cs typeface="Times New Roman"/>
              </a:rPr>
              <a:t>призначення</a:t>
            </a:r>
            <a:r>
              <a:rPr lang="ru-RU" sz="2400" b="1" dirty="0">
                <a:solidFill>
                  <a:srgbClr val="C00000"/>
                </a:solidFill>
                <a:latin typeface="Times New Roman"/>
                <a:ea typeface="Calibri"/>
                <a:cs typeface="Times New Roman"/>
              </a:rPr>
              <a:t> </a:t>
            </a:r>
            <a:r>
              <a:rPr lang="ru-RU" sz="2400" dirty="0">
                <a:latin typeface="Times New Roman"/>
                <a:ea typeface="Calibri"/>
                <a:cs typeface="Times New Roman"/>
              </a:rPr>
              <a:t>– </a:t>
            </a:r>
            <a:r>
              <a:rPr lang="ru-RU" sz="2400" dirty="0" err="1">
                <a:latin typeface="Times New Roman"/>
                <a:ea typeface="Calibri"/>
                <a:cs typeface="Times New Roman"/>
              </a:rPr>
              <a:t>інформувати</a:t>
            </a:r>
            <a:r>
              <a:rPr lang="ru-RU" sz="2400" dirty="0">
                <a:latin typeface="Times New Roman"/>
                <a:ea typeface="Calibri"/>
                <a:cs typeface="Times New Roman"/>
              </a:rPr>
              <a:t> </a:t>
            </a:r>
            <a:r>
              <a:rPr lang="ru-RU" sz="2400" dirty="0" err="1">
                <a:latin typeface="Times New Roman"/>
                <a:ea typeface="Calibri"/>
                <a:cs typeface="Times New Roman"/>
              </a:rPr>
              <a:t>наукову</a:t>
            </a:r>
            <a:r>
              <a:rPr lang="ru-RU" sz="2400" dirty="0">
                <a:latin typeface="Times New Roman"/>
                <a:ea typeface="Calibri"/>
                <a:cs typeface="Times New Roman"/>
              </a:rPr>
              <a:t> </a:t>
            </a:r>
            <a:r>
              <a:rPr lang="ru-RU" sz="2400" dirty="0" err="1">
                <a:latin typeface="Times New Roman"/>
                <a:ea typeface="Calibri"/>
                <a:cs typeface="Times New Roman"/>
              </a:rPr>
              <a:t>громадськість</a:t>
            </a:r>
            <a:r>
              <a:rPr lang="ru-RU" sz="2400" dirty="0">
                <a:latin typeface="Times New Roman"/>
                <a:ea typeface="Calibri"/>
                <a:cs typeface="Times New Roman"/>
              </a:rPr>
              <a:t> про </a:t>
            </a:r>
            <a:r>
              <a:rPr lang="ru-RU" sz="2400" dirty="0" err="1">
                <a:latin typeface="Times New Roman"/>
                <a:ea typeface="Calibri"/>
                <a:cs typeface="Times New Roman"/>
              </a:rPr>
              <a:t>виконане</a:t>
            </a:r>
            <a:r>
              <a:rPr lang="ru-RU" sz="2400" dirty="0">
                <a:latin typeface="Times New Roman"/>
                <a:ea typeface="Calibri"/>
                <a:cs typeface="Times New Roman"/>
              </a:rPr>
              <a:t> </a:t>
            </a:r>
            <a:r>
              <a:rPr lang="ru-RU" sz="2400" dirty="0" err="1">
                <a:latin typeface="Times New Roman"/>
                <a:ea typeface="Calibri"/>
                <a:cs typeface="Times New Roman"/>
              </a:rPr>
              <a:t>дисертаційне</a:t>
            </a:r>
            <a:r>
              <a:rPr lang="ru-RU" sz="2400" dirty="0">
                <a:latin typeface="Times New Roman"/>
                <a:ea typeface="Calibri"/>
                <a:cs typeface="Times New Roman"/>
              </a:rPr>
              <a:t> </a:t>
            </a:r>
            <a:r>
              <a:rPr lang="ru-RU" sz="2400" dirty="0" err="1">
                <a:latin typeface="Times New Roman"/>
                <a:ea typeface="Calibri"/>
                <a:cs typeface="Times New Roman"/>
              </a:rPr>
              <a:t>дослідження</a:t>
            </a:r>
            <a:r>
              <a:rPr lang="ru-RU" sz="2400" dirty="0">
                <a:latin typeface="Times New Roman"/>
                <a:ea typeface="Calibri"/>
                <a:cs typeface="Times New Roman"/>
              </a:rPr>
              <a:t>, </a:t>
            </a:r>
            <a:r>
              <a:rPr lang="ru-RU" sz="2400" dirty="0" err="1">
                <a:latin typeface="Times New Roman"/>
                <a:ea typeface="Calibri"/>
                <a:cs typeface="Times New Roman"/>
              </a:rPr>
              <a:t>отримані</a:t>
            </a:r>
            <a:r>
              <a:rPr lang="ru-RU" sz="2400" dirty="0">
                <a:latin typeface="Times New Roman"/>
                <a:ea typeface="Calibri"/>
                <a:cs typeface="Times New Roman"/>
              </a:rPr>
              <a:t> </a:t>
            </a:r>
            <a:r>
              <a:rPr lang="ru-RU" sz="2400" dirty="0" err="1">
                <a:latin typeface="Times New Roman"/>
                <a:ea typeface="Calibri"/>
                <a:cs typeface="Times New Roman"/>
              </a:rPr>
              <a:t>наукові</a:t>
            </a:r>
            <a:r>
              <a:rPr lang="ru-RU" sz="2400" dirty="0">
                <a:latin typeface="Times New Roman"/>
                <a:ea typeface="Calibri"/>
                <a:cs typeface="Times New Roman"/>
              </a:rPr>
              <a:t> </a:t>
            </a:r>
            <a:r>
              <a:rPr lang="ru-RU" sz="2400" dirty="0" err="1">
                <a:latin typeface="Times New Roman"/>
                <a:ea typeface="Calibri"/>
                <a:cs typeface="Times New Roman"/>
              </a:rPr>
              <a:t>результати</a:t>
            </a:r>
            <a:r>
              <a:rPr lang="ru-RU" sz="2400" dirty="0">
                <a:latin typeface="Times New Roman"/>
                <a:ea typeface="Calibri"/>
                <a:cs typeface="Times New Roman"/>
              </a:rPr>
              <a:t>, </a:t>
            </a:r>
            <a:r>
              <a:rPr lang="ru-RU" sz="2400" dirty="0" err="1">
                <a:latin typeface="Times New Roman"/>
                <a:ea typeface="Calibri"/>
                <a:cs typeface="Times New Roman"/>
              </a:rPr>
              <a:t>вводити</a:t>
            </a:r>
            <a:r>
              <a:rPr lang="ru-RU" sz="2400" dirty="0">
                <a:latin typeface="Times New Roman"/>
                <a:ea typeface="Calibri"/>
                <a:cs typeface="Times New Roman"/>
              </a:rPr>
              <a:t> </a:t>
            </a:r>
            <a:r>
              <a:rPr lang="ru-RU" sz="2400" dirty="0" err="1">
                <a:latin typeface="Times New Roman"/>
                <a:ea typeface="Calibri"/>
                <a:cs typeface="Times New Roman"/>
              </a:rPr>
              <a:t>ці</a:t>
            </a:r>
            <a:r>
              <a:rPr lang="ru-RU" sz="2400" dirty="0">
                <a:latin typeface="Times New Roman"/>
                <a:ea typeface="Calibri"/>
                <a:cs typeface="Times New Roman"/>
              </a:rPr>
              <a:t> </a:t>
            </a:r>
            <a:r>
              <a:rPr lang="ru-RU" sz="2400" dirty="0" err="1">
                <a:latin typeface="Times New Roman"/>
                <a:ea typeface="Calibri"/>
                <a:cs typeface="Times New Roman"/>
              </a:rPr>
              <a:t>результати</a:t>
            </a:r>
            <a:r>
              <a:rPr lang="ru-RU" sz="2400" dirty="0">
                <a:latin typeface="Times New Roman"/>
                <a:ea typeface="Calibri"/>
                <a:cs typeface="Times New Roman"/>
              </a:rPr>
              <a:t> в сферу </a:t>
            </a:r>
            <a:r>
              <a:rPr lang="ru-RU" sz="2400" dirty="0" err="1">
                <a:latin typeface="Times New Roman"/>
                <a:ea typeface="Calibri"/>
                <a:cs typeface="Times New Roman"/>
              </a:rPr>
              <a:t>наукової</a:t>
            </a:r>
            <a:r>
              <a:rPr lang="ru-RU" sz="2400" dirty="0">
                <a:latin typeface="Times New Roman"/>
                <a:ea typeface="Calibri"/>
                <a:cs typeface="Times New Roman"/>
              </a:rPr>
              <a:t> </a:t>
            </a:r>
            <a:r>
              <a:rPr lang="ru-RU" sz="2400" dirty="0" err="1">
                <a:latin typeface="Times New Roman"/>
                <a:ea typeface="Calibri"/>
                <a:cs typeface="Times New Roman"/>
              </a:rPr>
              <a:t>комунікації</a:t>
            </a:r>
            <a:r>
              <a:rPr lang="ru-RU" sz="2400" dirty="0">
                <a:latin typeface="Times New Roman"/>
                <a:ea typeface="Calibri"/>
                <a:cs typeface="Times New Roman"/>
              </a:rPr>
              <a:t>. </a:t>
            </a:r>
            <a:r>
              <a:rPr lang="ru-RU" sz="2400" dirty="0" err="1">
                <a:latin typeface="Times New Roman"/>
                <a:ea typeface="Calibri"/>
                <a:cs typeface="Times New Roman"/>
              </a:rPr>
              <a:t>Це</a:t>
            </a:r>
            <a:r>
              <a:rPr lang="ru-RU" sz="2400" dirty="0">
                <a:latin typeface="Times New Roman"/>
                <a:ea typeface="Calibri"/>
                <a:cs typeface="Times New Roman"/>
              </a:rPr>
              <a:t> </a:t>
            </a:r>
            <a:r>
              <a:rPr lang="ru-RU" sz="2400" dirty="0" err="1">
                <a:latin typeface="Times New Roman"/>
                <a:ea typeface="Calibri"/>
                <a:cs typeface="Times New Roman"/>
              </a:rPr>
              <a:t>дуже</a:t>
            </a:r>
            <a:r>
              <a:rPr lang="ru-RU" sz="2400" dirty="0">
                <a:latin typeface="Times New Roman"/>
                <a:ea typeface="Calibri"/>
                <a:cs typeface="Times New Roman"/>
              </a:rPr>
              <a:t> </a:t>
            </a:r>
            <a:r>
              <a:rPr lang="ru-RU" sz="2400" dirty="0" err="1">
                <a:latin typeface="Times New Roman"/>
                <a:ea typeface="Calibri"/>
                <a:cs typeface="Times New Roman"/>
              </a:rPr>
              <a:t>важливо</a:t>
            </a:r>
            <a:r>
              <a:rPr lang="ru-RU" sz="2400" dirty="0">
                <a:latin typeface="Times New Roman"/>
                <a:ea typeface="Calibri"/>
                <a:cs typeface="Times New Roman"/>
              </a:rPr>
              <a:t>, так як з </a:t>
            </a:r>
            <a:r>
              <a:rPr lang="ru-RU" sz="2400" dirty="0" err="1">
                <a:latin typeface="Times New Roman"/>
                <a:ea typeface="Calibri"/>
                <a:cs typeface="Times New Roman"/>
              </a:rPr>
              <a:t>дисертацією</a:t>
            </a:r>
            <a:r>
              <a:rPr lang="ru-RU" sz="2400" dirty="0">
                <a:latin typeface="Times New Roman"/>
                <a:ea typeface="Calibri"/>
                <a:cs typeface="Times New Roman"/>
              </a:rPr>
              <a:t> </a:t>
            </a:r>
            <a:r>
              <a:rPr lang="ru-RU" sz="2400" dirty="0" err="1">
                <a:latin typeface="Times New Roman"/>
                <a:ea typeface="Calibri"/>
                <a:cs typeface="Times New Roman"/>
              </a:rPr>
              <a:t>зацікавлений</a:t>
            </a:r>
            <a:r>
              <a:rPr lang="ru-RU" sz="2400" dirty="0">
                <a:latin typeface="Times New Roman"/>
                <a:ea typeface="Calibri"/>
                <a:cs typeface="Times New Roman"/>
              </a:rPr>
              <a:t> </a:t>
            </a:r>
            <a:r>
              <a:rPr lang="ru-RU" sz="2400" dirty="0" err="1">
                <a:latin typeface="Times New Roman"/>
                <a:ea typeface="Calibri"/>
                <a:cs typeface="Times New Roman"/>
              </a:rPr>
              <a:t>дослідник</a:t>
            </a:r>
            <a:r>
              <a:rPr lang="ru-RU" sz="2400" dirty="0">
                <a:latin typeface="Times New Roman"/>
                <a:ea typeface="Calibri"/>
                <a:cs typeface="Times New Roman"/>
              </a:rPr>
              <a:t> </a:t>
            </a:r>
            <a:r>
              <a:rPr lang="ru-RU" sz="2400" dirty="0" err="1">
                <a:latin typeface="Times New Roman"/>
                <a:ea typeface="Calibri"/>
                <a:cs typeface="Times New Roman"/>
              </a:rPr>
              <a:t>може</a:t>
            </a:r>
            <a:r>
              <a:rPr lang="ru-RU" sz="2400" dirty="0">
                <a:latin typeface="Times New Roman"/>
                <a:ea typeface="Calibri"/>
                <a:cs typeface="Times New Roman"/>
              </a:rPr>
              <a:t> </a:t>
            </a:r>
            <a:r>
              <a:rPr lang="ru-RU" sz="2400" dirty="0" err="1">
                <a:latin typeface="Times New Roman"/>
                <a:ea typeface="Calibri"/>
                <a:cs typeface="Times New Roman"/>
              </a:rPr>
              <a:t>ознайомитися</a:t>
            </a:r>
            <a:r>
              <a:rPr lang="ru-RU" sz="2400" dirty="0">
                <a:latin typeface="Times New Roman"/>
                <a:ea typeface="Calibri"/>
                <a:cs typeface="Times New Roman"/>
              </a:rPr>
              <a:t> </a:t>
            </a:r>
            <a:r>
              <a:rPr lang="ru-RU" sz="2400" dirty="0" err="1">
                <a:latin typeface="Times New Roman"/>
                <a:ea typeface="Calibri"/>
                <a:cs typeface="Times New Roman"/>
              </a:rPr>
              <a:t>тільки</a:t>
            </a:r>
            <a:r>
              <a:rPr lang="ru-RU" sz="2400" dirty="0">
                <a:latin typeface="Times New Roman"/>
                <a:ea typeface="Calibri"/>
                <a:cs typeface="Times New Roman"/>
              </a:rPr>
              <a:t> в </a:t>
            </a:r>
            <a:r>
              <a:rPr lang="ru-RU" sz="2400" dirty="0" err="1">
                <a:latin typeface="Times New Roman"/>
                <a:ea typeface="Calibri"/>
                <a:cs typeface="Times New Roman"/>
              </a:rPr>
              <a:t>державній</a:t>
            </a:r>
            <a:r>
              <a:rPr lang="ru-RU" sz="2400" dirty="0">
                <a:latin typeface="Times New Roman"/>
                <a:ea typeface="Calibri"/>
                <a:cs typeface="Times New Roman"/>
              </a:rPr>
              <a:t> </a:t>
            </a:r>
            <a:r>
              <a:rPr lang="ru-RU" sz="2400" dirty="0" err="1">
                <a:latin typeface="Times New Roman"/>
                <a:ea typeface="Calibri"/>
                <a:cs typeface="Times New Roman"/>
              </a:rPr>
              <a:t>бібліотеці</a:t>
            </a:r>
            <a:r>
              <a:rPr lang="ru-RU" sz="2400" dirty="0">
                <a:latin typeface="Times New Roman"/>
                <a:ea typeface="Calibri"/>
                <a:cs typeface="Times New Roman"/>
              </a:rPr>
              <a:t> </a:t>
            </a:r>
            <a:r>
              <a:rPr lang="ru-RU" sz="2400" dirty="0" err="1">
                <a:latin typeface="Times New Roman"/>
                <a:ea typeface="Calibri"/>
                <a:cs typeface="Times New Roman"/>
              </a:rPr>
              <a:t>України</a:t>
            </a:r>
            <a:r>
              <a:rPr lang="ru-RU" sz="2400" dirty="0">
                <a:latin typeface="Times New Roman"/>
                <a:ea typeface="Calibri"/>
                <a:cs typeface="Times New Roman"/>
              </a:rPr>
              <a:t>  </a:t>
            </a:r>
            <a:r>
              <a:rPr lang="ru-RU" sz="2400" dirty="0" err="1">
                <a:latin typeface="Times New Roman"/>
                <a:ea typeface="Calibri"/>
                <a:cs typeface="Times New Roman"/>
              </a:rPr>
              <a:t>або</a:t>
            </a:r>
            <a:r>
              <a:rPr lang="ru-RU" sz="2400" dirty="0">
                <a:latin typeface="Times New Roman"/>
                <a:ea typeface="Calibri"/>
                <a:cs typeface="Times New Roman"/>
              </a:rPr>
              <a:t> в </a:t>
            </a:r>
            <a:r>
              <a:rPr lang="ru-RU" sz="2400" dirty="0" err="1">
                <a:latin typeface="Times New Roman"/>
                <a:ea typeface="Calibri"/>
                <a:cs typeface="Times New Roman"/>
              </a:rPr>
              <a:t>бібліотеці</a:t>
            </a:r>
            <a:r>
              <a:rPr lang="ru-RU" sz="2400" dirty="0">
                <a:latin typeface="Times New Roman"/>
                <a:ea typeface="Calibri"/>
                <a:cs typeface="Times New Roman"/>
              </a:rPr>
              <a:t> </a:t>
            </a:r>
            <a:r>
              <a:rPr lang="ru-RU" sz="2400" dirty="0" err="1">
                <a:latin typeface="Times New Roman"/>
                <a:ea typeface="Calibri"/>
                <a:cs typeface="Times New Roman"/>
              </a:rPr>
              <a:t>навчального</a:t>
            </a:r>
            <a:r>
              <a:rPr lang="ru-RU" sz="2400" dirty="0">
                <a:latin typeface="Times New Roman"/>
                <a:ea typeface="Calibri"/>
                <a:cs typeface="Times New Roman"/>
              </a:rPr>
              <a:t> (</a:t>
            </a:r>
            <a:r>
              <a:rPr lang="ru-RU" sz="2400" dirty="0" err="1">
                <a:latin typeface="Times New Roman"/>
                <a:ea typeface="Calibri"/>
                <a:cs typeface="Times New Roman"/>
              </a:rPr>
              <a:t>наукового</a:t>
            </a:r>
            <a:r>
              <a:rPr lang="ru-RU" sz="2400" dirty="0">
                <a:latin typeface="Times New Roman"/>
                <a:ea typeface="Calibri"/>
                <a:cs typeface="Times New Roman"/>
              </a:rPr>
              <a:t>) закладу за </a:t>
            </a:r>
            <a:r>
              <a:rPr lang="ru-RU" sz="2400" dirty="0" err="1">
                <a:latin typeface="Times New Roman"/>
                <a:ea typeface="Calibri"/>
                <a:cs typeface="Times New Roman"/>
              </a:rPr>
              <a:t>місцем</a:t>
            </a:r>
            <a:r>
              <a:rPr lang="ru-RU" sz="2400" dirty="0">
                <a:latin typeface="Times New Roman"/>
                <a:ea typeface="Calibri"/>
                <a:cs typeface="Times New Roman"/>
              </a:rPr>
              <a:t> </a:t>
            </a:r>
            <a:r>
              <a:rPr lang="ru-RU" sz="2400" dirty="0" err="1">
                <a:latin typeface="Times New Roman"/>
                <a:ea typeface="Calibri"/>
                <a:cs typeface="Times New Roman"/>
              </a:rPr>
              <a:t>її</a:t>
            </a:r>
            <a:r>
              <a:rPr lang="ru-RU" sz="2400" dirty="0">
                <a:latin typeface="Times New Roman"/>
                <a:ea typeface="Calibri"/>
                <a:cs typeface="Times New Roman"/>
              </a:rPr>
              <a:t> </a:t>
            </a:r>
            <a:r>
              <a:rPr lang="ru-RU" sz="2400" dirty="0" err="1">
                <a:latin typeface="Times New Roman"/>
                <a:ea typeface="Calibri"/>
                <a:cs typeface="Times New Roman"/>
              </a:rPr>
              <a:t>захисту</a:t>
            </a:r>
            <a:r>
              <a:rPr lang="ru-RU" sz="2400" dirty="0">
                <a:latin typeface="Times New Roman"/>
                <a:ea typeface="Calibri"/>
                <a:cs typeface="Times New Roman"/>
              </a:rPr>
              <a:t>.</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24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3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274638"/>
            <a:ext cx="8424936" cy="6178698"/>
          </a:xfrm>
        </p:spPr>
        <p:txBody>
          <a:bodyPr>
            <a:noAutofit/>
          </a:bodyPr>
          <a:lstStyle/>
          <a:p>
            <a:pPr indent="360680" algn="l">
              <a:spcAft>
                <a:spcPts val="0"/>
              </a:spcAft>
            </a:pPr>
            <a:r>
              <a:rPr lang="ru-RU" sz="2800" b="1" dirty="0">
                <a:solidFill>
                  <a:srgbClr val="C00000"/>
                </a:solidFill>
                <a:latin typeface="Times New Roman"/>
                <a:ea typeface="Calibri"/>
                <a:cs typeface="Times New Roman"/>
              </a:rPr>
              <a:t>	</a:t>
            </a:r>
            <a:r>
              <a:rPr lang="ru-RU" sz="2800" b="1" dirty="0" err="1">
                <a:solidFill>
                  <a:srgbClr val="C00000"/>
                </a:solidFill>
                <a:latin typeface="Times New Roman"/>
                <a:ea typeface="Calibri"/>
                <a:cs typeface="Times New Roman"/>
              </a:rPr>
              <a:t>Основні</a:t>
            </a:r>
            <a:r>
              <a:rPr lang="ru-RU" sz="2800" b="1" dirty="0">
                <a:solidFill>
                  <a:srgbClr val="C00000"/>
                </a:solidFill>
                <a:latin typeface="Times New Roman"/>
                <a:ea typeface="Calibri"/>
                <a:cs typeface="Times New Roman"/>
              </a:rPr>
              <a:t> </a:t>
            </a:r>
            <a:r>
              <a:rPr lang="ru-RU" sz="2800" b="1" dirty="0" err="1">
                <a:solidFill>
                  <a:srgbClr val="C00000"/>
                </a:solidFill>
                <a:latin typeface="Times New Roman"/>
                <a:ea typeface="Calibri"/>
                <a:cs typeface="Times New Roman"/>
              </a:rPr>
              <a:t>функції</a:t>
            </a:r>
            <a:r>
              <a:rPr lang="uk-UA" sz="2800" b="1" dirty="0">
                <a:solidFill>
                  <a:srgbClr val="C00000"/>
                </a:solidFill>
                <a:latin typeface="Times New Roman"/>
                <a:ea typeface="Calibri"/>
                <a:cs typeface="Times New Roman"/>
              </a:rPr>
              <a:t> автореферату дисертації</a:t>
            </a:r>
            <a:r>
              <a:rPr lang="uk-UA" sz="2800" dirty="0">
                <a:latin typeface="Times New Roman"/>
                <a:ea typeface="Calibri"/>
                <a:cs typeface="Times New Roman"/>
              </a:rPr>
              <a:t>:</a:t>
            </a:r>
            <a:br>
              <a:rPr lang="ru-RU" sz="2800" dirty="0">
                <a:ea typeface="Calibri"/>
                <a:cs typeface="Times New Roman"/>
              </a:rPr>
            </a:br>
            <a:r>
              <a:rPr lang="ru-RU" sz="2800" dirty="0">
                <a:ea typeface="Calibri"/>
                <a:cs typeface="Times New Roman"/>
              </a:rPr>
              <a:t>	</a:t>
            </a:r>
            <a:r>
              <a:rPr lang="uk-UA" sz="2800" dirty="0">
                <a:latin typeface="Times New Roman"/>
                <a:ea typeface="Calibri"/>
                <a:cs typeface="Times New Roman"/>
              </a:rPr>
              <a:t>-</a:t>
            </a:r>
            <a:r>
              <a:rPr lang="uk-UA" sz="2800" b="1" i="1" dirty="0">
                <a:latin typeface="Times New Roman"/>
                <a:ea typeface="Calibri"/>
                <a:cs typeface="Times New Roman"/>
              </a:rPr>
              <a:t>інформаційна </a:t>
            </a:r>
            <a:r>
              <a:rPr lang="uk-UA" sz="2800" dirty="0">
                <a:latin typeface="Times New Roman"/>
                <a:ea typeface="Calibri"/>
                <a:cs typeface="Times New Roman"/>
              </a:rPr>
              <a:t>–інформує про структуру дисертації, актуальність, предмет, </a:t>
            </a:r>
            <a:r>
              <a:rPr lang="uk-UA" sz="2800" dirty="0" err="1">
                <a:latin typeface="Times New Roman"/>
                <a:ea typeface="Calibri"/>
                <a:cs typeface="Times New Roman"/>
              </a:rPr>
              <a:t>обєкт</a:t>
            </a:r>
            <a:r>
              <a:rPr lang="uk-UA" sz="2800" dirty="0">
                <a:latin typeface="Times New Roman"/>
                <a:ea typeface="Calibri"/>
                <a:cs typeface="Times New Roman"/>
              </a:rPr>
              <a:t>, мету, завдання досліджень, внесок автора ;</a:t>
            </a:r>
            <a:br>
              <a:rPr lang="ru-RU" sz="2800" dirty="0">
                <a:ea typeface="Calibri"/>
                <a:cs typeface="Times New Roman"/>
              </a:rPr>
            </a:br>
            <a:r>
              <a:rPr lang="ru-RU" sz="2800" dirty="0">
                <a:ea typeface="Calibri"/>
                <a:cs typeface="Times New Roman"/>
              </a:rPr>
              <a:t>	</a:t>
            </a:r>
            <a:r>
              <a:rPr lang="uk-UA" sz="2800" dirty="0">
                <a:latin typeface="Times New Roman"/>
                <a:ea typeface="Calibri"/>
                <a:cs typeface="Times New Roman"/>
              </a:rPr>
              <a:t>- </a:t>
            </a:r>
            <a:r>
              <a:rPr lang="uk-UA" sz="2800" b="1" i="1" dirty="0">
                <a:latin typeface="Times New Roman"/>
                <a:ea typeface="Calibri"/>
                <a:cs typeface="Times New Roman"/>
              </a:rPr>
              <a:t>індикативна </a:t>
            </a:r>
            <a:r>
              <a:rPr lang="uk-UA" sz="2800" dirty="0">
                <a:latin typeface="Times New Roman"/>
                <a:ea typeface="Calibri"/>
                <a:cs typeface="Times New Roman"/>
              </a:rPr>
              <a:t>– описує розроблені актором методики;</a:t>
            </a:r>
            <a:br>
              <a:rPr lang="ru-RU" sz="2800" dirty="0">
                <a:ea typeface="Calibri"/>
                <a:cs typeface="Times New Roman"/>
              </a:rPr>
            </a:br>
            <a:r>
              <a:rPr lang="ru-RU" sz="2800" dirty="0">
                <a:ea typeface="Calibri"/>
                <a:cs typeface="Times New Roman"/>
              </a:rPr>
              <a:t>	</a:t>
            </a:r>
            <a:r>
              <a:rPr lang="uk-UA" sz="2800" dirty="0">
                <a:latin typeface="Times New Roman"/>
                <a:ea typeface="Calibri"/>
                <a:cs typeface="Times New Roman"/>
              </a:rPr>
              <a:t>-</a:t>
            </a:r>
            <a:r>
              <a:rPr lang="uk-UA" sz="2800" b="1" i="1" dirty="0">
                <a:latin typeface="Times New Roman"/>
                <a:ea typeface="Calibri"/>
                <a:cs typeface="Times New Roman"/>
              </a:rPr>
              <a:t> сигнальна </a:t>
            </a:r>
            <a:r>
              <a:rPr lang="uk-UA" sz="2800" dirty="0">
                <a:latin typeface="Times New Roman"/>
                <a:ea typeface="Calibri"/>
                <a:cs typeface="Times New Roman"/>
              </a:rPr>
              <a:t>– сповіщає про готовність дисертації, де і коли відбудеться захист, хто виступатиме;</a:t>
            </a:r>
            <a:br>
              <a:rPr lang="ru-RU" sz="2800" dirty="0">
                <a:ea typeface="Calibri"/>
                <a:cs typeface="Times New Roman"/>
              </a:rPr>
            </a:br>
            <a:r>
              <a:rPr lang="ru-RU" sz="2800" dirty="0">
                <a:ea typeface="Calibri"/>
                <a:cs typeface="Times New Roman"/>
              </a:rPr>
              <a:t>	</a:t>
            </a:r>
            <a:r>
              <a:rPr lang="uk-UA" sz="2800" dirty="0">
                <a:latin typeface="Times New Roman"/>
                <a:ea typeface="Calibri"/>
                <a:cs typeface="Times New Roman"/>
              </a:rPr>
              <a:t>- </a:t>
            </a:r>
            <a:r>
              <a:rPr lang="uk-UA" sz="2800" b="1" i="1" dirty="0">
                <a:latin typeface="Times New Roman"/>
                <a:ea typeface="Calibri"/>
                <a:cs typeface="Times New Roman"/>
              </a:rPr>
              <a:t>ознайомча </a:t>
            </a:r>
            <a:r>
              <a:rPr lang="uk-UA" sz="2800" dirty="0">
                <a:latin typeface="Times New Roman"/>
                <a:ea typeface="Calibri"/>
                <a:cs typeface="Times New Roman"/>
              </a:rPr>
              <a:t>– є джерелом отримання довідкових даних про проведене наукове дослідження та отримані результати;</a:t>
            </a:r>
            <a:br>
              <a:rPr lang="ru-RU" sz="2800" dirty="0">
                <a:ea typeface="Calibri"/>
                <a:cs typeface="Times New Roman"/>
              </a:rPr>
            </a:br>
            <a:r>
              <a:rPr lang="ru-RU" sz="2800" dirty="0">
                <a:ea typeface="Calibri"/>
                <a:cs typeface="Times New Roman"/>
              </a:rPr>
              <a:t>	</a:t>
            </a:r>
            <a:r>
              <a:rPr lang="uk-UA" sz="2800" dirty="0">
                <a:latin typeface="Times New Roman"/>
                <a:ea typeface="Calibri"/>
              </a:rPr>
              <a:t>- </a:t>
            </a:r>
            <a:r>
              <a:rPr lang="uk-UA" sz="2800" b="1" i="1" dirty="0">
                <a:latin typeface="Times New Roman"/>
                <a:ea typeface="Calibri"/>
              </a:rPr>
              <a:t>пізнавальна </a:t>
            </a:r>
            <a:r>
              <a:rPr lang="uk-UA" sz="2800" dirty="0">
                <a:latin typeface="Times New Roman"/>
                <a:ea typeface="Calibri"/>
              </a:rPr>
              <a:t>–дає уявлення про науковий потенціал автора</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181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3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274638"/>
            <a:ext cx="8291264" cy="6178698"/>
          </a:xfrm>
        </p:spPr>
        <p:txBody>
          <a:bodyPr>
            <a:normAutofit/>
          </a:bodyPr>
          <a:lstStyle/>
          <a:p>
            <a:pPr indent="360680" algn="l">
              <a:lnSpc>
                <a:spcPct val="115000"/>
              </a:lnSpc>
              <a:spcAft>
                <a:spcPts val="0"/>
              </a:spcAft>
            </a:pPr>
            <a:br>
              <a:rPr lang="ru-RU" sz="2800" b="1" dirty="0">
                <a:latin typeface="Times New Roman"/>
                <a:ea typeface="Calibri"/>
                <a:cs typeface="Times New Roman"/>
              </a:rPr>
            </a:br>
            <a:r>
              <a:rPr lang="ru-RU" sz="2800" b="1" dirty="0">
                <a:latin typeface="Times New Roman"/>
                <a:ea typeface="Calibri"/>
                <a:cs typeface="Times New Roman"/>
              </a:rPr>
              <a:t>	Автореферат </a:t>
            </a:r>
            <a:r>
              <a:rPr lang="ru-RU" sz="2800" b="1" dirty="0" err="1">
                <a:latin typeface="Times New Roman"/>
                <a:ea typeface="Calibri"/>
                <a:cs typeface="Times New Roman"/>
              </a:rPr>
              <a:t>дисертації</a:t>
            </a:r>
            <a:r>
              <a:rPr lang="ru-RU" sz="2800" b="1" dirty="0">
                <a:latin typeface="Times New Roman"/>
                <a:ea typeface="Calibri"/>
                <a:cs typeface="Times New Roman"/>
              </a:rPr>
              <a:t> 2021: </a:t>
            </a:r>
            <a:r>
              <a:rPr lang="ru-RU" sz="2800" b="1" dirty="0" err="1">
                <a:latin typeface="Times New Roman"/>
                <a:ea typeface="Calibri"/>
                <a:cs typeface="Times New Roman"/>
              </a:rPr>
              <a:t>основні</a:t>
            </a:r>
            <a:r>
              <a:rPr lang="ru-RU" sz="2800" b="1" dirty="0">
                <a:latin typeface="Times New Roman"/>
                <a:ea typeface="Calibri"/>
                <a:cs typeface="Times New Roman"/>
              </a:rPr>
              <a:t> </a:t>
            </a:r>
            <a:r>
              <a:rPr lang="ru-RU" sz="2800" b="1" dirty="0" err="1">
                <a:latin typeface="Times New Roman"/>
                <a:ea typeface="Calibri"/>
                <a:cs typeface="Times New Roman"/>
              </a:rPr>
              <a:t>структурні</a:t>
            </a:r>
            <a:r>
              <a:rPr lang="ru-RU" sz="2800" b="1" dirty="0">
                <a:latin typeface="Times New Roman"/>
                <a:ea typeface="Calibri"/>
                <a:cs typeface="Times New Roman"/>
              </a:rPr>
              <a:t> </a:t>
            </a:r>
            <a:r>
              <a:rPr lang="ru-RU" sz="2800" b="1" dirty="0" err="1">
                <a:latin typeface="Times New Roman"/>
                <a:ea typeface="Calibri"/>
                <a:cs typeface="Times New Roman"/>
              </a:rPr>
              <a:t>елементи</a:t>
            </a:r>
            <a:br>
              <a:rPr lang="ru-RU" sz="2800" dirty="0">
                <a:ea typeface="Calibri"/>
                <a:cs typeface="Times New Roman"/>
              </a:rPr>
            </a:br>
            <a:r>
              <a:rPr lang="ru-RU" sz="2800" dirty="0">
                <a:ea typeface="Calibri"/>
                <a:cs typeface="Times New Roman"/>
              </a:rPr>
              <a:t>- </a:t>
            </a:r>
            <a:r>
              <a:rPr lang="ru-RU" sz="2800" dirty="0" err="1">
                <a:latin typeface="Times New Roman"/>
                <a:ea typeface="Calibri"/>
                <a:cs typeface="Times New Roman"/>
              </a:rPr>
              <a:t>Обкладинка</a:t>
            </a:r>
            <a:r>
              <a:rPr lang="ru-RU" sz="2800" dirty="0">
                <a:latin typeface="Times New Roman"/>
                <a:ea typeface="Calibri"/>
                <a:cs typeface="Times New Roman"/>
              </a:rPr>
              <a:t>.</a:t>
            </a:r>
            <a:br>
              <a:rPr lang="ru-RU" sz="2800" dirty="0">
                <a:ea typeface="Calibri"/>
                <a:cs typeface="Times New Roman"/>
              </a:rPr>
            </a:br>
            <a:r>
              <a:rPr lang="ru-RU" sz="2800" dirty="0">
                <a:ea typeface="Calibri"/>
                <a:cs typeface="Times New Roman"/>
              </a:rPr>
              <a:t>- </a:t>
            </a:r>
            <a:r>
              <a:rPr lang="ru-RU" sz="2800" dirty="0" err="1">
                <a:latin typeface="Times New Roman"/>
                <a:ea typeface="Calibri"/>
                <a:cs typeface="Times New Roman"/>
              </a:rPr>
              <a:t>Зворотний</a:t>
            </a:r>
            <a:r>
              <a:rPr lang="ru-RU" sz="2800" dirty="0">
                <a:latin typeface="Times New Roman"/>
                <a:ea typeface="Calibri"/>
                <a:cs typeface="Times New Roman"/>
              </a:rPr>
              <a:t> </a:t>
            </a:r>
            <a:r>
              <a:rPr lang="ru-RU" sz="2800" dirty="0" err="1">
                <a:latin typeface="Times New Roman"/>
                <a:ea typeface="Calibri"/>
                <a:cs typeface="Times New Roman"/>
              </a:rPr>
              <a:t>бік</a:t>
            </a:r>
            <a:r>
              <a:rPr lang="ru-RU" sz="2800" dirty="0">
                <a:latin typeface="Times New Roman"/>
                <a:ea typeface="Calibri"/>
                <a:cs typeface="Times New Roman"/>
              </a:rPr>
              <a:t> </a:t>
            </a:r>
            <a:r>
              <a:rPr lang="ru-RU" sz="2800" dirty="0" err="1">
                <a:latin typeface="Times New Roman"/>
                <a:ea typeface="Calibri"/>
                <a:cs typeface="Times New Roman"/>
              </a:rPr>
              <a:t>обкладинки</a:t>
            </a:r>
            <a:r>
              <a:rPr lang="ru-RU" sz="2800" dirty="0">
                <a:latin typeface="Times New Roman"/>
                <a:ea typeface="Calibri"/>
                <a:cs typeface="Times New Roman"/>
              </a:rPr>
              <a:t>.</a:t>
            </a:r>
            <a:br>
              <a:rPr lang="ru-RU" sz="2800" dirty="0">
                <a:ea typeface="Calibri"/>
                <a:cs typeface="Times New Roman"/>
              </a:rPr>
            </a:br>
            <a:r>
              <a:rPr lang="ru-RU" sz="2800" dirty="0">
                <a:ea typeface="Calibri"/>
                <a:cs typeface="Times New Roman"/>
              </a:rPr>
              <a:t>- </a:t>
            </a:r>
            <a:r>
              <a:rPr lang="ru-RU" sz="2800" dirty="0">
                <a:latin typeface="Times New Roman"/>
                <a:ea typeface="Calibri"/>
                <a:cs typeface="Times New Roman"/>
              </a:rPr>
              <a:t>Текст автореферату, </a:t>
            </a:r>
            <a:r>
              <a:rPr lang="ru-RU" sz="2800" dirty="0" err="1">
                <a:latin typeface="Times New Roman"/>
                <a:ea typeface="Calibri"/>
                <a:cs typeface="Times New Roman"/>
              </a:rPr>
              <a:t>виконаний</a:t>
            </a:r>
            <a:r>
              <a:rPr lang="ru-RU" sz="2800" dirty="0">
                <a:latin typeface="Times New Roman"/>
                <a:ea typeface="Calibri"/>
                <a:cs typeface="Times New Roman"/>
              </a:rPr>
              <a:t> </a:t>
            </a:r>
            <a:r>
              <a:rPr lang="ru-RU" sz="2800" dirty="0" err="1">
                <a:latin typeface="Times New Roman"/>
                <a:ea typeface="Calibri"/>
                <a:cs typeface="Times New Roman"/>
              </a:rPr>
              <a:t>із</a:t>
            </a:r>
            <a:r>
              <a:rPr lang="ru-RU" sz="2800" dirty="0">
                <a:latin typeface="Times New Roman"/>
                <a:ea typeface="Calibri"/>
                <a:cs typeface="Times New Roman"/>
              </a:rPr>
              <a:t> </a:t>
            </a:r>
            <a:r>
              <a:rPr lang="ru-RU" sz="2800" dirty="0" err="1">
                <a:latin typeface="Times New Roman"/>
                <a:ea typeface="Calibri"/>
                <a:cs typeface="Times New Roman"/>
              </a:rPr>
              <a:t>застосуванням</a:t>
            </a:r>
            <a:r>
              <a:rPr lang="ru-RU" sz="2800" dirty="0">
                <a:latin typeface="Times New Roman"/>
                <a:ea typeface="Calibri"/>
                <a:cs typeface="Times New Roman"/>
              </a:rPr>
              <a:t> </a:t>
            </a:r>
            <a:r>
              <a:rPr lang="ru-RU" sz="2800" dirty="0" err="1">
                <a:latin typeface="Times New Roman"/>
                <a:ea typeface="Calibri"/>
                <a:cs typeface="Times New Roman"/>
              </a:rPr>
              <a:t>комп’ютерних</a:t>
            </a:r>
            <a:r>
              <a:rPr lang="ru-RU" sz="2800" dirty="0">
                <a:latin typeface="Times New Roman"/>
                <a:ea typeface="Calibri"/>
                <a:cs typeface="Times New Roman"/>
              </a:rPr>
              <a:t> </a:t>
            </a:r>
            <a:r>
              <a:rPr lang="ru-RU" sz="2800" dirty="0" err="1">
                <a:latin typeface="Times New Roman"/>
                <a:ea typeface="Calibri"/>
                <a:cs typeface="Times New Roman"/>
              </a:rPr>
              <a:t>друкуючих</a:t>
            </a:r>
            <a:r>
              <a:rPr lang="ru-RU" sz="2800" dirty="0">
                <a:latin typeface="Times New Roman"/>
                <a:ea typeface="Calibri"/>
                <a:cs typeface="Times New Roman"/>
              </a:rPr>
              <a:t> і </a:t>
            </a:r>
            <a:r>
              <a:rPr lang="ru-RU" sz="2800" dirty="0" err="1">
                <a:latin typeface="Times New Roman"/>
                <a:ea typeface="Calibri"/>
                <a:cs typeface="Times New Roman"/>
              </a:rPr>
              <a:t>графічних</a:t>
            </a:r>
            <a:r>
              <a:rPr lang="ru-RU" sz="2800" dirty="0">
                <a:latin typeface="Times New Roman"/>
                <a:ea typeface="Calibri"/>
                <a:cs typeface="Times New Roman"/>
              </a:rPr>
              <a:t> </a:t>
            </a:r>
            <a:r>
              <a:rPr lang="ru-RU" sz="2800" dirty="0" err="1">
                <a:latin typeface="Times New Roman"/>
                <a:ea typeface="Calibri"/>
                <a:cs typeface="Times New Roman"/>
              </a:rPr>
              <a:t>пристроїв</a:t>
            </a:r>
            <a:r>
              <a:rPr lang="ru-RU" sz="2800" dirty="0">
                <a:latin typeface="Times New Roman"/>
                <a:ea typeface="Calibri"/>
                <a:cs typeface="Times New Roman"/>
              </a:rPr>
              <a:t> через 1,5 </a:t>
            </a:r>
            <a:r>
              <a:rPr lang="ru-RU" sz="2800" dirty="0" err="1">
                <a:latin typeface="Times New Roman"/>
                <a:ea typeface="Calibri"/>
                <a:cs typeface="Times New Roman"/>
              </a:rPr>
              <a:t>інтервалу</a:t>
            </a:r>
            <a:r>
              <a:rPr lang="ru-RU" sz="2800" dirty="0">
                <a:latin typeface="Times New Roman"/>
                <a:ea typeface="Calibri"/>
                <a:cs typeface="Times New Roman"/>
              </a:rPr>
              <a:t> на </a:t>
            </a:r>
            <a:r>
              <a:rPr lang="ru-RU" sz="2800" dirty="0" err="1">
                <a:latin typeface="Times New Roman"/>
                <a:ea typeface="Calibri"/>
                <a:cs typeface="Times New Roman"/>
              </a:rPr>
              <a:t>одній</a:t>
            </a:r>
            <a:r>
              <a:rPr lang="ru-RU" sz="2800" dirty="0">
                <a:latin typeface="Times New Roman"/>
                <a:ea typeface="Calibri"/>
                <a:cs typeface="Times New Roman"/>
              </a:rPr>
              <a:t> </a:t>
            </a:r>
            <a:r>
              <a:rPr lang="ru-RU" sz="2800" dirty="0" err="1">
                <a:latin typeface="Times New Roman"/>
                <a:ea typeface="Calibri"/>
                <a:cs typeface="Times New Roman"/>
              </a:rPr>
              <a:t>стороні</a:t>
            </a:r>
            <a:r>
              <a:rPr lang="ru-RU" sz="2800" dirty="0">
                <a:latin typeface="Times New Roman"/>
                <a:ea typeface="Calibri"/>
                <a:cs typeface="Times New Roman"/>
              </a:rPr>
              <a:t> </a:t>
            </a:r>
            <a:r>
              <a:rPr lang="ru-RU" sz="2800" dirty="0" err="1">
                <a:latin typeface="Times New Roman"/>
                <a:ea typeface="Calibri"/>
                <a:cs typeface="Times New Roman"/>
              </a:rPr>
              <a:t>аркуша</a:t>
            </a:r>
            <a:r>
              <a:rPr lang="ru-RU" sz="2800" dirty="0">
                <a:latin typeface="Times New Roman"/>
                <a:ea typeface="Calibri"/>
                <a:cs typeface="Times New Roman"/>
              </a:rPr>
              <a:t> </a:t>
            </a:r>
            <a:r>
              <a:rPr lang="ru-RU" sz="2800" dirty="0" err="1">
                <a:latin typeface="Times New Roman"/>
                <a:ea typeface="Calibri"/>
                <a:cs typeface="Times New Roman"/>
              </a:rPr>
              <a:t>білого</a:t>
            </a:r>
            <a:r>
              <a:rPr lang="ru-RU" sz="2800" dirty="0">
                <a:latin typeface="Times New Roman"/>
                <a:ea typeface="Calibri"/>
                <a:cs typeface="Times New Roman"/>
              </a:rPr>
              <a:t> </a:t>
            </a:r>
            <a:r>
              <a:rPr lang="ru-RU" sz="2800" dirty="0" err="1">
                <a:latin typeface="Times New Roman"/>
                <a:ea typeface="Calibri"/>
                <a:cs typeface="Times New Roman"/>
              </a:rPr>
              <a:t>паперу</a:t>
            </a:r>
            <a:r>
              <a:rPr lang="ru-RU" sz="2800" dirty="0">
                <a:latin typeface="Times New Roman"/>
                <a:ea typeface="Calibri"/>
                <a:cs typeface="Times New Roman"/>
              </a:rPr>
              <a:t> формату А4 (210×297 мм). Як правило, шрифт </a:t>
            </a:r>
            <a:r>
              <a:rPr lang="ru-RU" sz="2800" dirty="0" err="1">
                <a:latin typeface="Times New Roman"/>
                <a:ea typeface="Calibri"/>
                <a:cs typeface="Times New Roman"/>
              </a:rPr>
              <a:t>Times</a:t>
            </a:r>
            <a:r>
              <a:rPr lang="ru-RU" sz="2800" dirty="0">
                <a:latin typeface="Times New Roman"/>
                <a:ea typeface="Calibri"/>
                <a:cs typeface="Times New Roman"/>
              </a:rPr>
              <a:t> </a:t>
            </a:r>
            <a:r>
              <a:rPr lang="ru-RU" sz="2800" dirty="0" err="1">
                <a:latin typeface="Times New Roman"/>
                <a:ea typeface="Calibri"/>
                <a:cs typeface="Times New Roman"/>
              </a:rPr>
              <a:t>New</a:t>
            </a:r>
            <a:r>
              <a:rPr lang="ru-RU" sz="2800" dirty="0">
                <a:latin typeface="Times New Roman"/>
                <a:ea typeface="Calibri"/>
                <a:cs typeface="Times New Roman"/>
              </a:rPr>
              <a:t> </a:t>
            </a:r>
            <a:r>
              <a:rPr lang="ru-RU" sz="2800" dirty="0" err="1">
                <a:latin typeface="Times New Roman"/>
                <a:ea typeface="Calibri"/>
                <a:cs typeface="Times New Roman"/>
              </a:rPr>
              <a:t>Roman</a:t>
            </a:r>
            <a:r>
              <a:rPr lang="ru-RU" sz="2800" dirty="0">
                <a:latin typeface="Times New Roman"/>
                <a:ea typeface="Calibri"/>
                <a:cs typeface="Times New Roman"/>
              </a:rPr>
              <a:t> N° 14.</a:t>
            </a:r>
            <a:br>
              <a:rPr lang="ru-RU" sz="2800" dirty="0">
                <a:ea typeface="Calibri"/>
                <a:cs typeface="Times New Roman"/>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24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3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274638"/>
            <a:ext cx="8291264" cy="6178698"/>
          </a:xfrm>
        </p:spPr>
        <p:txBody>
          <a:bodyPr>
            <a:normAutofit/>
          </a:bodyPr>
          <a:lstStyle/>
          <a:p>
            <a:pPr indent="360680" algn="l">
              <a:lnSpc>
                <a:spcPct val="115000"/>
              </a:lnSpc>
              <a:spcAft>
                <a:spcPts val="0"/>
              </a:spcAft>
            </a:pPr>
            <a:r>
              <a:rPr lang="ru-RU" sz="2400" b="1" dirty="0">
                <a:solidFill>
                  <a:srgbClr val="C00000"/>
                </a:solidFill>
                <a:latin typeface="Times New Roman"/>
                <a:ea typeface="Calibri"/>
                <a:cs typeface="Times New Roman"/>
              </a:rPr>
              <a:t>	</a:t>
            </a:r>
            <a:r>
              <a:rPr lang="ru-RU" sz="2400" b="1" dirty="0" err="1">
                <a:solidFill>
                  <a:srgbClr val="C00000"/>
                </a:solidFill>
                <a:latin typeface="Times New Roman"/>
                <a:ea typeface="Calibri"/>
                <a:cs typeface="Times New Roman"/>
              </a:rPr>
              <a:t>Вимоги</a:t>
            </a:r>
            <a:r>
              <a:rPr lang="ru-RU" sz="2400" b="1" dirty="0">
                <a:solidFill>
                  <a:srgbClr val="C00000"/>
                </a:solidFill>
                <a:latin typeface="Times New Roman"/>
                <a:ea typeface="Calibri"/>
                <a:cs typeface="Times New Roman"/>
              </a:rPr>
              <a:t> до автореферату </a:t>
            </a:r>
            <a:r>
              <a:rPr lang="ru-RU" sz="2400" b="1" dirty="0" err="1">
                <a:solidFill>
                  <a:srgbClr val="C00000"/>
                </a:solidFill>
                <a:latin typeface="Times New Roman"/>
                <a:ea typeface="Calibri"/>
                <a:cs typeface="Times New Roman"/>
              </a:rPr>
              <a:t>дисертації</a:t>
            </a:r>
            <a:r>
              <a:rPr lang="ru-RU" sz="2400" b="1" dirty="0">
                <a:solidFill>
                  <a:srgbClr val="C00000"/>
                </a:solidFill>
                <a:latin typeface="Times New Roman"/>
                <a:ea typeface="Calibri"/>
                <a:cs typeface="Times New Roman"/>
              </a:rPr>
              <a:t> 2021</a:t>
            </a:r>
            <a:br>
              <a:rPr lang="ru-RU" sz="1600" dirty="0">
                <a:solidFill>
                  <a:srgbClr val="C00000"/>
                </a:solidFill>
                <a:ea typeface="Calibri"/>
                <a:cs typeface="Times New Roman"/>
              </a:rPr>
            </a:br>
            <a:r>
              <a:rPr lang="ru-RU" sz="1600" dirty="0">
                <a:solidFill>
                  <a:srgbClr val="C00000"/>
                </a:solidFill>
                <a:ea typeface="Calibri"/>
                <a:cs typeface="Times New Roman"/>
              </a:rPr>
              <a:t>	</a:t>
            </a:r>
            <a:r>
              <a:rPr lang="ru-RU" sz="2400" dirty="0" err="1">
                <a:latin typeface="Times New Roman"/>
                <a:ea typeface="Calibri"/>
                <a:cs typeface="Times New Roman"/>
              </a:rPr>
              <a:t>Сторінки</a:t>
            </a:r>
            <a:r>
              <a:rPr lang="ru-RU" sz="2400" dirty="0">
                <a:latin typeface="Times New Roman"/>
                <a:ea typeface="Calibri"/>
                <a:cs typeface="Times New Roman"/>
              </a:rPr>
              <a:t> автореферату </a:t>
            </a:r>
            <a:r>
              <a:rPr lang="ru-RU" sz="2400" dirty="0" err="1">
                <a:latin typeface="Times New Roman"/>
                <a:ea typeface="Calibri"/>
                <a:cs typeface="Times New Roman"/>
              </a:rPr>
              <a:t>повинні</a:t>
            </a:r>
            <a:r>
              <a:rPr lang="ru-RU" sz="2400" dirty="0">
                <a:latin typeface="Times New Roman"/>
                <a:ea typeface="Calibri"/>
                <a:cs typeface="Times New Roman"/>
              </a:rPr>
              <a:t> </a:t>
            </a:r>
            <a:r>
              <a:rPr lang="ru-RU" sz="2400" dirty="0" err="1">
                <a:latin typeface="Times New Roman"/>
                <a:ea typeface="Calibri"/>
                <a:cs typeface="Times New Roman"/>
              </a:rPr>
              <a:t>мати</a:t>
            </a:r>
            <a:r>
              <a:rPr lang="ru-RU" sz="2400" dirty="0">
                <a:latin typeface="Times New Roman"/>
                <a:ea typeface="Calibri"/>
                <a:cs typeface="Times New Roman"/>
              </a:rPr>
              <a:t> поля: </a:t>
            </a:r>
            <a:r>
              <a:rPr lang="ru-RU" sz="2400" dirty="0" err="1">
                <a:latin typeface="Times New Roman"/>
                <a:ea typeface="Calibri"/>
                <a:cs typeface="Times New Roman"/>
              </a:rPr>
              <a:t>ліве</a:t>
            </a:r>
            <a:r>
              <a:rPr lang="ru-RU" sz="2400" dirty="0">
                <a:latin typeface="Times New Roman"/>
                <a:ea typeface="Calibri"/>
                <a:cs typeface="Times New Roman"/>
              </a:rPr>
              <a:t> – не </a:t>
            </a:r>
            <a:r>
              <a:rPr lang="ru-RU" sz="2400" dirty="0" err="1">
                <a:latin typeface="Times New Roman"/>
                <a:ea typeface="Calibri"/>
                <a:cs typeface="Times New Roman"/>
              </a:rPr>
              <a:t>менше</a:t>
            </a:r>
            <a:r>
              <a:rPr lang="ru-RU" sz="2400" dirty="0">
                <a:latin typeface="Times New Roman"/>
                <a:ea typeface="Calibri"/>
                <a:cs typeface="Times New Roman"/>
              </a:rPr>
              <a:t> 20 мм, праве – 20 мм, </a:t>
            </a:r>
            <a:r>
              <a:rPr lang="ru-RU" sz="2400" dirty="0" err="1">
                <a:latin typeface="Times New Roman"/>
                <a:ea typeface="Calibri"/>
                <a:cs typeface="Times New Roman"/>
              </a:rPr>
              <a:t>верхнє</a:t>
            </a:r>
            <a:r>
              <a:rPr lang="ru-RU" sz="2400" dirty="0">
                <a:latin typeface="Times New Roman"/>
                <a:ea typeface="Calibri"/>
                <a:cs typeface="Times New Roman"/>
              </a:rPr>
              <a:t> – 25 мм, </a:t>
            </a:r>
            <a:r>
              <a:rPr lang="ru-RU" sz="2400" dirty="0" err="1">
                <a:latin typeface="Times New Roman"/>
                <a:ea typeface="Calibri"/>
                <a:cs typeface="Times New Roman"/>
              </a:rPr>
              <a:t>нижнє</a:t>
            </a:r>
            <a:r>
              <a:rPr lang="ru-RU" sz="2400" dirty="0">
                <a:latin typeface="Times New Roman"/>
                <a:ea typeface="Calibri"/>
                <a:cs typeface="Times New Roman"/>
              </a:rPr>
              <a:t> – 25 мм.</a:t>
            </a:r>
            <a:br>
              <a:rPr lang="ru-RU" sz="1600" dirty="0">
                <a:ea typeface="Calibri"/>
                <a:cs typeface="Times New Roman"/>
              </a:rPr>
            </a:br>
            <a:r>
              <a:rPr lang="ru-RU" sz="1600" dirty="0">
                <a:ea typeface="Calibri"/>
                <a:cs typeface="Times New Roman"/>
              </a:rPr>
              <a:t>	</a:t>
            </a:r>
            <a:r>
              <a:rPr lang="ru-RU" sz="2400" dirty="0" err="1">
                <a:latin typeface="Times New Roman"/>
                <a:ea typeface="Calibri"/>
                <a:cs typeface="Times New Roman"/>
              </a:rPr>
              <a:t>Всі</a:t>
            </a:r>
            <a:r>
              <a:rPr lang="ru-RU" sz="2400" dirty="0">
                <a:latin typeface="Times New Roman"/>
                <a:ea typeface="Calibri"/>
                <a:cs typeface="Times New Roman"/>
              </a:rPr>
              <a:t> </a:t>
            </a:r>
            <a:r>
              <a:rPr lang="ru-RU" sz="2400" dirty="0" err="1">
                <a:latin typeface="Times New Roman"/>
                <a:ea typeface="Calibri"/>
                <a:cs typeface="Times New Roman"/>
              </a:rPr>
              <a:t>сторінки</a:t>
            </a:r>
            <a:r>
              <a:rPr lang="ru-RU" sz="2400" dirty="0">
                <a:latin typeface="Times New Roman"/>
                <a:ea typeface="Calibri"/>
                <a:cs typeface="Times New Roman"/>
              </a:rPr>
              <a:t> автореферату, </a:t>
            </a:r>
            <a:r>
              <a:rPr lang="ru-RU" sz="2400" dirty="0" err="1">
                <a:latin typeface="Times New Roman"/>
                <a:ea typeface="Calibri"/>
                <a:cs typeface="Times New Roman"/>
              </a:rPr>
              <a:t>включаючи</a:t>
            </a:r>
            <a:r>
              <a:rPr lang="ru-RU" sz="2400" dirty="0">
                <a:latin typeface="Times New Roman"/>
                <a:ea typeface="Calibri"/>
                <a:cs typeface="Times New Roman"/>
              </a:rPr>
              <a:t> </a:t>
            </a:r>
            <a:r>
              <a:rPr lang="ru-RU" sz="2400" dirty="0" err="1">
                <a:latin typeface="Times New Roman"/>
                <a:ea typeface="Calibri"/>
                <a:cs typeface="Times New Roman"/>
              </a:rPr>
              <a:t>ілюстрації</a:t>
            </a:r>
            <a:r>
              <a:rPr lang="ru-RU" sz="2400" dirty="0">
                <a:latin typeface="Times New Roman"/>
                <a:ea typeface="Calibri"/>
                <a:cs typeface="Times New Roman"/>
              </a:rPr>
              <a:t> і </a:t>
            </a:r>
            <a:r>
              <a:rPr lang="ru-RU" sz="2400" dirty="0" err="1">
                <a:latin typeface="Times New Roman"/>
                <a:ea typeface="Calibri"/>
                <a:cs typeface="Times New Roman"/>
              </a:rPr>
              <a:t>додатки</a:t>
            </a:r>
            <a:r>
              <a:rPr lang="ru-RU" sz="2400" dirty="0">
                <a:latin typeface="Times New Roman"/>
                <a:ea typeface="Calibri"/>
                <a:cs typeface="Times New Roman"/>
              </a:rPr>
              <a:t>, </a:t>
            </a:r>
            <a:r>
              <a:rPr lang="ru-RU" sz="2400" dirty="0" err="1">
                <a:latin typeface="Times New Roman"/>
                <a:ea typeface="Calibri"/>
                <a:cs typeface="Times New Roman"/>
              </a:rPr>
              <a:t>нумеруються</a:t>
            </a:r>
            <a:r>
              <a:rPr lang="ru-RU" sz="2400" dirty="0">
                <a:latin typeface="Times New Roman"/>
                <a:ea typeface="Calibri"/>
                <a:cs typeface="Times New Roman"/>
              </a:rPr>
              <a:t> по порядку з </a:t>
            </a:r>
            <a:r>
              <a:rPr lang="ru-RU" sz="2400" dirty="0" err="1">
                <a:latin typeface="Times New Roman"/>
                <a:ea typeface="Calibri"/>
                <a:cs typeface="Times New Roman"/>
              </a:rPr>
              <a:t>першої</a:t>
            </a:r>
            <a:r>
              <a:rPr lang="ru-RU" sz="2400" dirty="0">
                <a:latin typeface="Times New Roman"/>
                <a:ea typeface="Calibri"/>
                <a:cs typeface="Times New Roman"/>
              </a:rPr>
              <a:t> до </a:t>
            </a:r>
            <a:r>
              <a:rPr lang="ru-RU" sz="2400" dirty="0" err="1">
                <a:latin typeface="Times New Roman"/>
                <a:ea typeface="Calibri"/>
                <a:cs typeface="Times New Roman"/>
              </a:rPr>
              <a:t>останньої</a:t>
            </a:r>
            <a:r>
              <a:rPr lang="ru-RU" sz="2400" dirty="0">
                <a:latin typeface="Times New Roman"/>
                <a:ea typeface="Calibri"/>
                <a:cs typeface="Times New Roman"/>
              </a:rPr>
              <a:t> </a:t>
            </a:r>
            <a:r>
              <a:rPr lang="ru-RU" sz="2400" dirty="0" err="1">
                <a:latin typeface="Times New Roman"/>
                <a:ea typeface="Calibri"/>
                <a:cs typeface="Times New Roman"/>
              </a:rPr>
              <a:t>сторінки</a:t>
            </a:r>
            <a:r>
              <a:rPr lang="ru-RU" sz="2400" dirty="0">
                <a:latin typeface="Times New Roman"/>
                <a:ea typeface="Calibri"/>
                <a:cs typeface="Times New Roman"/>
              </a:rPr>
              <a:t> без </a:t>
            </a:r>
            <a:r>
              <a:rPr lang="ru-RU" sz="2400" dirty="0" err="1">
                <a:latin typeface="Times New Roman"/>
                <a:ea typeface="Calibri"/>
                <a:cs typeface="Times New Roman"/>
              </a:rPr>
              <a:t>пропусків</a:t>
            </a:r>
            <a:r>
              <a:rPr lang="ru-RU" sz="2400" dirty="0">
                <a:latin typeface="Times New Roman"/>
                <a:ea typeface="Calibri"/>
                <a:cs typeface="Times New Roman"/>
              </a:rPr>
              <a:t>, </a:t>
            </a:r>
            <a:r>
              <a:rPr lang="ru-RU" sz="2400" dirty="0" err="1">
                <a:latin typeface="Times New Roman"/>
                <a:ea typeface="Calibri"/>
                <a:cs typeface="Times New Roman"/>
              </a:rPr>
              <a:t>повторень</a:t>
            </a:r>
            <a:r>
              <a:rPr lang="ru-RU" sz="2400" dirty="0">
                <a:latin typeface="Times New Roman"/>
                <a:ea typeface="Calibri"/>
                <a:cs typeface="Times New Roman"/>
              </a:rPr>
              <a:t>, </a:t>
            </a:r>
            <a:r>
              <a:rPr lang="ru-RU" sz="2400" dirty="0" err="1">
                <a:latin typeface="Times New Roman"/>
                <a:ea typeface="Calibri"/>
                <a:cs typeface="Times New Roman"/>
              </a:rPr>
              <a:t>літерних</a:t>
            </a:r>
            <a:r>
              <a:rPr lang="ru-RU" sz="2400" dirty="0">
                <a:latin typeface="Times New Roman"/>
                <a:ea typeface="Calibri"/>
                <a:cs typeface="Times New Roman"/>
              </a:rPr>
              <a:t> </a:t>
            </a:r>
            <a:r>
              <a:rPr lang="ru-RU" sz="2400" dirty="0" err="1">
                <a:latin typeface="Times New Roman"/>
                <a:ea typeface="Calibri"/>
                <a:cs typeface="Times New Roman"/>
              </a:rPr>
              <a:t>додавань</a:t>
            </a:r>
            <a:r>
              <a:rPr lang="ru-RU" sz="2400" dirty="0">
                <a:latin typeface="Times New Roman"/>
                <a:ea typeface="Calibri"/>
                <a:cs typeface="Times New Roman"/>
              </a:rPr>
              <a:t>. 	</a:t>
            </a:r>
            <a:r>
              <a:rPr lang="ru-RU" sz="2400" dirty="0" err="1">
                <a:latin typeface="Times New Roman"/>
                <a:ea typeface="Calibri"/>
                <a:cs typeface="Times New Roman"/>
              </a:rPr>
              <a:t>Обкладинка</a:t>
            </a:r>
            <a:r>
              <a:rPr lang="ru-RU" sz="2400" dirty="0">
                <a:latin typeface="Times New Roman"/>
                <a:ea typeface="Calibri"/>
                <a:cs typeface="Times New Roman"/>
              </a:rPr>
              <a:t> в </a:t>
            </a:r>
            <a:r>
              <a:rPr lang="ru-RU" sz="2400" dirty="0" err="1">
                <a:latin typeface="Times New Roman"/>
                <a:ea typeface="Calibri"/>
                <a:cs typeface="Times New Roman"/>
              </a:rPr>
              <a:t>обсяг</a:t>
            </a:r>
            <a:r>
              <a:rPr lang="ru-RU" sz="2400" dirty="0">
                <a:latin typeface="Times New Roman"/>
                <a:ea typeface="Calibri"/>
                <a:cs typeface="Times New Roman"/>
              </a:rPr>
              <a:t> автореферату не входить.</a:t>
            </a:r>
            <a:br>
              <a:rPr lang="ru-RU" sz="1600" dirty="0">
                <a:ea typeface="Calibri"/>
                <a:cs typeface="Times New Roman"/>
              </a:rPr>
            </a:br>
            <a:r>
              <a:rPr lang="ru-RU" sz="1600" dirty="0">
                <a:ea typeface="Calibri"/>
                <a:cs typeface="Times New Roman"/>
              </a:rPr>
              <a:t>	</a:t>
            </a:r>
            <a:r>
              <a:rPr lang="ru-RU" sz="2400" dirty="0" err="1">
                <a:latin typeface="Times New Roman"/>
                <a:ea typeface="Calibri"/>
                <a:cs typeface="Times New Roman"/>
              </a:rPr>
              <a:t>Формули</a:t>
            </a:r>
            <a:r>
              <a:rPr lang="ru-RU" sz="2400" dirty="0">
                <a:latin typeface="Times New Roman"/>
                <a:ea typeface="Calibri"/>
                <a:cs typeface="Times New Roman"/>
              </a:rPr>
              <a:t>, </a:t>
            </a:r>
            <a:r>
              <a:rPr lang="ru-RU" sz="2400" dirty="0" err="1">
                <a:latin typeface="Times New Roman"/>
                <a:ea typeface="Calibri"/>
                <a:cs typeface="Times New Roman"/>
              </a:rPr>
              <a:t>рівняння</a:t>
            </a:r>
            <a:r>
              <a:rPr lang="ru-RU" sz="2400" dirty="0">
                <a:latin typeface="Times New Roman"/>
                <a:ea typeface="Calibri"/>
                <a:cs typeface="Times New Roman"/>
              </a:rPr>
              <a:t>, </a:t>
            </a:r>
            <a:r>
              <a:rPr lang="ru-RU" sz="2400" dirty="0" err="1">
                <a:latin typeface="Times New Roman"/>
                <a:ea typeface="Calibri"/>
                <a:cs typeface="Times New Roman"/>
              </a:rPr>
              <a:t>надрядкові</a:t>
            </a:r>
            <a:r>
              <a:rPr lang="ru-RU" sz="2400" dirty="0">
                <a:latin typeface="Times New Roman"/>
                <a:ea typeface="Calibri"/>
                <a:cs typeface="Times New Roman"/>
              </a:rPr>
              <a:t> і </a:t>
            </a:r>
            <a:r>
              <a:rPr lang="ru-RU" sz="2400" dirty="0" err="1">
                <a:latin typeface="Times New Roman"/>
                <a:ea typeface="Calibri"/>
                <a:cs typeface="Times New Roman"/>
              </a:rPr>
              <a:t>підрядкові</a:t>
            </a:r>
            <a:r>
              <a:rPr lang="ru-RU" sz="2400" dirty="0">
                <a:latin typeface="Times New Roman"/>
                <a:ea typeface="Calibri"/>
                <a:cs typeface="Times New Roman"/>
              </a:rPr>
              <a:t> </a:t>
            </a:r>
            <a:r>
              <a:rPr lang="ru-RU" sz="2400" dirty="0" err="1">
                <a:latin typeface="Times New Roman"/>
                <a:ea typeface="Calibri"/>
                <a:cs typeface="Times New Roman"/>
              </a:rPr>
              <a:t>індекси</a:t>
            </a:r>
            <a:r>
              <a:rPr lang="ru-RU" sz="2400" dirty="0">
                <a:latin typeface="Times New Roman"/>
                <a:ea typeface="Calibri"/>
                <a:cs typeface="Times New Roman"/>
              </a:rPr>
              <a:t> </a:t>
            </a:r>
            <a:r>
              <a:rPr lang="ru-RU" sz="2400" dirty="0" err="1">
                <a:latin typeface="Times New Roman"/>
                <a:ea typeface="Calibri"/>
                <a:cs typeface="Times New Roman"/>
              </a:rPr>
              <a:t>повинні</a:t>
            </a:r>
            <a:r>
              <a:rPr lang="ru-RU" sz="2400" dirty="0">
                <a:latin typeface="Times New Roman"/>
                <a:ea typeface="Calibri"/>
                <a:cs typeface="Times New Roman"/>
              </a:rPr>
              <a:t> бути </a:t>
            </a:r>
            <a:r>
              <a:rPr lang="ru-RU" sz="2400" dirty="0" err="1">
                <a:latin typeface="Times New Roman"/>
                <a:ea typeface="Calibri"/>
                <a:cs typeface="Times New Roman"/>
              </a:rPr>
              <a:t>чіткими</a:t>
            </a:r>
            <a:r>
              <a:rPr lang="ru-RU" sz="2400" dirty="0">
                <a:latin typeface="Times New Roman"/>
                <a:ea typeface="Calibri"/>
                <a:cs typeface="Times New Roman"/>
              </a:rPr>
              <a:t> і </a:t>
            </a:r>
            <a:r>
              <a:rPr lang="ru-RU" sz="2400" dirty="0" err="1">
                <a:latin typeface="Times New Roman"/>
                <a:ea typeface="Calibri"/>
                <a:cs typeface="Times New Roman"/>
              </a:rPr>
              <a:t>розбірливими</a:t>
            </a:r>
            <a:r>
              <a:rPr lang="ru-RU" sz="2400" dirty="0">
                <a:latin typeface="Times New Roman"/>
                <a:ea typeface="Calibri"/>
                <a:cs typeface="Times New Roman"/>
              </a:rPr>
              <a:t>.</a:t>
            </a:r>
            <a:br>
              <a:rPr lang="ru-RU" sz="1600" dirty="0">
                <a:ea typeface="Calibri"/>
                <a:cs typeface="Times New Roman"/>
              </a:rPr>
            </a:br>
            <a:r>
              <a:rPr lang="ru-RU" sz="1600" dirty="0">
                <a:ea typeface="Calibri"/>
                <a:cs typeface="Times New Roman"/>
              </a:rPr>
              <a:t>	</a:t>
            </a:r>
            <a:r>
              <a:rPr lang="ru-RU" sz="2400" dirty="0" err="1">
                <a:latin typeface="Times New Roman"/>
                <a:ea typeface="Calibri"/>
                <a:cs typeface="Times New Roman"/>
              </a:rPr>
              <a:t>Таблиці</a:t>
            </a:r>
            <a:r>
              <a:rPr lang="ru-RU" sz="2400" dirty="0">
                <a:latin typeface="Times New Roman"/>
                <a:ea typeface="Calibri"/>
                <a:cs typeface="Times New Roman"/>
              </a:rPr>
              <a:t> </a:t>
            </a:r>
            <a:r>
              <a:rPr lang="ru-RU" sz="2400" dirty="0" err="1">
                <a:latin typeface="Times New Roman"/>
                <a:ea typeface="Calibri"/>
                <a:cs typeface="Times New Roman"/>
              </a:rPr>
              <a:t>повинні</a:t>
            </a:r>
            <a:r>
              <a:rPr lang="ru-RU" sz="2400" dirty="0">
                <a:latin typeface="Times New Roman"/>
                <a:ea typeface="Calibri"/>
                <a:cs typeface="Times New Roman"/>
              </a:rPr>
              <a:t> бути </a:t>
            </a:r>
            <a:r>
              <a:rPr lang="ru-RU" sz="2400" dirty="0" err="1">
                <a:latin typeface="Times New Roman"/>
                <a:ea typeface="Calibri"/>
                <a:cs typeface="Times New Roman"/>
              </a:rPr>
              <a:t>складені</a:t>
            </a:r>
            <a:r>
              <a:rPr lang="ru-RU" sz="2400" dirty="0">
                <a:latin typeface="Times New Roman"/>
                <a:ea typeface="Calibri"/>
                <a:cs typeface="Times New Roman"/>
              </a:rPr>
              <a:t> коротко, </a:t>
            </a:r>
            <a:r>
              <a:rPr lang="ru-RU" sz="2400" dirty="0" err="1">
                <a:latin typeface="Times New Roman"/>
                <a:ea typeface="Calibri"/>
                <a:cs typeface="Times New Roman"/>
              </a:rPr>
              <a:t>скорочення</a:t>
            </a:r>
            <a:r>
              <a:rPr lang="ru-RU" sz="2400" dirty="0">
                <a:latin typeface="Times New Roman"/>
                <a:ea typeface="Calibri"/>
                <a:cs typeface="Times New Roman"/>
              </a:rPr>
              <a:t> в словах не </a:t>
            </a:r>
            <a:r>
              <a:rPr lang="ru-RU" sz="2400" dirty="0" err="1">
                <a:latin typeface="Times New Roman"/>
                <a:ea typeface="Calibri"/>
                <a:cs typeface="Times New Roman"/>
              </a:rPr>
              <a:t>допускаються</a:t>
            </a:r>
            <a:r>
              <a:rPr lang="ru-RU" sz="2400" dirty="0">
                <a:latin typeface="Times New Roman"/>
                <a:ea typeface="Calibri"/>
                <a:cs typeface="Times New Roman"/>
              </a:rPr>
              <a:t>. Номер </a:t>
            </a:r>
            <a:r>
              <a:rPr lang="ru-RU" sz="2400" dirty="0" err="1">
                <a:latin typeface="Times New Roman"/>
                <a:ea typeface="Calibri"/>
                <a:cs typeface="Times New Roman"/>
              </a:rPr>
              <a:t>таблиці</a:t>
            </a:r>
            <a:r>
              <a:rPr lang="ru-RU" sz="2400" dirty="0">
                <a:latin typeface="Times New Roman"/>
                <a:ea typeface="Calibri"/>
                <a:cs typeface="Times New Roman"/>
              </a:rPr>
              <a:t> </a:t>
            </a:r>
            <a:r>
              <a:rPr lang="ru-RU" sz="2400" dirty="0" err="1">
                <a:latin typeface="Times New Roman"/>
                <a:ea typeface="Calibri"/>
                <a:cs typeface="Times New Roman"/>
              </a:rPr>
              <a:t>слід</a:t>
            </a:r>
            <a:r>
              <a:rPr lang="ru-RU" sz="2400" dirty="0">
                <a:latin typeface="Times New Roman"/>
                <a:ea typeface="Calibri"/>
                <a:cs typeface="Times New Roman"/>
              </a:rPr>
              <a:t> </a:t>
            </a:r>
            <a:r>
              <a:rPr lang="ru-RU" sz="2400" dirty="0" err="1">
                <a:latin typeface="Times New Roman"/>
                <a:ea typeface="Calibri"/>
                <a:cs typeface="Times New Roman"/>
              </a:rPr>
              <a:t>розміщувати</a:t>
            </a:r>
            <a:r>
              <a:rPr lang="ru-RU" sz="2400" dirty="0">
                <a:latin typeface="Times New Roman"/>
                <a:ea typeface="Calibri"/>
                <a:cs typeface="Times New Roman"/>
              </a:rPr>
              <a:t> в правому </a:t>
            </a:r>
            <a:r>
              <a:rPr lang="ru-RU" sz="2400" dirty="0" err="1">
                <a:latin typeface="Times New Roman"/>
                <a:ea typeface="Calibri"/>
                <a:cs typeface="Times New Roman"/>
              </a:rPr>
              <a:t>верхньому</a:t>
            </a:r>
            <a:r>
              <a:rPr lang="ru-RU" sz="2400" dirty="0">
                <a:latin typeface="Times New Roman"/>
                <a:ea typeface="Calibri"/>
                <a:cs typeface="Times New Roman"/>
              </a:rPr>
              <a:t> </a:t>
            </a:r>
            <a:r>
              <a:rPr lang="ru-RU" sz="2400" dirty="0" err="1">
                <a:latin typeface="Times New Roman"/>
                <a:ea typeface="Calibri"/>
                <a:cs typeface="Times New Roman"/>
              </a:rPr>
              <a:t>куті</a:t>
            </a:r>
            <a:r>
              <a:rPr lang="ru-RU" sz="2400" dirty="0">
                <a:latin typeface="Times New Roman"/>
                <a:ea typeface="Calibri"/>
                <a:cs typeface="Times New Roman"/>
              </a:rPr>
              <a:t> над заголовком </a:t>
            </a:r>
            <a:r>
              <a:rPr lang="ru-RU" sz="2400" dirty="0" err="1">
                <a:latin typeface="Times New Roman"/>
                <a:ea typeface="Calibri"/>
                <a:cs typeface="Times New Roman"/>
              </a:rPr>
              <a:t>таблиці</a:t>
            </a:r>
            <a:r>
              <a:rPr lang="ru-RU" sz="2400" dirty="0">
                <a:latin typeface="Times New Roman"/>
                <a:ea typeface="Calibri"/>
                <a:cs typeface="Times New Roman"/>
              </a:rPr>
              <a:t> </a:t>
            </a:r>
            <a:r>
              <a:rPr lang="ru-RU" sz="2400" dirty="0" err="1">
                <a:latin typeface="Times New Roman"/>
                <a:ea typeface="Calibri"/>
                <a:cs typeface="Times New Roman"/>
              </a:rPr>
              <a:t>після</a:t>
            </a:r>
            <a:r>
              <a:rPr lang="ru-RU" sz="2400" dirty="0">
                <a:latin typeface="Times New Roman"/>
                <a:ea typeface="Calibri"/>
                <a:cs typeface="Times New Roman"/>
              </a:rPr>
              <a:t> слова “</a:t>
            </a:r>
            <a:r>
              <a:rPr lang="ru-RU" sz="2400" dirty="0" err="1">
                <a:latin typeface="Times New Roman"/>
                <a:ea typeface="Calibri"/>
                <a:cs typeface="Times New Roman"/>
              </a:rPr>
              <a:t>таблиця</a:t>
            </a:r>
            <a:r>
              <a:rPr lang="ru-RU" sz="2400" dirty="0">
                <a:latin typeface="Times New Roman"/>
                <a:ea typeface="Calibri"/>
                <a:cs typeface="Times New Roman"/>
              </a:rPr>
              <a:t>”.</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24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3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274638"/>
            <a:ext cx="8424936" cy="6250706"/>
          </a:xfrm>
        </p:spPr>
        <p:txBody>
          <a:bodyPr>
            <a:normAutofit/>
          </a:bodyPr>
          <a:lstStyle/>
          <a:p>
            <a:pPr indent="360680" algn="l">
              <a:lnSpc>
                <a:spcPct val="115000"/>
              </a:lnSpc>
              <a:spcAft>
                <a:spcPts val="0"/>
              </a:spcAft>
            </a:pPr>
            <a:r>
              <a:rPr lang="ru-RU" sz="2400" b="1" i="1" dirty="0" err="1">
                <a:latin typeface="Times New Roman"/>
                <a:ea typeface="Calibri"/>
                <a:cs typeface="Times New Roman"/>
              </a:rPr>
              <a:t>Ілюстрації</a:t>
            </a:r>
            <a:r>
              <a:rPr lang="ru-RU" sz="2400" dirty="0">
                <a:latin typeface="Times New Roman"/>
                <a:ea typeface="Calibri"/>
                <a:cs typeface="Times New Roman"/>
              </a:rPr>
              <a:t> (</a:t>
            </a:r>
            <a:r>
              <a:rPr lang="ru-RU" sz="2400" dirty="0" err="1">
                <a:latin typeface="Times New Roman"/>
                <a:ea typeface="Calibri"/>
                <a:cs typeface="Times New Roman"/>
              </a:rPr>
              <a:t>графіки</a:t>
            </a:r>
            <a:r>
              <a:rPr lang="ru-RU" sz="2400" dirty="0">
                <a:latin typeface="Times New Roman"/>
                <a:ea typeface="Calibri"/>
                <a:cs typeface="Times New Roman"/>
              </a:rPr>
              <a:t>, </a:t>
            </a:r>
            <a:r>
              <a:rPr lang="ru-RU" sz="2400" dirty="0" err="1">
                <a:latin typeface="Times New Roman"/>
                <a:ea typeface="Calibri"/>
                <a:cs typeface="Times New Roman"/>
              </a:rPr>
              <a:t>малюнки</a:t>
            </a:r>
            <a:r>
              <a:rPr lang="ru-RU" sz="2400" dirty="0">
                <a:latin typeface="Times New Roman"/>
                <a:ea typeface="Calibri"/>
                <a:cs typeface="Times New Roman"/>
              </a:rPr>
              <a:t>, </a:t>
            </a:r>
            <a:r>
              <a:rPr lang="ru-RU" sz="2400" dirty="0" err="1">
                <a:latin typeface="Times New Roman"/>
                <a:ea typeface="Calibri"/>
                <a:cs typeface="Times New Roman"/>
              </a:rPr>
              <a:t>діаграми</a:t>
            </a:r>
            <a:r>
              <a:rPr lang="ru-RU" sz="2400" dirty="0">
                <a:latin typeface="Times New Roman"/>
                <a:ea typeface="Calibri"/>
                <a:cs typeface="Times New Roman"/>
              </a:rPr>
              <a:t>, </a:t>
            </a:r>
            <a:r>
              <a:rPr lang="ru-RU" sz="2400" dirty="0" err="1">
                <a:latin typeface="Times New Roman"/>
                <a:ea typeface="Calibri"/>
                <a:cs typeface="Times New Roman"/>
              </a:rPr>
              <a:t>схеми</a:t>
            </a:r>
            <a:r>
              <a:rPr lang="ru-RU" sz="2400" dirty="0">
                <a:latin typeface="Times New Roman"/>
                <a:ea typeface="Calibri"/>
                <a:cs typeface="Times New Roman"/>
              </a:rPr>
              <a:t>, </a:t>
            </a:r>
            <a:r>
              <a:rPr lang="ru-RU" sz="2400" dirty="0" err="1">
                <a:latin typeface="Times New Roman"/>
                <a:ea typeface="Calibri"/>
                <a:cs typeface="Times New Roman"/>
              </a:rPr>
              <a:t>креслення</a:t>
            </a:r>
            <a:r>
              <a:rPr lang="ru-RU" sz="2400" dirty="0">
                <a:latin typeface="Times New Roman"/>
                <a:ea typeface="Calibri"/>
                <a:cs typeface="Times New Roman"/>
              </a:rPr>
              <a:t>) </a:t>
            </a:r>
            <a:r>
              <a:rPr lang="ru-RU" sz="2400" dirty="0" err="1">
                <a:latin typeface="Times New Roman"/>
                <a:ea typeface="Calibri"/>
                <a:cs typeface="Times New Roman"/>
              </a:rPr>
              <a:t>повинні</a:t>
            </a:r>
            <a:r>
              <a:rPr lang="ru-RU" sz="2400" dirty="0">
                <a:latin typeface="Times New Roman"/>
                <a:ea typeface="Calibri"/>
                <a:cs typeface="Times New Roman"/>
              </a:rPr>
              <a:t> </a:t>
            </a:r>
            <a:r>
              <a:rPr lang="ru-RU" sz="2400" dirty="0" err="1">
                <a:latin typeface="Times New Roman"/>
                <a:ea typeface="Calibri"/>
                <a:cs typeface="Times New Roman"/>
              </a:rPr>
              <a:t>відповідати</a:t>
            </a:r>
            <a:r>
              <a:rPr lang="ru-RU" sz="2400" dirty="0">
                <a:latin typeface="Times New Roman"/>
                <a:ea typeface="Calibri"/>
                <a:cs typeface="Times New Roman"/>
              </a:rPr>
              <a:t> </a:t>
            </a:r>
            <a:r>
              <a:rPr lang="ru-RU" sz="2400" dirty="0" err="1">
                <a:latin typeface="Times New Roman"/>
                <a:ea typeface="Calibri"/>
                <a:cs typeface="Times New Roman"/>
              </a:rPr>
              <a:t>вимогам</a:t>
            </a:r>
            <a:r>
              <a:rPr lang="ru-RU" sz="2400" dirty="0">
                <a:latin typeface="Times New Roman"/>
                <a:ea typeface="Calibri"/>
                <a:cs typeface="Times New Roman"/>
              </a:rPr>
              <a:t> </a:t>
            </a:r>
            <a:r>
              <a:rPr lang="ru-RU" sz="2400" dirty="0" err="1">
                <a:latin typeface="Times New Roman"/>
                <a:ea typeface="Calibri"/>
                <a:cs typeface="Times New Roman"/>
              </a:rPr>
              <a:t>Державних</a:t>
            </a:r>
            <a:r>
              <a:rPr lang="ru-RU" sz="2400" dirty="0">
                <a:latin typeface="Times New Roman"/>
                <a:ea typeface="Calibri"/>
                <a:cs typeface="Times New Roman"/>
              </a:rPr>
              <a:t> </a:t>
            </a:r>
            <a:r>
              <a:rPr lang="ru-RU" sz="2400" dirty="0" err="1">
                <a:latin typeface="Times New Roman"/>
                <a:ea typeface="Calibri"/>
                <a:cs typeface="Times New Roman"/>
              </a:rPr>
              <a:t>стандартів</a:t>
            </a:r>
            <a:r>
              <a:rPr lang="ru-RU" sz="2400" dirty="0">
                <a:latin typeface="Times New Roman"/>
                <a:ea typeface="Calibri"/>
                <a:cs typeface="Times New Roman"/>
              </a:rPr>
              <a:t>, </a:t>
            </a:r>
            <a:r>
              <a:rPr lang="ru-RU" sz="2400" dirty="0" err="1">
                <a:latin typeface="Times New Roman"/>
                <a:ea typeface="Calibri"/>
                <a:cs typeface="Times New Roman"/>
              </a:rPr>
              <a:t>мати</a:t>
            </a:r>
            <a:r>
              <a:rPr lang="ru-RU" sz="2400" dirty="0">
                <a:latin typeface="Times New Roman"/>
                <a:ea typeface="Calibri"/>
                <a:cs typeface="Times New Roman"/>
              </a:rPr>
              <a:t> </a:t>
            </a:r>
            <a:r>
              <a:rPr lang="ru-RU" sz="2400" dirty="0" err="1">
                <a:latin typeface="Times New Roman"/>
                <a:ea typeface="Calibri"/>
                <a:cs typeface="Times New Roman"/>
              </a:rPr>
              <a:t>підписи</a:t>
            </a:r>
            <a:r>
              <a:rPr lang="ru-RU" sz="2400" dirty="0">
                <a:latin typeface="Times New Roman"/>
                <a:ea typeface="Calibri"/>
                <a:cs typeface="Times New Roman"/>
              </a:rPr>
              <a:t>, </a:t>
            </a:r>
            <a:r>
              <a:rPr lang="ru-RU" sz="2400" dirty="0" err="1">
                <a:latin typeface="Times New Roman"/>
                <a:ea typeface="Calibri"/>
                <a:cs typeface="Times New Roman"/>
              </a:rPr>
              <a:t>які</a:t>
            </a:r>
            <a:r>
              <a:rPr lang="ru-RU" sz="2400" dirty="0">
                <a:latin typeface="Times New Roman"/>
                <a:ea typeface="Calibri"/>
                <a:cs typeface="Times New Roman"/>
              </a:rPr>
              <a:t> </a:t>
            </a:r>
            <a:r>
              <a:rPr lang="ru-RU" sz="2400" dirty="0" err="1">
                <a:latin typeface="Times New Roman"/>
                <a:ea typeface="Calibri"/>
                <a:cs typeface="Times New Roman"/>
              </a:rPr>
              <a:t>поміщаються</a:t>
            </a:r>
            <a:r>
              <a:rPr lang="ru-RU" sz="2400" dirty="0">
                <a:latin typeface="Times New Roman"/>
                <a:ea typeface="Calibri"/>
                <a:cs typeface="Times New Roman"/>
              </a:rPr>
              <a:t> </a:t>
            </a:r>
            <a:r>
              <a:rPr lang="ru-RU" sz="2400" dirty="0" err="1">
                <a:latin typeface="Times New Roman"/>
                <a:ea typeface="Calibri"/>
                <a:cs typeface="Times New Roman"/>
              </a:rPr>
              <a:t>під</a:t>
            </a:r>
            <a:r>
              <a:rPr lang="ru-RU" sz="2400" dirty="0">
                <a:latin typeface="Times New Roman"/>
                <a:ea typeface="Calibri"/>
                <a:cs typeface="Times New Roman"/>
              </a:rPr>
              <a:t> ними.</a:t>
            </a:r>
            <a:br>
              <a:rPr lang="ru-RU" sz="1600" dirty="0">
                <a:ea typeface="Calibri"/>
                <a:cs typeface="Times New Roman"/>
              </a:rPr>
            </a:br>
            <a:r>
              <a:rPr lang="ru-RU" sz="1600" dirty="0">
                <a:ea typeface="Calibri"/>
                <a:cs typeface="Times New Roman"/>
              </a:rPr>
              <a:t>	</a:t>
            </a:r>
            <a:r>
              <a:rPr lang="ru-RU" sz="2400" b="1" i="1" dirty="0" err="1">
                <a:latin typeface="Times New Roman"/>
                <a:ea typeface="Calibri"/>
                <a:cs typeface="Times New Roman"/>
              </a:rPr>
              <a:t>Вихідні</a:t>
            </a:r>
            <a:r>
              <a:rPr lang="ru-RU" sz="2400" b="1" i="1" dirty="0">
                <a:latin typeface="Times New Roman"/>
                <a:ea typeface="Calibri"/>
                <a:cs typeface="Times New Roman"/>
              </a:rPr>
              <a:t> </a:t>
            </a:r>
            <a:r>
              <a:rPr lang="ru-RU" sz="2400" b="1" i="1" dirty="0" err="1">
                <a:latin typeface="Times New Roman"/>
                <a:ea typeface="Calibri"/>
                <a:cs typeface="Times New Roman"/>
              </a:rPr>
              <a:t>дані</a:t>
            </a:r>
            <a:r>
              <a:rPr lang="ru-RU" sz="2400" b="1" i="1" dirty="0">
                <a:latin typeface="Times New Roman"/>
                <a:ea typeface="Calibri"/>
                <a:cs typeface="Times New Roman"/>
              </a:rPr>
              <a:t> </a:t>
            </a:r>
            <a:r>
              <a:rPr lang="ru-RU" sz="2400" dirty="0">
                <a:latin typeface="Times New Roman"/>
                <a:ea typeface="Calibri"/>
                <a:cs typeface="Times New Roman"/>
              </a:rPr>
              <a:t>(номер </a:t>
            </a:r>
            <a:r>
              <a:rPr lang="ru-RU" sz="2400" dirty="0" err="1">
                <a:latin typeface="Times New Roman"/>
                <a:ea typeface="Calibri"/>
                <a:cs typeface="Times New Roman"/>
              </a:rPr>
              <a:t>замовлення</a:t>
            </a:r>
            <a:r>
              <a:rPr lang="ru-RU" sz="2400" dirty="0">
                <a:latin typeface="Times New Roman"/>
                <a:ea typeface="Calibri"/>
                <a:cs typeface="Times New Roman"/>
              </a:rPr>
              <a:t>, </a:t>
            </a:r>
            <a:r>
              <a:rPr lang="ru-RU" sz="2400" dirty="0" err="1">
                <a:latin typeface="Times New Roman"/>
                <a:ea typeface="Calibri"/>
                <a:cs typeface="Times New Roman"/>
              </a:rPr>
              <a:t>обсяг</a:t>
            </a:r>
            <a:r>
              <a:rPr lang="ru-RU" sz="2400" dirty="0">
                <a:latin typeface="Times New Roman"/>
                <a:ea typeface="Calibri"/>
                <a:cs typeface="Times New Roman"/>
              </a:rPr>
              <a:t> в </a:t>
            </a:r>
            <a:r>
              <a:rPr lang="ru-RU" sz="2400" dirty="0" err="1">
                <a:latin typeface="Times New Roman"/>
                <a:ea typeface="Calibri"/>
                <a:cs typeface="Times New Roman"/>
              </a:rPr>
              <a:t>друкованих</a:t>
            </a:r>
            <a:r>
              <a:rPr lang="ru-RU" sz="2400" dirty="0">
                <a:latin typeface="Times New Roman"/>
                <a:ea typeface="Calibri"/>
                <a:cs typeface="Times New Roman"/>
              </a:rPr>
              <a:t> </a:t>
            </a:r>
            <a:r>
              <a:rPr lang="ru-RU" sz="2400" dirty="0" err="1">
                <a:latin typeface="Times New Roman"/>
                <a:ea typeface="Calibri"/>
                <a:cs typeface="Times New Roman"/>
              </a:rPr>
              <a:t>аркушах</a:t>
            </a:r>
            <a:r>
              <a:rPr lang="ru-RU" sz="2400" dirty="0">
                <a:latin typeface="Times New Roman"/>
                <a:ea typeface="Calibri"/>
                <a:cs typeface="Times New Roman"/>
              </a:rPr>
              <a:t>, тираж і </a:t>
            </a:r>
            <a:r>
              <a:rPr lang="ru-RU" sz="2400" dirty="0" err="1">
                <a:latin typeface="Times New Roman"/>
                <a:ea typeface="Calibri"/>
                <a:cs typeface="Times New Roman"/>
              </a:rPr>
              <a:t>назва</a:t>
            </a:r>
            <a:r>
              <a:rPr lang="ru-RU" sz="2400" dirty="0">
                <a:latin typeface="Times New Roman"/>
                <a:ea typeface="Calibri"/>
                <a:cs typeface="Times New Roman"/>
              </a:rPr>
              <a:t> </a:t>
            </a:r>
            <a:r>
              <a:rPr lang="ru-RU" sz="2400" dirty="0" err="1">
                <a:latin typeface="Times New Roman"/>
                <a:ea typeface="Calibri"/>
                <a:cs typeface="Times New Roman"/>
              </a:rPr>
              <a:t>друкарні</a:t>
            </a:r>
            <a:r>
              <a:rPr lang="ru-RU" sz="2400" dirty="0">
                <a:latin typeface="Times New Roman"/>
                <a:ea typeface="Calibri"/>
                <a:cs typeface="Times New Roman"/>
              </a:rPr>
              <a:t>) </a:t>
            </a:r>
            <a:r>
              <a:rPr lang="ru-RU" sz="2400" dirty="0" err="1">
                <a:latin typeface="Times New Roman"/>
                <a:ea typeface="Calibri"/>
                <a:cs typeface="Times New Roman"/>
              </a:rPr>
              <a:t>поміщаються</a:t>
            </a:r>
            <a:r>
              <a:rPr lang="ru-RU" sz="2400" dirty="0">
                <a:latin typeface="Times New Roman"/>
                <a:ea typeface="Calibri"/>
                <a:cs typeface="Times New Roman"/>
              </a:rPr>
              <a:t> на </a:t>
            </a:r>
            <a:r>
              <a:rPr lang="ru-RU" sz="2400" dirty="0" err="1">
                <a:latin typeface="Times New Roman"/>
                <a:ea typeface="Calibri"/>
                <a:cs typeface="Times New Roman"/>
              </a:rPr>
              <a:t>третій</a:t>
            </a:r>
            <a:r>
              <a:rPr lang="ru-RU" sz="2400" dirty="0">
                <a:latin typeface="Times New Roman"/>
                <a:ea typeface="Calibri"/>
                <a:cs typeface="Times New Roman"/>
              </a:rPr>
              <a:t> </a:t>
            </a:r>
            <a:r>
              <a:rPr lang="ru-RU" sz="2400" dirty="0" err="1">
                <a:latin typeface="Times New Roman"/>
                <a:ea typeface="Calibri"/>
                <a:cs typeface="Times New Roman"/>
              </a:rPr>
              <a:t>сторінці</a:t>
            </a:r>
            <a:r>
              <a:rPr lang="ru-RU" sz="2400" dirty="0">
                <a:latin typeface="Times New Roman"/>
                <a:ea typeface="Calibri"/>
                <a:cs typeface="Times New Roman"/>
              </a:rPr>
              <a:t> </a:t>
            </a:r>
            <a:r>
              <a:rPr lang="ru-RU" sz="2400" dirty="0" err="1">
                <a:latin typeface="Times New Roman"/>
                <a:ea typeface="Calibri"/>
                <a:cs typeface="Times New Roman"/>
              </a:rPr>
              <a:t>обкладинки</a:t>
            </a:r>
            <a:r>
              <a:rPr lang="ru-RU" sz="2400" dirty="0">
                <a:latin typeface="Times New Roman"/>
                <a:ea typeface="Calibri"/>
                <a:cs typeface="Times New Roman"/>
              </a:rPr>
              <a:t>.</a:t>
            </a:r>
            <a:br>
              <a:rPr lang="ru-RU" sz="1600" dirty="0">
                <a:ea typeface="Calibri"/>
                <a:cs typeface="Times New Roman"/>
              </a:rPr>
            </a:br>
            <a:r>
              <a:rPr lang="ru-RU" sz="1600" dirty="0">
                <a:ea typeface="Calibri"/>
                <a:cs typeface="Times New Roman"/>
              </a:rPr>
              <a:t>	</a:t>
            </a:r>
            <a:r>
              <a:rPr lang="ru-RU" sz="2400" i="1" dirty="0">
                <a:latin typeface="Times New Roman"/>
                <a:ea typeface="Calibri"/>
                <a:cs typeface="Times New Roman"/>
              </a:rPr>
              <a:t>Автореферат </a:t>
            </a:r>
            <a:r>
              <a:rPr lang="ru-RU" sz="2400" i="1" dirty="0" err="1">
                <a:latin typeface="Times New Roman"/>
                <a:ea typeface="Calibri"/>
                <a:cs typeface="Times New Roman"/>
              </a:rPr>
              <a:t>дисертації</a:t>
            </a:r>
            <a:r>
              <a:rPr lang="ru-RU" sz="2400" i="1" dirty="0">
                <a:latin typeface="Times New Roman"/>
                <a:ea typeface="Calibri"/>
                <a:cs typeface="Times New Roman"/>
              </a:rPr>
              <a:t> </a:t>
            </a:r>
            <a:r>
              <a:rPr lang="ru-RU" sz="2400" i="1" dirty="0" err="1">
                <a:latin typeface="Times New Roman"/>
                <a:ea typeface="Calibri"/>
                <a:cs typeface="Times New Roman"/>
              </a:rPr>
              <a:t>публікується</a:t>
            </a:r>
            <a:r>
              <a:rPr lang="ru-RU" sz="2400" i="1" dirty="0">
                <a:latin typeface="Times New Roman"/>
                <a:ea typeface="Calibri"/>
                <a:cs typeface="Times New Roman"/>
              </a:rPr>
              <a:t> </a:t>
            </a:r>
            <a:r>
              <a:rPr lang="ru-RU" sz="2400" i="1" dirty="0" err="1">
                <a:latin typeface="Times New Roman"/>
                <a:ea typeface="Calibri"/>
                <a:cs typeface="Times New Roman"/>
              </a:rPr>
              <a:t>друкарським</a:t>
            </a:r>
            <a:r>
              <a:rPr lang="ru-RU" sz="2400" i="1" dirty="0">
                <a:latin typeface="Times New Roman"/>
                <a:ea typeface="Calibri"/>
                <a:cs typeface="Times New Roman"/>
              </a:rPr>
              <a:t> способом </a:t>
            </a:r>
            <a:r>
              <a:rPr lang="ru-RU" sz="2400" i="1" dirty="0" err="1">
                <a:latin typeface="Times New Roman"/>
                <a:ea typeface="Calibri"/>
                <a:cs typeface="Times New Roman"/>
              </a:rPr>
              <a:t>або</a:t>
            </a:r>
            <a:r>
              <a:rPr lang="ru-RU" sz="2400" i="1" dirty="0">
                <a:latin typeface="Times New Roman"/>
                <a:ea typeface="Calibri"/>
                <a:cs typeface="Times New Roman"/>
              </a:rPr>
              <a:t> на </a:t>
            </a:r>
            <a:r>
              <a:rPr lang="ru-RU" sz="2400" i="1" dirty="0" err="1">
                <a:latin typeface="Times New Roman"/>
                <a:ea typeface="Calibri"/>
                <a:cs typeface="Times New Roman"/>
              </a:rPr>
              <a:t>розмножувальних</a:t>
            </a:r>
            <a:r>
              <a:rPr lang="ru-RU" sz="2400" i="1" dirty="0">
                <a:latin typeface="Times New Roman"/>
                <a:ea typeface="Calibri"/>
                <a:cs typeface="Times New Roman"/>
              </a:rPr>
              <a:t> </a:t>
            </a:r>
            <a:r>
              <a:rPr lang="ru-RU" sz="2400" i="1" dirty="0" err="1">
                <a:latin typeface="Times New Roman"/>
                <a:ea typeface="Calibri"/>
                <a:cs typeface="Times New Roman"/>
              </a:rPr>
              <a:t>апаратах</a:t>
            </a:r>
            <a:r>
              <a:rPr lang="ru-RU" sz="2400" dirty="0">
                <a:latin typeface="Times New Roman"/>
                <a:ea typeface="Calibri"/>
                <a:cs typeface="Times New Roman"/>
              </a:rPr>
              <a:t>. </a:t>
            </a:r>
            <a:r>
              <a:rPr lang="ru-RU" sz="2400" dirty="0" err="1">
                <a:latin typeface="Times New Roman"/>
                <a:ea typeface="Calibri"/>
                <a:cs typeface="Times New Roman"/>
              </a:rPr>
              <a:t>Кількість</a:t>
            </a:r>
            <a:r>
              <a:rPr lang="ru-RU" sz="2400" dirty="0">
                <a:latin typeface="Times New Roman"/>
                <a:ea typeface="Calibri"/>
                <a:cs typeface="Times New Roman"/>
              </a:rPr>
              <a:t> </a:t>
            </a:r>
            <a:r>
              <a:rPr lang="ru-RU" sz="2400" dirty="0" err="1">
                <a:latin typeface="Times New Roman"/>
                <a:ea typeface="Calibri"/>
                <a:cs typeface="Times New Roman"/>
              </a:rPr>
              <a:t>примірників</a:t>
            </a:r>
            <a:r>
              <a:rPr lang="ru-RU" sz="2400" dirty="0">
                <a:latin typeface="Times New Roman"/>
                <a:ea typeface="Calibri"/>
                <a:cs typeface="Times New Roman"/>
              </a:rPr>
              <a:t> </a:t>
            </a:r>
            <a:r>
              <a:rPr lang="ru-RU" sz="2400" dirty="0" err="1">
                <a:latin typeface="Times New Roman"/>
                <a:ea typeface="Calibri"/>
                <a:cs typeface="Times New Roman"/>
              </a:rPr>
              <a:t>визначається</a:t>
            </a:r>
            <a:r>
              <a:rPr lang="ru-RU" sz="2400" dirty="0">
                <a:latin typeface="Times New Roman"/>
                <a:ea typeface="Calibri"/>
                <a:cs typeface="Times New Roman"/>
              </a:rPr>
              <a:t> </a:t>
            </a:r>
            <a:r>
              <a:rPr lang="ru-RU" sz="2400" dirty="0" err="1">
                <a:latin typeface="Times New Roman"/>
                <a:ea typeface="Calibri"/>
                <a:cs typeface="Times New Roman"/>
              </a:rPr>
              <a:t>дисертаційною</a:t>
            </a:r>
            <a:r>
              <a:rPr lang="ru-RU" sz="2400" dirty="0">
                <a:latin typeface="Times New Roman"/>
                <a:ea typeface="Calibri"/>
                <a:cs typeface="Times New Roman"/>
              </a:rPr>
              <a:t> Радою.</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434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147248" cy="6250706"/>
          </a:xfrm>
        </p:spPr>
        <p:txBody>
          <a:bodyPr>
            <a:noAutofit/>
          </a:bodyPr>
          <a:lstStyle/>
          <a:p>
            <a:pPr algn="l"/>
            <a:r>
              <a:rPr lang="ru-RU" sz="2400" b="1" dirty="0">
                <a:solidFill>
                  <a:srgbClr val="006600"/>
                </a:solidFill>
              </a:rPr>
              <a:t>	4. </a:t>
            </a:r>
            <a:r>
              <a:rPr lang="ru-RU" sz="2400" b="1" dirty="0" err="1">
                <a:solidFill>
                  <a:srgbClr val="006600"/>
                </a:solidFill>
                <a:latin typeface="Times New Roman"/>
                <a:ea typeface="Calibri"/>
              </a:rPr>
              <a:t>Вимоги</a:t>
            </a:r>
            <a:r>
              <a:rPr lang="ru-RU" sz="2400" b="1" dirty="0">
                <a:solidFill>
                  <a:srgbClr val="006600"/>
                </a:solidFill>
                <a:latin typeface="Times New Roman"/>
                <a:ea typeface="Calibri"/>
              </a:rPr>
              <a:t> до </a:t>
            </a:r>
            <a:r>
              <a:rPr lang="ru-RU" sz="2400" b="1" dirty="0" err="1">
                <a:solidFill>
                  <a:srgbClr val="006600"/>
                </a:solidFill>
                <a:latin typeface="Times New Roman"/>
                <a:ea typeface="Calibri"/>
              </a:rPr>
              <a:t>захисту</a:t>
            </a:r>
            <a:r>
              <a:rPr lang="ru-RU" sz="2400" b="1" dirty="0">
                <a:solidFill>
                  <a:srgbClr val="006600"/>
                </a:solidFill>
                <a:latin typeface="Times New Roman"/>
                <a:ea typeface="Calibri"/>
              </a:rPr>
              <a:t> </a:t>
            </a:r>
            <a:r>
              <a:rPr lang="ru-RU" sz="2400" b="1" dirty="0" err="1">
                <a:solidFill>
                  <a:srgbClr val="006600"/>
                </a:solidFill>
                <a:latin typeface="Times New Roman"/>
                <a:ea typeface="Calibri"/>
              </a:rPr>
              <a:t>дисертації</a:t>
            </a:r>
            <a:r>
              <a:rPr lang="ru-RU" sz="2400" b="1" dirty="0">
                <a:solidFill>
                  <a:srgbClr val="006600"/>
                </a:solidFill>
                <a:latin typeface="Times New Roman"/>
                <a:ea typeface="Calibri"/>
              </a:rPr>
              <a:t> на </a:t>
            </a:r>
            <a:r>
              <a:rPr lang="ru-RU" sz="2400" b="1" dirty="0" err="1">
                <a:solidFill>
                  <a:srgbClr val="006600"/>
                </a:solidFill>
                <a:latin typeface="Times New Roman"/>
                <a:ea typeface="Calibri"/>
              </a:rPr>
              <a:t>здобуття</a:t>
            </a:r>
            <a:r>
              <a:rPr lang="ru-RU" sz="2400" b="1" dirty="0">
                <a:solidFill>
                  <a:srgbClr val="006600"/>
                </a:solidFill>
                <a:latin typeface="Times New Roman"/>
                <a:ea typeface="Calibri"/>
              </a:rPr>
              <a:t> 	</a:t>
            </a:r>
            <a:r>
              <a:rPr lang="ru-RU" sz="2400" b="1" dirty="0" err="1">
                <a:solidFill>
                  <a:srgbClr val="006600"/>
                </a:solidFill>
                <a:latin typeface="Times New Roman"/>
                <a:ea typeface="Calibri"/>
              </a:rPr>
              <a:t>ступеня</a:t>
            </a:r>
            <a:r>
              <a:rPr lang="ru-RU" sz="2400" b="1" dirty="0">
                <a:solidFill>
                  <a:srgbClr val="006600"/>
                </a:solidFill>
                <a:latin typeface="Times New Roman"/>
                <a:ea typeface="Calibri"/>
              </a:rPr>
              <a:t> доктора </a:t>
            </a:r>
            <a:r>
              <a:rPr lang="ru-RU" sz="2400" b="1" dirty="0" err="1">
                <a:solidFill>
                  <a:srgbClr val="006600"/>
                </a:solidFill>
                <a:latin typeface="Times New Roman"/>
                <a:ea typeface="Calibri"/>
              </a:rPr>
              <a:t>філософії</a:t>
            </a:r>
            <a:r>
              <a:rPr lang="ru-RU" sz="2400" b="1" dirty="0">
                <a:solidFill>
                  <a:srgbClr val="006600"/>
                </a:solidFill>
                <a:latin typeface="Times New Roman"/>
                <a:ea typeface="Calibri"/>
              </a:rPr>
              <a:t> </a:t>
            </a:r>
            <a:br>
              <a:rPr lang="ru-RU" sz="2400" dirty="0">
                <a:latin typeface="Times New Roman"/>
                <a:ea typeface="Calibri"/>
              </a:rPr>
            </a:br>
            <a:r>
              <a:rPr lang="ru-RU" sz="2800" b="1" dirty="0" err="1">
                <a:solidFill>
                  <a:srgbClr val="FF0000"/>
                </a:solidFill>
              </a:rPr>
              <a:t>Вимоги</a:t>
            </a:r>
            <a:r>
              <a:rPr lang="ru-RU" sz="2800" b="1" dirty="0">
                <a:solidFill>
                  <a:srgbClr val="FF0000"/>
                </a:solidFill>
              </a:rPr>
              <a:t> до </a:t>
            </a:r>
            <a:r>
              <a:rPr lang="ru-RU" sz="2800" b="1" dirty="0" err="1">
                <a:solidFill>
                  <a:srgbClr val="FF0000"/>
                </a:solidFill>
              </a:rPr>
              <a:t>рівня</a:t>
            </a:r>
            <a:r>
              <a:rPr lang="ru-RU" sz="2800" b="1" dirty="0">
                <a:solidFill>
                  <a:srgbClr val="FF0000"/>
                </a:solidFill>
              </a:rPr>
              <a:t> </a:t>
            </a:r>
            <a:r>
              <a:rPr lang="ru-RU" sz="2800" b="1" dirty="0" err="1">
                <a:solidFill>
                  <a:srgbClr val="FF0000"/>
                </a:solidFill>
              </a:rPr>
              <a:t>наукової</a:t>
            </a:r>
            <a:r>
              <a:rPr lang="ru-RU" sz="2800" b="1" dirty="0">
                <a:solidFill>
                  <a:srgbClr val="FF0000"/>
                </a:solidFill>
              </a:rPr>
              <a:t> </a:t>
            </a:r>
            <a:r>
              <a:rPr lang="ru-RU" sz="2800" b="1" dirty="0" err="1">
                <a:solidFill>
                  <a:srgbClr val="FF0000"/>
                </a:solidFill>
              </a:rPr>
              <a:t>кваліфікації</a:t>
            </a:r>
            <a:r>
              <a:rPr lang="ru-RU" sz="2800" b="1" dirty="0">
                <a:solidFill>
                  <a:srgbClr val="FF0000"/>
                </a:solidFill>
              </a:rPr>
              <a:t>  </a:t>
            </a:r>
            <a:r>
              <a:rPr lang="ru-RU" sz="2800" b="1" dirty="0" err="1">
                <a:solidFill>
                  <a:srgbClr val="FF0000"/>
                </a:solidFill>
              </a:rPr>
              <a:t>здобувача</a:t>
            </a:r>
            <a:r>
              <a:rPr lang="ru-RU" sz="2800" b="1" dirty="0">
                <a:solidFill>
                  <a:srgbClr val="FF0000"/>
                </a:solidFill>
              </a:rPr>
              <a:t> </a:t>
            </a:r>
            <a:br>
              <a:rPr lang="ru-RU" sz="2400" dirty="0"/>
            </a:br>
            <a:r>
              <a:rPr lang="ru-RU" sz="2400" dirty="0"/>
              <a:t>		</a:t>
            </a:r>
            <a:r>
              <a:rPr lang="ru-RU" sz="2400" dirty="0">
                <a:latin typeface="Times New Roman" panose="02020603050405020304" pitchFamily="18" charset="0"/>
                <a:cs typeface="Times New Roman" panose="02020603050405020304" pitchFamily="18" charset="0"/>
              </a:rPr>
              <a:t>АКАДЕМІЧНА ДОБРОЧЕСН</a:t>
            </a:r>
            <a:r>
              <a:rPr lang="uk-UA" sz="2400" dirty="0">
                <a:latin typeface="Times New Roman" panose="02020603050405020304" pitchFamily="18" charset="0"/>
                <a:cs typeface="Times New Roman" panose="02020603050405020304" pitchFamily="18" charset="0"/>
              </a:rPr>
              <a:t>І</a:t>
            </a:r>
            <a:r>
              <a:rPr lang="ru-RU" sz="2400" dirty="0">
                <a:latin typeface="Times New Roman" panose="02020603050405020304" pitchFamily="18" charset="0"/>
                <a:cs typeface="Times New Roman" panose="02020603050405020304" pitchFamily="18" charset="0"/>
              </a:rPr>
              <a:t>СТЬ</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Статтею</a:t>
            </a:r>
            <a:r>
              <a:rPr lang="ru-RU" sz="2400" dirty="0">
                <a:latin typeface="Times New Roman" panose="02020603050405020304" pitchFamily="18" charset="0"/>
                <a:cs typeface="Times New Roman" panose="02020603050405020304" pitchFamily="18" charset="0"/>
              </a:rPr>
              <a:t> 42 Закону </a:t>
            </a:r>
            <a:r>
              <a:rPr lang="ru-RU" sz="2400" dirty="0" err="1">
                <a:latin typeface="Times New Roman" panose="02020603050405020304" pitchFamily="18" charset="0"/>
                <a:cs typeface="Times New Roman" panose="02020603050405020304" pitchFamily="18" charset="0"/>
              </a:rPr>
              <a:t>України</a:t>
            </a:r>
            <a:r>
              <a:rPr lang="ru-RU" sz="2400" dirty="0">
                <a:latin typeface="Times New Roman" panose="02020603050405020304" pitchFamily="18" charset="0"/>
                <a:cs typeface="Times New Roman" panose="02020603050405020304" pitchFamily="18" charset="0"/>
              </a:rPr>
              <a:t> «Про </a:t>
            </a:r>
            <a:r>
              <a:rPr lang="ru-RU" sz="2400" dirty="0" err="1">
                <a:latin typeface="Times New Roman" panose="02020603050405020304" pitchFamily="18" charset="0"/>
                <a:cs typeface="Times New Roman" panose="02020603050405020304" pitchFamily="18" charset="0"/>
              </a:rPr>
              <a:t>освіту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визначено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єдині</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всіх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рівнів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порушень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академічної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доброчесності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академічний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плагіат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самоплагіат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фабрикація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фальсифікація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результатів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дослідження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списування</a:t>
            </a:r>
            <a:r>
              <a:rPr lang="ru-RU" sz="2400" dirty="0">
                <a:latin typeface="Times New Roman" panose="02020603050405020304" pitchFamily="18" charset="0"/>
                <a:cs typeface="Times New Roman" panose="02020603050405020304" pitchFamily="18" charset="0"/>
              </a:rPr>
              <a:t>, обман, </a:t>
            </a:r>
            <a:r>
              <a:rPr lang="ru-RU" sz="2400" dirty="0" err="1">
                <a:latin typeface="Times New Roman" panose="02020603050405020304" pitchFamily="18" charset="0"/>
                <a:cs typeface="Times New Roman" panose="02020603050405020304" pitchFamily="18" charset="0"/>
              </a:rPr>
              <a:t>хабарництво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необ'єктивне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оцінювання</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Виявлення</a:t>
            </a:r>
            <a:r>
              <a:rPr lang="ru-RU" sz="2400" dirty="0">
                <a:latin typeface="Times New Roman" panose="02020603050405020304" pitchFamily="18" charset="0"/>
                <a:cs typeface="Times New Roman" panose="02020603050405020304" pitchFamily="18" charset="0"/>
              </a:rPr>
              <a:t> разовою </a:t>
            </a:r>
            <a:r>
              <a:rPr lang="ru-RU" sz="2400" dirty="0" err="1">
                <a:latin typeface="Times New Roman" panose="02020603050405020304" pitchFamily="18" charset="0"/>
                <a:cs typeface="Times New Roman" panose="02020603050405020304" pitchFamily="18" charset="0"/>
              </a:rPr>
              <a:t>спеціалізованою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вченою</a:t>
            </a:r>
            <a:r>
              <a:rPr lang="ru-RU" sz="2400" dirty="0">
                <a:latin typeface="Times New Roman" panose="02020603050405020304" pitchFamily="18" charset="0"/>
                <a:cs typeface="Times New Roman" panose="02020603050405020304" pitchFamily="18" charset="0"/>
              </a:rPr>
              <a:t> радою </a:t>
            </a:r>
            <a:r>
              <a:rPr lang="ru-RU" sz="2400" dirty="0" err="1">
                <a:latin typeface="Times New Roman" panose="02020603050405020304" pitchFamily="18" charset="0"/>
                <a:cs typeface="Times New Roman" panose="02020603050405020304" pitchFamily="18" charset="0"/>
              </a:rPr>
              <a:t>порушень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академічної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доброчесності</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дисертації</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наукових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публікаціях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здобувача</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підставою</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відмови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присудженні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ступеня</a:t>
            </a:r>
            <a:r>
              <a:rPr lang="ru-RU" sz="2400" dirty="0">
                <a:latin typeface="Times New Roman" panose="02020603050405020304" pitchFamily="18" charset="0"/>
                <a:cs typeface="Times New Roman" panose="02020603050405020304" pitchFamily="18" charset="0"/>
              </a:rPr>
              <a:t> доктора </a:t>
            </a:r>
            <a:r>
              <a:rPr lang="ru-RU" sz="2400" dirty="0" err="1">
                <a:latin typeface="Times New Roman" panose="02020603050405020304" pitchFamily="18" charset="0"/>
                <a:cs typeface="Times New Roman" panose="02020603050405020304" pitchFamily="18" charset="0"/>
              </a:rPr>
              <a:t>філософії</a:t>
            </a:r>
            <a:r>
              <a:rPr lang="ru-RU" sz="2400" dirty="0">
                <a:latin typeface="Times New Roman" panose="02020603050405020304" pitchFamily="18" charset="0"/>
                <a:cs typeface="Times New Roman" panose="02020603050405020304" pitchFamily="18" charset="0"/>
              </a:rPr>
              <a:t> на будь-</a:t>
            </a:r>
            <a:r>
              <a:rPr lang="ru-RU" sz="2400" dirty="0" err="1">
                <a:latin typeface="Times New Roman" panose="02020603050405020304" pitchFamily="18" charset="0"/>
                <a:cs typeface="Times New Roman" panose="02020603050405020304" pitchFamily="18" charset="0"/>
              </a:rPr>
              <a:t>якому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етапі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розгляду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дисертації</a:t>
            </a:r>
            <a:r>
              <a:rPr lang="ru-RU" sz="2400" dirty="0">
                <a:latin typeface="Times New Roman" panose="02020603050405020304" pitchFamily="18" charset="0"/>
                <a:cs typeface="Times New Roman" panose="02020603050405020304" pitchFamily="18" charset="0"/>
              </a:rPr>
              <a:t> без права </a:t>
            </a:r>
            <a:r>
              <a:rPr lang="ru-RU" sz="2400" dirty="0" err="1">
                <a:latin typeface="Times New Roman" panose="02020603050405020304" pitchFamily="18" charset="0"/>
                <a:cs typeface="Times New Roman" panose="02020603050405020304" pitchFamily="18" charset="0"/>
              </a:rPr>
              <a:t>її</a:t>
            </a:r>
            <a:r>
              <a:rPr lang="ru-RU" sz="2400" dirty="0">
                <a:latin typeface="Times New Roman" panose="02020603050405020304" pitchFamily="18" charset="0"/>
                <a:cs typeface="Times New Roman" panose="02020603050405020304" pitchFamily="18" charset="0"/>
              </a:rPr>
              <a:t> повторного </a:t>
            </a:r>
            <a:r>
              <a:rPr lang="ru-RU" sz="2400" dirty="0" err="1">
                <a:latin typeface="Times New Roman" panose="02020603050405020304" pitchFamily="18" charset="0"/>
                <a:cs typeface="Times New Roman" panose="02020603050405020304" pitchFamily="18" charset="0"/>
              </a:rPr>
              <a:t>захисту</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77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83568" y="274638"/>
            <a:ext cx="8003232" cy="6583362"/>
          </a:xfrm>
        </p:spPr>
        <p:txBody>
          <a:bodyPr>
            <a:normAutofit fontScale="90000"/>
          </a:bodyPr>
          <a:lstStyle/>
          <a:p>
            <a:pPr algn="l">
              <a:lnSpc>
                <a:spcPct val="115000"/>
              </a:lnSpc>
              <a:spcAft>
                <a:spcPts val="1000"/>
              </a:spcAft>
            </a:pPr>
            <a:r>
              <a:rPr lang="uk-UA" dirty="0"/>
              <a:t>		</a:t>
            </a:r>
            <a:r>
              <a:rPr lang="uk-UA" b="1" dirty="0">
                <a:solidFill>
                  <a:srgbClr val="002060"/>
                </a:solidFill>
                <a:latin typeface="Times New Roman" panose="02020603050405020304" pitchFamily="18" charset="0"/>
                <a:cs typeface="Times New Roman" panose="02020603050405020304" pitchFamily="18" charset="0"/>
              </a:rPr>
              <a:t>Література:</a:t>
            </a:r>
            <a:br>
              <a:rPr lang="ru-RU" dirty="0"/>
            </a:br>
            <a:r>
              <a:rPr lang="uk-UA" sz="2400" dirty="0">
                <a:latin typeface="Times New Roman" panose="02020603050405020304" pitchFamily="18" charset="0"/>
                <a:cs typeface="Times New Roman" panose="02020603050405020304" pitchFamily="18" charset="0"/>
              </a:rPr>
              <a:t>1. </a:t>
            </a:r>
            <a:r>
              <a:rPr lang="uk-UA" sz="2400" dirty="0" err="1">
                <a:latin typeface="Times New Roman" panose="02020603050405020304" pitchFamily="18" charset="0"/>
                <a:cs typeface="Times New Roman" panose="02020603050405020304" pitchFamily="18" charset="0"/>
              </a:rPr>
              <a:t>Гуторов</a:t>
            </a:r>
            <a:r>
              <a:rPr lang="uk-UA" sz="2400" dirty="0">
                <a:latin typeface="Times New Roman" panose="02020603050405020304" pitchFamily="18" charset="0"/>
                <a:cs typeface="Times New Roman" panose="02020603050405020304" pitchFamily="18" charset="0"/>
              </a:rPr>
              <a:t> О.І. Методологія та організація наукових досліджень : </a:t>
            </a:r>
            <a:r>
              <a:rPr lang="uk-UA" sz="2400" dirty="0" err="1">
                <a:latin typeface="Times New Roman" panose="02020603050405020304" pitchFamily="18" charset="0"/>
                <a:cs typeface="Times New Roman" panose="02020603050405020304" pitchFamily="18" charset="0"/>
              </a:rPr>
              <a:t>навч</a:t>
            </a:r>
            <a:r>
              <a:rPr lang="uk-UA" sz="2400" dirty="0">
                <a:latin typeface="Times New Roman" panose="02020603050405020304" pitchFamily="18" charset="0"/>
                <a:cs typeface="Times New Roman" panose="02020603050405020304" pitchFamily="18" charset="0"/>
              </a:rPr>
              <a:t>. посібник . </a:t>
            </a:r>
            <a:r>
              <a:rPr lang="uk-UA" sz="2400" dirty="0" err="1">
                <a:latin typeface="Times New Roman" panose="02020603050405020304" pitchFamily="18" charset="0"/>
                <a:cs typeface="Times New Roman" panose="02020603050405020304" pitchFamily="18" charset="0"/>
              </a:rPr>
              <a:t>Харк</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нац</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аграр</a:t>
            </a:r>
            <a:r>
              <a:rPr lang="uk-UA" sz="2400" dirty="0">
                <a:latin typeface="Times New Roman" panose="02020603050405020304" pitchFamily="18" charset="0"/>
                <a:cs typeface="Times New Roman" panose="02020603050405020304" pitchFamily="18" charset="0"/>
              </a:rPr>
              <a:t>. ун-т ім. В.В. Докучаєва. Х.: ХНАУ, 2017.  272 с.</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2. </a:t>
            </a:r>
            <a:r>
              <a:rPr lang="uk-UA" sz="2700" dirty="0">
                <a:latin typeface="Times New Roman" panose="02020603050405020304" pitchFamily="18" charset="0"/>
                <a:cs typeface="Times New Roman" panose="02020603050405020304" pitchFamily="18" charset="0"/>
              </a:rPr>
              <a:t>НАКАЗ  12.01.2017.</a:t>
            </a:r>
            <a:r>
              <a:rPr lang="ru-RU" sz="2700" dirty="0">
                <a:latin typeface="Times New Roman" panose="02020603050405020304" pitchFamily="18" charset="0"/>
                <a:cs typeface="Times New Roman" panose="02020603050405020304" pitchFamily="18" charset="0"/>
              </a:rPr>
              <a:t> </a:t>
            </a:r>
            <a:r>
              <a:rPr lang="uk-UA" sz="2700" dirty="0">
                <a:latin typeface="Times New Roman" panose="02020603050405020304" pitchFamily="18" charset="0"/>
                <a:cs typeface="Times New Roman" panose="02020603050405020304" pitchFamily="18" charset="0"/>
              </a:rPr>
              <a:t> № 40. Про затвердження Вимог до оформлення дисертації</a:t>
            </a:r>
            <a:r>
              <a:rPr lang="uk-UA" sz="2700" b="1" dirty="0">
                <a:latin typeface="Times New Roman" panose="02020603050405020304" pitchFamily="18" charset="0"/>
                <a:cs typeface="Times New Roman" panose="02020603050405020304" pitchFamily="18" charset="0"/>
              </a:rPr>
              <a:t> </a:t>
            </a:r>
            <a:r>
              <a:rPr lang="uk-UA" sz="2700" dirty="0">
                <a:latin typeface="Times New Roman" panose="02020603050405020304" pitchFamily="18" charset="0"/>
                <a:cs typeface="Times New Roman" panose="02020603050405020304" pitchFamily="18" charset="0"/>
              </a:rPr>
              <a:t>(Із змінами, внесеними згідно з Наказом Міністерства освіти і науки </a:t>
            </a:r>
            <a:r>
              <a:rPr lang="uk-UA" sz="2700" u="sng" dirty="0">
                <a:latin typeface="Times New Roman" panose="02020603050405020304" pitchFamily="18" charset="0"/>
                <a:cs typeface="Times New Roman" panose="02020603050405020304" pitchFamily="18" charset="0"/>
                <a:hlinkClick r:id="rId3"/>
              </a:rPr>
              <a:t>№ 759 від 31.05.2019</a:t>
            </a:r>
            <a:r>
              <a:rPr lang="uk-UA" sz="2700" dirty="0">
                <a:latin typeface="Times New Roman" panose="02020603050405020304" pitchFamily="18" charset="0"/>
                <a:cs typeface="Times New Roman" panose="02020603050405020304" pitchFamily="18" charset="0"/>
              </a:rPr>
              <a:t>).</a:t>
            </a:r>
            <a:br>
              <a:rPr lang="uk-UA" sz="2700" dirty="0">
                <a:latin typeface="Times New Roman" panose="02020603050405020304" pitchFamily="18" charset="0"/>
                <a:cs typeface="Times New Roman" panose="02020603050405020304" pitchFamily="18" charset="0"/>
              </a:rPr>
            </a:br>
            <a:r>
              <a:rPr lang="uk-UA" sz="2700" dirty="0">
                <a:latin typeface="Times New Roman" panose="02020603050405020304" pitchFamily="18" charset="0"/>
                <a:cs typeface="Times New Roman" panose="02020603050405020304" pitchFamily="18" charset="0"/>
              </a:rPr>
              <a:t>3. </a:t>
            </a:r>
            <a:r>
              <a:rPr lang="ru-RU" sz="2700" dirty="0">
                <a:solidFill>
                  <a:prstClr val="black"/>
                </a:solidFill>
                <a:latin typeface="Times New Roman" panose="02020603050405020304" pitchFamily="18" charset="0"/>
                <a:cs typeface="Times New Roman" panose="02020603050405020304" pitchFamily="18" charset="0"/>
              </a:rPr>
              <a:t>ПОСТАНОВА </a:t>
            </a:r>
            <a:r>
              <a:rPr lang="ru-RU" sz="2700" dirty="0" err="1">
                <a:solidFill>
                  <a:prstClr val="black"/>
                </a:solidFill>
                <a:latin typeface="Times New Roman" panose="02020603050405020304" pitchFamily="18" charset="0"/>
                <a:cs typeface="Times New Roman" panose="02020603050405020304" pitchFamily="18" charset="0"/>
              </a:rPr>
              <a:t>від</a:t>
            </a:r>
            <a:r>
              <a:rPr lang="ru-RU" sz="2700" dirty="0">
                <a:solidFill>
                  <a:prstClr val="black"/>
                </a:solidFill>
                <a:latin typeface="Times New Roman" panose="02020603050405020304" pitchFamily="18" charset="0"/>
                <a:cs typeface="Times New Roman" panose="02020603050405020304" pitchFamily="18" charset="0"/>
              </a:rPr>
              <a:t> 6 </a:t>
            </a:r>
            <a:r>
              <a:rPr lang="ru-RU" sz="2700" dirty="0" err="1">
                <a:solidFill>
                  <a:prstClr val="black"/>
                </a:solidFill>
                <a:latin typeface="Times New Roman" panose="02020603050405020304" pitchFamily="18" charset="0"/>
                <a:cs typeface="Times New Roman" panose="02020603050405020304" pitchFamily="18" charset="0"/>
              </a:rPr>
              <a:t>березня</a:t>
            </a:r>
            <a:r>
              <a:rPr lang="ru-RU" sz="2700" dirty="0">
                <a:solidFill>
                  <a:prstClr val="black"/>
                </a:solidFill>
                <a:latin typeface="Times New Roman" panose="02020603050405020304" pitchFamily="18" charset="0"/>
                <a:cs typeface="Times New Roman" panose="02020603050405020304" pitchFamily="18" charset="0"/>
              </a:rPr>
              <a:t> 2019 р. № 167</a:t>
            </a:r>
            <a:br>
              <a:rPr lang="ru-RU" sz="2700" dirty="0">
                <a:solidFill>
                  <a:prstClr val="black"/>
                </a:solidFill>
                <a:latin typeface="Times New Roman" panose="02020603050405020304" pitchFamily="18" charset="0"/>
                <a:cs typeface="Times New Roman" panose="02020603050405020304" pitchFamily="18" charset="0"/>
              </a:rPr>
            </a:br>
            <a:r>
              <a:rPr lang="ru-RU" sz="2700" dirty="0">
                <a:solidFill>
                  <a:prstClr val="black"/>
                </a:solidFill>
                <a:latin typeface="Times New Roman" panose="02020603050405020304" pitchFamily="18" charset="0"/>
                <a:cs typeface="Times New Roman" panose="02020603050405020304" pitchFamily="18" charset="0"/>
              </a:rPr>
              <a:t>Про </a:t>
            </a:r>
            <a:r>
              <a:rPr lang="ru-RU" sz="2700" dirty="0" err="1">
                <a:solidFill>
                  <a:prstClr val="black"/>
                </a:solidFill>
                <a:latin typeface="Times New Roman" panose="02020603050405020304" pitchFamily="18" charset="0"/>
                <a:cs typeface="Times New Roman" panose="02020603050405020304" pitchFamily="18" charset="0"/>
              </a:rPr>
              <a:t>проведення</a:t>
            </a:r>
            <a:r>
              <a:rPr lang="ru-RU" sz="2700" dirty="0">
                <a:solidFill>
                  <a:prstClr val="black"/>
                </a:solidFill>
                <a:latin typeface="Times New Roman" panose="02020603050405020304" pitchFamily="18" charset="0"/>
                <a:cs typeface="Times New Roman" panose="02020603050405020304" pitchFamily="18" charset="0"/>
              </a:rPr>
              <a:t> </a:t>
            </a:r>
            <a:r>
              <a:rPr lang="ru-RU" sz="2700" dirty="0" err="1">
                <a:solidFill>
                  <a:prstClr val="black"/>
                </a:solidFill>
                <a:latin typeface="Times New Roman" panose="02020603050405020304" pitchFamily="18" charset="0"/>
                <a:cs typeface="Times New Roman" panose="02020603050405020304" pitchFamily="18" charset="0"/>
              </a:rPr>
              <a:t>експерименту</a:t>
            </a:r>
            <a:r>
              <a:rPr lang="ru-RU" sz="2700" dirty="0">
                <a:solidFill>
                  <a:prstClr val="black"/>
                </a:solidFill>
                <a:latin typeface="Times New Roman" panose="02020603050405020304" pitchFamily="18" charset="0"/>
                <a:cs typeface="Times New Roman" panose="02020603050405020304" pitchFamily="18" charset="0"/>
              </a:rPr>
              <a:t> з </a:t>
            </a:r>
            <a:r>
              <a:rPr lang="ru-RU" sz="2700" dirty="0" err="1">
                <a:solidFill>
                  <a:prstClr val="black"/>
                </a:solidFill>
                <a:latin typeface="Times New Roman" panose="02020603050405020304" pitchFamily="18" charset="0"/>
                <a:cs typeface="Times New Roman" panose="02020603050405020304" pitchFamily="18" charset="0"/>
              </a:rPr>
              <a:t>присудження</a:t>
            </a:r>
            <a:r>
              <a:rPr lang="ru-RU" sz="2700" dirty="0">
                <a:solidFill>
                  <a:prstClr val="black"/>
                </a:solidFill>
                <a:latin typeface="Times New Roman" panose="02020603050405020304" pitchFamily="18" charset="0"/>
                <a:cs typeface="Times New Roman" panose="02020603050405020304" pitchFamily="18" charset="0"/>
              </a:rPr>
              <a:t> </a:t>
            </a:r>
            <a:r>
              <a:rPr lang="ru-RU" sz="2700" dirty="0" err="1">
                <a:solidFill>
                  <a:prstClr val="black"/>
                </a:solidFill>
                <a:latin typeface="Times New Roman" panose="02020603050405020304" pitchFamily="18" charset="0"/>
                <a:cs typeface="Times New Roman" panose="02020603050405020304" pitchFamily="18" charset="0"/>
              </a:rPr>
              <a:t>ступеня</a:t>
            </a:r>
            <a:r>
              <a:rPr lang="ru-RU" sz="2700" dirty="0">
                <a:solidFill>
                  <a:prstClr val="black"/>
                </a:solidFill>
                <a:latin typeface="Times New Roman" panose="02020603050405020304" pitchFamily="18" charset="0"/>
                <a:cs typeface="Times New Roman" panose="02020603050405020304" pitchFamily="18" charset="0"/>
              </a:rPr>
              <a:t> доктора </a:t>
            </a:r>
            <a:r>
              <a:rPr lang="ru-RU" sz="2700" dirty="0" err="1">
                <a:solidFill>
                  <a:prstClr val="black"/>
                </a:solidFill>
                <a:latin typeface="Times New Roman" panose="02020603050405020304" pitchFamily="18" charset="0"/>
                <a:cs typeface="Times New Roman" panose="02020603050405020304" pitchFamily="18" charset="0"/>
              </a:rPr>
              <a:t>філософії</a:t>
            </a:r>
            <a:br>
              <a:rPr lang="ru-RU" sz="2700" dirty="0">
                <a:solidFill>
                  <a:prstClr val="black"/>
                </a:solidFill>
                <a:latin typeface="Times New Roman" panose="02020603050405020304" pitchFamily="18" charset="0"/>
                <a:cs typeface="Times New Roman" panose="02020603050405020304" pitchFamily="18" charset="0"/>
              </a:rPr>
            </a:br>
            <a:r>
              <a:rPr lang="ru-RU" sz="2700" dirty="0">
                <a:solidFill>
                  <a:prstClr val="black"/>
                </a:solidFill>
                <a:latin typeface="Times New Roman" panose="02020603050405020304" pitchFamily="18" charset="0"/>
                <a:cs typeface="Times New Roman" panose="02020603050405020304" pitchFamily="18" charset="0"/>
              </a:rPr>
              <a:t>4</a:t>
            </a:r>
            <a:r>
              <a:rPr lang="uk-UA" sz="2700" dirty="0">
                <a:latin typeface="Times New Roman" panose="02020603050405020304" pitchFamily="18" charset="0"/>
                <a:cs typeface="Times New Roman" panose="02020603050405020304" pitchFamily="18" charset="0"/>
              </a:rPr>
              <a:t>. Постанова від 21 жовтня 2020 р. № 979 Про внесення змін до постанов Кабінету Міністрів України від 27 липня 2016 р. № 567 і від 6 березня 2019 р. № 167.</a:t>
            </a:r>
            <a:br>
              <a:rPr lang="uk-UA" sz="2700" dirty="0">
                <a:latin typeface="Times New Roman" panose="02020603050405020304" pitchFamily="18" charset="0"/>
                <a:cs typeface="Times New Roman" panose="02020603050405020304" pitchFamily="18" charset="0"/>
              </a:rPr>
            </a:br>
            <a:r>
              <a:rPr lang="uk-UA" sz="2700" dirty="0">
                <a:latin typeface="Times New Roman" panose="02020603050405020304" pitchFamily="18" charset="0"/>
                <a:cs typeface="Times New Roman" panose="02020603050405020304" pitchFamily="18" charset="0"/>
              </a:rPr>
              <a:t>4.</a:t>
            </a:r>
            <a:r>
              <a:rPr lang="uk-UA" sz="2700" dirty="0">
                <a:latin typeface="Times New Roman"/>
                <a:ea typeface="Calibri"/>
                <a:cs typeface="Times New Roman"/>
              </a:rPr>
              <a:t> </a:t>
            </a:r>
            <a:r>
              <a:rPr lang="ru-RU" sz="2700" dirty="0" err="1">
                <a:latin typeface="Times New Roman"/>
                <a:ea typeface="Calibri"/>
                <a:cs typeface="Times New Roman"/>
              </a:rPr>
              <a:t>Вища</a:t>
            </a:r>
            <a:r>
              <a:rPr lang="ru-RU" sz="2700" dirty="0">
                <a:latin typeface="Times New Roman"/>
                <a:ea typeface="Calibri"/>
                <a:cs typeface="Times New Roman"/>
              </a:rPr>
              <a:t> </a:t>
            </a:r>
            <a:r>
              <a:rPr lang="ru-RU" sz="2700" dirty="0" err="1">
                <a:latin typeface="Times New Roman"/>
                <a:ea typeface="Calibri"/>
                <a:cs typeface="Times New Roman"/>
              </a:rPr>
              <a:t>атестаційна</a:t>
            </a:r>
            <a:r>
              <a:rPr lang="ru-RU" sz="2700" dirty="0">
                <a:latin typeface="Times New Roman"/>
                <a:ea typeface="Calibri"/>
                <a:cs typeface="Times New Roman"/>
              </a:rPr>
              <a:t> </a:t>
            </a:r>
            <a:r>
              <a:rPr lang="ru-RU" sz="2700" dirty="0" err="1">
                <a:latin typeface="Times New Roman"/>
                <a:ea typeface="Calibri"/>
                <a:cs typeface="Times New Roman"/>
              </a:rPr>
              <a:t>комісія</a:t>
            </a:r>
            <a:r>
              <a:rPr lang="ru-RU" sz="2700" dirty="0">
                <a:latin typeface="Times New Roman"/>
                <a:ea typeface="Calibri"/>
                <a:cs typeface="Times New Roman"/>
              </a:rPr>
              <a:t> </a:t>
            </a:r>
            <a:r>
              <a:rPr lang="ru-RU" sz="2700" dirty="0" err="1">
                <a:latin typeface="Times New Roman"/>
                <a:ea typeface="Calibri"/>
                <a:cs typeface="Times New Roman"/>
              </a:rPr>
              <a:t>України</a:t>
            </a:r>
            <a:r>
              <a:rPr lang="ru-RU" sz="2700" dirty="0">
                <a:latin typeface="Times New Roman"/>
                <a:ea typeface="Calibri"/>
                <a:cs typeface="Times New Roman"/>
              </a:rPr>
              <a:t> –http://vak.org.ua</a:t>
            </a:r>
            <a:r>
              <a:rPr lang="ru-RU" sz="2800" dirty="0">
                <a:latin typeface="Times New Roman"/>
                <a:ea typeface="Calibri"/>
                <a:cs typeface="Times New Roman"/>
              </a:rPr>
              <a:t>/ </a:t>
            </a:r>
            <a:br>
              <a:rPr lang="ru-RU" sz="2800" dirty="0">
                <a:ea typeface="Calibri"/>
                <a:cs typeface="Times New Roman"/>
              </a:rPr>
            </a:br>
            <a:br>
              <a:rPr lang="uk-UA" sz="2800" dirty="0">
                <a:latin typeface="Times New Roman" panose="02020603050405020304" pitchFamily="18" charset="0"/>
                <a:cs typeface="Times New Roman" panose="02020603050405020304" pitchFamily="18" charset="0"/>
              </a:rPr>
            </a:b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980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322714"/>
          </a:xfrm>
        </p:spPr>
        <p:txBody>
          <a:bodyPr>
            <a:normAutofit/>
          </a:bodyPr>
          <a:lstStyle/>
          <a:p>
            <a:pPr algn="l">
              <a:lnSpc>
                <a:spcPts val="2600"/>
              </a:lnSpc>
            </a:pPr>
            <a:r>
              <a:rPr lang="ru-RU" sz="2400" dirty="0">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Попередня</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експертиза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1)Стан </a:t>
            </a:r>
            <a:r>
              <a:rPr lang="ru-RU" sz="2400" dirty="0" err="1">
                <a:latin typeface="Times New Roman" panose="02020603050405020304" pitchFamily="18" charset="0"/>
                <a:cs typeface="Times New Roman" panose="02020603050405020304" pitchFamily="18" charset="0"/>
              </a:rPr>
              <a:t>готовності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дисертації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аспіранта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ад’юнкта</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захисту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науковим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керівником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керівниками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готує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готують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висновок</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оцінкою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роботи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здобувача</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процесі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підготовки</a:t>
            </a:r>
            <a:r>
              <a:rPr lang="ru-RU" sz="2400" dirty="0">
                <a:latin typeface="Times New Roman" panose="02020603050405020304" pitchFamily="18" charset="0"/>
                <a:cs typeface="Times New Roman" panose="02020603050405020304" pitchFamily="18" charset="0"/>
              </a:rPr>
              <a:t> ним </a:t>
            </a:r>
            <a:r>
              <a:rPr lang="ru-RU" sz="2400" dirty="0" err="1">
                <a:latin typeface="Times New Roman" panose="02020603050405020304" pitchFamily="18" charset="0"/>
                <a:cs typeface="Times New Roman" panose="02020603050405020304" pitchFamily="18" charset="0"/>
              </a:rPr>
              <a:t>дисертації</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виконання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індивідуальних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планів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навчальної</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наукової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роботи</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своєчасність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надання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висновку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відповідальність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науковий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керівник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наукові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керівники</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2)</a:t>
            </a:r>
            <a:r>
              <a:rPr lang="ru-RU" sz="2400" dirty="0" err="1">
                <a:latin typeface="Times New Roman" panose="02020603050405020304" pitchFamily="18" charset="0"/>
                <a:cs typeface="Times New Roman" panose="02020603050405020304" pitchFamily="18" charset="0"/>
              </a:rPr>
              <a:t>Академічна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довідка</a:t>
            </a:r>
            <a:r>
              <a:rPr lang="ru-RU" sz="2400" dirty="0">
                <a:latin typeface="Times New Roman" panose="02020603050405020304" pitchFamily="18" charset="0"/>
                <a:cs typeface="Times New Roman" panose="02020603050405020304" pitchFamily="18" charset="0"/>
              </a:rPr>
              <a:t> про </a:t>
            </a:r>
            <a:r>
              <a:rPr lang="ru-RU" sz="2400" dirty="0" err="1">
                <a:latin typeface="Times New Roman" panose="02020603050405020304" pitchFamily="18" charset="0"/>
                <a:cs typeface="Times New Roman" panose="02020603050405020304" pitchFamily="18" charset="0"/>
              </a:rPr>
              <a:t>виконання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освітньо-наукової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програми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видається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здобувачеві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відділом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аспірантури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відповідного</a:t>
            </a:r>
            <a:r>
              <a:rPr lang="ru-RU" sz="2400" dirty="0">
                <a:latin typeface="Times New Roman" panose="02020603050405020304" pitchFamily="18" charset="0"/>
                <a:cs typeface="Times New Roman" panose="02020603050405020304" pitchFamily="18" charset="0"/>
              </a:rPr>
              <a:t> факультету/ </a:t>
            </a:r>
            <a:r>
              <a:rPr lang="ru-RU" sz="2400" dirty="0" err="1">
                <a:latin typeface="Times New Roman" panose="02020603050405020304" pitchFamily="18" charset="0"/>
                <a:cs typeface="Times New Roman" panose="02020603050405020304" pitchFamily="18" charset="0"/>
              </a:rPr>
              <a:t>інституту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після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завершення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відповідної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освітньо-наукової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програми</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3)</a:t>
            </a:r>
            <a:r>
              <a:rPr lang="ru-RU" sz="2400" dirty="0" err="1">
                <a:latin typeface="Times New Roman" panose="02020603050405020304" pitchFamily="18" charset="0"/>
                <a:cs typeface="Times New Roman" panose="02020603050405020304" pitchFamily="18" charset="0"/>
              </a:rPr>
              <a:t>Здобувач</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ініціює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проведення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експертизи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звернувшись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письмовою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заявою</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ім'я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голови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вченої</a:t>
            </a:r>
            <a:r>
              <a:rPr lang="ru-RU" sz="2400" dirty="0">
                <a:latin typeface="Times New Roman" panose="02020603050405020304" pitchFamily="18" charset="0"/>
                <a:cs typeface="Times New Roman" panose="02020603050405020304" pitchFamily="18" charset="0"/>
              </a:rPr>
              <a:t> ради факультету/ </a:t>
            </a:r>
            <a:r>
              <a:rPr lang="ru-RU" sz="2400" dirty="0" err="1">
                <a:latin typeface="Times New Roman" panose="02020603050405020304" pitchFamily="18" charset="0"/>
                <a:cs typeface="Times New Roman" panose="02020603050405020304" pitchFamily="18" charset="0"/>
              </a:rPr>
              <a:t>інституту</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виконувалась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дисертаційна</a:t>
            </a:r>
            <a:r>
              <a:rPr lang="ru-RU" sz="2400" dirty="0">
                <a:latin typeface="Times New Roman" panose="02020603050405020304" pitchFamily="18" charset="0"/>
                <a:cs typeface="Times New Roman" panose="02020603050405020304" pitchFamily="18" charset="0"/>
              </a:rPr>
              <a:t> робота, </a:t>
            </a:r>
            <a:r>
              <a:rPr lang="ru-RU" sz="2400" dirty="0" err="1">
                <a:latin typeface="Times New Roman" panose="02020603050405020304" pitchFamily="18" charset="0"/>
                <a:cs typeface="Times New Roman" panose="02020603050405020304" pitchFamily="18" charset="0"/>
              </a:rPr>
              <a:t>щодо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підготовки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висновку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Експертиза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дисертації</a:t>
            </a:r>
            <a:r>
              <a:rPr lang="ru-RU" sz="2400" dirty="0">
                <a:latin typeface="Times New Roman" panose="02020603050405020304" pitchFamily="18" charset="0"/>
                <a:cs typeface="Times New Roman" panose="02020603050405020304" pitchFamily="18" charset="0"/>
              </a:rPr>
              <a:t> проводиться </a:t>
            </a:r>
            <a:r>
              <a:rPr lang="ru-RU" sz="2400" dirty="0" err="1">
                <a:latin typeface="Times New Roman" panose="02020603050405020304" pitchFamily="18" charset="0"/>
                <a:cs typeface="Times New Roman" panose="02020603050405020304" pitchFamily="18" charset="0"/>
              </a:rPr>
              <a:t>впродовж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двох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місяців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дня </a:t>
            </a:r>
            <a:r>
              <a:rPr lang="ru-RU" sz="2400" dirty="0" err="1">
                <a:latin typeface="Times New Roman" panose="02020603050405020304" pitchFamily="18" charset="0"/>
                <a:cs typeface="Times New Roman" panose="02020603050405020304" pitchFamily="18" charset="0"/>
              </a:rPr>
              <a:t>надходження</a:t>
            </a:r>
            <a:r>
              <a:rPr lang="ru-RU" sz="2400" dirty="0">
                <a:latin typeface="Times New Roman" panose="02020603050405020304" pitchFamily="18" charset="0"/>
                <a:cs typeface="Times New Roman" panose="02020603050405020304" pitchFamily="18" charset="0"/>
              </a:rPr>
              <a:t> заяви </a:t>
            </a:r>
            <a:r>
              <a:rPr lang="ru-RU" sz="2400" dirty="0" err="1">
                <a:latin typeface="Times New Roman" panose="02020603050405020304" pitchFamily="18" charset="0"/>
                <a:cs typeface="Times New Roman" panose="02020603050405020304" pitchFamily="18" charset="0"/>
              </a:rPr>
              <a:t>здобувача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041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250706"/>
          </a:xfrm>
        </p:spPr>
        <p:txBody>
          <a:bodyPr>
            <a:normAutofit fontScale="90000"/>
          </a:bodyPr>
          <a:lstStyle/>
          <a:p>
            <a:pPr algn="l"/>
            <a:br>
              <a:rPr lang="ru-RU" sz="1600" dirty="0">
                <a:solidFill>
                  <a:srgbClr val="000000"/>
                </a:solidFill>
                <a:latin typeface="Arial"/>
              </a:rPr>
            </a:br>
            <a:r>
              <a:rPr lang="ru-RU" sz="1600" dirty="0">
                <a:solidFill>
                  <a:srgbClr val="000000"/>
                </a:solidFill>
                <a:latin typeface="Arial"/>
              </a:rPr>
              <a:t>		</a:t>
            </a:r>
            <a:r>
              <a:rPr lang="ru-RU" sz="3600" dirty="0" err="1">
                <a:solidFill>
                  <a:srgbClr val="FF0000"/>
                </a:solidFill>
                <a:latin typeface="Times New Roman" panose="02020603050405020304" pitchFamily="18" charset="0"/>
                <a:cs typeface="Times New Roman" panose="02020603050405020304" pitchFamily="18" charset="0"/>
              </a:rPr>
              <a:t>Попередня</a:t>
            </a:r>
            <a:r>
              <a:rPr lang="ru-RU" sz="3600" dirty="0">
                <a:solidFill>
                  <a:srgbClr val="FF0000"/>
                </a:solidFill>
                <a:latin typeface="Times New Roman" panose="02020603050405020304" pitchFamily="18" charset="0"/>
                <a:cs typeface="Times New Roman" panose="02020603050405020304" pitchFamily="18" charset="0"/>
              </a:rPr>
              <a:t> </a:t>
            </a:r>
            <a:r>
              <a:rPr lang="ru-RU" sz="3600" dirty="0" err="1">
                <a:solidFill>
                  <a:srgbClr val="FF0000"/>
                </a:solidFill>
                <a:latin typeface="Times New Roman" panose="02020603050405020304" pitchFamily="18" charset="0"/>
                <a:cs typeface="Times New Roman" panose="02020603050405020304" pitchFamily="18" charset="0"/>
              </a:rPr>
              <a:t>експертиза</a:t>
            </a:r>
            <a:r>
              <a:rPr lang="ru-RU" sz="3600" dirty="0">
                <a:solidFill>
                  <a:srgbClr val="FF0000"/>
                </a:solidFill>
                <a:latin typeface="Times New Roman" panose="02020603050405020304" pitchFamily="18" charset="0"/>
                <a:cs typeface="Times New Roman" panose="02020603050405020304" pitchFamily="18" charset="0"/>
              </a:rPr>
              <a:t> </a:t>
            </a:r>
            <a:br>
              <a:rPr lang="ru-RU" sz="3600" dirty="0">
                <a:solidFill>
                  <a:srgbClr val="FF0000"/>
                </a:solidFill>
                <a:latin typeface="Times New Roman" panose="02020603050405020304" pitchFamily="18" charset="0"/>
                <a:cs typeface="Times New Roman" panose="02020603050405020304" pitchFamily="18" charset="0"/>
              </a:rPr>
            </a:br>
            <a:r>
              <a:rPr lang="ru-RU" sz="3600" dirty="0">
                <a:solidFill>
                  <a:srgbClr val="FF0000"/>
                </a:solidFill>
                <a:latin typeface="Times New Roman" panose="02020603050405020304" pitchFamily="18" charset="0"/>
                <a:cs typeface="Times New Roman" panose="02020603050405020304" pitchFamily="18" charset="0"/>
              </a:rPr>
              <a:t>   </a:t>
            </a:r>
            <a:r>
              <a:rPr lang="ru-RU" sz="2400" dirty="0">
                <a:solidFill>
                  <a:srgbClr val="001F5F"/>
                </a:solidFill>
                <a:latin typeface="Times New Roman" panose="02020603050405020304" pitchFamily="18" charset="0"/>
                <a:cs typeface="Times New Roman" panose="02020603050405020304" pitchFamily="18" charset="0"/>
              </a:rPr>
              <a:t>4)Для </a:t>
            </a:r>
            <a:r>
              <a:rPr lang="ru-RU" sz="2400" dirty="0" err="1">
                <a:solidFill>
                  <a:srgbClr val="001F5F"/>
                </a:solidFill>
                <a:latin typeface="Times New Roman" panose="02020603050405020304" pitchFamily="18" charset="0"/>
                <a:cs typeface="Times New Roman" panose="02020603050405020304" pitchFamily="18" charset="0"/>
              </a:rPr>
              <a:t>підготовки</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висновку</a:t>
            </a:r>
            <a:r>
              <a:rPr lang="ru-RU" sz="2400" dirty="0">
                <a:solidFill>
                  <a:srgbClr val="001F5F"/>
                </a:solidFill>
                <a:latin typeface="Times New Roman" panose="02020603050405020304" pitchFamily="18" charset="0"/>
                <a:cs typeface="Times New Roman" panose="02020603050405020304" pitchFamily="18" charset="0"/>
              </a:rPr>
              <a:t> про </a:t>
            </a:r>
            <a:r>
              <a:rPr lang="ru-RU" sz="2400" dirty="0" err="1">
                <a:solidFill>
                  <a:srgbClr val="001F5F"/>
                </a:solidFill>
                <a:latin typeface="Times New Roman" panose="02020603050405020304" pitchFamily="18" charset="0"/>
                <a:cs typeface="Times New Roman" panose="02020603050405020304" pitchFamily="18" charset="0"/>
              </a:rPr>
              <a:t>наукову</a:t>
            </a:r>
            <a:r>
              <a:rPr lang="ru-RU" sz="2400" dirty="0">
                <a:solidFill>
                  <a:srgbClr val="001F5F"/>
                </a:solidFill>
                <a:latin typeface="Times New Roman" panose="02020603050405020304" pitchFamily="18" charset="0"/>
                <a:cs typeface="Times New Roman" panose="02020603050405020304" pitchFamily="18" charset="0"/>
              </a:rPr>
              <a:t> новизну, </a:t>
            </a:r>
            <a:r>
              <a:rPr lang="ru-RU" sz="2400" dirty="0" err="1">
                <a:solidFill>
                  <a:srgbClr val="001F5F"/>
                </a:solidFill>
                <a:latin typeface="Times New Roman" panose="02020603050405020304" pitchFamily="18" charset="0"/>
                <a:cs typeface="Times New Roman" panose="02020603050405020304" pitchFamily="18" charset="0"/>
              </a:rPr>
              <a:t>теоретичне</a:t>
            </a:r>
            <a:r>
              <a:rPr lang="ru-RU" sz="2400" dirty="0">
                <a:solidFill>
                  <a:srgbClr val="001F5F"/>
                </a:solidFill>
                <a:latin typeface="Times New Roman" panose="02020603050405020304" pitchFamily="18" charset="0"/>
                <a:cs typeface="Times New Roman" panose="02020603050405020304" pitchFamily="18" charset="0"/>
              </a:rPr>
              <a:t> та </a:t>
            </a:r>
            <a:r>
              <a:rPr lang="ru-RU" sz="2400" dirty="0" err="1">
                <a:solidFill>
                  <a:srgbClr val="001F5F"/>
                </a:solidFill>
                <a:latin typeface="Times New Roman" panose="02020603050405020304" pitchFamily="18" charset="0"/>
                <a:cs typeface="Times New Roman" panose="02020603050405020304" pitchFamily="18" charset="0"/>
              </a:rPr>
              <a:t>практичне</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значення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результатів</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дисертації</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вчена</a:t>
            </a:r>
            <a:r>
              <a:rPr lang="ru-RU" sz="2400" dirty="0">
                <a:solidFill>
                  <a:srgbClr val="001F5F"/>
                </a:solidFill>
                <a:latin typeface="Times New Roman" panose="02020603050405020304" pitchFamily="18" charset="0"/>
                <a:cs typeface="Times New Roman" panose="02020603050405020304" pitchFamily="18" charset="0"/>
              </a:rPr>
              <a:t> рада факультету/ </a:t>
            </a:r>
            <a:r>
              <a:rPr lang="ru-RU" sz="2400" dirty="0" err="1">
                <a:solidFill>
                  <a:srgbClr val="001F5F"/>
                </a:solidFill>
                <a:latin typeface="Times New Roman" panose="02020603050405020304" pitchFamily="18" charset="0"/>
                <a:cs typeface="Times New Roman" panose="02020603050405020304" pitchFamily="18" charset="0"/>
              </a:rPr>
              <a:t>інституту</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призначає</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двох</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рецензентів</a:t>
            </a:r>
            <a:r>
              <a:rPr lang="ru-RU" sz="2400" dirty="0">
                <a:solidFill>
                  <a:srgbClr val="001F5F"/>
                </a:solidFill>
                <a:latin typeface="Times New Roman" panose="02020603050405020304" pitchFamily="18" charset="0"/>
                <a:cs typeface="Times New Roman" panose="02020603050405020304" pitchFamily="18" charset="0"/>
              </a:rPr>
              <a:t> та </a:t>
            </a:r>
            <a:r>
              <a:rPr lang="ru-RU" sz="2400" dirty="0" err="1">
                <a:solidFill>
                  <a:srgbClr val="001F5F"/>
                </a:solidFill>
                <a:latin typeface="Times New Roman" panose="02020603050405020304" pitchFamily="18" charset="0"/>
                <a:cs typeface="Times New Roman" panose="02020603050405020304" pitchFamily="18" charset="0"/>
              </a:rPr>
              <a:t>визначає</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фахову</a:t>
            </a:r>
            <a:r>
              <a:rPr lang="ru-RU" sz="2400" dirty="0">
                <a:solidFill>
                  <a:srgbClr val="001F5F"/>
                </a:solidFill>
                <a:latin typeface="Times New Roman" panose="02020603050405020304" pitchFamily="18" charset="0"/>
                <a:cs typeface="Times New Roman" panose="02020603050405020304" pitchFamily="18" charset="0"/>
              </a:rPr>
              <a:t> кафедру (</a:t>
            </a:r>
            <a:r>
              <a:rPr lang="ru-RU" sz="2400" dirty="0" err="1">
                <a:solidFill>
                  <a:srgbClr val="001F5F"/>
                </a:solidFill>
                <a:latin typeface="Times New Roman" panose="02020603050405020304" pitchFamily="18" charset="0"/>
                <a:cs typeface="Times New Roman" panose="02020603050405020304" pitchFamily="18" charset="0"/>
              </a:rPr>
              <a:t>кафедри</a:t>
            </a:r>
            <a:r>
              <a:rPr lang="ru-RU" sz="2400" dirty="0">
                <a:solidFill>
                  <a:srgbClr val="001F5F"/>
                </a:solidFill>
                <a:latin typeface="Times New Roman" panose="02020603050405020304" pitchFamily="18" charset="0"/>
                <a:cs typeface="Times New Roman" panose="02020603050405020304" pitchFamily="18" charset="0"/>
              </a:rPr>
              <a:t>) для </a:t>
            </a:r>
            <a:r>
              <a:rPr lang="ru-RU" sz="2400" dirty="0" err="1">
                <a:solidFill>
                  <a:srgbClr val="001F5F"/>
                </a:solidFill>
                <a:latin typeface="Times New Roman" panose="02020603050405020304" pitchFamily="18" charset="0"/>
                <a:cs typeface="Times New Roman" panose="02020603050405020304" pitchFamily="18" charset="0"/>
              </a:rPr>
              <a:t>проведення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фахового</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міжкафедрального</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семінару</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5)</a:t>
            </a:r>
            <a:r>
              <a:rPr lang="ru-RU" sz="2400" dirty="0" err="1">
                <a:solidFill>
                  <a:srgbClr val="001F5F"/>
                </a:solidFill>
                <a:latin typeface="Times New Roman" panose="02020603050405020304" pitchFamily="18" charset="0"/>
                <a:cs typeface="Times New Roman" panose="02020603050405020304" pitchFamily="18" charset="0"/>
              </a:rPr>
              <a:t>Рецензенти</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готують</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висновок</a:t>
            </a:r>
            <a:r>
              <a:rPr lang="ru-RU" sz="2400" dirty="0">
                <a:solidFill>
                  <a:srgbClr val="001F5F"/>
                </a:solidFill>
                <a:latin typeface="Times New Roman" panose="02020603050405020304" pitchFamily="18" charset="0"/>
                <a:cs typeface="Times New Roman" panose="02020603050405020304" pitchFamily="18" charset="0"/>
              </a:rPr>
              <a:t> про </a:t>
            </a:r>
            <a:r>
              <a:rPr lang="ru-RU" sz="2400" dirty="0" err="1">
                <a:solidFill>
                  <a:srgbClr val="001F5F"/>
                </a:solidFill>
                <a:latin typeface="Times New Roman" panose="02020603050405020304" pitchFamily="18" charset="0"/>
                <a:cs typeface="Times New Roman" panose="02020603050405020304" pitchFamily="18" charset="0"/>
              </a:rPr>
              <a:t>наукову</a:t>
            </a:r>
            <a:r>
              <a:rPr lang="ru-RU" sz="2400" dirty="0">
                <a:solidFill>
                  <a:srgbClr val="001F5F"/>
                </a:solidFill>
                <a:latin typeface="Times New Roman" panose="02020603050405020304" pitchFamily="18" charset="0"/>
                <a:cs typeface="Times New Roman" panose="02020603050405020304" pitchFamily="18" charset="0"/>
              </a:rPr>
              <a:t> новизну, </a:t>
            </a:r>
            <a:r>
              <a:rPr lang="ru-RU" sz="2400" dirty="0" err="1">
                <a:solidFill>
                  <a:srgbClr val="001F5F"/>
                </a:solidFill>
                <a:latin typeface="Times New Roman" panose="02020603050405020304" pitchFamily="18" charset="0"/>
                <a:cs typeface="Times New Roman" panose="02020603050405020304" pitchFamily="18" charset="0"/>
              </a:rPr>
              <a:t>теоретичне</a:t>
            </a:r>
            <a:r>
              <a:rPr lang="ru-RU" sz="2400" dirty="0">
                <a:solidFill>
                  <a:srgbClr val="001F5F"/>
                </a:solidFill>
                <a:latin typeface="Times New Roman" panose="02020603050405020304" pitchFamily="18" charset="0"/>
                <a:cs typeface="Times New Roman" panose="02020603050405020304" pitchFamily="18" charset="0"/>
              </a:rPr>
              <a:t> та </a:t>
            </a:r>
            <a:r>
              <a:rPr lang="ru-RU" sz="2400" dirty="0" err="1">
                <a:solidFill>
                  <a:srgbClr val="001F5F"/>
                </a:solidFill>
                <a:latin typeface="Times New Roman" panose="02020603050405020304" pitchFamily="18" charset="0"/>
                <a:cs typeface="Times New Roman" panose="02020603050405020304" pitchFamily="18" charset="0"/>
              </a:rPr>
              <a:t>практичне</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значення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результатів</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дисертації</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Висновок</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обговорюється</a:t>
            </a:r>
            <a:r>
              <a:rPr lang="ru-RU" sz="2400" dirty="0">
                <a:solidFill>
                  <a:srgbClr val="001F5F"/>
                </a:solidFill>
                <a:latin typeface="Times New Roman" panose="02020603050405020304" pitchFamily="18" charset="0"/>
                <a:cs typeface="Times New Roman" panose="02020603050405020304" pitchFamily="18" charset="0"/>
              </a:rPr>
              <a:t> на </a:t>
            </a:r>
            <a:r>
              <a:rPr lang="ru-RU" sz="2400" dirty="0" err="1">
                <a:solidFill>
                  <a:srgbClr val="001F5F"/>
                </a:solidFill>
                <a:latin typeface="Times New Roman" panose="02020603050405020304" pitchFamily="18" charset="0"/>
                <a:cs typeface="Times New Roman" panose="02020603050405020304" pitchFamily="18" charset="0"/>
              </a:rPr>
              <a:t>фаховому</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міжкафедральному</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семінарі</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6)</a:t>
            </a:r>
            <a:r>
              <a:rPr lang="ru-RU" sz="2400" dirty="0" err="1">
                <a:solidFill>
                  <a:srgbClr val="001F5F"/>
                </a:solidFill>
                <a:latin typeface="Times New Roman" panose="02020603050405020304" pitchFamily="18" charset="0"/>
                <a:cs typeface="Times New Roman" panose="02020603050405020304" pitchFamily="18" charset="0"/>
              </a:rPr>
              <a:t>Здобувачеві</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надається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відповідний</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висновок</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7)За </a:t>
            </a:r>
            <a:r>
              <a:rPr lang="ru-RU" sz="2400" dirty="0" err="1">
                <a:solidFill>
                  <a:srgbClr val="001F5F"/>
                </a:solidFill>
                <a:latin typeface="Times New Roman" panose="02020603050405020304" pitchFamily="18" charset="0"/>
                <a:cs typeface="Times New Roman" panose="02020603050405020304" pitchFamily="18" charset="0"/>
              </a:rPr>
              <a:t>наявності</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позитивних</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висновку</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наукового</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керівника</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керівників</a:t>
            </a:r>
            <a:r>
              <a:rPr lang="ru-RU" sz="2400" dirty="0">
                <a:solidFill>
                  <a:srgbClr val="001F5F"/>
                </a:solidFill>
                <a:latin typeface="Times New Roman" panose="02020603050405020304" pitchFamily="18" charset="0"/>
                <a:cs typeface="Times New Roman" panose="02020603050405020304" pitchFamily="18" charset="0"/>
              </a:rPr>
              <a:t>) та </a:t>
            </a:r>
            <a:r>
              <a:rPr lang="ru-RU" sz="2400" dirty="0" err="1">
                <a:solidFill>
                  <a:srgbClr val="001F5F"/>
                </a:solidFill>
                <a:latin typeface="Times New Roman" panose="02020603050405020304" pitchFamily="18" charset="0"/>
                <a:cs typeface="Times New Roman" panose="02020603050405020304" pitchFamily="18" charset="0"/>
              </a:rPr>
              <a:t>висновку</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фахового</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семінару</a:t>
            </a:r>
            <a:r>
              <a:rPr lang="ru-RU" sz="2400" dirty="0">
                <a:solidFill>
                  <a:srgbClr val="001F5F"/>
                </a:solidFill>
                <a:latin typeface="Times New Roman" panose="02020603050405020304" pitchFamily="18" charset="0"/>
                <a:cs typeface="Times New Roman" panose="02020603050405020304" pitchFamily="18" charset="0"/>
              </a:rPr>
              <a:t> про </a:t>
            </a:r>
            <a:r>
              <a:rPr lang="ru-RU" sz="2400" dirty="0" err="1">
                <a:solidFill>
                  <a:srgbClr val="001F5F"/>
                </a:solidFill>
                <a:latin typeface="Times New Roman" panose="02020603050405020304" pitchFamily="18" charset="0"/>
                <a:cs typeface="Times New Roman" panose="02020603050405020304" pitchFamily="18" charset="0"/>
              </a:rPr>
              <a:t>наукову</a:t>
            </a:r>
            <a:r>
              <a:rPr lang="ru-RU" sz="2400" dirty="0">
                <a:solidFill>
                  <a:srgbClr val="001F5F"/>
                </a:solidFill>
                <a:latin typeface="Times New Roman" panose="02020603050405020304" pitchFamily="18" charset="0"/>
                <a:cs typeface="Times New Roman" panose="02020603050405020304" pitchFamily="18" charset="0"/>
              </a:rPr>
              <a:t> новизну, </a:t>
            </a:r>
            <a:r>
              <a:rPr lang="ru-RU" sz="2400" dirty="0" err="1">
                <a:solidFill>
                  <a:srgbClr val="001F5F"/>
                </a:solidFill>
                <a:latin typeface="Times New Roman" panose="02020603050405020304" pitchFamily="18" charset="0"/>
                <a:cs typeface="Times New Roman" panose="02020603050405020304" pitchFamily="18" charset="0"/>
              </a:rPr>
              <a:t>теоретичне</a:t>
            </a:r>
            <a:r>
              <a:rPr lang="ru-RU" sz="2400" dirty="0">
                <a:solidFill>
                  <a:srgbClr val="001F5F"/>
                </a:solidFill>
                <a:latin typeface="Times New Roman" panose="02020603050405020304" pitchFamily="18" charset="0"/>
                <a:cs typeface="Times New Roman" panose="02020603050405020304" pitchFamily="18" charset="0"/>
              </a:rPr>
              <a:t> та </a:t>
            </a:r>
            <a:r>
              <a:rPr lang="ru-RU" sz="2400" dirty="0" err="1">
                <a:solidFill>
                  <a:srgbClr val="001F5F"/>
                </a:solidFill>
                <a:latin typeface="Times New Roman" panose="02020603050405020304" pitchFamily="18" charset="0"/>
                <a:cs typeface="Times New Roman" panose="02020603050405020304" pitchFamily="18" charset="0"/>
              </a:rPr>
              <a:t>практичне</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значення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результатів</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дисертації</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здобувач</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подає</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заяву</a:t>
            </a:r>
            <a:r>
              <a:rPr lang="ru-RU" sz="2400" dirty="0">
                <a:solidFill>
                  <a:srgbClr val="001F5F"/>
                </a:solidFill>
                <a:latin typeface="Times New Roman" panose="02020603050405020304" pitchFamily="18" charset="0"/>
                <a:cs typeface="Times New Roman" panose="02020603050405020304" pitchFamily="18" charset="0"/>
              </a:rPr>
              <a:t> на </a:t>
            </a:r>
            <a:r>
              <a:rPr lang="ru-RU" sz="2400" dirty="0" err="1">
                <a:solidFill>
                  <a:srgbClr val="001F5F"/>
                </a:solidFill>
                <a:latin typeface="Times New Roman" panose="02020603050405020304" pitchFamily="18" charset="0"/>
                <a:cs typeface="Times New Roman" panose="02020603050405020304" pitchFamily="18" charset="0"/>
              </a:rPr>
              <a:t>ім'я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голови</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вченої</a:t>
            </a:r>
            <a:r>
              <a:rPr lang="ru-RU" sz="2400" dirty="0">
                <a:solidFill>
                  <a:srgbClr val="001F5F"/>
                </a:solidFill>
                <a:latin typeface="Times New Roman" panose="02020603050405020304" pitchFamily="18" charset="0"/>
                <a:cs typeface="Times New Roman" panose="02020603050405020304" pitchFamily="18" charset="0"/>
              </a:rPr>
              <a:t> ради факультету/ </a:t>
            </a:r>
            <a:r>
              <a:rPr lang="ru-RU" sz="2400" dirty="0" err="1">
                <a:solidFill>
                  <a:srgbClr val="001F5F"/>
                </a:solidFill>
                <a:latin typeface="Times New Roman" panose="02020603050405020304" pitchFamily="18" charset="0"/>
                <a:cs typeface="Times New Roman" panose="02020603050405020304" pitchFamily="18" charset="0"/>
              </a:rPr>
              <a:t>інституту</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щодо</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утворення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разової</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спеціалізованої</a:t>
            </a:r>
            <a:r>
              <a:rPr lang="ru-RU" sz="2400" dirty="0">
                <a:solidFill>
                  <a:srgbClr val="001F5F"/>
                </a:solidFill>
                <a:latin typeface="Times New Roman" panose="02020603050405020304" pitchFamily="18" charset="0"/>
                <a:cs typeface="Times New Roman" panose="02020603050405020304" pitchFamily="18" charset="0"/>
              </a:rPr>
              <a:t> ради для </a:t>
            </a:r>
            <a:r>
              <a:rPr lang="ru-RU" sz="2400" dirty="0" err="1">
                <a:solidFill>
                  <a:srgbClr val="001F5F"/>
                </a:solidFill>
                <a:latin typeface="Times New Roman" panose="02020603050405020304" pitchFamily="18" charset="0"/>
                <a:cs typeface="Times New Roman" panose="02020603050405020304" pitchFamily="18" charset="0"/>
              </a:rPr>
              <a:t>проведення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захисту</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дисертації</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Arial"/>
              </a:rPr>
            </a:br>
            <a:br>
              <a:rPr lang="ru-RU" sz="2400" dirty="0">
                <a:solidFill>
                  <a:srgbClr val="001F5F"/>
                </a:solidFill>
                <a:latin typeface="Arial"/>
              </a:rPr>
            </a:br>
            <a:r>
              <a:rPr lang="ru-RU" sz="1800" dirty="0">
                <a:solidFill>
                  <a:srgbClr val="006FC0"/>
                </a:solidFill>
                <a:latin typeface="Arial"/>
              </a:rPr>
              <a:t>9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8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583362"/>
          </a:xfrm>
        </p:spPr>
        <p:txBody>
          <a:bodyPr>
            <a:normAutofit/>
          </a:bodyPr>
          <a:lstStyle/>
          <a:p>
            <a:pPr algn="l">
              <a:lnSpc>
                <a:spcPts val="2700"/>
              </a:lnSpc>
            </a:pP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Разові</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спеціалізовані</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вчені</a:t>
            </a:r>
            <a:r>
              <a:rPr lang="ru-RU" sz="2400" b="1" dirty="0">
                <a:solidFill>
                  <a:srgbClr val="FF0000"/>
                </a:solidFill>
                <a:latin typeface="Times New Roman" panose="02020603050405020304" pitchFamily="18" charset="0"/>
                <a:cs typeface="Times New Roman" panose="02020603050405020304" pitchFamily="18" charset="0"/>
              </a:rPr>
              <a:t> ради</a:t>
            </a:r>
            <a:br>
              <a:rPr lang="ru-RU" sz="2400" b="1" dirty="0">
                <a:solidFill>
                  <a:srgbClr val="FF0000"/>
                </a:solidFill>
                <a:latin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Разова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спеціалізована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вчена</a:t>
            </a:r>
            <a:r>
              <a:rPr lang="ru-RU" sz="2400" dirty="0">
                <a:latin typeface="Times New Roman" panose="02020603050405020304" pitchFamily="18" charset="0"/>
                <a:cs typeface="Times New Roman" panose="02020603050405020304" pitchFamily="18" charset="0"/>
              </a:rPr>
              <a:t> рада (</a:t>
            </a:r>
            <a:r>
              <a:rPr lang="ru-RU" sz="2400" dirty="0" err="1">
                <a:latin typeface="Times New Roman" panose="02020603050405020304" pitchFamily="18" charset="0"/>
                <a:cs typeface="Times New Roman" panose="02020603050405020304" pitchFamily="18" charset="0"/>
              </a:rPr>
              <a:t>далі</a:t>
            </a:r>
            <a:r>
              <a:rPr lang="ru-RU" sz="2400" dirty="0">
                <a:latin typeface="Times New Roman" panose="02020603050405020304" pitchFamily="18" charset="0"/>
                <a:cs typeface="Times New Roman" panose="02020603050405020304" pitchFamily="18" charset="0"/>
              </a:rPr>
              <a:t> - Рада) </a:t>
            </a:r>
            <a:r>
              <a:rPr lang="ru-RU" sz="2400" dirty="0" err="1">
                <a:latin typeface="Times New Roman" panose="02020603050405020304" pitchFamily="18" charset="0"/>
                <a:cs typeface="Times New Roman" panose="02020603050405020304" pitchFamily="18" charset="0"/>
              </a:rPr>
              <a:t>утворюється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спеціальності</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якої</a:t>
            </a:r>
            <a:r>
              <a:rPr lang="ru-RU" sz="2400" dirty="0">
                <a:latin typeface="Times New Roman" panose="02020603050405020304" pitchFamily="18" charset="0"/>
                <a:cs typeface="Times New Roman" panose="02020603050405020304" pitchFamily="18" charset="0"/>
              </a:rPr>
              <a:t> ЗВО (НУ) </a:t>
            </a:r>
            <a:r>
              <a:rPr lang="ru-RU" sz="2400" dirty="0" err="1">
                <a:latin typeface="Times New Roman" panose="02020603050405020304" pitchFamily="18" charset="0"/>
                <a:cs typeface="Times New Roman" panose="02020603050405020304" pitchFamily="18" charset="0"/>
              </a:rPr>
              <a:t>має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ліцензію</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провадження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освітньої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діяльності</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третьому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освітньо-науковому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рівні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вищої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Склад Ради – голова, два </a:t>
            </a:r>
            <a:r>
              <a:rPr lang="ru-RU" sz="2400" dirty="0" err="1">
                <a:latin typeface="Times New Roman" panose="02020603050405020304" pitchFamily="18" charset="0"/>
                <a:cs typeface="Times New Roman" panose="02020603050405020304" pitchFamily="18" charset="0"/>
              </a:rPr>
              <a:t>рецензенти</a:t>
            </a:r>
            <a:r>
              <a:rPr lang="ru-RU" sz="2400" dirty="0">
                <a:latin typeface="Times New Roman" panose="02020603050405020304" pitchFamily="18" charset="0"/>
                <a:cs typeface="Times New Roman" panose="02020603050405020304" pitchFamily="18" charset="0"/>
              </a:rPr>
              <a:t>, два </a:t>
            </a:r>
            <a:r>
              <a:rPr lang="ru-RU" sz="2400" dirty="0" err="1">
                <a:latin typeface="Times New Roman" panose="02020603050405020304" pitchFamily="18" charset="0"/>
                <a:cs typeface="Times New Roman" panose="02020603050405020304" pitchFamily="18" charset="0"/>
              </a:rPr>
              <a:t>опоненти</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визначається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вченою</a:t>
            </a:r>
            <a:r>
              <a:rPr lang="ru-RU" sz="2400" dirty="0">
                <a:latin typeface="Times New Roman" panose="02020603050405020304" pitchFamily="18" charset="0"/>
                <a:cs typeface="Times New Roman" panose="02020603050405020304" pitchFamily="18" charset="0"/>
              </a:rPr>
              <a:t> радою </a:t>
            </a:r>
            <a:r>
              <a:rPr lang="ru-RU" sz="2400" dirty="0" err="1">
                <a:latin typeface="Times New Roman" panose="02020603050405020304" pitchFamily="18" charset="0"/>
                <a:cs typeface="Times New Roman" panose="02020603050405020304" pitchFamily="18" charset="0"/>
              </a:rPr>
              <a:t>відповідного</a:t>
            </a:r>
            <a:r>
              <a:rPr lang="ru-RU" sz="2400" dirty="0">
                <a:latin typeface="Times New Roman" panose="02020603050405020304" pitchFamily="18" charset="0"/>
                <a:cs typeface="Times New Roman" panose="02020603050405020304" pitchFamily="18" charset="0"/>
              </a:rPr>
              <a:t> факультету/</a:t>
            </a:r>
            <a:r>
              <a:rPr lang="ru-RU" sz="2400" dirty="0" err="1">
                <a:latin typeface="Times New Roman" panose="02020603050405020304" pitchFamily="18" charset="0"/>
                <a:cs typeface="Times New Roman" panose="02020603050405020304" pitchFamily="18" charset="0"/>
              </a:rPr>
              <a:t>інституту</a:t>
            </a:r>
            <a:r>
              <a:rPr lang="ru-RU" sz="2400" dirty="0">
                <a:latin typeface="Times New Roman" panose="02020603050405020304" pitchFamily="18" charset="0"/>
                <a:cs typeface="Times New Roman" panose="02020603050405020304" pitchFamily="18" charset="0"/>
              </a:rPr>
              <a:t>, та на </a:t>
            </a:r>
            <a:r>
              <a:rPr lang="ru-RU" sz="2400" dirty="0" err="1">
                <a:latin typeface="Times New Roman" panose="02020603050405020304" pitchFamily="18" charset="0"/>
                <a:cs typeface="Times New Roman" panose="02020603050405020304" pitchFamily="18" charset="0"/>
              </a:rPr>
              <a:t>підставі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клопотання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Університету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затверджується</a:t>
            </a:r>
            <a:r>
              <a:rPr lang="ru-RU" sz="2400" dirty="0">
                <a:latin typeface="Times New Roman" panose="02020603050405020304" pitchFamily="18" charset="0"/>
                <a:cs typeface="Times New Roman" panose="02020603050405020304" pitchFamily="18" charset="0"/>
              </a:rPr>
              <a:t> МОН </a:t>
            </a:r>
            <a:r>
              <a:rPr lang="ru-RU" sz="2400" dirty="0" err="1">
                <a:latin typeface="Times New Roman" panose="02020603050405020304" pitchFamily="18" charset="0"/>
                <a:cs typeface="Times New Roman" panose="02020603050405020304" pitchFamily="18" charset="0"/>
              </a:rPr>
              <a:t>України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Вчені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пропонуються</a:t>
            </a:r>
            <a:r>
              <a:rPr lang="ru-RU" sz="2400" dirty="0">
                <a:latin typeface="Times New Roman" panose="02020603050405020304" pitchFamily="18" charset="0"/>
                <a:cs typeface="Times New Roman" panose="02020603050405020304" pitchFamily="18" charset="0"/>
              </a:rPr>
              <a:t> до складу Ради, </a:t>
            </a:r>
            <a:r>
              <a:rPr lang="ru-RU" sz="2400" dirty="0" err="1">
                <a:latin typeface="Times New Roman" panose="02020603050405020304" pitchFamily="18" charset="0"/>
                <a:cs typeface="Times New Roman" panose="02020603050405020304" pitchFamily="18" charset="0"/>
              </a:rPr>
              <a:t>повинні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мати</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менше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трьох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публікацій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опублікованих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упродовж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останніх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п'яти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років</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науковим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напрямом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здобувача</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яких</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менше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однієї</a:t>
            </a:r>
            <a:r>
              <a:rPr lang="ru-RU" sz="2400" dirty="0">
                <a:latin typeface="Times New Roman" panose="02020603050405020304" pitchFamily="18" charset="0"/>
                <a:cs typeface="Times New Roman" panose="02020603050405020304" pitchFamily="18" charset="0"/>
              </a:rPr>
              <a:t> – у </a:t>
            </a:r>
            <a:r>
              <a:rPr lang="ru-RU" sz="2400" dirty="0" err="1">
                <a:latin typeface="Times New Roman" panose="02020603050405020304" pitchFamily="18" charset="0"/>
                <a:cs typeface="Times New Roman" panose="02020603050405020304" pitchFamily="18" charset="0"/>
              </a:rPr>
              <a:t>виданнях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проіндексованих</a:t>
            </a:r>
            <a:r>
              <a:rPr lang="ru-RU" sz="2400" dirty="0">
                <a:latin typeface="Times New Roman" panose="02020603050405020304" pitchFamily="18" charset="0"/>
                <a:cs typeface="Times New Roman" panose="02020603050405020304" pitchFamily="18" charset="0"/>
              </a:rPr>
              <a:t> у </a:t>
            </a:r>
            <a:r>
              <a:rPr lang="en-AU" sz="2400" dirty="0">
                <a:latin typeface="Times New Roman" panose="02020603050405020304" pitchFamily="18" charset="0"/>
                <a:cs typeface="Times New Roman" panose="02020603050405020304" pitchFamily="18" charset="0"/>
              </a:rPr>
              <a:t>Scopus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Web of Science.</a:t>
            </a:r>
            <a:br>
              <a:rPr lang="en-AU"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Щонайменше</a:t>
            </a:r>
            <a:r>
              <a:rPr lang="ru-RU" sz="2400" dirty="0">
                <a:latin typeface="Times New Roman" panose="02020603050405020304" pitchFamily="18" charset="0"/>
                <a:cs typeface="Times New Roman" panose="02020603050405020304" pitchFamily="18" charset="0"/>
              </a:rPr>
              <a:t> три </a:t>
            </a:r>
            <a:r>
              <a:rPr lang="ru-RU" sz="2400" dirty="0" err="1">
                <a:latin typeface="Times New Roman" panose="02020603050405020304" pitchFamily="18" charset="0"/>
                <a:cs typeface="Times New Roman" panose="02020603050405020304" pitchFamily="18" charset="0"/>
              </a:rPr>
              <a:t>науковці</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складі</a:t>
            </a:r>
            <a:r>
              <a:rPr lang="ru-RU" sz="2400" dirty="0">
                <a:latin typeface="Times New Roman" panose="02020603050405020304" pitchFamily="18" charset="0"/>
                <a:cs typeface="Times New Roman" panose="02020603050405020304" pitchFamily="18" charset="0"/>
              </a:rPr>
              <a:t> Ради </a:t>
            </a:r>
            <a:r>
              <a:rPr lang="ru-RU" sz="2400" dirty="0" err="1">
                <a:latin typeface="Times New Roman" panose="02020603050405020304" pitchFamily="18" charset="0"/>
                <a:cs typeface="Times New Roman" panose="02020603050405020304" pitchFamily="18" charset="0"/>
              </a:rPr>
              <a:t>повинні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ступінь</a:t>
            </a:r>
            <a:r>
              <a:rPr lang="ru-RU" sz="2400" dirty="0">
                <a:latin typeface="Times New Roman" panose="02020603050405020304" pitchFamily="18" charset="0"/>
                <a:cs typeface="Times New Roman" panose="02020603050405020304" pitchFamily="18" charset="0"/>
              </a:rPr>
              <a:t> доктора наук (голова ради, один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рецензентів</a:t>
            </a:r>
            <a:r>
              <a:rPr lang="ru-RU" sz="2400" dirty="0">
                <a:latin typeface="Times New Roman" panose="02020603050405020304" pitchFamily="18" charset="0"/>
                <a:cs typeface="Times New Roman" panose="02020603050405020304" pitchFamily="18" charset="0"/>
              </a:rPr>
              <a:t>, один з </a:t>
            </a:r>
            <a:r>
              <a:rPr lang="ru-RU" sz="2400" dirty="0" err="1">
                <a:latin typeface="Times New Roman" panose="02020603050405020304" pitchFamily="18" charset="0"/>
                <a:cs typeface="Times New Roman" panose="02020603050405020304" pitchFamily="18" charset="0"/>
              </a:rPr>
              <a:t>опонентів</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89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034682"/>
          </a:xfrm>
        </p:spPr>
        <p:txBody>
          <a:bodyPr>
            <a:normAutofit fontScale="90000"/>
          </a:bodyPr>
          <a:lstStyle/>
          <a:p>
            <a:pPr algn="l"/>
            <a:br>
              <a:rPr lang="ru-RU" sz="1800" dirty="0">
                <a:solidFill>
                  <a:srgbClr val="000000"/>
                </a:solidFill>
                <a:latin typeface="Times New Roman" panose="02020603050405020304" pitchFamily="18" charset="0"/>
                <a:cs typeface="Times New Roman" panose="02020603050405020304" pitchFamily="18" charset="0"/>
              </a:rPr>
            </a:br>
            <a:r>
              <a:rPr lang="ru-RU" sz="18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FF0000"/>
                </a:solidFill>
                <a:latin typeface="Times New Roman" panose="02020603050405020304" pitchFamily="18" charset="0"/>
                <a:cs typeface="Times New Roman" panose="02020603050405020304" pitchFamily="18" charset="0"/>
              </a:rPr>
              <a:t>Подання</a:t>
            </a:r>
            <a:r>
              <a:rPr lang="ru-RU" sz="4000" dirty="0">
                <a:solidFill>
                  <a:srgbClr val="FF0000"/>
                </a:solidFill>
                <a:latin typeface="Times New Roman" panose="02020603050405020304" pitchFamily="18" charset="0"/>
                <a:cs typeface="Times New Roman" panose="02020603050405020304" pitchFamily="18" charset="0"/>
              </a:rPr>
              <a:t> </a:t>
            </a:r>
            <a:r>
              <a:rPr lang="ru-RU" sz="4000" dirty="0" err="1">
                <a:solidFill>
                  <a:srgbClr val="FF0000"/>
                </a:solidFill>
                <a:latin typeface="Times New Roman" panose="02020603050405020304" pitchFamily="18" charset="0"/>
                <a:cs typeface="Times New Roman" panose="02020603050405020304" pitchFamily="18" charset="0"/>
              </a:rPr>
              <a:t>документів</a:t>
            </a:r>
            <a:r>
              <a:rPr lang="ru-RU" sz="4000" dirty="0">
                <a:solidFill>
                  <a:srgbClr val="FF0000"/>
                </a:solidFill>
                <a:latin typeface="Times New Roman" panose="02020603050405020304" pitchFamily="18" charset="0"/>
                <a:cs typeface="Times New Roman" panose="02020603050405020304" pitchFamily="18" charset="0"/>
              </a:rPr>
              <a:t> до Ради (1) </a:t>
            </a:r>
            <a:br>
              <a:rPr lang="ru-RU" sz="4000" dirty="0">
                <a:solidFill>
                  <a:srgbClr val="FF0000"/>
                </a:solidFill>
                <a:latin typeface="Times New Roman" panose="02020603050405020304" pitchFamily="18" charset="0"/>
                <a:cs typeface="Times New Roman" panose="02020603050405020304" pitchFamily="18" charset="0"/>
              </a:rPr>
            </a:br>
            <a:r>
              <a:rPr lang="ru-RU" sz="2800" dirty="0">
                <a:solidFill>
                  <a:srgbClr val="001F5F"/>
                </a:solidFill>
                <a:latin typeface="Times New Roman" panose="02020603050405020304" pitchFamily="18" charset="0"/>
                <a:cs typeface="Times New Roman" panose="02020603050405020304" pitchFamily="18" charset="0"/>
              </a:rPr>
              <a:t>	</a:t>
            </a:r>
            <a:r>
              <a:rPr lang="ru-RU" sz="2800" dirty="0" err="1">
                <a:solidFill>
                  <a:srgbClr val="001F5F"/>
                </a:solidFill>
                <a:latin typeface="Times New Roman" panose="02020603050405020304" pitchFamily="18" charset="0"/>
                <a:cs typeface="Times New Roman" panose="02020603050405020304" pitchFamily="18" charset="0"/>
              </a:rPr>
              <a:t>Перелік</a:t>
            </a:r>
            <a:r>
              <a:rPr lang="ru-RU" sz="2800" dirty="0">
                <a:solidFill>
                  <a:srgbClr val="001F5F"/>
                </a:solidFill>
                <a:latin typeface="Times New Roman" panose="02020603050405020304" pitchFamily="18" charset="0"/>
                <a:cs typeface="Times New Roman" panose="02020603050405020304" pitchFamily="18" charset="0"/>
              </a:rPr>
              <a:t> </a:t>
            </a:r>
            <a:r>
              <a:rPr lang="ru-RU" sz="2800" dirty="0" err="1">
                <a:solidFill>
                  <a:srgbClr val="001F5F"/>
                </a:solidFill>
                <a:latin typeface="Times New Roman" panose="02020603050405020304" pitchFamily="18" charset="0"/>
                <a:cs typeface="Times New Roman" panose="02020603050405020304" pitchFamily="18" charset="0"/>
              </a:rPr>
              <a:t>документів</a:t>
            </a:r>
            <a:r>
              <a:rPr lang="ru-RU" sz="2800" dirty="0">
                <a:solidFill>
                  <a:srgbClr val="001F5F"/>
                </a:solidFill>
                <a:latin typeface="Times New Roman" panose="02020603050405020304" pitchFamily="18" charset="0"/>
                <a:cs typeface="Times New Roman" panose="02020603050405020304" pitchFamily="18" charset="0"/>
              </a:rPr>
              <a:t>, </a:t>
            </a:r>
            <a:r>
              <a:rPr lang="ru-RU" sz="2800" dirty="0" err="1">
                <a:solidFill>
                  <a:srgbClr val="001F5F"/>
                </a:solidFill>
                <a:latin typeface="Times New Roman" panose="02020603050405020304" pitchFamily="18" charset="0"/>
                <a:cs typeface="Times New Roman" panose="02020603050405020304" pitchFamily="18" charset="0"/>
              </a:rPr>
              <a:t>які</a:t>
            </a:r>
            <a:r>
              <a:rPr lang="ru-RU" sz="2800" dirty="0">
                <a:solidFill>
                  <a:srgbClr val="001F5F"/>
                </a:solidFill>
                <a:latin typeface="Times New Roman" panose="02020603050405020304" pitchFamily="18" charset="0"/>
                <a:cs typeface="Times New Roman" panose="02020603050405020304" pitchFamily="18" charset="0"/>
              </a:rPr>
              <a:t> </a:t>
            </a:r>
            <a:r>
              <a:rPr lang="ru-RU" sz="2800" dirty="0" err="1">
                <a:solidFill>
                  <a:srgbClr val="001F5F"/>
                </a:solidFill>
                <a:latin typeface="Times New Roman" panose="02020603050405020304" pitchFamily="18" charset="0"/>
                <a:cs typeface="Times New Roman" panose="02020603050405020304" pitchFamily="18" charset="0"/>
              </a:rPr>
              <a:t>подає</a:t>
            </a:r>
            <a:r>
              <a:rPr lang="ru-RU" sz="2800" dirty="0">
                <a:solidFill>
                  <a:srgbClr val="001F5F"/>
                </a:solidFill>
                <a:latin typeface="Times New Roman" panose="02020603050405020304" pitchFamily="18" charset="0"/>
                <a:cs typeface="Times New Roman" panose="02020603050405020304" pitchFamily="18" charset="0"/>
              </a:rPr>
              <a:t> </a:t>
            </a:r>
            <a:r>
              <a:rPr lang="ru-RU" sz="2800" dirty="0" err="1">
                <a:solidFill>
                  <a:srgbClr val="001F5F"/>
                </a:solidFill>
                <a:latin typeface="Times New Roman" panose="02020603050405020304" pitchFamily="18" charset="0"/>
                <a:cs typeface="Times New Roman" panose="02020603050405020304" pitchFamily="18" charset="0"/>
              </a:rPr>
              <a:t>здобувач</a:t>
            </a:r>
            <a:r>
              <a:rPr lang="ru-RU" sz="2800" dirty="0">
                <a:solidFill>
                  <a:srgbClr val="001F5F"/>
                </a:solidFill>
                <a:latin typeface="Times New Roman" panose="02020603050405020304" pitchFamily="18" charset="0"/>
                <a:cs typeface="Times New Roman" panose="02020603050405020304" pitchFamily="18" charset="0"/>
              </a:rPr>
              <a:t>: </a:t>
            </a:r>
            <a:br>
              <a:rPr lang="ru-RU" sz="28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заява</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копія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першої</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сторінки</a:t>
            </a:r>
            <a:r>
              <a:rPr lang="ru-RU" sz="2400" dirty="0">
                <a:solidFill>
                  <a:srgbClr val="001F5F"/>
                </a:solidFill>
                <a:latin typeface="Times New Roman" panose="02020603050405020304" pitchFamily="18" charset="0"/>
                <a:cs typeface="Times New Roman" panose="02020603050405020304" pitchFamily="18" charset="0"/>
              </a:rPr>
              <a:t> паспорта;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копія</a:t>
            </a:r>
            <a:r>
              <a:rPr lang="ru-RU" sz="2400" dirty="0">
                <a:solidFill>
                  <a:srgbClr val="001F5F"/>
                </a:solidFill>
                <a:latin typeface="Times New Roman" panose="02020603050405020304" pitchFamily="18" charset="0"/>
                <a:cs typeface="Times New Roman" panose="02020603050405020304" pitchFamily="18" charset="0"/>
              </a:rPr>
              <a:t> диплома </a:t>
            </a:r>
            <a:r>
              <a:rPr lang="ru-RU" sz="2400" dirty="0" err="1">
                <a:solidFill>
                  <a:srgbClr val="001F5F"/>
                </a:solidFill>
                <a:latin typeface="Times New Roman" panose="02020603050405020304" pitchFamily="18" charset="0"/>
                <a:cs typeface="Times New Roman" panose="02020603050405020304" pitchFamily="18" charset="0"/>
              </a:rPr>
              <a:t>магістра</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спеціаліста</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копія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свідоцтва</a:t>
            </a:r>
            <a:r>
              <a:rPr lang="ru-RU" sz="2400" dirty="0">
                <a:solidFill>
                  <a:srgbClr val="001F5F"/>
                </a:solidFill>
                <a:latin typeface="Times New Roman" panose="02020603050405020304" pitchFamily="18" charset="0"/>
                <a:cs typeface="Times New Roman" panose="02020603050405020304" pitchFamily="18" charset="0"/>
              </a:rPr>
              <a:t> про </a:t>
            </a:r>
            <a:r>
              <a:rPr lang="ru-RU" sz="2400" dirty="0" err="1">
                <a:solidFill>
                  <a:srgbClr val="001F5F"/>
                </a:solidFill>
                <a:latin typeface="Times New Roman" panose="02020603050405020304" pitchFamily="18" charset="0"/>
                <a:cs typeface="Times New Roman" panose="02020603050405020304" pitchFamily="18" charset="0"/>
              </a:rPr>
              <a:t>зміну</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прізвища</a:t>
            </a:r>
            <a:r>
              <a:rPr lang="ru-RU" sz="2400" dirty="0">
                <a:solidFill>
                  <a:srgbClr val="001F5F"/>
                </a:solidFill>
                <a:latin typeface="Times New Roman" panose="02020603050405020304" pitchFamily="18" charset="0"/>
                <a:cs typeface="Times New Roman" panose="02020603050405020304" pitchFamily="18" charset="0"/>
              </a:rPr>
              <a:t> та/</a:t>
            </a:r>
            <a:r>
              <a:rPr lang="ru-RU" sz="2400" dirty="0" err="1">
                <a:solidFill>
                  <a:srgbClr val="001F5F"/>
                </a:solidFill>
                <a:latin typeface="Times New Roman" panose="02020603050405020304" pitchFamily="18" charset="0"/>
                <a:cs typeface="Times New Roman" panose="02020603050405020304" pitchFamily="18" charset="0"/>
              </a:rPr>
              <a:t>або</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імені</a:t>
            </a:r>
            <a:r>
              <a:rPr lang="ru-RU" sz="2400" dirty="0">
                <a:solidFill>
                  <a:srgbClr val="001F5F"/>
                </a:solidFill>
                <a:latin typeface="Times New Roman" panose="02020603050405020304" pitchFamily="18" charset="0"/>
                <a:cs typeface="Times New Roman" panose="02020603050405020304" pitchFamily="18" charset="0"/>
              </a:rPr>
              <a:t> (у </a:t>
            </a:r>
            <a:r>
              <a:rPr lang="ru-RU" sz="2400" dirty="0" err="1">
                <a:solidFill>
                  <a:srgbClr val="001F5F"/>
                </a:solidFill>
                <a:latin typeface="Times New Roman" panose="02020603050405020304" pitchFamily="18" charset="0"/>
                <a:cs typeface="Times New Roman" panose="02020603050405020304" pitchFamily="18" charset="0"/>
              </a:rPr>
              <a:t>разі</a:t>
            </a:r>
            <a:r>
              <a:rPr lang="ru-RU" sz="2400" dirty="0">
                <a:solidFill>
                  <a:srgbClr val="001F5F"/>
                </a:solidFill>
                <a:latin typeface="Times New Roman" panose="02020603050405020304" pitchFamily="18" charset="0"/>
                <a:cs typeface="Times New Roman" panose="02020603050405020304" pitchFamily="18" charset="0"/>
              </a:rPr>
              <a:t> потреби);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витяг</a:t>
            </a:r>
            <a:r>
              <a:rPr lang="ru-RU" sz="2400" dirty="0">
                <a:solidFill>
                  <a:srgbClr val="001F5F"/>
                </a:solidFill>
                <a:latin typeface="Times New Roman" panose="02020603050405020304" pitchFamily="18" charset="0"/>
                <a:cs typeface="Times New Roman" panose="02020603050405020304" pitchFamily="18" charset="0"/>
              </a:rPr>
              <a:t> з наказу про </a:t>
            </a:r>
            <a:r>
              <a:rPr lang="ru-RU" sz="2400" dirty="0" err="1">
                <a:solidFill>
                  <a:srgbClr val="001F5F"/>
                </a:solidFill>
                <a:latin typeface="Times New Roman" panose="02020603050405020304" pitchFamily="18" charset="0"/>
                <a:cs typeface="Times New Roman" panose="02020603050405020304" pitchFamily="18" charset="0"/>
              </a:rPr>
              <a:t>зарахування</a:t>
            </a:r>
            <a:r>
              <a:rPr lang="ru-RU" sz="2400" dirty="0">
                <a:solidFill>
                  <a:srgbClr val="001F5F"/>
                </a:solidFill>
                <a:latin typeface="Times New Roman" panose="02020603050405020304" pitchFamily="18" charset="0"/>
                <a:cs typeface="Times New Roman" panose="02020603050405020304" pitchFamily="18" charset="0"/>
              </a:rPr>
              <a:t> до </a:t>
            </a:r>
            <a:r>
              <a:rPr lang="ru-RU" sz="2400" dirty="0" err="1">
                <a:solidFill>
                  <a:srgbClr val="001F5F"/>
                </a:solidFill>
                <a:latin typeface="Times New Roman" panose="02020603050405020304" pitchFamily="18" charset="0"/>
                <a:cs typeface="Times New Roman" panose="02020603050405020304" pitchFamily="18" charset="0"/>
              </a:rPr>
              <a:t>аспірантури</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академічна</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довідка</a:t>
            </a:r>
            <a:r>
              <a:rPr lang="ru-RU" sz="2400" dirty="0">
                <a:solidFill>
                  <a:srgbClr val="001F5F"/>
                </a:solidFill>
                <a:latin typeface="Times New Roman" panose="02020603050405020304" pitchFamily="18" charset="0"/>
                <a:cs typeface="Times New Roman" panose="02020603050405020304" pitchFamily="18" charset="0"/>
              </a:rPr>
              <a:t> про </a:t>
            </a:r>
            <a:r>
              <a:rPr lang="ru-RU" sz="2400" dirty="0" err="1">
                <a:solidFill>
                  <a:srgbClr val="001F5F"/>
                </a:solidFill>
                <a:latin typeface="Times New Roman" panose="02020603050405020304" pitchFamily="18" charset="0"/>
                <a:cs typeface="Times New Roman" panose="02020603050405020304" pitchFamily="18" charset="0"/>
              </a:rPr>
              <a:t>виконання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науково-освітньої</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програми</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висновок</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наукового</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керівника</a:t>
            </a:r>
            <a:r>
              <a:rPr lang="ru-RU" sz="2400" dirty="0">
                <a:solidFill>
                  <a:srgbClr val="001F5F"/>
                </a:solidFill>
                <a:latin typeface="Times New Roman" panose="02020603050405020304" pitchFamily="18" charset="0"/>
                <a:cs typeface="Times New Roman" panose="02020603050405020304" pitchFamily="18" charset="0"/>
              </a:rPr>
              <a:t> у </a:t>
            </a:r>
            <a:r>
              <a:rPr lang="ru-RU" sz="2400" dirty="0" err="1">
                <a:solidFill>
                  <a:srgbClr val="001F5F"/>
                </a:solidFill>
                <a:latin typeface="Times New Roman" panose="02020603050405020304" pitchFamily="18" charset="0"/>
                <a:cs typeface="Times New Roman" panose="02020603050405020304" pitchFamily="18" charset="0"/>
              </a:rPr>
              <a:t>двох</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примірниках</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висновок</a:t>
            </a:r>
            <a:r>
              <a:rPr lang="ru-RU" sz="2400" dirty="0">
                <a:solidFill>
                  <a:srgbClr val="001F5F"/>
                </a:solidFill>
                <a:latin typeface="Times New Roman" panose="02020603050405020304" pitchFamily="18" charset="0"/>
                <a:cs typeface="Times New Roman" panose="02020603050405020304" pitchFamily="18" charset="0"/>
              </a:rPr>
              <a:t> про </a:t>
            </a:r>
            <a:r>
              <a:rPr lang="ru-RU" sz="2400" dirty="0" err="1">
                <a:solidFill>
                  <a:srgbClr val="001F5F"/>
                </a:solidFill>
                <a:latin typeface="Times New Roman" panose="02020603050405020304" pitchFamily="18" charset="0"/>
                <a:cs typeface="Times New Roman" panose="02020603050405020304" pitchFamily="18" charset="0"/>
              </a:rPr>
              <a:t>наукову</a:t>
            </a:r>
            <a:r>
              <a:rPr lang="ru-RU" sz="2400" dirty="0">
                <a:solidFill>
                  <a:srgbClr val="001F5F"/>
                </a:solidFill>
                <a:latin typeface="Times New Roman" panose="02020603050405020304" pitchFamily="18" charset="0"/>
                <a:cs typeface="Times New Roman" panose="02020603050405020304" pitchFamily="18" charset="0"/>
              </a:rPr>
              <a:t> новизну, </a:t>
            </a:r>
            <a:r>
              <a:rPr lang="ru-RU" sz="2400" dirty="0" err="1">
                <a:solidFill>
                  <a:srgbClr val="001F5F"/>
                </a:solidFill>
                <a:latin typeface="Times New Roman" panose="02020603050405020304" pitchFamily="18" charset="0"/>
                <a:cs typeface="Times New Roman" panose="02020603050405020304" pitchFamily="18" charset="0"/>
              </a:rPr>
              <a:t>теоретичне</a:t>
            </a:r>
            <a:r>
              <a:rPr lang="ru-RU" sz="2400" dirty="0">
                <a:solidFill>
                  <a:srgbClr val="001F5F"/>
                </a:solidFill>
                <a:latin typeface="Times New Roman" panose="02020603050405020304" pitchFamily="18" charset="0"/>
                <a:cs typeface="Times New Roman" panose="02020603050405020304" pitchFamily="18" charset="0"/>
              </a:rPr>
              <a:t> та </a:t>
            </a:r>
            <a:r>
              <a:rPr lang="ru-RU" sz="2400" dirty="0" err="1">
                <a:solidFill>
                  <a:srgbClr val="001F5F"/>
                </a:solidFill>
                <a:latin typeface="Times New Roman" panose="02020603050405020304" pitchFamily="18" charset="0"/>
                <a:cs typeface="Times New Roman" panose="02020603050405020304" pitchFamily="18" charset="0"/>
              </a:rPr>
              <a:t>практичне</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значення</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результатів</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дисертації</a:t>
            </a:r>
            <a:r>
              <a:rPr lang="ru-RU" sz="2400" dirty="0">
                <a:solidFill>
                  <a:srgbClr val="001F5F"/>
                </a:solidFill>
                <a:latin typeface="Times New Roman" panose="02020603050405020304" pitchFamily="18" charset="0"/>
                <a:cs typeface="Times New Roman" panose="02020603050405020304" pitchFamily="18" charset="0"/>
              </a:rPr>
              <a:t> у </a:t>
            </a:r>
            <a:r>
              <a:rPr lang="ru-RU" sz="2400" dirty="0" err="1">
                <a:solidFill>
                  <a:srgbClr val="001F5F"/>
                </a:solidFill>
                <a:latin typeface="Times New Roman" panose="02020603050405020304" pitchFamily="18" charset="0"/>
                <a:cs typeface="Times New Roman" panose="02020603050405020304" pitchFamily="18" charset="0"/>
              </a:rPr>
              <a:t>двох</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примірниках</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дисертація</a:t>
            </a:r>
            <a:r>
              <a:rPr lang="ru-RU" sz="2400" dirty="0">
                <a:solidFill>
                  <a:srgbClr val="001F5F"/>
                </a:solidFill>
                <a:latin typeface="Times New Roman" panose="02020603050405020304" pitchFamily="18" charset="0"/>
                <a:cs typeface="Times New Roman" panose="02020603050405020304" pitchFamily="18" charset="0"/>
              </a:rPr>
              <a:t> (три </a:t>
            </a:r>
            <a:r>
              <a:rPr lang="ru-RU" sz="2400" dirty="0" err="1">
                <a:solidFill>
                  <a:srgbClr val="001F5F"/>
                </a:solidFill>
                <a:latin typeface="Times New Roman" panose="02020603050405020304" pitchFamily="18" charset="0"/>
                <a:cs typeface="Times New Roman" panose="02020603050405020304" pitchFamily="18" charset="0"/>
              </a:rPr>
              <a:t>примірники</a:t>
            </a:r>
            <a:r>
              <a:rPr lang="ru-RU" sz="2400" dirty="0">
                <a:solidFill>
                  <a:srgbClr val="001F5F"/>
                </a:solidFill>
                <a:latin typeface="Times New Roman" panose="02020603050405020304" pitchFamily="18" charset="0"/>
                <a:cs typeface="Times New Roman" panose="02020603050405020304" pitchFamily="18" charset="0"/>
              </a:rPr>
              <a:t>) та в </a:t>
            </a:r>
            <a:r>
              <a:rPr lang="ru-RU" sz="2400" dirty="0" err="1">
                <a:solidFill>
                  <a:srgbClr val="001F5F"/>
                </a:solidFill>
                <a:latin typeface="Times New Roman" panose="02020603050405020304" pitchFamily="18" charset="0"/>
                <a:cs typeface="Times New Roman" panose="02020603050405020304" pitchFamily="18" charset="0"/>
              </a:rPr>
              <a:t>електронному</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вигляді</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Times New Roman" panose="02020603050405020304" pitchFamily="18" charset="0"/>
                <a:cs typeface="Times New Roman" panose="02020603050405020304" pitchFamily="18" charset="0"/>
              </a:rPr>
            </a:b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копії</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наукових</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публікацій</a:t>
            </a:r>
            <a:r>
              <a:rPr lang="ru-RU" sz="2400" dirty="0">
                <a:solidFill>
                  <a:srgbClr val="001F5F"/>
                </a:solidFill>
                <a:latin typeface="Times New Roman" panose="02020603050405020304" pitchFamily="18" charset="0"/>
                <a:cs typeface="Times New Roman" panose="02020603050405020304" pitchFamily="18" charset="0"/>
              </a:rPr>
              <a:t>, </a:t>
            </a:r>
            <a:r>
              <a:rPr lang="ru-RU" sz="2400" dirty="0" err="1">
                <a:solidFill>
                  <a:srgbClr val="001F5F"/>
                </a:solidFill>
                <a:latin typeface="Times New Roman" panose="02020603050405020304" pitchFamily="18" charset="0"/>
                <a:cs typeface="Times New Roman" panose="02020603050405020304" pitchFamily="18" charset="0"/>
              </a:rPr>
              <a:t>зарахованих</a:t>
            </a:r>
            <a:r>
              <a:rPr lang="ru-RU" sz="2400" dirty="0">
                <a:solidFill>
                  <a:srgbClr val="001F5F"/>
                </a:solidFill>
                <a:latin typeface="Times New Roman" panose="02020603050405020304" pitchFamily="18" charset="0"/>
                <a:cs typeface="Times New Roman" panose="02020603050405020304" pitchFamily="18" charset="0"/>
              </a:rPr>
              <a:t> за темою </a:t>
            </a:r>
            <a:r>
              <a:rPr lang="ru-RU" sz="2400" dirty="0" err="1">
                <a:solidFill>
                  <a:srgbClr val="001F5F"/>
                </a:solidFill>
                <a:latin typeface="Times New Roman" panose="02020603050405020304" pitchFamily="18" charset="0"/>
                <a:cs typeface="Times New Roman" panose="02020603050405020304" pitchFamily="18" charset="0"/>
              </a:rPr>
              <a:t>дисертації</a:t>
            </a:r>
            <a:r>
              <a:rPr lang="ru-RU" sz="2400" dirty="0">
                <a:solidFill>
                  <a:srgbClr val="001F5F"/>
                </a:solidFill>
                <a:latin typeface="Times New Roman" panose="02020603050405020304" pitchFamily="18" charset="0"/>
                <a:cs typeface="Times New Roman" panose="02020603050405020304" pitchFamily="18" charset="0"/>
              </a:rPr>
              <a:t>, </a:t>
            </a:r>
            <a:br>
              <a:rPr lang="ru-RU" sz="2400" dirty="0">
                <a:solidFill>
                  <a:srgbClr val="001F5F"/>
                </a:solidFill>
                <a:latin typeface="Times New Roman" panose="02020603050405020304" pitchFamily="18" charset="0"/>
                <a:cs typeface="Times New Roman" panose="02020603050405020304" pitchFamily="18" charset="0"/>
              </a:rPr>
            </a:br>
            <a:r>
              <a:rPr lang="ru-RU" sz="2400" dirty="0" err="1">
                <a:solidFill>
                  <a:srgbClr val="001F5F"/>
                </a:solidFill>
                <a:latin typeface="Times New Roman" panose="02020603050405020304" pitchFamily="18" charset="0"/>
                <a:cs typeface="Times New Roman" panose="02020603050405020304" pitchFamily="18" charset="0"/>
              </a:rPr>
              <a:t>засвідчені</a:t>
            </a:r>
            <a:r>
              <a:rPr lang="ru-RU" sz="2400" dirty="0">
                <a:solidFill>
                  <a:srgbClr val="001F5F"/>
                </a:solidFill>
                <a:latin typeface="Times New Roman" panose="02020603050405020304" pitchFamily="18" charset="0"/>
                <a:cs typeface="Times New Roman" panose="02020603050405020304" pitchFamily="18" charset="0"/>
              </a:rPr>
              <a:t> в </a:t>
            </a:r>
            <a:r>
              <a:rPr lang="ru-RU" sz="2400" dirty="0" err="1">
                <a:solidFill>
                  <a:srgbClr val="001F5F"/>
                </a:solidFill>
                <a:latin typeface="Times New Roman" panose="02020603050405020304" pitchFamily="18" charset="0"/>
                <a:cs typeface="Times New Roman" panose="02020603050405020304" pitchFamily="18" charset="0"/>
              </a:rPr>
              <a:t>установленому</a:t>
            </a:r>
            <a:r>
              <a:rPr lang="ru-RU" sz="2400" dirty="0">
                <a:solidFill>
                  <a:srgbClr val="001F5F"/>
                </a:solidFill>
                <a:latin typeface="Times New Roman" panose="02020603050405020304" pitchFamily="18" charset="0"/>
                <a:cs typeface="Times New Roman" panose="02020603050405020304" pitchFamily="18" charset="0"/>
              </a:rPr>
              <a:t> порядку. </a:t>
            </a:r>
            <a:br>
              <a:rPr lang="ru-RU" sz="2400" dirty="0">
                <a:solidFill>
                  <a:srgbClr val="001F5F"/>
                </a:solidFill>
                <a:latin typeface="Times New Roman" panose="02020603050405020304" pitchFamily="18" charset="0"/>
                <a:cs typeface="Times New Roman" panose="02020603050405020304" pitchFamily="18" charset="0"/>
              </a:rPr>
            </a:br>
            <a:r>
              <a:rPr lang="ru-RU" sz="2800" dirty="0">
                <a:solidFill>
                  <a:srgbClr val="001F5F"/>
                </a:solidFill>
                <a:latin typeface="Times New Roman" panose="02020603050405020304" pitchFamily="18" charset="0"/>
                <a:cs typeface="Times New Roman" panose="02020603050405020304" pitchFamily="18" charset="0"/>
              </a:rPr>
              <a:t>	</a:t>
            </a:r>
            <a:r>
              <a:rPr lang="ru-RU" sz="2000" dirty="0">
                <a:solidFill>
                  <a:srgbClr val="001F5F"/>
                </a:solidFill>
                <a:latin typeface="Times New Roman" panose="02020603050405020304" pitchFamily="18" charset="0"/>
                <a:cs typeface="Times New Roman" panose="02020603050405020304" pitchFamily="18" charset="0"/>
              </a:rPr>
              <a:t>Голова Ради </a:t>
            </a:r>
            <a:r>
              <a:rPr lang="ru-RU" sz="2000" dirty="0" err="1">
                <a:solidFill>
                  <a:srgbClr val="001F5F"/>
                </a:solidFill>
                <a:latin typeface="Times New Roman" panose="02020603050405020304" pitchFamily="18" charset="0"/>
                <a:cs typeface="Times New Roman" panose="02020603050405020304" pitchFamily="18" charset="0"/>
              </a:rPr>
              <a:t>приймає</a:t>
            </a:r>
            <a:r>
              <a:rPr lang="ru-RU" sz="2000" dirty="0">
                <a:solidFill>
                  <a:srgbClr val="001F5F"/>
                </a:solidFill>
                <a:latin typeface="Times New Roman" panose="02020603050405020304" pitchFamily="18" charset="0"/>
                <a:cs typeface="Times New Roman" panose="02020603050405020304" pitchFamily="18" charset="0"/>
              </a:rPr>
              <a:t> </a:t>
            </a:r>
            <a:r>
              <a:rPr lang="ru-RU" sz="2000" dirty="0" err="1">
                <a:solidFill>
                  <a:srgbClr val="001F5F"/>
                </a:solidFill>
                <a:latin typeface="Times New Roman" panose="02020603050405020304" pitchFamily="18" charset="0"/>
                <a:cs typeface="Times New Roman" panose="02020603050405020304" pitchFamily="18" charset="0"/>
              </a:rPr>
              <a:t>документи</a:t>
            </a:r>
            <a:r>
              <a:rPr lang="ru-RU" sz="2000" dirty="0">
                <a:solidFill>
                  <a:srgbClr val="001F5F"/>
                </a:solidFill>
                <a:latin typeface="Times New Roman" panose="02020603050405020304" pitchFamily="18" charset="0"/>
                <a:cs typeface="Times New Roman" panose="02020603050405020304" pitchFamily="18" charset="0"/>
              </a:rPr>
              <a:t> до </a:t>
            </a:r>
            <a:r>
              <a:rPr lang="ru-RU" sz="2000" dirty="0" err="1">
                <a:solidFill>
                  <a:srgbClr val="001F5F"/>
                </a:solidFill>
                <a:latin typeface="Times New Roman" panose="02020603050405020304" pitchFamily="18" charset="0"/>
                <a:cs typeface="Times New Roman" panose="02020603050405020304" pitchFamily="18" charset="0"/>
              </a:rPr>
              <a:t>розгляду</a:t>
            </a:r>
            <a:r>
              <a:rPr lang="ru-RU" sz="2000" dirty="0">
                <a:solidFill>
                  <a:srgbClr val="001F5F"/>
                </a:solidFill>
                <a:latin typeface="Times New Roman" panose="02020603050405020304" pitchFamily="18" charset="0"/>
                <a:cs typeface="Times New Roman" panose="02020603050405020304" pitchFamily="18" charset="0"/>
              </a:rPr>
              <a:t>, </a:t>
            </a:r>
            <a:r>
              <a:rPr lang="ru-RU" sz="2000" dirty="0" err="1">
                <a:solidFill>
                  <a:srgbClr val="001F5F"/>
                </a:solidFill>
                <a:latin typeface="Times New Roman" panose="02020603050405020304" pitchFamily="18" charset="0"/>
                <a:cs typeface="Times New Roman" panose="02020603050405020304" pitchFamily="18" charset="0"/>
              </a:rPr>
              <a:t>що</a:t>
            </a:r>
            <a:r>
              <a:rPr lang="ru-RU" sz="2000" dirty="0">
                <a:solidFill>
                  <a:srgbClr val="001F5F"/>
                </a:solidFill>
                <a:latin typeface="Times New Roman" panose="02020603050405020304" pitchFamily="18" charset="0"/>
                <a:cs typeface="Times New Roman" panose="02020603050405020304" pitchFamily="18" charset="0"/>
              </a:rPr>
              <a:t> </a:t>
            </a:r>
            <a:r>
              <a:rPr lang="ru-RU" sz="2000" dirty="0" err="1">
                <a:solidFill>
                  <a:srgbClr val="001F5F"/>
                </a:solidFill>
                <a:latin typeface="Times New Roman" panose="02020603050405020304" pitchFamily="18" charset="0"/>
                <a:cs typeface="Times New Roman" panose="02020603050405020304" pitchFamily="18" charset="0"/>
              </a:rPr>
              <a:t>засвідчує</a:t>
            </a:r>
            <a:r>
              <a:rPr lang="ru-RU" sz="2000" dirty="0">
                <a:solidFill>
                  <a:srgbClr val="001F5F"/>
                </a:solidFill>
                <a:latin typeface="Times New Roman" panose="02020603050405020304" pitchFamily="18" charset="0"/>
                <a:cs typeface="Times New Roman" panose="02020603050405020304" pitchFamily="18" charset="0"/>
              </a:rPr>
              <a:t> </a:t>
            </a:r>
            <a:r>
              <a:rPr lang="ru-RU" sz="2000" dirty="0" err="1">
                <a:solidFill>
                  <a:srgbClr val="001F5F"/>
                </a:solidFill>
                <a:latin typeface="Times New Roman" panose="02020603050405020304" pitchFamily="18" charset="0"/>
                <a:cs typeface="Times New Roman" panose="02020603050405020304" pitchFamily="18" charset="0"/>
              </a:rPr>
              <a:t>його</a:t>
            </a:r>
            <a:r>
              <a:rPr lang="ru-RU" sz="2000" dirty="0">
                <a:solidFill>
                  <a:srgbClr val="001F5F"/>
                </a:solidFill>
                <a:latin typeface="Times New Roman" panose="02020603050405020304" pitchFamily="18" charset="0"/>
                <a:cs typeface="Times New Roman" panose="02020603050405020304" pitchFamily="18" charset="0"/>
              </a:rPr>
              <a:t> </a:t>
            </a:r>
            <a:r>
              <a:rPr lang="ru-RU" sz="2000" dirty="0" err="1">
                <a:solidFill>
                  <a:srgbClr val="001F5F"/>
                </a:solidFill>
                <a:latin typeface="Times New Roman" panose="02020603050405020304" pitchFamily="18" charset="0"/>
                <a:cs typeface="Times New Roman" panose="02020603050405020304" pitchFamily="18" charset="0"/>
              </a:rPr>
              <a:t>резолюція</a:t>
            </a:r>
            <a:r>
              <a:rPr lang="ru-RU" sz="2000" dirty="0">
                <a:solidFill>
                  <a:srgbClr val="001F5F"/>
                </a:solidFill>
                <a:latin typeface="Times New Roman" panose="02020603050405020304" pitchFamily="18" charset="0"/>
                <a:cs typeface="Times New Roman" panose="02020603050405020304" pitchFamily="18" charset="0"/>
              </a:rPr>
              <a:t> з </a:t>
            </a:r>
            <a:r>
              <a:rPr lang="ru-RU" sz="2000" dirty="0" err="1">
                <a:solidFill>
                  <a:srgbClr val="001F5F"/>
                </a:solidFill>
                <a:latin typeface="Times New Roman" panose="02020603050405020304" pitchFamily="18" charset="0"/>
                <a:cs typeface="Times New Roman" panose="02020603050405020304" pitchFamily="18" charset="0"/>
              </a:rPr>
              <a:t>відповідною</a:t>
            </a:r>
            <a:r>
              <a:rPr lang="ru-RU" sz="2000" dirty="0">
                <a:solidFill>
                  <a:srgbClr val="001F5F"/>
                </a:solidFill>
                <a:latin typeface="Times New Roman" panose="02020603050405020304" pitchFamily="18" charset="0"/>
                <a:cs typeface="Times New Roman" panose="02020603050405020304" pitchFamily="18" charset="0"/>
              </a:rPr>
              <a:t> датою і </a:t>
            </a:r>
            <a:r>
              <a:rPr lang="ru-RU" sz="2000" dirty="0" err="1">
                <a:solidFill>
                  <a:srgbClr val="001F5F"/>
                </a:solidFill>
                <a:latin typeface="Times New Roman" panose="02020603050405020304" pitchFamily="18" charset="0"/>
                <a:cs typeface="Times New Roman" panose="02020603050405020304" pitchFamily="18" charset="0"/>
              </a:rPr>
              <a:t>підписом</a:t>
            </a:r>
            <a:r>
              <a:rPr lang="ru-RU" sz="2000" dirty="0">
                <a:solidFill>
                  <a:srgbClr val="001F5F"/>
                </a:solidFill>
                <a:latin typeface="Times New Roman" panose="02020603050405020304" pitchFamily="18" charset="0"/>
                <a:cs typeface="Times New Roman" panose="02020603050405020304" pitchFamily="18" charset="0"/>
              </a:rPr>
              <a:t> на </a:t>
            </a:r>
            <a:r>
              <a:rPr lang="ru-RU" sz="2000" dirty="0" err="1">
                <a:solidFill>
                  <a:srgbClr val="001F5F"/>
                </a:solidFill>
                <a:latin typeface="Times New Roman" panose="02020603050405020304" pitchFamily="18" charset="0"/>
                <a:cs typeface="Times New Roman" panose="02020603050405020304" pitchFamily="18" charset="0"/>
              </a:rPr>
              <a:t>заяві</a:t>
            </a:r>
            <a:r>
              <a:rPr lang="ru-RU" sz="2000" dirty="0">
                <a:solidFill>
                  <a:srgbClr val="001F5F"/>
                </a:solidFill>
                <a:latin typeface="Times New Roman" panose="02020603050405020304" pitchFamily="18" charset="0"/>
                <a:cs typeface="Times New Roman" panose="02020603050405020304" pitchFamily="18" charset="0"/>
              </a:rPr>
              <a:t> </a:t>
            </a:r>
            <a:r>
              <a:rPr lang="ru-RU" sz="2000" dirty="0" err="1">
                <a:solidFill>
                  <a:srgbClr val="001F5F"/>
                </a:solidFill>
                <a:latin typeface="Times New Roman" panose="02020603050405020304" pitchFamily="18" charset="0"/>
                <a:cs typeface="Times New Roman" panose="02020603050405020304" pitchFamily="18" charset="0"/>
              </a:rPr>
              <a:t>здобувача</a:t>
            </a:r>
            <a:r>
              <a:rPr lang="ru-RU" sz="2000" dirty="0">
                <a:solidFill>
                  <a:srgbClr val="001F5F"/>
                </a:solidFill>
                <a:latin typeface="Times New Roman" panose="02020603050405020304" pitchFamily="18" charset="0"/>
                <a:cs typeface="Times New Roman" panose="02020603050405020304" pitchFamily="18" charset="0"/>
              </a:rPr>
              <a:t> </a:t>
            </a:r>
            <a:br>
              <a:rPr lang="ru-RU" sz="2800" dirty="0">
                <a:solidFill>
                  <a:srgbClr val="001F5F"/>
                </a:solidFill>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30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394722"/>
          </a:xfrm>
        </p:spPr>
        <p:txBody>
          <a:bodyPr>
            <a:noAutofit/>
          </a:bodyPr>
          <a:lstStyle/>
          <a:p>
            <a:pPr algn="l"/>
            <a:r>
              <a:rPr lang="ru-RU" sz="2000" dirty="0">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Подання</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документів</a:t>
            </a:r>
            <a:r>
              <a:rPr lang="ru-RU" sz="2800" b="1" dirty="0">
                <a:solidFill>
                  <a:srgbClr val="FF0000"/>
                </a:solidFill>
                <a:latin typeface="Times New Roman" panose="02020603050405020304" pitchFamily="18" charset="0"/>
                <a:cs typeface="Times New Roman" panose="02020603050405020304" pitchFamily="18" charset="0"/>
              </a:rPr>
              <a:t> до Ради (2)</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тижневий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термін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після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прийняття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документів</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розгляду</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офіційному</a:t>
            </a:r>
            <a:r>
              <a:rPr lang="ru-RU" sz="2000" dirty="0">
                <a:latin typeface="Times New Roman" panose="02020603050405020304" pitchFamily="18" charset="0"/>
                <a:cs typeface="Times New Roman" panose="02020603050405020304" pitchFamily="18" charset="0"/>
              </a:rPr>
              <a:t> веб-</a:t>
            </a:r>
            <a:r>
              <a:rPr lang="ru-RU" sz="2000" dirty="0" err="1">
                <a:latin typeface="Times New Roman" panose="02020603050405020304" pitchFamily="18" charset="0"/>
                <a:cs typeface="Times New Roman" panose="02020603050405020304" pitchFamily="18" charset="0"/>
              </a:rPr>
              <a:t>сайті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Університету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розміщується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інформація</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прийняття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дисертації</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розгляду</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анотація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дисертації</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до МОН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надсилається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повідомлення</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прийняття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дисертації</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розгляду</a:t>
            </a:r>
            <a:r>
              <a:rPr lang="ru-RU" sz="2000" dirty="0">
                <a:latin typeface="Times New Roman" panose="02020603050405020304" pitchFamily="18" charset="0"/>
                <a:cs typeface="Times New Roman" panose="02020603050405020304" pitchFamily="18" charset="0"/>
              </a:rPr>
              <a:t> (на веб-</a:t>
            </a:r>
            <a:r>
              <a:rPr lang="ru-RU" sz="2000" dirty="0" err="1">
                <a:latin typeface="Times New Roman" panose="02020603050405020304" pitchFamily="18" charset="0"/>
                <a:cs typeface="Times New Roman" panose="02020603050405020304" pitchFamily="18" charset="0"/>
              </a:rPr>
              <a:t>сайті</a:t>
            </a:r>
            <a:r>
              <a:rPr lang="ru-RU" sz="2000" dirty="0">
                <a:latin typeface="Times New Roman" panose="02020603050405020304" pitchFamily="18" charset="0"/>
                <a:cs typeface="Times New Roman" panose="02020603050405020304" pitchFamily="18" charset="0"/>
              </a:rPr>
              <a:t> МОН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текст </a:t>
            </a:r>
            <a:r>
              <a:rPr lang="ru-RU" sz="2000" dirty="0" err="1">
                <a:latin typeface="Times New Roman" panose="02020603050405020304" pitchFamily="18" charset="0"/>
                <a:cs typeface="Times New Roman" panose="02020603050405020304" pitchFamily="18" charset="0"/>
              </a:rPr>
              <a:t>повідомлення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розміщуються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третього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робочого</a:t>
            </a:r>
            <a:r>
              <a:rPr lang="ru-RU" sz="2000" dirty="0">
                <a:latin typeface="Times New Roman" panose="02020603050405020304" pitchFamily="18" charset="0"/>
                <a:cs typeface="Times New Roman" panose="02020603050405020304" pitchFamily="18" charset="0"/>
              </a:rPr>
              <a:t> дня </a:t>
            </a:r>
            <a:r>
              <a:rPr lang="ru-RU" sz="2000" dirty="0" err="1">
                <a:latin typeface="Times New Roman" panose="02020603050405020304" pitchFamily="18" charset="0"/>
                <a:cs typeface="Times New Roman" panose="02020603050405020304" pitchFamily="18" charset="0"/>
              </a:rPr>
              <a:t>наступного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місяця</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голова Ради </a:t>
            </a:r>
            <a:r>
              <a:rPr lang="ru-RU" sz="2000" dirty="0" err="1">
                <a:latin typeface="Times New Roman" panose="02020603050405020304" pitchFamily="18" charset="0"/>
                <a:cs typeface="Times New Roman" panose="02020603050405020304" pitchFamily="18" charset="0"/>
              </a:rPr>
              <a:t>передає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дисертацію</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публікації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здобувача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опонентам</a:t>
            </a:r>
            <a:r>
              <a:rPr lang="ru-RU" sz="2000" dirty="0">
                <a:latin typeface="Times New Roman" panose="02020603050405020304" pitchFamily="18" charset="0"/>
                <a:cs typeface="Times New Roman" panose="02020603050405020304" pitchFamily="18" charset="0"/>
              </a:rPr>
              <a:t> для</a:t>
            </a:r>
            <a:br>
              <a:rPr lang="ru-RU" sz="2000"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ознайомлення</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підготовки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відгуків</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місячний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термін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прийняття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документів</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розгляду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опоненти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голові</a:t>
            </a:r>
            <a:r>
              <a:rPr lang="ru-RU" sz="2000" dirty="0">
                <a:latin typeface="Times New Roman" panose="02020603050405020304" pitchFamily="18" charset="0"/>
                <a:cs typeface="Times New Roman" panose="02020603050405020304" pitchFamily="18" charset="0"/>
              </a:rPr>
              <a:t> Ради </a:t>
            </a:r>
            <a:r>
              <a:rPr lang="ru-RU" sz="2000" dirty="0" err="1">
                <a:latin typeface="Times New Roman" panose="02020603050405020304" pitchFamily="18" charset="0"/>
                <a:cs typeface="Times New Roman" panose="02020603050405020304" pitchFamily="18" charset="0"/>
              </a:rPr>
              <a:t>підписані</a:t>
            </a:r>
            <a:r>
              <a:rPr lang="ru-RU" sz="2000" dirty="0">
                <a:latin typeface="Times New Roman" panose="02020603050405020304" pitchFamily="18" charset="0"/>
                <a:cs typeface="Times New Roman" panose="02020603050405020304" pitchFamily="18" charset="0"/>
              </a:rPr>
              <a:t> ними </a:t>
            </a:r>
            <a:r>
              <a:rPr lang="ru-RU" sz="2000" dirty="0" err="1">
                <a:latin typeface="Times New Roman" panose="02020603050405020304" pitchFamily="18" charset="0"/>
                <a:cs typeface="Times New Roman" panose="02020603050405020304" pitchFamily="18" charset="0"/>
              </a:rPr>
              <a:t>відгуки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Після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надходження</a:t>
            </a:r>
            <a:r>
              <a:rPr lang="ru-RU" sz="2000" dirty="0">
                <a:latin typeface="Times New Roman" panose="02020603050405020304" pitchFamily="18" charset="0"/>
                <a:cs typeface="Times New Roman" panose="02020603050405020304" pitchFamily="18" charset="0"/>
              </a:rPr>
              <a:t> до Ради </a:t>
            </a:r>
            <a:r>
              <a:rPr lang="ru-RU" sz="2000" dirty="0" err="1">
                <a:latin typeface="Times New Roman" panose="02020603050405020304" pitchFamily="18" charset="0"/>
                <a:cs typeface="Times New Roman" panose="02020603050405020304" pitchFamily="18" charset="0"/>
              </a:rPr>
              <a:t>відгуків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опонентів</a:t>
            </a:r>
            <a:r>
              <a:rPr lang="ru-RU" sz="2000" dirty="0">
                <a:latin typeface="Times New Roman" panose="02020603050405020304" pitchFamily="18" charset="0"/>
                <a:cs typeface="Times New Roman" panose="02020603050405020304" pitchFamily="18" charset="0"/>
              </a:rPr>
              <a:t> члени Ради у </a:t>
            </a:r>
            <a:r>
              <a:rPr lang="ru-RU" sz="2000" dirty="0" err="1">
                <a:latin typeface="Times New Roman" panose="02020603050405020304" pitchFamily="18" charset="0"/>
                <a:cs typeface="Times New Roman" panose="02020603050405020304" pitchFamily="18" charset="0"/>
              </a:rPr>
              <a:t>робочому</a:t>
            </a:r>
            <a:r>
              <a:rPr lang="ru-RU" sz="2000" dirty="0">
                <a:latin typeface="Times New Roman" panose="02020603050405020304" pitchFamily="18" charset="0"/>
                <a:cs typeface="Times New Roman" panose="02020603050405020304" pitchFamily="18" charset="0"/>
              </a:rPr>
              <a:t> порядку </a:t>
            </a:r>
            <a:r>
              <a:rPr lang="ru-RU" sz="2000" dirty="0" err="1">
                <a:latin typeface="Times New Roman" panose="02020603050405020304" pitchFamily="18" charset="0"/>
                <a:cs typeface="Times New Roman" panose="02020603050405020304" pitchFamily="18" charset="0"/>
              </a:rPr>
              <a:t>погоджують</a:t>
            </a:r>
            <a:r>
              <a:rPr lang="ru-RU" sz="2000" dirty="0">
                <a:latin typeface="Times New Roman" panose="02020603050405020304" pitchFamily="18" charset="0"/>
                <a:cs typeface="Times New Roman" panose="02020603050405020304" pitchFamily="18" charset="0"/>
              </a:rPr>
              <a:t> дату </a:t>
            </a:r>
            <a:r>
              <a:rPr lang="ru-RU" sz="2000" dirty="0" err="1">
                <a:latin typeface="Times New Roman" panose="02020603050405020304" pitchFamily="18" charset="0"/>
                <a:cs typeface="Times New Roman" panose="02020603050405020304" pitchFamily="18" charset="0"/>
              </a:rPr>
              <a:t>проведення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захисту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дисертації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Протягом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трьох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днів</a:t>
            </a:r>
            <a:r>
              <a:rPr lang="ru-RU" sz="2000" dirty="0">
                <a:latin typeface="Times New Roman" panose="02020603050405020304" pitchFamily="18" charset="0"/>
                <a:cs typeface="Times New Roman" panose="02020603050405020304" pitchFamily="18" charset="0"/>
              </a:rPr>
              <a:t> про дату </a:t>
            </a:r>
            <a:r>
              <a:rPr lang="ru-RU" sz="2000" dirty="0" err="1">
                <a:latin typeface="Times New Roman" panose="02020603050405020304" pitchFamily="18" charset="0"/>
                <a:cs typeface="Times New Roman" panose="02020603050405020304" pitchFamily="18" charset="0"/>
              </a:rPr>
              <a:t>проведення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захисту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інформується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громадськість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пізніше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ніж</a:t>
            </a:r>
            <a:r>
              <a:rPr lang="ru-RU" sz="2000" dirty="0">
                <a:latin typeface="Times New Roman" panose="02020603050405020304" pitchFamily="18" charset="0"/>
                <a:cs typeface="Times New Roman" panose="02020603050405020304" pitchFamily="18" charset="0"/>
              </a:rPr>
              <a:t> за десять </a:t>
            </a:r>
            <a:r>
              <a:rPr lang="ru-RU" sz="2000" dirty="0" err="1">
                <a:latin typeface="Times New Roman" panose="02020603050405020304" pitchFamily="18" charset="0"/>
                <a:cs typeface="Times New Roman" panose="02020603050405020304" pitchFamily="18" charset="0"/>
              </a:rPr>
              <a:t>робочих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днів</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дати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захисту</a:t>
            </a:r>
            <a:r>
              <a:rPr lang="ru-RU" sz="2000" dirty="0">
                <a:latin typeface="Times New Roman" panose="02020603050405020304" pitchFamily="18" charset="0"/>
                <a:cs typeface="Times New Roman" panose="02020603050405020304" pitchFamily="18" charset="0"/>
              </a:rPr>
              <a:t> на веб-</a:t>
            </a:r>
            <a:r>
              <a:rPr lang="ru-RU" sz="2000" dirty="0" err="1">
                <a:latin typeface="Times New Roman" panose="02020603050405020304" pitchFamily="18" charset="0"/>
                <a:cs typeface="Times New Roman" panose="02020603050405020304" pitchFamily="18" charset="0"/>
              </a:rPr>
              <a:t>сайті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Університету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розміщується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дисертація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висновок</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наукову</a:t>
            </a:r>
            <a:r>
              <a:rPr lang="ru-RU" sz="2000" dirty="0">
                <a:latin typeface="Times New Roman" panose="02020603050405020304" pitchFamily="18" charset="0"/>
                <a:cs typeface="Times New Roman" panose="02020603050405020304" pitchFamily="18" charset="0"/>
              </a:rPr>
              <a:t> новизну та </a:t>
            </a:r>
            <a:r>
              <a:rPr lang="ru-RU" sz="2000" dirty="0" err="1">
                <a:latin typeface="Times New Roman" panose="02020603050405020304" pitchFamily="18" charset="0"/>
                <a:cs typeface="Times New Roman" panose="02020603050405020304" pitchFamily="18" charset="0"/>
              </a:rPr>
              <a:t>відгуки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опонентів</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Ці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матеріали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зберігаються</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відкритому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доступі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впродовж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трьох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місяців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набрання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чинності</a:t>
            </a:r>
            <a:r>
              <a:rPr lang="ru-RU" sz="2000" dirty="0">
                <a:latin typeface="Times New Roman" panose="02020603050405020304" pitchFamily="18" charset="0"/>
                <a:cs typeface="Times New Roman" panose="02020603050405020304" pitchFamily="18" charset="0"/>
              </a:rPr>
              <a:t> наказу Ректора </a:t>
            </a:r>
            <a:r>
              <a:rPr lang="ru-RU" sz="2000" dirty="0" err="1">
                <a:latin typeface="Times New Roman" panose="02020603050405020304" pitchFamily="18" charset="0"/>
                <a:cs typeface="Times New Roman" panose="02020603050405020304" pitchFamily="18" charset="0"/>
              </a:rPr>
              <a:t>Університету</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видачу</a:t>
            </a:r>
            <a:r>
              <a:rPr lang="ru-RU" sz="2000" dirty="0">
                <a:latin typeface="Times New Roman" panose="02020603050405020304" pitchFamily="18" charset="0"/>
                <a:cs typeface="Times New Roman" panose="02020603050405020304" pitchFamily="18" charset="0"/>
              </a:rPr>
              <a:t> диплома доктора </a:t>
            </a:r>
            <a:r>
              <a:rPr lang="ru-RU" sz="2000" dirty="0" err="1">
                <a:latin typeface="Times New Roman" panose="02020603050405020304" pitchFamily="18" charset="0"/>
                <a:cs typeface="Times New Roman" panose="02020603050405020304" pitchFamily="18" charset="0"/>
              </a:rPr>
              <a:t>філософії</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284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250706"/>
          </a:xfrm>
        </p:spPr>
        <p:txBody>
          <a:bodyPr>
            <a:noAutofit/>
          </a:bodyPr>
          <a:lstStyle/>
          <a:p>
            <a:pPr algn="l">
              <a:lnSpc>
                <a:spcPts val="2000"/>
              </a:lnSpc>
            </a:pPr>
            <a:r>
              <a:rPr lang="ru-RU" sz="2000" dirty="0">
                <a:solidFill>
                  <a:srgbClr val="000000"/>
                </a:solidFill>
                <a:latin typeface="Times New Roman" panose="02020603050405020304" pitchFamily="18" charset="0"/>
                <a:cs typeface="Times New Roman" panose="02020603050405020304" pitchFamily="18" charset="0"/>
              </a:rPr>
              <a:t>		</a:t>
            </a:r>
            <a:br>
              <a:rPr lang="ru-RU" sz="2000" dirty="0">
                <a:solidFill>
                  <a:srgbClr val="000000"/>
                </a:solidFill>
                <a:latin typeface="Times New Roman" panose="02020603050405020304" pitchFamily="18" charset="0"/>
                <a:cs typeface="Times New Roman" panose="02020603050405020304" pitchFamily="18" charset="0"/>
              </a:rPr>
            </a:br>
            <a:r>
              <a:rPr lang="ru-RU" sz="2000"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Проведення</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захисту</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дисертації</a:t>
            </a:r>
            <a:r>
              <a:rPr lang="ru-RU" sz="2400" b="1" dirty="0">
                <a:solidFill>
                  <a:srgbClr val="FF0000"/>
                </a:solidFill>
                <a:latin typeface="Times New Roman" panose="02020603050405020304" pitchFamily="18" charset="0"/>
                <a:cs typeface="Times New Roman" panose="02020603050405020304" pitchFamily="18" charset="0"/>
              </a:rPr>
              <a:t> </a:t>
            </a:r>
            <a:br>
              <a:rPr lang="ru-RU" sz="2400" b="1" dirty="0">
                <a:solidFill>
                  <a:srgbClr val="FF0000"/>
                </a:solidFill>
                <a:latin typeface="Times New Roman" panose="02020603050405020304" pitchFamily="18" charset="0"/>
                <a:cs typeface="Times New Roman" panose="02020603050405020304" pitchFamily="18" charset="0"/>
              </a:rPr>
            </a:br>
            <a:r>
              <a:rPr lang="ru-RU" sz="2000"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Захист</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дисертації</a:t>
            </a:r>
            <a:r>
              <a:rPr lang="ru-RU" sz="2000" b="1" dirty="0">
                <a:solidFill>
                  <a:srgbClr val="001F5F"/>
                </a:solidFill>
                <a:latin typeface="Times New Roman" panose="02020603050405020304" pitchFamily="18" charset="0"/>
                <a:cs typeface="Times New Roman" panose="02020603050405020304" pitchFamily="18" charset="0"/>
              </a:rPr>
              <a:t> повинен </a:t>
            </a:r>
            <a:r>
              <a:rPr lang="ru-RU" sz="2000" b="1" dirty="0" err="1">
                <a:solidFill>
                  <a:srgbClr val="001F5F"/>
                </a:solidFill>
                <a:latin typeface="Times New Roman" panose="02020603050405020304" pitchFamily="18" charset="0"/>
                <a:cs typeface="Times New Roman" panose="02020603050405020304" pitchFamily="18" charset="0"/>
              </a:rPr>
              <a:t>відбуватися</a:t>
            </a:r>
            <a:r>
              <a:rPr lang="ru-RU" sz="2000" b="1" dirty="0">
                <a:solidFill>
                  <a:srgbClr val="001F5F"/>
                </a:solidFill>
                <a:latin typeface="Times New Roman" panose="02020603050405020304" pitchFamily="18" charset="0"/>
                <a:cs typeface="Times New Roman" panose="02020603050405020304" pitchFamily="18" charset="0"/>
              </a:rPr>
              <a:t> у </a:t>
            </a:r>
            <a:r>
              <a:rPr lang="ru-RU" sz="2000" b="1" dirty="0" err="1">
                <a:solidFill>
                  <a:srgbClr val="001F5F"/>
                </a:solidFill>
                <a:latin typeface="Times New Roman" panose="02020603050405020304" pitchFamily="18" charset="0"/>
                <a:cs typeface="Times New Roman" panose="02020603050405020304" pitchFamily="18" charset="0"/>
              </a:rPr>
              <a:t>форматі</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відкритої</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наукової</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дискусії</a:t>
            </a:r>
            <a:r>
              <a:rPr lang="ru-RU" sz="2000" b="1" dirty="0">
                <a:solidFill>
                  <a:srgbClr val="001F5F"/>
                </a:solidFill>
                <a:latin typeface="Times New Roman" panose="02020603050405020304" pitchFamily="18" charset="0"/>
                <a:cs typeface="Times New Roman" panose="02020603050405020304" pitchFamily="18" charset="0"/>
              </a:rPr>
              <a:t>, в </a:t>
            </a:r>
            <a:r>
              <a:rPr lang="ru-RU" sz="2000" b="1" dirty="0" err="1">
                <a:solidFill>
                  <a:srgbClr val="001F5F"/>
                </a:solidFill>
                <a:latin typeface="Times New Roman" panose="02020603050405020304" pitchFamily="18" charset="0"/>
                <a:cs typeface="Times New Roman" panose="02020603050405020304" pitchFamily="18" charset="0"/>
              </a:rPr>
              <a:t>якій</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зобов'язані</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взяти</a:t>
            </a:r>
            <a:r>
              <a:rPr lang="ru-RU" sz="2000" b="1" dirty="0">
                <a:solidFill>
                  <a:srgbClr val="001F5F"/>
                </a:solidFill>
                <a:latin typeface="Times New Roman" panose="02020603050405020304" pitchFamily="18" charset="0"/>
                <a:cs typeface="Times New Roman" panose="02020603050405020304" pitchFamily="18" charset="0"/>
              </a:rPr>
              <a:t> участь голова та члени Ради, а </a:t>
            </a:r>
            <a:r>
              <a:rPr lang="ru-RU" sz="2000" b="1" dirty="0" err="1">
                <a:solidFill>
                  <a:srgbClr val="001F5F"/>
                </a:solidFill>
                <a:latin typeface="Times New Roman" panose="02020603050405020304" pitchFamily="18" charset="0"/>
                <a:cs typeface="Times New Roman" panose="02020603050405020304" pitchFamily="18" charset="0"/>
              </a:rPr>
              <a:t>також</a:t>
            </a:r>
            <a:r>
              <a:rPr lang="ru-RU" sz="2000" b="1" dirty="0">
                <a:solidFill>
                  <a:srgbClr val="001F5F"/>
                </a:solidFill>
                <a:latin typeface="Times New Roman" panose="02020603050405020304" pitchFamily="18" charset="0"/>
                <a:cs typeface="Times New Roman" panose="02020603050405020304" pitchFamily="18" charset="0"/>
              </a:rPr>
              <a:t> - за </a:t>
            </a:r>
            <a:r>
              <a:rPr lang="ru-RU" sz="2000" b="1" dirty="0" err="1">
                <a:solidFill>
                  <a:srgbClr val="001F5F"/>
                </a:solidFill>
                <a:latin typeface="Times New Roman" panose="02020603050405020304" pitchFamily="18" charset="0"/>
                <a:cs typeface="Times New Roman" panose="02020603050405020304" pitchFamily="18" charset="0"/>
              </a:rPr>
              <a:t>бажанням</a:t>
            </a:r>
            <a:r>
              <a:rPr lang="ru-RU" sz="2000" b="1" dirty="0">
                <a:solidFill>
                  <a:srgbClr val="001F5F"/>
                </a:solidFill>
                <a:latin typeface="Times New Roman" panose="02020603050405020304" pitchFamily="18" charset="0"/>
                <a:cs typeface="Times New Roman" panose="02020603050405020304" pitchFamily="18" charset="0"/>
              </a:rPr>
              <a:t> - </a:t>
            </a:r>
            <a:r>
              <a:rPr lang="ru-RU" sz="2000" b="1" dirty="0" err="1">
                <a:solidFill>
                  <a:srgbClr val="001F5F"/>
                </a:solidFill>
                <a:latin typeface="Times New Roman" panose="02020603050405020304" pitchFamily="18" charset="0"/>
                <a:cs typeface="Times New Roman" panose="02020603050405020304" pitchFamily="18" charset="0"/>
              </a:rPr>
              <a:t>присутні</a:t>
            </a:r>
            <a:r>
              <a:rPr lang="ru-RU" sz="2000" b="1" dirty="0">
                <a:solidFill>
                  <a:srgbClr val="001F5F"/>
                </a:solidFill>
                <a:latin typeface="Times New Roman" panose="02020603050405020304" pitchFamily="18" charset="0"/>
                <a:cs typeface="Times New Roman" panose="02020603050405020304" pitchFamily="18" charset="0"/>
              </a:rPr>
              <a:t> на </a:t>
            </a:r>
            <a:r>
              <a:rPr lang="ru-RU" sz="2000" b="1" dirty="0" err="1">
                <a:solidFill>
                  <a:srgbClr val="001F5F"/>
                </a:solidFill>
                <a:latin typeface="Times New Roman" panose="02020603050405020304" pitchFamily="18" charset="0"/>
                <a:cs typeface="Times New Roman" panose="02020603050405020304" pitchFamily="18" charset="0"/>
              </a:rPr>
              <a:t>засіданні</a:t>
            </a:r>
            <a:r>
              <a:rPr lang="ru-RU" sz="2000" b="1" dirty="0">
                <a:solidFill>
                  <a:srgbClr val="001F5F"/>
                </a:solidFill>
                <a:latin typeface="Times New Roman" panose="02020603050405020304" pitchFamily="18" charset="0"/>
                <a:cs typeface="Times New Roman" panose="02020603050405020304" pitchFamily="18" charset="0"/>
              </a:rPr>
              <a:t> </a:t>
            </a:r>
            <a:br>
              <a:rPr lang="ru-RU" sz="2000" dirty="0">
                <a:solidFill>
                  <a:srgbClr val="001F5F"/>
                </a:solidFill>
                <a:latin typeface="Times New Roman" panose="02020603050405020304" pitchFamily="18" charset="0"/>
                <a:cs typeface="Times New Roman" panose="02020603050405020304" pitchFamily="18" charset="0"/>
              </a:rPr>
            </a:br>
            <a:r>
              <a:rPr lang="ru-RU" sz="2000"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Здійснюється</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аудіо</a:t>
            </a:r>
            <a:r>
              <a:rPr lang="ru-RU" sz="2000" b="1" dirty="0">
                <a:solidFill>
                  <a:srgbClr val="001F5F"/>
                </a:solidFill>
                <a:latin typeface="Times New Roman" panose="02020603050405020304" pitchFamily="18" charset="0"/>
                <a:cs typeface="Times New Roman" panose="02020603050405020304" pitchFamily="18" charset="0"/>
              </a:rPr>
              <a:t>- та </a:t>
            </a:r>
            <a:r>
              <a:rPr lang="ru-RU" sz="2000" b="1" dirty="0" err="1">
                <a:solidFill>
                  <a:srgbClr val="001F5F"/>
                </a:solidFill>
                <a:latin typeface="Times New Roman" panose="02020603050405020304" pitchFamily="18" charset="0"/>
                <a:cs typeface="Times New Roman" panose="02020603050405020304" pitchFamily="18" charset="0"/>
              </a:rPr>
              <a:t>відеофіксація</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захисту</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Запис</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оприлюднюється</a:t>
            </a:r>
            <a:r>
              <a:rPr lang="ru-RU" sz="2000" b="1" dirty="0">
                <a:solidFill>
                  <a:srgbClr val="001F5F"/>
                </a:solidFill>
                <a:latin typeface="Times New Roman" panose="02020603050405020304" pitchFamily="18" charset="0"/>
                <a:cs typeface="Times New Roman" panose="02020603050405020304" pitchFamily="18" charset="0"/>
              </a:rPr>
              <a:t> на веб-</a:t>
            </a:r>
            <a:r>
              <a:rPr lang="ru-RU" sz="2000" b="1" dirty="0" err="1">
                <a:solidFill>
                  <a:srgbClr val="001F5F"/>
                </a:solidFill>
                <a:latin typeface="Times New Roman" panose="02020603050405020304" pitchFamily="18" charset="0"/>
                <a:cs typeface="Times New Roman" panose="02020603050405020304" pitchFamily="18" charset="0"/>
              </a:rPr>
              <a:t>сайті</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Університету</a:t>
            </a:r>
            <a:r>
              <a:rPr lang="ru-RU" sz="2000" b="1" dirty="0">
                <a:solidFill>
                  <a:srgbClr val="001F5F"/>
                </a:solidFill>
                <a:latin typeface="Times New Roman" panose="02020603050405020304" pitchFamily="18" charset="0"/>
                <a:cs typeface="Times New Roman" panose="02020603050405020304" pitchFamily="18" charset="0"/>
              </a:rPr>
              <a:t> не </a:t>
            </a:r>
            <a:r>
              <a:rPr lang="ru-RU" sz="2000" b="1" dirty="0" err="1">
                <a:solidFill>
                  <a:srgbClr val="001F5F"/>
                </a:solidFill>
                <a:latin typeface="Times New Roman" panose="02020603050405020304" pitchFamily="18" charset="0"/>
                <a:cs typeface="Times New Roman" panose="02020603050405020304" pitchFamily="18" charset="0"/>
              </a:rPr>
              <a:t>пізніше</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наступного</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робочого</a:t>
            </a:r>
            <a:r>
              <a:rPr lang="ru-RU" sz="2000" b="1" dirty="0">
                <a:solidFill>
                  <a:srgbClr val="001F5F"/>
                </a:solidFill>
                <a:latin typeface="Times New Roman" panose="02020603050405020304" pitchFamily="18" charset="0"/>
                <a:cs typeface="Times New Roman" panose="02020603050405020304" pitchFamily="18" charset="0"/>
              </a:rPr>
              <a:t> дня та </a:t>
            </a:r>
            <a:r>
              <a:rPr lang="ru-RU" sz="2000" b="1" dirty="0" err="1">
                <a:solidFill>
                  <a:srgbClr val="001F5F"/>
                </a:solidFill>
                <a:latin typeface="Times New Roman" panose="02020603050405020304" pitchFamily="18" charset="0"/>
                <a:cs typeface="Times New Roman" panose="02020603050405020304" pitchFamily="18" charset="0"/>
              </a:rPr>
              <a:t>зберігається</a:t>
            </a:r>
            <a:r>
              <a:rPr lang="ru-RU" sz="2000" b="1" dirty="0">
                <a:solidFill>
                  <a:srgbClr val="001F5F"/>
                </a:solidFill>
                <a:latin typeface="Times New Roman" panose="02020603050405020304" pitchFamily="18" charset="0"/>
                <a:cs typeface="Times New Roman" panose="02020603050405020304" pitchFamily="18" charset="0"/>
              </a:rPr>
              <a:t> у </a:t>
            </a:r>
            <a:r>
              <a:rPr lang="ru-RU" sz="2000" b="1" dirty="0" err="1">
                <a:solidFill>
                  <a:srgbClr val="001F5F"/>
                </a:solidFill>
                <a:latin typeface="Times New Roman" panose="02020603050405020304" pitchFamily="18" charset="0"/>
                <a:cs typeface="Times New Roman" panose="02020603050405020304" pitchFamily="18" charset="0"/>
              </a:rPr>
              <a:t>відкритому</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доступі</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впродовж</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трьох</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місяців</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із</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дати</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набрання</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чинності</a:t>
            </a:r>
            <a:r>
              <a:rPr lang="ru-RU" sz="2000" b="1" dirty="0">
                <a:solidFill>
                  <a:srgbClr val="001F5F"/>
                </a:solidFill>
                <a:latin typeface="Times New Roman" panose="02020603050405020304" pitchFamily="18" charset="0"/>
                <a:cs typeface="Times New Roman" panose="02020603050405020304" pitchFamily="18" charset="0"/>
              </a:rPr>
              <a:t> наказу Ректора </a:t>
            </a:r>
            <a:r>
              <a:rPr lang="ru-RU" sz="2000" b="1" dirty="0" err="1">
                <a:solidFill>
                  <a:srgbClr val="001F5F"/>
                </a:solidFill>
                <a:latin typeface="Times New Roman" panose="02020603050405020304" pitchFamily="18" charset="0"/>
                <a:cs typeface="Times New Roman" panose="02020603050405020304" pitchFamily="18" charset="0"/>
              </a:rPr>
              <a:t>Університету</a:t>
            </a:r>
            <a:r>
              <a:rPr lang="ru-RU" sz="2000" b="1" dirty="0">
                <a:solidFill>
                  <a:srgbClr val="001F5F"/>
                </a:solidFill>
                <a:latin typeface="Times New Roman" panose="02020603050405020304" pitchFamily="18" charset="0"/>
                <a:cs typeface="Times New Roman" panose="02020603050405020304" pitchFamily="18" charset="0"/>
              </a:rPr>
              <a:t> про </a:t>
            </a:r>
            <a:r>
              <a:rPr lang="ru-RU" sz="2000" b="1" dirty="0" err="1">
                <a:solidFill>
                  <a:srgbClr val="001F5F"/>
                </a:solidFill>
                <a:latin typeface="Times New Roman" panose="02020603050405020304" pitchFamily="18" charset="0"/>
                <a:cs typeface="Times New Roman" panose="02020603050405020304" pitchFamily="18" charset="0"/>
              </a:rPr>
              <a:t>видачу</a:t>
            </a:r>
            <a:r>
              <a:rPr lang="ru-RU" sz="2000" b="1" dirty="0">
                <a:solidFill>
                  <a:srgbClr val="001F5F"/>
                </a:solidFill>
                <a:latin typeface="Times New Roman" panose="02020603050405020304" pitchFamily="18" charset="0"/>
                <a:cs typeface="Times New Roman" panose="02020603050405020304" pitchFamily="18" charset="0"/>
              </a:rPr>
              <a:t> диплома доктора </a:t>
            </a:r>
            <a:r>
              <a:rPr lang="ru-RU" sz="2000" b="1" dirty="0" err="1">
                <a:solidFill>
                  <a:srgbClr val="001F5F"/>
                </a:solidFill>
                <a:latin typeface="Times New Roman" panose="02020603050405020304" pitchFamily="18" charset="0"/>
                <a:cs typeface="Times New Roman" panose="02020603050405020304" pitchFamily="18" charset="0"/>
              </a:rPr>
              <a:t>філософії</a:t>
            </a:r>
            <a:r>
              <a:rPr lang="ru-RU" sz="2000" b="1" dirty="0">
                <a:solidFill>
                  <a:srgbClr val="001F5F"/>
                </a:solidFill>
                <a:latin typeface="Times New Roman" panose="02020603050405020304" pitchFamily="18" charset="0"/>
                <a:cs typeface="Times New Roman" panose="02020603050405020304" pitchFamily="18" charset="0"/>
              </a:rPr>
              <a:t> </a:t>
            </a:r>
            <a:br>
              <a:rPr lang="ru-RU" sz="2000" dirty="0">
                <a:solidFill>
                  <a:srgbClr val="001F5F"/>
                </a:solidFill>
                <a:latin typeface="Times New Roman" panose="02020603050405020304" pitchFamily="18" charset="0"/>
                <a:cs typeface="Times New Roman" panose="02020603050405020304" pitchFamily="18" charset="0"/>
              </a:rPr>
            </a:br>
            <a:r>
              <a:rPr lang="ru-RU" sz="2000"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Засідання</a:t>
            </a:r>
            <a:r>
              <a:rPr lang="ru-RU" sz="2000" b="1" dirty="0">
                <a:solidFill>
                  <a:srgbClr val="001F5F"/>
                </a:solidFill>
                <a:latin typeface="Times New Roman" panose="02020603050405020304" pitchFamily="18" charset="0"/>
                <a:cs typeface="Times New Roman" panose="02020603050405020304" pitchFamily="18" charset="0"/>
              </a:rPr>
              <a:t> проводиться головою Ради державною </a:t>
            </a:r>
            <a:r>
              <a:rPr lang="ru-RU" sz="2000" b="1" dirty="0" err="1">
                <a:solidFill>
                  <a:srgbClr val="001F5F"/>
                </a:solidFill>
                <a:latin typeface="Times New Roman" panose="02020603050405020304" pitchFamily="18" charset="0"/>
                <a:cs typeface="Times New Roman" panose="02020603050405020304" pitchFamily="18" charset="0"/>
              </a:rPr>
              <a:t>мовою</a:t>
            </a:r>
            <a:r>
              <a:rPr lang="ru-RU" sz="2000" b="1" dirty="0">
                <a:solidFill>
                  <a:srgbClr val="001F5F"/>
                </a:solidFill>
                <a:latin typeface="Times New Roman" panose="02020603050405020304" pitchFamily="18" charset="0"/>
                <a:cs typeface="Times New Roman" panose="02020603050405020304" pitchFamily="18" charset="0"/>
              </a:rPr>
              <a:t> з </a:t>
            </a:r>
            <a:r>
              <a:rPr lang="ru-RU" sz="2000" b="1" dirty="0" err="1">
                <a:solidFill>
                  <a:srgbClr val="001F5F"/>
                </a:solidFill>
                <a:latin typeface="Times New Roman" panose="02020603050405020304" pitchFamily="18" charset="0"/>
                <a:cs typeface="Times New Roman" panose="02020603050405020304" pitchFamily="18" charset="0"/>
              </a:rPr>
              <a:t>дотриманням</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процедури</a:t>
            </a:r>
            <a:r>
              <a:rPr lang="ru-RU" sz="2000" b="1" dirty="0">
                <a:solidFill>
                  <a:srgbClr val="001F5F"/>
                </a:solidFill>
                <a:latin typeface="Times New Roman" panose="02020603050405020304" pitchFamily="18" charset="0"/>
                <a:cs typeface="Times New Roman" panose="02020603050405020304" pitchFamily="18" charset="0"/>
              </a:rPr>
              <a:t>: </a:t>
            </a:r>
            <a:br>
              <a:rPr lang="ru-RU" sz="2000" dirty="0">
                <a:solidFill>
                  <a:srgbClr val="001F5F"/>
                </a:solidFill>
                <a:latin typeface="Times New Roman" panose="02020603050405020304" pitchFamily="18" charset="0"/>
                <a:cs typeface="Times New Roman" panose="02020603050405020304" pitchFamily="18" charset="0"/>
              </a:rPr>
            </a:br>
            <a:r>
              <a:rPr lang="ru-RU" sz="2000" dirty="0">
                <a:solidFill>
                  <a:srgbClr val="001F5F"/>
                </a:solidFill>
                <a:latin typeface="Times New Roman" panose="02020603050405020304" pitchFamily="18" charset="0"/>
                <a:cs typeface="Times New Roman" panose="02020603050405020304" pitchFamily="18" charset="0"/>
              </a:rPr>
              <a:t>–</a:t>
            </a:r>
            <a:r>
              <a:rPr lang="ru-RU" sz="2000" b="1" dirty="0">
                <a:solidFill>
                  <a:srgbClr val="001F5F"/>
                </a:solidFill>
                <a:latin typeface="Times New Roman" panose="02020603050405020304" pitchFamily="18" charset="0"/>
                <a:cs typeface="Times New Roman" panose="02020603050405020304" pitchFamily="18" charset="0"/>
              </a:rPr>
              <a:t>голова </a:t>
            </a:r>
            <a:r>
              <a:rPr lang="ru-RU" sz="2000" b="1" dirty="0" err="1">
                <a:solidFill>
                  <a:srgbClr val="001F5F"/>
                </a:solidFill>
                <a:latin typeface="Times New Roman" panose="02020603050405020304" pitchFamily="18" charset="0"/>
                <a:cs typeface="Times New Roman" panose="02020603050405020304" pitchFamily="18" charset="0"/>
              </a:rPr>
              <a:t>інформує</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присутніх</a:t>
            </a:r>
            <a:r>
              <a:rPr lang="ru-RU" sz="2000" b="1" dirty="0">
                <a:solidFill>
                  <a:srgbClr val="001F5F"/>
                </a:solidFill>
                <a:latin typeface="Times New Roman" panose="02020603050405020304" pitchFamily="18" charset="0"/>
                <a:cs typeface="Times New Roman" panose="02020603050405020304" pitchFamily="18" charset="0"/>
              </a:rPr>
              <a:t> про </a:t>
            </a:r>
            <a:r>
              <a:rPr lang="ru-RU" sz="2000" b="1" dirty="0" err="1">
                <a:solidFill>
                  <a:srgbClr val="001F5F"/>
                </a:solidFill>
                <a:latin typeface="Times New Roman" panose="02020603050405020304" pitchFamily="18" charset="0"/>
                <a:cs typeface="Times New Roman" panose="02020603050405020304" pitchFamily="18" charset="0"/>
              </a:rPr>
              <a:t>правомочність</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засідання</a:t>
            </a:r>
            <a:r>
              <a:rPr lang="ru-RU" sz="2000" b="1" dirty="0">
                <a:solidFill>
                  <a:srgbClr val="001F5F"/>
                </a:solidFill>
                <a:latin typeface="Times New Roman" panose="02020603050405020304" pitchFamily="18" charset="0"/>
                <a:cs typeface="Times New Roman" panose="02020603050405020304" pitchFamily="18" charset="0"/>
              </a:rPr>
              <a:t> та про </a:t>
            </a:r>
            <a:r>
              <a:rPr lang="ru-RU" sz="2000" b="1" dirty="0" err="1">
                <a:solidFill>
                  <a:srgbClr val="001F5F"/>
                </a:solidFill>
                <a:latin typeface="Times New Roman" panose="02020603050405020304" pitchFamily="18" charset="0"/>
                <a:cs typeface="Times New Roman" panose="02020603050405020304" pitchFamily="18" charset="0"/>
              </a:rPr>
              <a:t>подані</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здобувачем</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документи</a:t>
            </a:r>
            <a:r>
              <a:rPr lang="ru-RU" sz="2000" b="1" dirty="0">
                <a:solidFill>
                  <a:srgbClr val="001F5F"/>
                </a:solidFill>
                <a:latin typeface="Times New Roman" panose="02020603050405020304" pitchFamily="18" charset="0"/>
                <a:cs typeface="Times New Roman" panose="02020603050405020304" pitchFamily="18" charset="0"/>
              </a:rPr>
              <a:t>; </a:t>
            </a:r>
            <a:br>
              <a:rPr lang="ru-RU" sz="2000" dirty="0">
                <a:solidFill>
                  <a:srgbClr val="001F5F"/>
                </a:solidFill>
                <a:latin typeface="Times New Roman" panose="02020603050405020304" pitchFamily="18" charset="0"/>
                <a:cs typeface="Times New Roman" panose="02020603050405020304" pitchFamily="18" charset="0"/>
              </a:rPr>
            </a:br>
            <a:r>
              <a:rPr lang="ru-RU" sz="2000" dirty="0">
                <a:solidFill>
                  <a:srgbClr val="001F5F"/>
                </a:solidFill>
                <a:latin typeface="Times New Roman" panose="02020603050405020304" pitchFamily="18" charset="0"/>
                <a:cs typeface="Times New Roman" panose="02020603050405020304" pitchFamily="18" charset="0"/>
              </a:rPr>
              <a:t>–</a:t>
            </a:r>
            <a:r>
              <a:rPr lang="ru-RU" sz="2000" b="1" dirty="0" err="1">
                <a:solidFill>
                  <a:srgbClr val="001F5F"/>
                </a:solidFill>
                <a:latin typeface="Times New Roman" panose="02020603050405020304" pitchFamily="18" charset="0"/>
                <a:cs typeface="Times New Roman" panose="02020603050405020304" pitchFamily="18" charset="0"/>
              </a:rPr>
              <a:t>здобувач</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викладає</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основні</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положення</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дисертації</a:t>
            </a:r>
            <a:r>
              <a:rPr lang="ru-RU" sz="2000" b="1" dirty="0">
                <a:solidFill>
                  <a:srgbClr val="001F5F"/>
                </a:solidFill>
                <a:latin typeface="Times New Roman" panose="02020603050405020304" pitchFamily="18" charset="0"/>
                <a:cs typeface="Times New Roman" panose="02020603050405020304" pitchFamily="18" charset="0"/>
              </a:rPr>
              <a:t> та </a:t>
            </a:r>
            <a:r>
              <a:rPr lang="ru-RU" sz="2000" b="1" dirty="0" err="1">
                <a:solidFill>
                  <a:srgbClr val="001F5F"/>
                </a:solidFill>
                <a:latin typeface="Times New Roman" panose="02020603050405020304" pitchFamily="18" charset="0"/>
                <a:cs typeface="Times New Roman" panose="02020603050405020304" pitchFamily="18" charset="0"/>
              </a:rPr>
              <a:t>відповідає</a:t>
            </a:r>
            <a:r>
              <a:rPr lang="ru-RU" sz="2000" b="1" dirty="0">
                <a:solidFill>
                  <a:srgbClr val="001F5F"/>
                </a:solidFill>
                <a:latin typeface="Times New Roman" panose="02020603050405020304" pitchFamily="18" charset="0"/>
                <a:cs typeface="Times New Roman" panose="02020603050405020304" pitchFamily="18" charset="0"/>
              </a:rPr>
              <a:t> на </a:t>
            </a:r>
            <a:r>
              <a:rPr lang="ru-RU" sz="2000" b="1" dirty="0" err="1">
                <a:solidFill>
                  <a:srgbClr val="001F5F"/>
                </a:solidFill>
                <a:latin typeface="Times New Roman" panose="02020603050405020304" pitchFamily="18" charset="0"/>
                <a:cs typeface="Times New Roman" panose="02020603050405020304" pitchFamily="18" charset="0"/>
              </a:rPr>
              <a:t>запитання</a:t>
            </a:r>
            <a:r>
              <a:rPr lang="ru-RU" sz="2000" b="1" dirty="0">
                <a:solidFill>
                  <a:srgbClr val="001F5F"/>
                </a:solidFill>
                <a:latin typeface="Times New Roman" panose="02020603050405020304" pitchFamily="18" charset="0"/>
                <a:cs typeface="Times New Roman" panose="02020603050405020304" pitchFamily="18" charset="0"/>
              </a:rPr>
              <a:t>; </a:t>
            </a:r>
            <a:br>
              <a:rPr lang="ru-RU" sz="2000" dirty="0">
                <a:solidFill>
                  <a:srgbClr val="001F5F"/>
                </a:solidFill>
                <a:latin typeface="Times New Roman" panose="02020603050405020304" pitchFamily="18" charset="0"/>
                <a:cs typeface="Times New Roman" panose="02020603050405020304" pitchFamily="18" charset="0"/>
              </a:rPr>
            </a:br>
            <a:r>
              <a:rPr lang="ru-RU" sz="2000" dirty="0">
                <a:solidFill>
                  <a:srgbClr val="001F5F"/>
                </a:solidFill>
                <a:latin typeface="Times New Roman" panose="02020603050405020304" pitchFamily="18" charset="0"/>
                <a:cs typeface="Times New Roman" panose="02020603050405020304" pitchFamily="18" charset="0"/>
              </a:rPr>
              <a:t>–</a:t>
            </a:r>
            <a:r>
              <a:rPr lang="ru-RU" sz="2000" b="1" dirty="0" err="1">
                <a:solidFill>
                  <a:srgbClr val="001F5F"/>
                </a:solidFill>
                <a:latin typeface="Times New Roman" panose="02020603050405020304" pitchFamily="18" charset="0"/>
                <a:cs typeface="Times New Roman" panose="02020603050405020304" pitchFamily="18" charset="0"/>
              </a:rPr>
              <a:t>здобувач</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відповідає</a:t>
            </a:r>
            <a:r>
              <a:rPr lang="ru-RU" sz="2000" b="1" dirty="0">
                <a:solidFill>
                  <a:srgbClr val="001F5F"/>
                </a:solidFill>
                <a:latin typeface="Times New Roman" panose="02020603050405020304" pitchFamily="18" charset="0"/>
                <a:cs typeface="Times New Roman" panose="02020603050405020304" pitchFamily="18" charset="0"/>
              </a:rPr>
              <a:t> на </a:t>
            </a:r>
            <a:r>
              <a:rPr lang="ru-RU" sz="2000" b="1" dirty="0" err="1">
                <a:solidFill>
                  <a:srgbClr val="001F5F"/>
                </a:solidFill>
                <a:latin typeface="Times New Roman" panose="02020603050405020304" pitchFamily="18" charset="0"/>
                <a:cs typeface="Times New Roman" panose="02020603050405020304" pitchFamily="18" charset="0"/>
              </a:rPr>
              <a:t>зауваження</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які</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містяться</a:t>
            </a:r>
            <a:r>
              <a:rPr lang="ru-RU" sz="2000" b="1" dirty="0">
                <a:solidFill>
                  <a:srgbClr val="001F5F"/>
                </a:solidFill>
                <a:latin typeface="Times New Roman" panose="02020603050405020304" pitchFamily="18" charset="0"/>
                <a:cs typeface="Times New Roman" panose="02020603050405020304" pitchFamily="18" charset="0"/>
              </a:rPr>
              <a:t> у </a:t>
            </a:r>
            <a:r>
              <a:rPr lang="ru-RU" sz="2000" b="1" dirty="0" err="1">
                <a:solidFill>
                  <a:srgbClr val="001F5F"/>
                </a:solidFill>
                <a:latin typeface="Times New Roman" panose="02020603050405020304" pitchFamily="18" charset="0"/>
                <a:cs typeface="Times New Roman" panose="02020603050405020304" pitchFamily="18" charset="0"/>
              </a:rPr>
              <a:t>відгуках</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опонентів</a:t>
            </a:r>
            <a:r>
              <a:rPr lang="ru-RU" sz="2000" b="1" dirty="0">
                <a:solidFill>
                  <a:srgbClr val="001F5F"/>
                </a:solidFill>
                <a:latin typeface="Times New Roman" panose="02020603050405020304" pitchFamily="18" charset="0"/>
                <a:cs typeface="Times New Roman" panose="02020603050405020304" pitchFamily="18" charset="0"/>
              </a:rPr>
              <a:t> та </a:t>
            </a:r>
            <a:r>
              <a:rPr lang="ru-RU" sz="2000" b="1" dirty="0" err="1">
                <a:solidFill>
                  <a:srgbClr val="001F5F"/>
                </a:solidFill>
                <a:latin typeface="Times New Roman" panose="02020603050405020304" pitchFamily="18" charset="0"/>
                <a:cs typeface="Times New Roman" panose="02020603050405020304" pitchFamily="18" charset="0"/>
              </a:rPr>
              <a:t>зверненнях</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інших</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осіб</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що</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надійшли</a:t>
            </a:r>
            <a:r>
              <a:rPr lang="ru-RU" sz="2000" b="1" dirty="0">
                <a:solidFill>
                  <a:srgbClr val="001F5F"/>
                </a:solidFill>
                <a:latin typeface="Times New Roman" panose="02020603050405020304" pitchFamily="18" charset="0"/>
                <a:cs typeface="Times New Roman" panose="02020603050405020304" pitchFamily="18" charset="0"/>
              </a:rPr>
              <a:t> до </a:t>
            </a:r>
            <a:r>
              <a:rPr lang="ru-RU" sz="2000" b="1" dirty="0" err="1">
                <a:solidFill>
                  <a:srgbClr val="001F5F"/>
                </a:solidFill>
                <a:latin typeface="Times New Roman" panose="02020603050405020304" pitchFamily="18" charset="0"/>
                <a:cs typeface="Times New Roman" panose="02020603050405020304" pitchFamily="18" charset="0"/>
              </a:rPr>
              <a:t>Університету</a:t>
            </a:r>
            <a:r>
              <a:rPr lang="ru-RU" sz="2000" b="1" dirty="0">
                <a:solidFill>
                  <a:srgbClr val="001F5F"/>
                </a:solidFill>
                <a:latin typeface="Times New Roman" panose="02020603050405020304" pitchFamily="18" charset="0"/>
                <a:cs typeface="Times New Roman" panose="02020603050405020304" pitchFamily="18" charset="0"/>
              </a:rPr>
              <a:t> в </a:t>
            </a:r>
            <a:r>
              <a:rPr lang="ru-RU" sz="2000" b="1" dirty="0" err="1">
                <a:solidFill>
                  <a:srgbClr val="001F5F"/>
                </a:solidFill>
                <a:latin typeface="Times New Roman" panose="02020603050405020304" pitchFamily="18" charset="0"/>
                <a:cs typeface="Times New Roman" panose="02020603050405020304" pitchFamily="18" charset="0"/>
              </a:rPr>
              <a:t>письмовому</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вигляді</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зокрема</a:t>
            </a:r>
            <a:r>
              <a:rPr lang="ru-RU" sz="2000" b="1" dirty="0">
                <a:solidFill>
                  <a:srgbClr val="001F5F"/>
                </a:solidFill>
                <a:latin typeface="Times New Roman" panose="02020603050405020304" pitchFamily="18" charset="0"/>
                <a:cs typeface="Times New Roman" panose="02020603050405020304" pitchFamily="18" charset="0"/>
              </a:rPr>
              <a:t> й </a:t>
            </a:r>
            <a:r>
              <a:rPr lang="ru-RU" sz="2000" b="1" dirty="0" err="1">
                <a:solidFill>
                  <a:srgbClr val="001F5F"/>
                </a:solidFill>
                <a:latin typeface="Times New Roman" panose="02020603050405020304" pitchFamily="18" charset="0"/>
                <a:cs typeface="Times New Roman" panose="02020603050405020304" pitchFamily="18" charset="0"/>
              </a:rPr>
              <a:t>електронною</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поштою</a:t>
            </a:r>
            <a:r>
              <a:rPr lang="ru-RU" sz="2000" b="1" dirty="0">
                <a:solidFill>
                  <a:srgbClr val="001F5F"/>
                </a:solidFill>
                <a:latin typeface="Times New Roman" panose="02020603050405020304" pitchFamily="18" charset="0"/>
                <a:cs typeface="Times New Roman" panose="02020603050405020304" pitchFamily="18" charset="0"/>
              </a:rPr>
              <a:t>; </a:t>
            </a:r>
            <a:br>
              <a:rPr lang="ru-RU" sz="2000" dirty="0">
                <a:solidFill>
                  <a:srgbClr val="001F5F"/>
                </a:solidFill>
                <a:latin typeface="Times New Roman" panose="02020603050405020304" pitchFamily="18" charset="0"/>
                <a:cs typeface="Times New Roman" panose="02020603050405020304" pitchFamily="18" charset="0"/>
              </a:rPr>
            </a:br>
            <a:r>
              <a:rPr lang="ru-RU" sz="2000" dirty="0">
                <a:solidFill>
                  <a:srgbClr val="001F5F"/>
                </a:solidFill>
                <a:latin typeface="Times New Roman" panose="02020603050405020304" pitchFamily="18" charset="0"/>
                <a:cs typeface="Times New Roman" panose="02020603050405020304" pitchFamily="18" charset="0"/>
              </a:rPr>
              <a:t>–</a:t>
            </a:r>
            <a:r>
              <a:rPr lang="ru-RU" sz="2000" b="1" dirty="0" err="1">
                <a:solidFill>
                  <a:srgbClr val="001F5F"/>
                </a:solidFill>
                <a:latin typeface="Times New Roman" panose="02020603050405020304" pitchFamily="18" charset="0"/>
                <a:cs typeface="Times New Roman" panose="02020603050405020304" pitchFamily="18" charset="0"/>
              </a:rPr>
              <a:t>обговорюється</a:t>
            </a:r>
            <a:r>
              <a:rPr lang="ru-RU" sz="2000" b="1" dirty="0">
                <a:solidFill>
                  <a:srgbClr val="001F5F"/>
                </a:solidFill>
                <a:latin typeface="Times New Roman" panose="02020603050405020304" pitchFamily="18" charset="0"/>
                <a:cs typeface="Times New Roman" panose="02020603050405020304" pitchFamily="18" charset="0"/>
              </a:rPr>
              <a:t> проект </a:t>
            </a:r>
            <a:r>
              <a:rPr lang="ru-RU" sz="2000" b="1" dirty="0" err="1">
                <a:solidFill>
                  <a:srgbClr val="001F5F"/>
                </a:solidFill>
                <a:latin typeface="Times New Roman" panose="02020603050405020304" pitchFamily="18" charset="0"/>
                <a:cs typeface="Times New Roman" panose="02020603050405020304" pitchFamily="18" charset="0"/>
              </a:rPr>
              <a:t>рішення</a:t>
            </a:r>
            <a:r>
              <a:rPr lang="ru-RU" sz="2000" b="1" dirty="0">
                <a:solidFill>
                  <a:srgbClr val="001F5F"/>
                </a:solidFill>
                <a:latin typeface="Times New Roman" panose="02020603050405020304" pitchFamily="18" charset="0"/>
                <a:cs typeface="Times New Roman" panose="02020603050405020304" pitchFamily="18" charset="0"/>
              </a:rPr>
              <a:t> Ради </a:t>
            </a:r>
            <a:r>
              <a:rPr lang="ru-RU" sz="2000" b="1" dirty="0" err="1">
                <a:solidFill>
                  <a:srgbClr val="001F5F"/>
                </a:solidFill>
                <a:latin typeface="Times New Roman" panose="02020603050405020304" pitchFamily="18" charset="0"/>
                <a:cs typeface="Times New Roman" panose="02020603050405020304" pitchFamily="18" charset="0"/>
              </a:rPr>
              <a:t>щодо</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присудження</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ступеня</a:t>
            </a:r>
            <a:r>
              <a:rPr lang="ru-RU" sz="2000" b="1" dirty="0">
                <a:solidFill>
                  <a:srgbClr val="001F5F"/>
                </a:solidFill>
                <a:latin typeface="Times New Roman" panose="02020603050405020304" pitchFamily="18" charset="0"/>
                <a:cs typeface="Times New Roman" panose="02020603050405020304" pitchFamily="18" charset="0"/>
              </a:rPr>
              <a:t> доктора </a:t>
            </a:r>
            <a:r>
              <a:rPr lang="ru-RU" sz="2000" b="1" dirty="0" err="1">
                <a:solidFill>
                  <a:srgbClr val="001F5F"/>
                </a:solidFill>
                <a:latin typeface="Times New Roman" panose="02020603050405020304" pitchFamily="18" charset="0"/>
                <a:cs typeface="Times New Roman" panose="02020603050405020304" pitchFamily="18" charset="0"/>
              </a:rPr>
              <a:t>філософії</a:t>
            </a:r>
            <a:r>
              <a:rPr lang="ru-RU" sz="2000" b="1" dirty="0">
                <a:solidFill>
                  <a:srgbClr val="001F5F"/>
                </a:solidFill>
                <a:latin typeface="Times New Roman" panose="02020603050405020304" pitchFamily="18" charset="0"/>
                <a:cs typeface="Times New Roman" panose="02020603050405020304" pitchFamily="18" charset="0"/>
              </a:rPr>
              <a:t>; </a:t>
            </a:r>
            <a:br>
              <a:rPr lang="ru-RU" sz="2000" dirty="0">
                <a:solidFill>
                  <a:srgbClr val="001F5F"/>
                </a:solidFill>
                <a:latin typeface="Times New Roman" panose="02020603050405020304" pitchFamily="18" charset="0"/>
                <a:cs typeface="Times New Roman" panose="02020603050405020304" pitchFamily="18" charset="0"/>
              </a:rPr>
            </a:br>
            <a:r>
              <a:rPr lang="ru-RU" sz="2000" dirty="0">
                <a:solidFill>
                  <a:srgbClr val="001F5F"/>
                </a:solidFill>
                <a:latin typeface="Times New Roman" panose="02020603050405020304" pitchFamily="18" charset="0"/>
                <a:cs typeface="Times New Roman" panose="02020603050405020304" pitchFamily="18" charset="0"/>
              </a:rPr>
              <a:t>–</a:t>
            </a:r>
            <a:r>
              <a:rPr lang="ru-RU" sz="2000" b="1" dirty="0">
                <a:solidFill>
                  <a:srgbClr val="001F5F"/>
                </a:solidFill>
                <a:latin typeface="Times New Roman" panose="02020603050405020304" pitchFamily="18" charset="0"/>
                <a:cs typeface="Times New Roman" panose="02020603050405020304" pitchFamily="18" charset="0"/>
              </a:rPr>
              <a:t>проводиться </a:t>
            </a:r>
            <a:r>
              <a:rPr lang="ru-RU" sz="2000" b="1" dirty="0" err="1">
                <a:solidFill>
                  <a:srgbClr val="001F5F"/>
                </a:solidFill>
                <a:latin typeface="Times New Roman" panose="02020603050405020304" pitchFamily="18" charset="0"/>
                <a:cs typeface="Times New Roman" panose="02020603050405020304" pitchFamily="18" charset="0"/>
              </a:rPr>
              <a:t>таємне</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голосування</a:t>
            </a:r>
            <a:r>
              <a:rPr lang="ru-RU" sz="2000" b="1" dirty="0">
                <a:solidFill>
                  <a:srgbClr val="001F5F"/>
                </a:solidFill>
                <a:latin typeface="Times New Roman" panose="02020603050405020304" pitchFamily="18" charset="0"/>
                <a:cs typeface="Times New Roman" panose="02020603050405020304" pitchFamily="18" charset="0"/>
              </a:rPr>
              <a:t>; </a:t>
            </a:r>
            <a:br>
              <a:rPr lang="ru-RU" sz="2000" dirty="0">
                <a:solidFill>
                  <a:srgbClr val="001F5F"/>
                </a:solidFill>
                <a:latin typeface="Times New Roman" panose="02020603050405020304" pitchFamily="18" charset="0"/>
                <a:cs typeface="Times New Roman" panose="02020603050405020304" pitchFamily="18" charset="0"/>
              </a:rPr>
            </a:br>
            <a:r>
              <a:rPr lang="ru-RU" sz="2000" dirty="0">
                <a:solidFill>
                  <a:srgbClr val="001F5F"/>
                </a:solidFill>
                <a:latin typeface="Times New Roman" panose="02020603050405020304" pitchFamily="18" charset="0"/>
                <a:cs typeface="Times New Roman" panose="02020603050405020304" pitchFamily="18" charset="0"/>
              </a:rPr>
              <a:t>–</a:t>
            </a:r>
            <a:r>
              <a:rPr lang="ru-RU" sz="2000" b="1" dirty="0">
                <a:solidFill>
                  <a:srgbClr val="001F5F"/>
                </a:solidFill>
                <a:latin typeface="Times New Roman" panose="02020603050405020304" pitchFamily="18" charset="0"/>
                <a:cs typeface="Times New Roman" panose="02020603050405020304" pitchFamily="18" charset="0"/>
              </a:rPr>
              <a:t>голова </a:t>
            </a:r>
            <a:r>
              <a:rPr lang="ru-RU" sz="2000" b="1" dirty="0" err="1">
                <a:solidFill>
                  <a:srgbClr val="001F5F"/>
                </a:solidFill>
                <a:latin typeface="Times New Roman" panose="02020603050405020304" pitchFamily="18" charset="0"/>
                <a:cs typeface="Times New Roman" panose="02020603050405020304" pitchFamily="18" charset="0"/>
              </a:rPr>
              <a:t>оголошує</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результати</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голосування</a:t>
            </a:r>
            <a:r>
              <a:rPr lang="ru-RU" sz="2000" b="1" dirty="0">
                <a:solidFill>
                  <a:srgbClr val="001F5F"/>
                </a:solidFill>
                <a:latin typeface="Times New Roman" panose="02020603050405020304" pitchFamily="18" charset="0"/>
                <a:cs typeface="Times New Roman" panose="02020603050405020304" pitchFamily="18" charset="0"/>
              </a:rPr>
              <a:t> та </a:t>
            </a:r>
            <a:r>
              <a:rPr lang="ru-RU" sz="2000" b="1" dirty="0" err="1">
                <a:solidFill>
                  <a:srgbClr val="001F5F"/>
                </a:solidFill>
                <a:latin typeface="Times New Roman" panose="02020603050405020304" pitchFamily="18" charset="0"/>
                <a:cs typeface="Times New Roman" panose="02020603050405020304" pitchFamily="18" charset="0"/>
              </a:rPr>
              <a:t>рішення</a:t>
            </a:r>
            <a:r>
              <a:rPr lang="ru-RU" sz="2000" b="1" dirty="0">
                <a:solidFill>
                  <a:srgbClr val="001F5F"/>
                </a:solidFill>
                <a:latin typeface="Times New Roman" panose="02020603050405020304" pitchFamily="18" charset="0"/>
                <a:cs typeface="Times New Roman" panose="02020603050405020304" pitchFamily="18" charset="0"/>
              </a:rPr>
              <a:t> Ради </a:t>
            </a:r>
            <a:r>
              <a:rPr lang="ru-RU" sz="2000" b="1" dirty="0" err="1">
                <a:solidFill>
                  <a:srgbClr val="001F5F"/>
                </a:solidFill>
                <a:latin typeface="Times New Roman" panose="02020603050405020304" pitchFamily="18" charset="0"/>
                <a:cs typeface="Times New Roman" panose="02020603050405020304" pitchFamily="18" charset="0"/>
              </a:rPr>
              <a:t>щодо</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присудження</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наукового</a:t>
            </a:r>
            <a:r>
              <a:rPr lang="ru-RU" sz="2000" b="1" dirty="0">
                <a:solidFill>
                  <a:srgbClr val="001F5F"/>
                </a:solidFill>
                <a:latin typeface="Times New Roman" panose="02020603050405020304" pitchFamily="18" charset="0"/>
                <a:cs typeface="Times New Roman" panose="02020603050405020304" pitchFamily="18" charset="0"/>
              </a:rPr>
              <a:t> </a:t>
            </a:r>
            <a:r>
              <a:rPr lang="ru-RU" sz="2000" b="1" dirty="0" err="1">
                <a:solidFill>
                  <a:srgbClr val="001F5F"/>
                </a:solidFill>
                <a:latin typeface="Times New Roman" panose="02020603050405020304" pitchFamily="18" charset="0"/>
                <a:cs typeface="Times New Roman" panose="02020603050405020304" pitchFamily="18" charset="0"/>
              </a:rPr>
              <a:t>ступеня</a:t>
            </a:r>
            <a:r>
              <a:rPr lang="ru-RU" sz="2000" b="1" dirty="0">
                <a:solidFill>
                  <a:srgbClr val="001F5F"/>
                </a:solidFill>
                <a:latin typeface="Times New Roman" panose="02020603050405020304" pitchFamily="18" charset="0"/>
                <a:cs typeface="Times New Roman" panose="02020603050405020304" pitchFamily="18" charset="0"/>
              </a:rPr>
              <a:t> доктора </a:t>
            </a:r>
            <a:r>
              <a:rPr lang="ru-RU" sz="2000" b="1" dirty="0" err="1">
                <a:solidFill>
                  <a:srgbClr val="001F5F"/>
                </a:solidFill>
                <a:latin typeface="Times New Roman" panose="02020603050405020304" pitchFamily="18" charset="0"/>
                <a:cs typeface="Times New Roman" panose="02020603050405020304" pitchFamily="18" charset="0"/>
              </a:rPr>
              <a:t>філософії</a:t>
            </a:r>
            <a:r>
              <a:rPr lang="ru-RU" sz="2000" b="1" dirty="0">
                <a:solidFill>
                  <a:srgbClr val="001F5F"/>
                </a:solidFill>
                <a:latin typeface="Times New Roman" panose="02020603050405020304" pitchFamily="18" charset="0"/>
                <a:cs typeface="Times New Roman" panose="02020603050405020304" pitchFamily="18" charset="0"/>
              </a:rPr>
              <a:t>. </a:t>
            </a:r>
            <a:br>
              <a:rPr lang="ru-RU" sz="2000" dirty="0">
                <a:solidFill>
                  <a:srgbClr val="001F5F"/>
                </a:solidFill>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10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5962674"/>
          </a:xfrm>
        </p:spPr>
        <p:txBody>
          <a:bodyPr>
            <a:normAutofit fontScale="90000"/>
          </a:bodyPr>
          <a:lstStyle/>
          <a:p>
            <a:pPr algn="l"/>
            <a:br>
              <a:rPr lang="ru-RU" sz="1600" dirty="0">
                <a:solidFill>
                  <a:srgbClr val="000000"/>
                </a:solidFill>
                <a:latin typeface="Arial"/>
              </a:rPr>
            </a:br>
            <a:r>
              <a:rPr lang="ru-RU" sz="3600" dirty="0" err="1">
                <a:solidFill>
                  <a:srgbClr val="FF0000"/>
                </a:solidFill>
                <a:latin typeface="Arial"/>
              </a:rPr>
              <a:t>Присудження</a:t>
            </a:r>
            <a:r>
              <a:rPr lang="ru-RU" sz="3600" dirty="0">
                <a:solidFill>
                  <a:srgbClr val="FF0000"/>
                </a:solidFill>
                <a:latin typeface="Arial"/>
              </a:rPr>
              <a:t> </a:t>
            </a:r>
            <a:r>
              <a:rPr lang="ru-RU" sz="3600" dirty="0" err="1">
                <a:solidFill>
                  <a:srgbClr val="FF0000"/>
                </a:solidFill>
                <a:latin typeface="Arial"/>
              </a:rPr>
              <a:t>ступеня</a:t>
            </a:r>
            <a:r>
              <a:rPr lang="ru-RU" sz="3600" dirty="0">
                <a:solidFill>
                  <a:srgbClr val="FF0000"/>
                </a:solidFill>
                <a:latin typeface="Arial"/>
              </a:rPr>
              <a:t> доктора </a:t>
            </a:r>
            <a:r>
              <a:rPr lang="ru-RU" sz="3600" dirty="0" err="1">
                <a:solidFill>
                  <a:srgbClr val="FF0000"/>
                </a:solidFill>
                <a:latin typeface="Arial"/>
              </a:rPr>
              <a:t>філософії</a:t>
            </a:r>
            <a:r>
              <a:rPr lang="ru-RU" sz="3600" dirty="0">
                <a:solidFill>
                  <a:srgbClr val="FF0000"/>
                </a:solidFill>
                <a:latin typeface="Arial"/>
              </a:rPr>
              <a:t> </a:t>
            </a:r>
            <a:br>
              <a:rPr lang="ru-RU" sz="3600" dirty="0">
                <a:solidFill>
                  <a:srgbClr val="FF0000"/>
                </a:solidFill>
                <a:latin typeface="Arial"/>
              </a:rPr>
            </a:br>
            <a:r>
              <a:rPr lang="ru-RU" sz="2400" dirty="0">
                <a:solidFill>
                  <a:srgbClr val="001F5F"/>
                </a:solidFill>
              </a:rPr>
              <a:t>     </a:t>
            </a:r>
            <a:r>
              <a:rPr lang="ru-RU" sz="2400" b="1" dirty="0" err="1">
                <a:solidFill>
                  <a:srgbClr val="001F5F"/>
                </a:solidFill>
                <a:latin typeface="Arial"/>
              </a:rPr>
              <a:t>Документи</a:t>
            </a:r>
            <a:r>
              <a:rPr lang="ru-RU" sz="2400" b="1" dirty="0">
                <a:solidFill>
                  <a:srgbClr val="001F5F"/>
                </a:solidFill>
                <a:latin typeface="Arial"/>
              </a:rPr>
              <a:t> </a:t>
            </a:r>
            <a:r>
              <a:rPr lang="ru-RU" sz="2400" b="1" dirty="0" err="1">
                <a:solidFill>
                  <a:srgbClr val="001F5F"/>
                </a:solidFill>
                <a:latin typeface="Arial"/>
              </a:rPr>
              <a:t>здобувача</a:t>
            </a:r>
            <a:r>
              <a:rPr lang="ru-RU" sz="2400" b="1" dirty="0">
                <a:solidFill>
                  <a:srgbClr val="001F5F"/>
                </a:solidFill>
                <a:latin typeface="Arial"/>
              </a:rPr>
              <a:t>, </a:t>
            </a:r>
            <a:r>
              <a:rPr lang="ru-RU" sz="2400" b="1" dirty="0" err="1">
                <a:solidFill>
                  <a:srgbClr val="001F5F"/>
                </a:solidFill>
                <a:latin typeface="Arial"/>
              </a:rPr>
              <a:t>що</a:t>
            </a:r>
            <a:r>
              <a:rPr lang="ru-RU" sz="2400" b="1" dirty="0">
                <a:solidFill>
                  <a:srgbClr val="001F5F"/>
                </a:solidFill>
                <a:latin typeface="Arial"/>
              </a:rPr>
              <a:t> </a:t>
            </a:r>
            <a:r>
              <a:rPr lang="ru-RU" sz="2400" b="1" dirty="0" err="1">
                <a:solidFill>
                  <a:srgbClr val="001F5F"/>
                </a:solidFill>
                <a:latin typeface="Arial"/>
              </a:rPr>
              <a:t>стосуються</a:t>
            </a:r>
            <a:r>
              <a:rPr lang="ru-RU" sz="2400" b="1" dirty="0">
                <a:solidFill>
                  <a:srgbClr val="001F5F"/>
                </a:solidFill>
                <a:latin typeface="Arial"/>
              </a:rPr>
              <a:t> </a:t>
            </a:r>
            <a:r>
              <a:rPr lang="ru-RU" sz="2400" b="1" dirty="0" err="1">
                <a:solidFill>
                  <a:srgbClr val="001F5F"/>
                </a:solidFill>
                <a:latin typeface="Arial"/>
              </a:rPr>
              <a:t>розгляду</a:t>
            </a:r>
            <a:r>
              <a:rPr lang="ru-RU" sz="2400" b="1" dirty="0">
                <a:solidFill>
                  <a:srgbClr val="001F5F"/>
                </a:solidFill>
                <a:latin typeface="Arial"/>
              </a:rPr>
              <a:t> </a:t>
            </a:r>
            <a:r>
              <a:rPr lang="ru-RU" sz="2400" b="1" dirty="0" err="1">
                <a:solidFill>
                  <a:srgbClr val="001F5F"/>
                </a:solidFill>
                <a:latin typeface="Arial"/>
              </a:rPr>
              <a:t>дисертації</a:t>
            </a:r>
            <a:r>
              <a:rPr lang="ru-RU" sz="2400" b="1" dirty="0">
                <a:solidFill>
                  <a:srgbClr val="001F5F"/>
                </a:solidFill>
                <a:latin typeface="Arial"/>
              </a:rPr>
              <a:t> та </a:t>
            </a:r>
            <a:r>
              <a:rPr lang="ru-RU" sz="2400" b="1" dirty="0" err="1">
                <a:solidFill>
                  <a:srgbClr val="001F5F"/>
                </a:solidFill>
                <a:latin typeface="Arial"/>
              </a:rPr>
              <a:t>проведення</a:t>
            </a:r>
            <a:r>
              <a:rPr lang="ru-RU" sz="2400" b="1" dirty="0">
                <a:solidFill>
                  <a:srgbClr val="001F5F"/>
                </a:solidFill>
                <a:latin typeface="Arial"/>
              </a:rPr>
              <a:t> </a:t>
            </a:r>
            <a:r>
              <a:rPr lang="ru-RU" sz="2400" b="1" dirty="0" err="1">
                <a:solidFill>
                  <a:srgbClr val="001F5F"/>
                </a:solidFill>
                <a:latin typeface="Arial"/>
              </a:rPr>
              <a:t>її</a:t>
            </a:r>
            <a:r>
              <a:rPr lang="ru-RU" sz="2400" b="1" dirty="0">
                <a:solidFill>
                  <a:srgbClr val="001F5F"/>
                </a:solidFill>
                <a:latin typeface="Arial"/>
              </a:rPr>
              <a:t> </a:t>
            </a:r>
            <a:r>
              <a:rPr lang="ru-RU" sz="2400" b="1" dirty="0" err="1">
                <a:solidFill>
                  <a:srgbClr val="001F5F"/>
                </a:solidFill>
                <a:latin typeface="Arial"/>
              </a:rPr>
              <a:t>захисту</a:t>
            </a:r>
            <a:r>
              <a:rPr lang="ru-RU" sz="2400" b="1" dirty="0">
                <a:solidFill>
                  <a:srgbClr val="001F5F"/>
                </a:solidFill>
                <a:latin typeface="Arial"/>
              </a:rPr>
              <a:t> в </a:t>
            </a:r>
            <a:r>
              <a:rPr lang="ru-RU" sz="2400" b="1" dirty="0" err="1">
                <a:solidFill>
                  <a:srgbClr val="001F5F"/>
                </a:solidFill>
                <a:latin typeface="Arial"/>
              </a:rPr>
              <a:t>Раді</a:t>
            </a:r>
            <a:r>
              <a:rPr lang="ru-RU" sz="2400" b="1" dirty="0">
                <a:solidFill>
                  <a:srgbClr val="001F5F"/>
                </a:solidFill>
                <a:latin typeface="Arial"/>
              </a:rPr>
              <a:t>, </a:t>
            </a:r>
            <a:r>
              <a:rPr lang="ru-RU" sz="2400" b="1" dirty="0" err="1">
                <a:solidFill>
                  <a:srgbClr val="001F5F"/>
                </a:solidFill>
                <a:latin typeface="Arial"/>
              </a:rPr>
              <a:t>формуються</a:t>
            </a:r>
            <a:r>
              <a:rPr lang="ru-RU" sz="2400" b="1" dirty="0">
                <a:solidFill>
                  <a:srgbClr val="001F5F"/>
                </a:solidFill>
                <a:latin typeface="Arial"/>
              </a:rPr>
              <a:t> в </a:t>
            </a:r>
            <a:r>
              <a:rPr lang="ru-RU" sz="2400" b="1" dirty="0" err="1">
                <a:solidFill>
                  <a:srgbClr val="001F5F"/>
                </a:solidFill>
                <a:latin typeface="Arial"/>
              </a:rPr>
              <a:t>атестаційну</a:t>
            </a:r>
            <a:r>
              <a:rPr lang="ru-RU" sz="2400" b="1" dirty="0">
                <a:solidFill>
                  <a:srgbClr val="001F5F"/>
                </a:solidFill>
                <a:latin typeface="Arial"/>
              </a:rPr>
              <a:t> справу </a:t>
            </a:r>
            <a:r>
              <a:rPr lang="ru-RU" sz="2400" b="1" dirty="0" err="1">
                <a:solidFill>
                  <a:srgbClr val="001F5F"/>
                </a:solidFill>
                <a:latin typeface="Arial"/>
              </a:rPr>
              <a:t>здобувача</a:t>
            </a:r>
            <a:r>
              <a:rPr lang="ru-RU" sz="2400" b="1" dirty="0">
                <a:solidFill>
                  <a:srgbClr val="001F5F"/>
                </a:solidFill>
                <a:latin typeface="Arial"/>
              </a:rPr>
              <a:t> та </a:t>
            </a:r>
            <a:r>
              <a:rPr lang="ru-RU" sz="2400" b="1" dirty="0" err="1">
                <a:solidFill>
                  <a:srgbClr val="001F5F"/>
                </a:solidFill>
                <a:latin typeface="Arial"/>
              </a:rPr>
              <a:t>надсилаються</a:t>
            </a:r>
            <a:r>
              <a:rPr lang="ru-RU" sz="2400" b="1" dirty="0">
                <a:solidFill>
                  <a:srgbClr val="001F5F"/>
                </a:solidFill>
                <a:latin typeface="Arial"/>
              </a:rPr>
              <a:t> до МОН </a:t>
            </a:r>
            <a:r>
              <a:rPr lang="ru-RU" sz="2400" b="1" dirty="0" err="1">
                <a:solidFill>
                  <a:srgbClr val="001F5F"/>
                </a:solidFill>
                <a:latin typeface="Arial"/>
              </a:rPr>
              <a:t>України</a:t>
            </a:r>
            <a:r>
              <a:rPr lang="ru-RU" sz="2400" b="1" dirty="0">
                <a:solidFill>
                  <a:srgbClr val="001F5F"/>
                </a:solidFill>
                <a:latin typeface="Arial"/>
              </a:rPr>
              <a:t> </a:t>
            </a:r>
            <a:r>
              <a:rPr lang="ru-RU" sz="2400" b="1" dirty="0" err="1">
                <a:solidFill>
                  <a:srgbClr val="001F5F"/>
                </a:solidFill>
                <a:latin typeface="Arial"/>
              </a:rPr>
              <a:t>протягом</a:t>
            </a:r>
            <a:r>
              <a:rPr lang="ru-RU" sz="2400" b="1" dirty="0">
                <a:solidFill>
                  <a:srgbClr val="001F5F"/>
                </a:solidFill>
                <a:latin typeface="Arial"/>
              </a:rPr>
              <a:t> </a:t>
            </a:r>
            <a:r>
              <a:rPr lang="ru-RU" sz="2400" b="1" dirty="0" err="1">
                <a:solidFill>
                  <a:srgbClr val="001F5F"/>
                </a:solidFill>
                <a:latin typeface="Arial"/>
              </a:rPr>
              <a:t>місяця</a:t>
            </a:r>
            <a:r>
              <a:rPr lang="ru-RU" sz="2400" b="1" dirty="0">
                <a:solidFill>
                  <a:srgbClr val="001F5F"/>
                </a:solidFill>
                <a:latin typeface="Arial"/>
              </a:rPr>
              <a:t> </a:t>
            </a:r>
            <a:r>
              <a:rPr lang="ru-RU" sz="2400" b="1" dirty="0" err="1">
                <a:solidFill>
                  <a:srgbClr val="001F5F"/>
                </a:solidFill>
                <a:latin typeface="Arial"/>
              </a:rPr>
              <a:t>від</a:t>
            </a:r>
            <a:r>
              <a:rPr lang="ru-RU" sz="2400" b="1" dirty="0">
                <a:solidFill>
                  <a:srgbClr val="001F5F"/>
                </a:solidFill>
                <a:latin typeface="Arial"/>
              </a:rPr>
              <a:t> </a:t>
            </a:r>
            <a:r>
              <a:rPr lang="ru-RU" sz="2400" b="1" dirty="0" err="1">
                <a:solidFill>
                  <a:srgbClr val="001F5F"/>
                </a:solidFill>
                <a:latin typeface="Arial"/>
              </a:rPr>
              <a:t>дати</a:t>
            </a:r>
            <a:r>
              <a:rPr lang="ru-RU" sz="2400" b="1" dirty="0">
                <a:solidFill>
                  <a:srgbClr val="001F5F"/>
                </a:solidFill>
                <a:latin typeface="Arial"/>
              </a:rPr>
              <a:t> </a:t>
            </a:r>
            <a:r>
              <a:rPr lang="ru-RU" sz="2400" b="1" dirty="0" err="1">
                <a:solidFill>
                  <a:srgbClr val="001F5F"/>
                </a:solidFill>
                <a:latin typeface="Arial"/>
              </a:rPr>
              <a:t>захисту</a:t>
            </a:r>
            <a:r>
              <a:rPr lang="ru-RU" sz="2400" b="1" dirty="0">
                <a:solidFill>
                  <a:srgbClr val="001F5F"/>
                </a:solidFill>
                <a:latin typeface="Arial"/>
              </a:rPr>
              <a:t> </a:t>
            </a:r>
            <a:br>
              <a:rPr lang="ru-RU" sz="2400" dirty="0">
                <a:solidFill>
                  <a:srgbClr val="001F5F"/>
                </a:solidFill>
                <a:latin typeface="Arial"/>
              </a:rPr>
            </a:br>
            <a:r>
              <a:rPr lang="ru-RU" sz="2400" dirty="0">
                <a:solidFill>
                  <a:srgbClr val="001F5F"/>
                </a:solidFill>
              </a:rPr>
              <a:t>      </a:t>
            </a:r>
            <a:r>
              <a:rPr lang="ru-RU" sz="2400" b="1" dirty="0">
                <a:solidFill>
                  <a:srgbClr val="001F5F"/>
                </a:solidFill>
                <a:latin typeface="Arial"/>
              </a:rPr>
              <a:t>Наказ МОН </a:t>
            </a:r>
            <a:r>
              <a:rPr lang="ru-RU" sz="2400" b="1" dirty="0" err="1">
                <a:solidFill>
                  <a:srgbClr val="001F5F"/>
                </a:solidFill>
                <a:latin typeface="Arial"/>
              </a:rPr>
              <a:t>України</a:t>
            </a:r>
            <a:r>
              <a:rPr lang="ru-RU" sz="2400" b="1" dirty="0">
                <a:solidFill>
                  <a:srgbClr val="001F5F"/>
                </a:solidFill>
                <a:latin typeface="Arial"/>
              </a:rPr>
              <a:t> про </a:t>
            </a:r>
            <a:r>
              <a:rPr lang="ru-RU" sz="2400" b="1" dirty="0" err="1">
                <a:solidFill>
                  <a:srgbClr val="001F5F"/>
                </a:solidFill>
                <a:latin typeface="Arial"/>
              </a:rPr>
              <a:t>затвердження</a:t>
            </a:r>
            <a:r>
              <a:rPr lang="ru-RU" sz="2400" b="1" dirty="0">
                <a:solidFill>
                  <a:srgbClr val="001F5F"/>
                </a:solidFill>
                <a:latin typeface="Arial"/>
              </a:rPr>
              <a:t> </a:t>
            </a:r>
            <a:r>
              <a:rPr lang="ru-RU" sz="2400" b="1" dirty="0" err="1">
                <a:solidFill>
                  <a:srgbClr val="001F5F"/>
                </a:solidFill>
                <a:latin typeface="Arial"/>
              </a:rPr>
              <a:t>рішення</a:t>
            </a:r>
            <a:r>
              <a:rPr lang="ru-RU" sz="2400" b="1" dirty="0">
                <a:solidFill>
                  <a:srgbClr val="001F5F"/>
                </a:solidFill>
                <a:latin typeface="Arial"/>
              </a:rPr>
              <a:t> Ради на </a:t>
            </a:r>
            <a:r>
              <a:rPr lang="ru-RU" sz="2400" b="1" dirty="0" err="1">
                <a:solidFill>
                  <a:srgbClr val="001F5F"/>
                </a:solidFill>
                <a:latin typeface="Arial"/>
              </a:rPr>
              <a:t>підставі</a:t>
            </a:r>
            <a:r>
              <a:rPr lang="ru-RU" sz="2400" b="1" dirty="0">
                <a:solidFill>
                  <a:srgbClr val="001F5F"/>
                </a:solidFill>
                <a:latin typeface="Arial"/>
              </a:rPr>
              <a:t> </a:t>
            </a:r>
            <a:r>
              <a:rPr lang="ru-RU" sz="2400" b="1" dirty="0" err="1">
                <a:solidFill>
                  <a:srgbClr val="001F5F"/>
                </a:solidFill>
                <a:latin typeface="Arial"/>
              </a:rPr>
              <a:t>рішення</a:t>
            </a:r>
            <a:r>
              <a:rPr lang="ru-RU" sz="2400" b="1" dirty="0">
                <a:solidFill>
                  <a:srgbClr val="001F5F"/>
                </a:solidFill>
                <a:latin typeface="Arial"/>
              </a:rPr>
              <a:t> </a:t>
            </a:r>
            <a:r>
              <a:rPr lang="ru-RU" sz="2400" b="1" dirty="0" err="1">
                <a:solidFill>
                  <a:srgbClr val="001F5F"/>
                </a:solidFill>
                <a:latin typeface="Arial"/>
              </a:rPr>
              <a:t>Атестаційної</a:t>
            </a:r>
            <a:r>
              <a:rPr lang="ru-RU" sz="2400" b="1" dirty="0">
                <a:solidFill>
                  <a:srgbClr val="001F5F"/>
                </a:solidFill>
                <a:latin typeface="Arial"/>
              </a:rPr>
              <a:t> </a:t>
            </a:r>
            <a:r>
              <a:rPr lang="ru-RU" sz="2400" b="1" dirty="0" err="1">
                <a:solidFill>
                  <a:srgbClr val="001F5F"/>
                </a:solidFill>
                <a:latin typeface="Arial"/>
              </a:rPr>
              <a:t>колегії</a:t>
            </a:r>
            <a:r>
              <a:rPr lang="ru-RU" sz="2400" b="1" dirty="0">
                <a:solidFill>
                  <a:srgbClr val="001F5F"/>
                </a:solidFill>
                <a:latin typeface="Arial"/>
              </a:rPr>
              <a:t> МОН </a:t>
            </a:r>
            <a:r>
              <a:rPr lang="ru-RU" sz="2400" b="1" dirty="0" err="1">
                <a:solidFill>
                  <a:srgbClr val="001F5F"/>
                </a:solidFill>
                <a:latin typeface="Arial"/>
              </a:rPr>
              <a:t>України</a:t>
            </a:r>
            <a:r>
              <a:rPr lang="ru-RU" sz="2400" b="1" dirty="0">
                <a:solidFill>
                  <a:srgbClr val="001F5F"/>
                </a:solidFill>
                <a:latin typeface="Arial"/>
              </a:rPr>
              <a:t> </a:t>
            </a:r>
            <a:r>
              <a:rPr lang="ru-RU" sz="2400" b="1" dirty="0" err="1">
                <a:solidFill>
                  <a:srgbClr val="001F5F"/>
                </a:solidFill>
                <a:latin typeface="Arial"/>
              </a:rPr>
              <a:t>розміщується</a:t>
            </a:r>
            <a:r>
              <a:rPr lang="ru-RU" sz="2400" b="1" dirty="0">
                <a:solidFill>
                  <a:srgbClr val="001F5F"/>
                </a:solidFill>
                <a:latin typeface="Arial"/>
              </a:rPr>
              <a:t> на </a:t>
            </a:r>
            <a:r>
              <a:rPr lang="ru-RU" sz="2400" b="1" dirty="0" err="1">
                <a:solidFill>
                  <a:srgbClr val="001F5F"/>
                </a:solidFill>
                <a:latin typeface="Arial"/>
              </a:rPr>
              <a:t>офіційному</a:t>
            </a:r>
            <a:r>
              <a:rPr lang="ru-RU" sz="2400" b="1" dirty="0">
                <a:solidFill>
                  <a:srgbClr val="001F5F"/>
                </a:solidFill>
                <a:latin typeface="Arial"/>
              </a:rPr>
              <a:t> веб-</a:t>
            </a:r>
            <a:r>
              <a:rPr lang="ru-RU" sz="2400" b="1" dirty="0" err="1">
                <a:solidFill>
                  <a:srgbClr val="001F5F"/>
                </a:solidFill>
                <a:latin typeface="Arial"/>
              </a:rPr>
              <a:t>сайті</a:t>
            </a:r>
            <a:r>
              <a:rPr lang="ru-RU" sz="2400" b="1" dirty="0">
                <a:solidFill>
                  <a:srgbClr val="001F5F"/>
                </a:solidFill>
                <a:latin typeface="Arial"/>
              </a:rPr>
              <a:t> МОН </a:t>
            </a:r>
            <a:r>
              <a:rPr lang="ru-RU" sz="2400" b="1" dirty="0" err="1">
                <a:solidFill>
                  <a:srgbClr val="001F5F"/>
                </a:solidFill>
                <a:latin typeface="Arial"/>
              </a:rPr>
              <a:t>України</a:t>
            </a:r>
            <a:r>
              <a:rPr lang="ru-RU" sz="2400" b="1" dirty="0">
                <a:solidFill>
                  <a:srgbClr val="001F5F"/>
                </a:solidFill>
                <a:latin typeface="Arial"/>
              </a:rPr>
              <a:t> </a:t>
            </a:r>
            <a:br>
              <a:rPr lang="ru-RU" sz="2400" dirty="0">
                <a:solidFill>
                  <a:srgbClr val="001F5F"/>
                </a:solidFill>
                <a:latin typeface="Arial"/>
              </a:rPr>
            </a:br>
            <a:r>
              <a:rPr lang="ru-RU" sz="2400" dirty="0">
                <a:solidFill>
                  <a:srgbClr val="001F5F"/>
                </a:solidFill>
              </a:rPr>
              <a:t>      </a:t>
            </a:r>
            <a:r>
              <a:rPr lang="ru-RU" sz="2400" b="1" dirty="0" err="1">
                <a:solidFill>
                  <a:srgbClr val="001F5F"/>
                </a:solidFill>
                <a:latin typeface="Arial"/>
              </a:rPr>
              <a:t>Вчена</a:t>
            </a:r>
            <a:r>
              <a:rPr lang="ru-RU" sz="2400" b="1" dirty="0">
                <a:solidFill>
                  <a:srgbClr val="001F5F"/>
                </a:solidFill>
                <a:latin typeface="Arial"/>
              </a:rPr>
              <a:t> рада </a:t>
            </a:r>
            <a:r>
              <a:rPr lang="ru-RU" sz="2400" b="1" dirty="0" err="1">
                <a:solidFill>
                  <a:srgbClr val="001F5F"/>
                </a:solidFill>
                <a:latin typeface="Arial"/>
              </a:rPr>
              <a:t>Університету</a:t>
            </a:r>
            <a:r>
              <a:rPr lang="ru-RU" sz="2400" b="1" dirty="0">
                <a:solidFill>
                  <a:srgbClr val="001F5F"/>
                </a:solidFill>
                <a:latin typeface="Arial"/>
              </a:rPr>
              <a:t> </a:t>
            </a:r>
            <a:r>
              <a:rPr lang="ru-RU" sz="2400" b="1" dirty="0" err="1">
                <a:solidFill>
                  <a:srgbClr val="001F5F"/>
                </a:solidFill>
                <a:latin typeface="Arial"/>
              </a:rPr>
              <a:t>приймає</a:t>
            </a:r>
            <a:r>
              <a:rPr lang="ru-RU" sz="2400" b="1" dirty="0">
                <a:solidFill>
                  <a:srgbClr val="001F5F"/>
                </a:solidFill>
                <a:latin typeface="Arial"/>
              </a:rPr>
              <a:t> </a:t>
            </a:r>
            <a:r>
              <a:rPr lang="ru-RU" sz="2400" b="1" dirty="0" err="1">
                <a:solidFill>
                  <a:srgbClr val="001F5F"/>
                </a:solidFill>
                <a:latin typeface="Arial"/>
              </a:rPr>
              <a:t>рішення</a:t>
            </a:r>
            <a:r>
              <a:rPr lang="ru-RU" sz="2400" b="1" dirty="0">
                <a:solidFill>
                  <a:srgbClr val="001F5F"/>
                </a:solidFill>
                <a:latin typeface="Arial"/>
              </a:rPr>
              <a:t> про </a:t>
            </a:r>
            <a:r>
              <a:rPr lang="ru-RU" sz="2400" b="1" dirty="0" err="1">
                <a:solidFill>
                  <a:srgbClr val="001F5F"/>
                </a:solidFill>
                <a:latin typeface="Arial"/>
              </a:rPr>
              <a:t>видачу</a:t>
            </a:r>
            <a:r>
              <a:rPr lang="ru-RU" sz="2400" b="1" dirty="0">
                <a:solidFill>
                  <a:srgbClr val="001F5F"/>
                </a:solidFill>
                <a:latin typeface="Arial"/>
              </a:rPr>
              <a:t> диплома доктора </a:t>
            </a:r>
            <a:r>
              <a:rPr lang="ru-RU" sz="2400" b="1" dirty="0" err="1">
                <a:solidFill>
                  <a:srgbClr val="001F5F"/>
                </a:solidFill>
                <a:latin typeface="Arial"/>
              </a:rPr>
              <a:t>філософії</a:t>
            </a:r>
            <a:r>
              <a:rPr lang="ru-RU" sz="2400" b="1" dirty="0">
                <a:solidFill>
                  <a:srgbClr val="001F5F"/>
                </a:solidFill>
                <a:latin typeface="Arial"/>
              </a:rPr>
              <a:t>, яке </a:t>
            </a:r>
            <a:r>
              <a:rPr lang="ru-RU" sz="2400" b="1" dirty="0" err="1">
                <a:solidFill>
                  <a:srgbClr val="001F5F"/>
                </a:solidFill>
                <a:latin typeface="Arial"/>
              </a:rPr>
              <a:t>затверджується</a:t>
            </a:r>
            <a:r>
              <a:rPr lang="ru-RU" sz="2400" b="1" dirty="0">
                <a:solidFill>
                  <a:srgbClr val="001F5F"/>
                </a:solidFill>
                <a:latin typeface="Arial"/>
              </a:rPr>
              <a:t> наказом Ректора </a:t>
            </a:r>
            <a:r>
              <a:rPr lang="ru-RU" sz="2400" b="1" dirty="0" err="1">
                <a:solidFill>
                  <a:srgbClr val="001F5F"/>
                </a:solidFill>
                <a:latin typeface="Arial"/>
              </a:rPr>
              <a:t>Університету</a:t>
            </a:r>
            <a:r>
              <a:rPr lang="ru-RU" sz="2400" b="1" dirty="0">
                <a:solidFill>
                  <a:srgbClr val="001F5F"/>
                </a:solidFill>
                <a:latin typeface="Arial"/>
              </a:rPr>
              <a:t> та </a:t>
            </a:r>
            <a:r>
              <a:rPr lang="ru-RU" sz="2400" b="1" dirty="0" err="1">
                <a:solidFill>
                  <a:srgbClr val="001F5F"/>
                </a:solidFill>
                <a:latin typeface="Arial"/>
              </a:rPr>
              <a:t>оприлюднюється</a:t>
            </a:r>
            <a:r>
              <a:rPr lang="ru-RU" sz="2400" b="1" dirty="0">
                <a:solidFill>
                  <a:srgbClr val="001F5F"/>
                </a:solidFill>
                <a:latin typeface="Arial"/>
              </a:rPr>
              <a:t> на </a:t>
            </a:r>
            <a:r>
              <a:rPr lang="ru-RU" sz="2400" b="1" dirty="0" err="1">
                <a:solidFill>
                  <a:srgbClr val="001F5F"/>
                </a:solidFill>
                <a:latin typeface="Arial"/>
              </a:rPr>
              <a:t>офіційному</a:t>
            </a:r>
            <a:r>
              <a:rPr lang="ru-RU" sz="2400" b="1" dirty="0">
                <a:solidFill>
                  <a:srgbClr val="001F5F"/>
                </a:solidFill>
                <a:latin typeface="Arial"/>
              </a:rPr>
              <a:t> веб-</a:t>
            </a:r>
            <a:r>
              <a:rPr lang="ru-RU" sz="2400" b="1" dirty="0" err="1">
                <a:solidFill>
                  <a:srgbClr val="001F5F"/>
                </a:solidFill>
                <a:latin typeface="Arial"/>
              </a:rPr>
              <a:t>сайті</a:t>
            </a:r>
            <a:r>
              <a:rPr lang="ru-RU" sz="2400" b="1" dirty="0">
                <a:solidFill>
                  <a:srgbClr val="001F5F"/>
                </a:solidFill>
                <a:latin typeface="Arial"/>
              </a:rPr>
              <a:t> </a:t>
            </a:r>
            <a:r>
              <a:rPr lang="ru-RU" sz="2400" b="1" dirty="0" err="1">
                <a:solidFill>
                  <a:srgbClr val="001F5F"/>
                </a:solidFill>
                <a:latin typeface="Arial"/>
              </a:rPr>
              <a:t>Університету</a:t>
            </a:r>
            <a:r>
              <a:rPr lang="ru-RU" sz="2400" b="1" dirty="0">
                <a:solidFill>
                  <a:srgbClr val="001F5F"/>
                </a:solidFill>
                <a:latin typeface="Arial"/>
              </a:rPr>
              <a:t> </a:t>
            </a:r>
            <a:br>
              <a:rPr lang="ru-RU" sz="2400" dirty="0">
                <a:solidFill>
                  <a:srgbClr val="001F5F"/>
                </a:solidFill>
                <a:latin typeface="Arial"/>
              </a:rPr>
            </a:br>
            <a:r>
              <a:rPr lang="ru-RU" sz="2400" dirty="0">
                <a:solidFill>
                  <a:srgbClr val="001F5F"/>
                </a:solidFill>
              </a:rPr>
              <a:t>     </a:t>
            </a:r>
            <a:r>
              <a:rPr lang="ru-RU" sz="2400" b="1" dirty="0">
                <a:solidFill>
                  <a:srgbClr val="001F5F"/>
                </a:solidFill>
                <a:latin typeface="Arial"/>
              </a:rPr>
              <a:t>Диплом доктора </a:t>
            </a:r>
            <a:r>
              <a:rPr lang="ru-RU" sz="2400" b="1" dirty="0" err="1">
                <a:solidFill>
                  <a:srgbClr val="001F5F"/>
                </a:solidFill>
                <a:latin typeface="Arial"/>
              </a:rPr>
              <a:t>філософії</a:t>
            </a:r>
            <a:r>
              <a:rPr lang="ru-RU" sz="2400" b="1" dirty="0">
                <a:solidFill>
                  <a:srgbClr val="001F5F"/>
                </a:solidFill>
                <a:latin typeface="Arial"/>
              </a:rPr>
              <a:t> </a:t>
            </a:r>
            <a:r>
              <a:rPr lang="ru-RU" sz="2400" b="1" dirty="0" err="1">
                <a:solidFill>
                  <a:srgbClr val="001F5F"/>
                </a:solidFill>
                <a:latin typeface="Arial"/>
              </a:rPr>
              <a:t>відповідного</a:t>
            </a:r>
            <a:r>
              <a:rPr lang="ru-RU" sz="2400" b="1" dirty="0">
                <a:solidFill>
                  <a:srgbClr val="001F5F"/>
                </a:solidFill>
                <a:latin typeface="Arial"/>
              </a:rPr>
              <a:t> </a:t>
            </a:r>
            <a:r>
              <a:rPr lang="ru-RU" sz="2400" b="1" dirty="0" err="1">
                <a:solidFill>
                  <a:srgbClr val="001F5F"/>
                </a:solidFill>
                <a:latin typeface="Arial"/>
              </a:rPr>
              <a:t>зразка</a:t>
            </a:r>
            <a:r>
              <a:rPr lang="ru-RU" sz="2400" b="1" dirty="0">
                <a:solidFill>
                  <a:srgbClr val="001F5F"/>
                </a:solidFill>
                <a:latin typeface="Arial"/>
              </a:rPr>
              <a:t> </a:t>
            </a:r>
            <a:r>
              <a:rPr lang="ru-RU" sz="2400" b="1" dirty="0" err="1">
                <a:solidFill>
                  <a:srgbClr val="001F5F"/>
                </a:solidFill>
                <a:latin typeface="Arial"/>
              </a:rPr>
              <a:t>видається</a:t>
            </a:r>
            <a:r>
              <a:rPr lang="ru-RU" sz="2400" b="1" dirty="0">
                <a:solidFill>
                  <a:srgbClr val="001F5F"/>
                </a:solidFill>
                <a:latin typeface="Arial"/>
              </a:rPr>
              <a:t> </a:t>
            </a:r>
            <a:r>
              <a:rPr lang="ru-RU" sz="2400" b="1" dirty="0" err="1">
                <a:solidFill>
                  <a:srgbClr val="001F5F"/>
                </a:solidFill>
                <a:latin typeface="Arial"/>
              </a:rPr>
              <a:t>Університетом</a:t>
            </a:r>
            <a:r>
              <a:rPr lang="ru-RU" sz="2400" b="1" dirty="0">
                <a:solidFill>
                  <a:srgbClr val="001F5F"/>
                </a:solidFill>
                <a:latin typeface="Arial"/>
              </a:rPr>
              <a:t> </a:t>
            </a:r>
            <a:br>
              <a:rPr lang="ru-RU" sz="2400" dirty="0">
                <a:solidFill>
                  <a:srgbClr val="001F5F"/>
                </a:solidFill>
                <a:latin typeface="Arial"/>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816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rPr>
              <a:t>ДЯКУЮ ЗА УВАГУ</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54" y="1772816"/>
            <a:ext cx="750411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46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12"/>
            <a:ext cx="9144000" cy="68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83568" y="332656"/>
            <a:ext cx="8003232" cy="5112568"/>
          </a:xfrm>
        </p:spPr>
        <p:txBody>
          <a:bodyPr>
            <a:noAutofit/>
          </a:bodyPr>
          <a:lstStyle/>
          <a:p>
            <a:pPr indent="450215" algn="l">
              <a:spcAft>
                <a:spcPts val="0"/>
              </a:spcAft>
            </a:pPr>
            <a:br>
              <a:rPr lang="ru-RU" sz="4000" dirty="0">
                <a:latin typeface="Times New Roman"/>
                <a:ea typeface="Calibri"/>
              </a:rPr>
            </a:br>
            <a:endParaRPr lang="ru-RU" sz="4000" dirty="0"/>
          </a:p>
        </p:txBody>
      </p:sp>
      <p:sp>
        <p:nvSpPr>
          <p:cNvPr id="3" name="Прямоугольник 2"/>
          <p:cNvSpPr/>
          <p:nvPr/>
        </p:nvSpPr>
        <p:spPr>
          <a:xfrm>
            <a:off x="1016662" y="647653"/>
            <a:ext cx="7659794" cy="5693866"/>
          </a:xfrm>
          <a:prstGeom prst="rect">
            <a:avLst/>
          </a:prstGeom>
        </p:spPr>
        <p:txBody>
          <a:bodyPr wrap="square">
            <a:spAutoFit/>
          </a:bodyPr>
          <a:lstStyle/>
          <a:p>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b="1" dirty="0">
                <a:solidFill>
                  <a:srgbClr val="C00000"/>
                </a:solidFill>
                <a:latin typeface="Times New Roman" panose="02020603050405020304" pitchFamily="18" charset="0"/>
                <a:ea typeface="+mj-ea"/>
                <a:cs typeface="Times New Roman" panose="02020603050405020304" pitchFamily="18" charset="0"/>
              </a:rPr>
              <a:t>1. Структура </a:t>
            </a:r>
            <a:r>
              <a:rPr lang="ru-RU" sz="2800" b="1" dirty="0" err="1">
                <a:solidFill>
                  <a:srgbClr val="C00000"/>
                </a:solidFill>
                <a:latin typeface="Times New Roman" panose="02020603050405020304" pitchFamily="18" charset="0"/>
                <a:ea typeface="+mj-ea"/>
                <a:cs typeface="Times New Roman" panose="02020603050405020304" pitchFamily="18" charset="0"/>
              </a:rPr>
              <a:t>дисертації</a:t>
            </a:r>
            <a:endParaRPr lang="ru-RU" sz="2800" b="1" dirty="0">
              <a:solidFill>
                <a:srgbClr val="C00000"/>
              </a:solidFill>
              <a:latin typeface="Times New Roman" panose="02020603050405020304" pitchFamily="18" charset="0"/>
              <a:ea typeface="+mj-ea"/>
              <a:cs typeface="Times New Roman" panose="02020603050405020304" pitchFamily="18" charset="0"/>
            </a:endParaRPr>
          </a:p>
          <a:p>
            <a:br>
              <a:rPr lang="ru-RU" sz="2800" dirty="0">
                <a:solidFill>
                  <a:prstClr val="black"/>
                </a:solidFill>
                <a:latin typeface="Times New Roman" panose="02020603050405020304" pitchFamily="18" charset="0"/>
                <a:ea typeface="+mj-ea"/>
                <a:cs typeface="Times New Roman" panose="02020603050405020304" pitchFamily="18" charset="0"/>
              </a:rPr>
            </a:br>
            <a:r>
              <a:rPr lang="ru-RU" sz="2800" dirty="0" err="1">
                <a:solidFill>
                  <a:prstClr val="black"/>
                </a:solidFill>
                <a:latin typeface="Times New Roman" panose="02020603050405020304" pitchFamily="18" charset="0"/>
                <a:ea typeface="+mj-ea"/>
                <a:cs typeface="Times New Roman" panose="02020603050405020304" pitchFamily="18" charset="0"/>
              </a:rPr>
              <a:t>Дисертація</a:t>
            </a:r>
            <a:r>
              <a:rPr lang="ru-RU" sz="2800" dirty="0">
                <a:solidFill>
                  <a:prstClr val="black"/>
                </a:solidFill>
                <a:latin typeface="Times New Roman" panose="02020603050405020304" pitchFamily="18" charset="0"/>
                <a:ea typeface="+mj-ea"/>
                <a:cs typeface="Times New Roman" panose="02020603050405020304" pitchFamily="18" charset="0"/>
              </a:rPr>
              <a:t> повинна </a:t>
            </a:r>
            <a:r>
              <a:rPr lang="ru-RU" sz="2800" dirty="0" err="1">
                <a:solidFill>
                  <a:prstClr val="black"/>
                </a:solidFill>
                <a:latin typeface="Times New Roman" panose="02020603050405020304" pitchFamily="18" charset="0"/>
                <a:ea typeface="+mj-ea"/>
                <a:cs typeface="Times New Roman" panose="02020603050405020304" pitchFamily="18" charset="0"/>
              </a:rPr>
              <a:t>мати</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такі</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основні</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структурні</a:t>
            </a: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dirty="0" err="1">
                <a:solidFill>
                  <a:prstClr val="black"/>
                </a:solidFill>
                <a:latin typeface="Times New Roman" panose="02020603050405020304" pitchFamily="18" charset="0"/>
                <a:ea typeface="+mj-ea"/>
                <a:cs typeface="Times New Roman" panose="02020603050405020304" pitchFamily="18" charset="0"/>
              </a:rPr>
              <a:t>елементи</a:t>
            </a:r>
            <a:r>
              <a:rPr lang="ru-RU" sz="2800" dirty="0">
                <a:solidFill>
                  <a:prstClr val="black"/>
                </a:solidFill>
                <a:latin typeface="Times New Roman" panose="02020603050405020304" pitchFamily="18" charset="0"/>
                <a:ea typeface="+mj-ea"/>
                <a:cs typeface="Times New Roman" panose="02020603050405020304" pitchFamily="18" charset="0"/>
              </a:rPr>
              <a:t>:</a:t>
            </a:r>
            <a:br>
              <a:rPr lang="ru-RU" sz="2800" dirty="0">
                <a:solidFill>
                  <a:prstClr val="black"/>
                </a:solidFill>
                <a:latin typeface="Times New Roman" panose="02020603050405020304" pitchFamily="18" charset="0"/>
                <a:ea typeface="+mj-ea"/>
                <a:cs typeface="Times New Roman" panose="02020603050405020304" pitchFamily="18" charset="0"/>
              </a:rPr>
            </a:br>
            <a:r>
              <a:rPr lang="ru-RU" sz="2800" dirty="0">
                <a:solidFill>
                  <a:prstClr val="black"/>
                </a:solidFill>
                <a:latin typeface="Times New Roman" panose="02020603050405020304" pitchFamily="18" charset="0"/>
                <a:ea typeface="+mj-ea"/>
                <a:cs typeface="Times New Roman" panose="02020603050405020304" pitchFamily="18" charset="0"/>
              </a:rPr>
              <a:t>-	</a:t>
            </a:r>
            <a:r>
              <a:rPr lang="ru-RU" sz="2800" b="1" i="1" dirty="0" err="1">
                <a:solidFill>
                  <a:srgbClr val="002060"/>
                </a:solidFill>
                <a:latin typeface="Times New Roman" panose="02020603050405020304" pitchFamily="18" charset="0"/>
                <a:ea typeface="+mj-ea"/>
                <a:cs typeface="Times New Roman" panose="02020603050405020304" pitchFamily="18" charset="0"/>
              </a:rPr>
              <a:t>титульний</a:t>
            </a:r>
            <a:r>
              <a:rPr lang="ru-RU" sz="2800" b="1" i="1" dirty="0">
                <a:solidFill>
                  <a:srgbClr val="002060"/>
                </a:solidFill>
                <a:latin typeface="Times New Roman" panose="02020603050405020304" pitchFamily="18" charset="0"/>
                <a:ea typeface="+mj-ea"/>
                <a:cs typeface="Times New Roman" panose="02020603050405020304" pitchFamily="18" charset="0"/>
              </a:rPr>
              <a:t> </a:t>
            </a:r>
            <a:r>
              <a:rPr lang="ru-RU" sz="2800" b="1" i="1" dirty="0" err="1">
                <a:solidFill>
                  <a:srgbClr val="002060"/>
                </a:solidFill>
                <a:latin typeface="Times New Roman" panose="02020603050405020304" pitchFamily="18" charset="0"/>
                <a:ea typeface="+mj-ea"/>
                <a:cs typeface="Times New Roman" panose="02020603050405020304" pitchFamily="18" charset="0"/>
              </a:rPr>
              <a:t>аркуш</a:t>
            </a:r>
            <a:r>
              <a:rPr lang="ru-RU" sz="2800" b="1" i="1" dirty="0">
                <a:solidFill>
                  <a:srgbClr val="002060"/>
                </a:solidFill>
                <a:latin typeface="Times New Roman" panose="02020603050405020304" pitchFamily="18" charset="0"/>
                <a:ea typeface="+mj-ea"/>
                <a:cs typeface="Times New Roman" panose="02020603050405020304" pitchFamily="18" charset="0"/>
              </a:rPr>
              <a:t>;</a:t>
            </a:r>
            <a:br>
              <a:rPr lang="ru-RU" sz="2800" b="1" i="1" dirty="0">
                <a:solidFill>
                  <a:srgbClr val="002060"/>
                </a:solidFill>
                <a:latin typeface="Times New Roman" panose="02020603050405020304" pitchFamily="18" charset="0"/>
                <a:ea typeface="+mj-ea"/>
                <a:cs typeface="Times New Roman" panose="02020603050405020304" pitchFamily="18" charset="0"/>
              </a:rPr>
            </a:br>
            <a:r>
              <a:rPr lang="ru-RU" sz="2800" b="1" i="1" dirty="0">
                <a:solidFill>
                  <a:srgbClr val="002060"/>
                </a:solidFill>
                <a:latin typeface="Times New Roman" panose="02020603050405020304" pitchFamily="18" charset="0"/>
                <a:ea typeface="+mj-ea"/>
                <a:cs typeface="Times New Roman" panose="02020603050405020304" pitchFamily="18" charset="0"/>
              </a:rPr>
              <a:t>-	</a:t>
            </a:r>
            <a:r>
              <a:rPr lang="ru-RU" sz="2800" b="1" i="1" dirty="0" err="1">
                <a:solidFill>
                  <a:srgbClr val="002060"/>
                </a:solidFill>
                <a:latin typeface="Times New Roman" panose="02020603050405020304" pitchFamily="18" charset="0"/>
                <a:ea typeface="+mj-ea"/>
                <a:cs typeface="Times New Roman" panose="02020603050405020304" pitchFamily="18" charset="0"/>
              </a:rPr>
              <a:t>анотація</a:t>
            </a:r>
            <a:r>
              <a:rPr lang="ru-RU" sz="2800" b="1" i="1" dirty="0">
                <a:solidFill>
                  <a:srgbClr val="002060"/>
                </a:solidFill>
                <a:latin typeface="Times New Roman" panose="02020603050405020304" pitchFamily="18" charset="0"/>
                <a:ea typeface="+mj-ea"/>
                <a:cs typeface="Times New Roman" panose="02020603050405020304" pitchFamily="18" charset="0"/>
              </a:rPr>
              <a:t>;</a:t>
            </a:r>
            <a:br>
              <a:rPr lang="ru-RU" sz="2800" b="1" i="1" dirty="0">
                <a:solidFill>
                  <a:srgbClr val="002060"/>
                </a:solidFill>
                <a:latin typeface="Times New Roman" panose="02020603050405020304" pitchFamily="18" charset="0"/>
                <a:ea typeface="+mj-ea"/>
                <a:cs typeface="Times New Roman" panose="02020603050405020304" pitchFamily="18" charset="0"/>
              </a:rPr>
            </a:br>
            <a:r>
              <a:rPr lang="ru-RU" sz="2800" b="1" i="1" dirty="0">
                <a:solidFill>
                  <a:srgbClr val="002060"/>
                </a:solidFill>
                <a:latin typeface="Times New Roman" panose="02020603050405020304" pitchFamily="18" charset="0"/>
                <a:ea typeface="+mj-ea"/>
                <a:cs typeface="Times New Roman" panose="02020603050405020304" pitchFamily="18" charset="0"/>
              </a:rPr>
              <a:t>-	</a:t>
            </a:r>
            <a:r>
              <a:rPr lang="ru-RU" sz="2800" b="1" i="1" dirty="0" err="1">
                <a:solidFill>
                  <a:srgbClr val="002060"/>
                </a:solidFill>
                <a:latin typeface="Times New Roman" panose="02020603050405020304" pitchFamily="18" charset="0"/>
                <a:ea typeface="+mj-ea"/>
                <a:cs typeface="Times New Roman" panose="02020603050405020304" pitchFamily="18" charset="0"/>
              </a:rPr>
              <a:t>зміст</a:t>
            </a:r>
            <a:r>
              <a:rPr lang="ru-RU" sz="2800" b="1" i="1" dirty="0">
                <a:solidFill>
                  <a:srgbClr val="002060"/>
                </a:solidFill>
                <a:latin typeface="Times New Roman" panose="02020603050405020304" pitchFamily="18" charset="0"/>
                <a:ea typeface="+mj-ea"/>
                <a:cs typeface="Times New Roman" panose="02020603050405020304" pitchFamily="18" charset="0"/>
              </a:rPr>
              <a:t>;</a:t>
            </a:r>
            <a:br>
              <a:rPr lang="ru-RU" sz="2800" b="1" i="1" dirty="0">
                <a:solidFill>
                  <a:srgbClr val="002060"/>
                </a:solidFill>
                <a:latin typeface="Times New Roman" panose="02020603050405020304" pitchFamily="18" charset="0"/>
                <a:ea typeface="+mj-ea"/>
                <a:cs typeface="Times New Roman" panose="02020603050405020304" pitchFamily="18" charset="0"/>
              </a:rPr>
            </a:br>
            <a:r>
              <a:rPr lang="ru-RU" sz="2800" b="1" i="1" dirty="0">
                <a:solidFill>
                  <a:srgbClr val="002060"/>
                </a:solidFill>
                <a:latin typeface="Times New Roman" panose="02020603050405020304" pitchFamily="18" charset="0"/>
                <a:ea typeface="+mj-ea"/>
                <a:cs typeface="Times New Roman" panose="02020603050405020304" pitchFamily="18" charset="0"/>
              </a:rPr>
              <a:t>-	</a:t>
            </a:r>
            <a:r>
              <a:rPr lang="ru-RU" sz="2800" b="1" i="1" dirty="0" err="1">
                <a:solidFill>
                  <a:srgbClr val="002060"/>
                </a:solidFill>
                <a:latin typeface="Times New Roman" panose="02020603050405020304" pitchFamily="18" charset="0"/>
                <a:ea typeface="+mj-ea"/>
                <a:cs typeface="Times New Roman" panose="02020603050405020304" pitchFamily="18" charset="0"/>
              </a:rPr>
              <a:t>перелік</a:t>
            </a:r>
            <a:r>
              <a:rPr lang="ru-RU" sz="2800" b="1" i="1" dirty="0">
                <a:solidFill>
                  <a:srgbClr val="002060"/>
                </a:solidFill>
                <a:latin typeface="Times New Roman" panose="02020603050405020304" pitchFamily="18" charset="0"/>
                <a:ea typeface="+mj-ea"/>
                <a:cs typeface="Times New Roman" panose="02020603050405020304" pitchFamily="18" charset="0"/>
              </a:rPr>
              <a:t> </a:t>
            </a:r>
            <a:r>
              <a:rPr lang="ru-RU" sz="2800" b="1" i="1" dirty="0" err="1">
                <a:solidFill>
                  <a:srgbClr val="002060"/>
                </a:solidFill>
                <a:latin typeface="Times New Roman" panose="02020603050405020304" pitchFamily="18" charset="0"/>
                <a:ea typeface="+mj-ea"/>
                <a:cs typeface="Times New Roman" panose="02020603050405020304" pitchFamily="18" charset="0"/>
              </a:rPr>
              <a:t>умовних</a:t>
            </a:r>
            <a:r>
              <a:rPr lang="ru-RU" sz="2800" b="1" i="1" dirty="0">
                <a:solidFill>
                  <a:srgbClr val="002060"/>
                </a:solidFill>
                <a:latin typeface="Times New Roman" panose="02020603050405020304" pitchFamily="18" charset="0"/>
                <a:ea typeface="+mj-ea"/>
                <a:cs typeface="Times New Roman" panose="02020603050405020304" pitchFamily="18" charset="0"/>
              </a:rPr>
              <a:t> </a:t>
            </a:r>
            <a:r>
              <a:rPr lang="ru-RU" sz="2800" b="1" i="1" dirty="0" err="1">
                <a:solidFill>
                  <a:srgbClr val="002060"/>
                </a:solidFill>
                <a:latin typeface="Times New Roman" panose="02020603050405020304" pitchFamily="18" charset="0"/>
                <a:ea typeface="+mj-ea"/>
                <a:cs typeface="Times New Roman" panose="02020603050405020304" pitchFamily="18" charset="0"/>
              </a:rPr>
              <a:t>позначень</a:t>
            </a:r>
            <a:r>
              <a:rPr lang="ru-RU" sz="2800" b="1" i="1" dirty="0">
                <a:solidFill>
                  <a:srgbClr val="002060"/>
                </a:solidFill>
                <a:latin typeface="Times New Roman" panose="02020603050405020304" pitchFamily="18" charset="0"/>
                <a:ea typeface="+mj-ea"/>
                <a:cs typeface="Times New Roman" panose="02020603050405020304" pitchFamily="18" charset="0"/>
              </a:rPr>
              <a:t> (за </a:t>
            </a:r>
            <a:r>
              <a:rPr lang="ru-RU" sz="2800" b="1" i="1" dirty="0" err="1">
                <a:solidFill>
                  <a:srgbClr val="002060"/>
                </a:solidFill>
                <a:latin typeface="Times New Roman" panose="02020603050405020304" pitchFamily="18" charset="0"/>
                <a:ea typeface="+mj-ea"/>
                <a:cs typeface="Times New Roman" panose="02020603050405020304" pitchFamily="18" charset="0"/>
              </a:rPr>
              <a:t>необхідності</a:t>
            </a:r>
            <a:r>
              <a:rPr lang="ru-RU" sz="2800" b="1" i="1" dirty="0">
                <a:solidFill>
                  <a:srgbClr val="002060"/>
                </a:solidFill>
                <a:latin typeface="Times New Roman" panose="02020603050405020304" pitchFamily="18" charset="0"/>
                <a:ea typeface="+mj-ea"/>
                <a:cs typeface="Times New Roman" panose="02020603050405020304" pitchFamily="18" charset="0"/>
              </a:rPr>
              <a:t>);</a:t>
            </a:r>
            <a:br>
              <a:rPr lang="ru-RU" sz="2800" b="1" i="1" dirty="0">
                <a:solidFill>
                  <a:srgbClr val="002060"/>
                </a:solidFill>
                <a:latin typeface="Times New Roman" panose="02020603050405020304" pitchFamily="18" charset="0"/>
                <a:ea typeface="+mj-ea"/>
                <a:cs typeface="Times New Roman" panose="02020603050405020304" pitchFamily="18" charset="0"/>
              </a:rPr>
            </a:br>
            <a:r>
              <a:rPr lang="ru-RU" sz="2800" b="1" i="1" dirty="0">
                <a:solidFill>
                  <a:srgbClr val="002060"/>
                </a:solidFill>
                <a:latin typeface="Times New Roman" panose="02020603050405020304" pitchFamily="18" charset="0"/>
                <a:ea typeface="+mj-ea"/>
                <a:cs typeface="Times New Roman" panose="02020603050405020304" pitchFamily="18" charset="0"/>
              </a:rPr>
              <a:t>-	</a:t>
            </a:r>
            <a:r>
              <a:rPr lang="ru-RU" sz="2800" b="1" i="1" dirty="0" err="1">
                <a:solidFill>
                  <a:srgbClr val="002060"/>
                </a:solidFill>
                <a:latin typeface="Times New Roman" panose="02020603050405020304" pitchFamily="18" charset="0"/>
                <a:ea typeface="+mj-ea"/>
                <a:cs typeface="Times New Roman" panose="02020603050405020304" pitchFamily="18" charset="0"/>
              </a:rPr>
              <a:t>основна</a:t>
            </a:r>
            <a:r>
              <a:rPr lang="ru-RU" sz="2800" b="1" i="1" dirty="0">
                <a:solidFill>
                  <a:srgbClr val="002060"/>
                </a:solidFill>
                <a:latin typeface="Times New Roman" panose="02020603050405020304" pitchFamily="18" charset="0"/>
                <a:ea typeface="+mj-ea"/>
                <a:cs typeface="Times New Roman" panose="02020603050405020304" pitchFamily="18" charset="0"/>
              </a:rPr>
              <a:t> </a:t>
            </a:r>
            <a:r>
              <a:rPr lang="ru-RU" sz="2800" b="1" i="1" dirty="0" err="1">
                <a:solidFill>
                  <a:srgbClr val="002060"/>
                </a:solidFill>
                <a:latin typeface="Times New Roman" panose="02020603050405020304" pitchFamily="18" charset="0"/>
                <a:ea typeface="+mj-ea"/>
                <a:cs typeface="Times New Roman" panose="02020603050405020304" pitchFamily="18" charset="0"/>
              </a:rPr>
              <a:t>частина</a:t>
            </a:r>
            <a:r>
              <a:rPr lang="ru-RU" sz="2800" b="1" i="1" dirty="0">
                <a:solidFill>
                  <a:srgbClr val="002060"/>
                </a:solidFill>
                <a:latin typeface="Times New Roman" panose="02020603050405020304" pitchFamily="18" charset="0"/>
                <a:ea typeface="+mj-ea"/>
                <a:cs typeface="Times New Roman" panose="02020603050405020304" pitchFamily="18" charset="0"/>
              </a:rPr>
              <a:t>;</a:t>
            </a:r>
            <a:br>
              <a:rPr lang="ru-RU" sz="2800" b="1" i="1" dirty="0">
                <a:solidFill>
                  <a:srgbClr val="002060"/>
                </a:solidFill>
                <a:latin typeface="Times New Roman" panose="02020603050405020304" pitchFamily="18" charset="0"/>
                <a:ea typeface="+mj-ea"/>
                <a:cs typeface="Times New Roman" panose="02020603050405020304" pitchFamily="18" charset="0"/>
              </a:rPr>
            </a:br>
            <a:r>
              <a:rPr lang="ru-RU" sz="2800" b="1" i="1" dirty="0">
                <a:solidFill>
                  <a:srgbClr val="002060"/>
                </a:solidFill>
                <a:latin typeface="Times New Roman" panose="02020603050405020304" pitchFamily="18" charset="0"/>
                <a:ea typeface="+mj-ea"/>
                <a:cs typeface="Times New Roman" panose="02020603050405020304" pitchFamily="18" charset="0"/>
              </a:rPr>
              <a:t>-	список </a:t>
            </a:r>
            <a:r>
              <a:rPr lang="ru-RU" sz="2800" b="1" i="1" dirty="0" err="1">
                <a:solidFill>
                  <a:srgbClr val="002060"/>
                </a:solidFill>
                <a:latin typeface="Times New Roman" panose="02020603050405020304" pitchFamily="18" charset="0"/>
                <a:ea typeface="+mj-ea"/>
                <a:cs typeface="Times New Roman" panose="02020603050405020304" pitchFamily="18" charset="0"/>
              </a:rPr>
              <a:t>використаних</a:t>
            </a:r>
            <a:r>
              <a:rPr lang="ru-RU" sz="2800" b="1" i="1" dirty="0">
                <a:solidFill>
                  <a:srgbClr val="002060"/>
                </a:solidFill>
                <a:latin typeface="Times New Roman" panose="02020603050405020304" pitchFamily="18" charset="0"/>
                <a:ea typeface="+mj-ea"/>
                <a:cs typeface="Times New Roman" panose="02020603050405020304" pitchFamily="18" charset="0"/>
              </a:rPr>
              <a:t> </a:t>
            </a:r>
            <a:r>
              <a:rPr lang="ru-RU" sz="2800" b="1" i="1" dirty="0" err="1">
                <a:solidFill>
                  <a:srgbClr val="002060"/>
                </a:solidFill>
                <a:latin typeface="Times New Roman" panose="02020603050405020304" pitchFamily="18" charset="0"/>
                <a:ea typeface="+mj-ea"/>
                <a:cs typeface="Times New Roman" panose="02020603050405020304" pitchFamily="18" charset="0"/>
              </a:rPr>
              <a:t>джерел</a:t>
            </a:r>
            <a:r>
              <a:rPr lang="ru-RU" sz="2800" b="1" i="1" dirty="0">
                <a:solidFill>
                  <a:srgbClr val="002060"/>
                </a:solidFill>
                <a:latin typeface="Times New Roman" panose="02020603050405020304" pitchFamily="18" charset="0"/>
                <a:ea typeface="+mj-ea"/>
                <a:cs typeface="Times New Roman" panose="02020603050405020304" pitchFamily="18" charset="0"/>
              </a:rPr>
              <a:t>;</a:t>
            </a:r>
            <a:br>
              <a:rPr lang="ru-RU" sz="2800" b="1" i="1" dirty="0">
                <a:solidFill>
                  <a:srgbClr val="002060"/>
                </a:solidFill>
                <a:latin typeface="Times New Roman" panose="02020603050405020304" pitchFamily="18" charset="0"/>
                <a:ea typeface="+mj-ea"/>
                <a:cs typeface="Times New Roman" panose="02020603050405020304" pitchFamily="18" charset="0"/>
              </a:rPr>
            </a:br>
            <a:r>
              <a:rPr lang="ru-RU" sz="2800" b="1" i="1" dirty="0">
                <a:solidFill>
                  <a:srgbClr val="002060"/>
                </a:solidFill>
                <a:latin typeface="Times New Roman" panose="02020603050405020304" pitchFamily="18" charset="0"/>
                <a:ea typeface="+mj-ea"/>
                <a:cs typeface="Times New Roman" panose="02020603050405020304" pitchFamily="18" charset="0"/>
              </a:rPr>
              <a:t>-	</a:t>
            </a:r>
            <a:r>
              <a:rPr lang="ru-RU" sz="2800" b="1" i="1" dirty="0" err="1">
                <a:solidFill>
                  <a:srgbClr val="002060"/>
                </a:solidFill>
                <a:latin typeface="Times New Roman" panose="02020603050405020304" pitchFamily="18" charset="0"/>
                <a:ea typeface="+mj-ea"/>
                <a:cs typeface="Times New Roman" panose="02020603050405020304" pitchFamily="18" charset="0"/>
              </a:rPr>
              <a:t>додатки</a:t>
            </a:r>
            <a:r>
              <a:rPr lang="ru-RU" sz="2800" b="1" i="1" dirty="0">
                <a:solidFill>
                  <a:srgbClr val="002060"/>
                </a:solidFill>
                <a:latin typeface="Times New Roman" panose="02020603050405020304" pitchFamily="18" charset="0"/>
                <a:ea typeface="+mj-ea"/>
                <a:cs typeface="Times New Roman" panose="02020603050405020304" pitchFamily="18" charset="0"/>
              </a:rPr>
              <a:t>.</a:t>
            </a:r>
            <a:br>
              <a:rPr lang="ru-RU" sz="2800" b="1" i="1" dirty="0">
                <a:solidFill>
                  <a:srgbClr val="002060"/>
                </a:solidFill>
                <a:latin typeface="Times New Roman" panose="02020603050405020304" pitchFamily="18" charset="0"/>
                <a:ea typeface="+mj-ea"/>
                <a:cs typeface="Times New Roman" panose="02020603050405020304" pitchFamily="18" charset="0"/>
              </a:rPr>
            </a:br>
            <a:r>
              <a:rPr lang="ru-RU" sz="2800" b="1" i="1" dirty="0">
                <a:solidFill>
                  <a:srgbClr val="002060"/>
                </a:solidFill>
                <a:latin typeface="Times New Roman" panose="02020603050405020304" pitchFamily="18" charset="0"/>
                <a:ea typeface="+mj-ea"/>
                <a:cs typeface="Times New Roman" panose="02020603050405020304" pitchFamily="18" charset="0"/>
              </a:rPr>
              <a:t>	</a:t>
            </a:r>
            <a:endParaRPr lang="ru-RU" sz="2400" dirty="0"/>
          </a:p>
        </p:txBody>
      </p:sp>
    </p:spTree>
    <p:extLst>
      <p:ext uri="{BB962C8B-B14F-4D97-AF65-F5344CB8AC3E}">
        <p14:creationId xmlns:p14="http://schemas.microsoft.com/office/powerpoint/2010/main" val="126404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250706"/>
          </a:xfrm>
        </p:spPr>
        <p:txBody>
          <a:bodyPr>
            <a:noAutofit/>
          </a:bodyPr>
          <a:lstStyle/>
          <a:p>
            <a:pPr indent="450215" algn="l">
              <a:spcAft>
                <a:spcPts val="0"/>
              </a:spcAft>
            </a:pPr>
            <a:br>
              <a:rPr lang="ru-RU" sz="4000" dirty="0">
                <a:latin typeface="Times New Roman"/>
                <a:ea typeface="Calibri"/>
              </a:rPr>
            </a:br>
            <a:endParaRPr lang="ru-RU" sz="4000" dirty="0"/>
          </a:p>
        </p:txBody>
      </p:sp>
      <p:sp>
        <p:nvSpPr>
          <p:cNvPr id="3" name="Прямоугольник 2"/>
          <p:cNvSpPr/>
          <p:nvPr/>
        </p:nvSpPr>
        <p:spPr>
          <a:xfrm>
            <a:off x="899592" y="692696"/>
            <a:ext cx="7560840" cy="5034199"/>
          </a:xfrm>
          <a:prstGeom prst="rect">
            <a:avLst/>
          </a:prstGeom>
        </p:spPr>
        <p:txBody>
          <a:bodyPr wrap="square">
            <a:spAutoFit/>
          </a:bodyPr>
          <a:lstStyle/>
          <a:p>
            <a:pPr algn="just">
              <a:lnSpc>
                <a:spcPct val="115000"/>
              </a:lnSpc>
              <a:spcAft>
                <a:spcPts val="1000"/>
              </a:spcAft>
            </a:pPr>
            <a:r>
              <a:rPr lang="ru-RU" sz="3200" b="1" dirty="0">
                <a:solidFill>
                  <a:srgbClr val="002060"/>
                </a:solidFill>
                <a:latin typeface="Times New Roman"/>
                <a:ea typeface="Calibri"/>
                <a:cs typeface="Times New Roman"/>
              </a:rPr>
              <a:t>2. </a:t>
            </a:r>
            <a:r>
              <a:rPr lang="ru-RU" sz="3200" b="1" dirty="0" err="1">
                <a:solidFill>
                  <a:srgbClr val="002060"/>
                </a:solidFill>
                <a:latin typeface="Times New Roman"/>
                <a:ea typeface="Calibri"/>
                <a:cs typeface="Times New Roman"/>
              </a:rPr>
              <a:t>Вимоги</a:t>
            </a:r>
            <a:r>
              <a:rPr lang="ru-RU" sz="3200" b="1" dirty="0">
                <a:solidFill>
                  <a:srgbClr val="002060"/>
                </a:solidFill>
                <a:latin typeface="Times New Roman"/>
                <a:ea typeface="Calibri"/>
                <a:cs typeface="Times New Roman"/>
              </a:rPr>
              <a:t> до </a:t>
            </a:r>
            <a:r>
              <a:rPr lang="ru-RU" sz="3200" b="1" dirty="0" err="1">
                <a:solidFill>
                  <a:srgbClr val="002060"/>
                </a:solidFill>
                <a:latin typeface="Times New Roman"/>
                <a:ea typeface="Calibri"/>
                <a:cs typeface="Times New Roman"/>
              </a:rPr>
              <a:t>структурних</a:t>
            </a:r>
            <a:r>
              <a:rPr lang="ru-RU" sz="3200" b="1" dirty="0">
                <a:solidFill>
                  <a:srgbClr val="002060"/>
                </a:solidFill>
                <a:latin typeface="Times New Roman"/>
                <a:ea typeface="Calibri"/>
                <a:cs typeface="Times New Roman"/>
              </a:rPr>
              <a:t> </a:t>
            </a:r>
            <a:r>
              <a:rPr lang="ru-RU" sz="3200" b="1" dirty="0" err="1">
                <a:solidFill>
                  <a:srgbClr val="002060"/>
                </a:solidFill>
                <a:latin typeface="Times New Roman"/>
                <a:ea typeface="Calibri"/>
                <a:cs typeface="Times New Roman"/>
              </a:rPr>
              <a:t>елементів</a:t>
            </a:r>
            <a:r>
              <a:rPr lang="ru-RU" sz="3200" b="1" dirty="0">
                <a:solidFill>
                  <a:srgbClr val="002060"/>
                </a:solidFill>
                <a:latin typeface="Times New Roman"/>
                <a:ea typeface="Calibri"/>
                <a:cs typeface="Times New Roman"/>
              </a:rPr>
              <a:t>  </a:t>
            </a:r>
            <a:endParaRPr lang="ru-RU" sz="3200" dirty="0">
              <a:solidFill>
                <a:srgbClr val="002060"/>
              </a:solidFill>
              <a:ea typeface="Calibri"/>
              <a:cs typeface="Times New Roman"/>
            </a:endParaRPr>
          </a:p>
          <a:p>
            <a:pPr indent="449580" algn="just">
              <a:lnSpc>
                <a:spcPct val="115000"/>
              </a:lnSpc>
              <a:spcAft>
                <a:spcPts val="1000"/>
              </a:spcAft>
            </a:pPr>
            <a:r>
              <a:rPr lang="ru-RU" sz="2400" b="1" i="1" dirty="0" err="1">
                <a:solidFill>
                  <a:srgbClr val="C00000"/>
                </a:solidFill>
                <a:latin typeface="Times New Roman"/>
                <a:ea typeface="Calibri"/>
                <a:cs typeface="Times New Roman"/>
              </a:rPr>
              <a:t>Титульний</a:t>
            </a:r>
            <a:r>
              <a:rPr lang="ru-RU" sz="2400" b="1" i="1" dirty="0">
                <a:solidFill>
                  <a:srgbClr val="C00000"/>
                </a:solidFill>
                <a:latin typeface="Times New Roman"/>
                <a:ea typeface="Calibri"/>
                <a:cs typeface="Times New Roman"/>
              </a:rPr>
              <a:t> </a:t>
            </a:r>
            <a:r>
              <a:rPr lang="ru-RU" sz="2400" b="1" i="1" dirty="0" err="1">
                <a:solidFill>
                  <a:srgbClr val="C00000"/>
                </a:solidFill>
                <a:latin typeface="Times New Roman"/>
                <a:ea typeface="Calibri"/>
                <a:cs typeface="Times New Roman"/>
              </a:rPr>
              <a:t>аркуш</a:t>
            </a:r>
            <a:r>
              <a:rPr lang="ru-RU" sz="2400" dirty="0">
                <a:solidFill>
                  <a:srgbClr val="C00000"/>
                </a:solidFill>
                <a:latin typeface="Times New Roman"/>
                <a:ea typeface="Calibri"/>
                <a:cs typeface="Times New Roman"/>
              </a:rPr>
              <a:t> </a:t>
            </a:r>
            <a:r>
              <a:rPr lang="ru-RU" sz="2400" dirty="0" err="1">
                <a:latin typeface="Times New Roman"/>
                <a:ea typeface="Calibri"/>
                <a:cs typeface="Times New Roman"/>
              </a:rPr>
              <a:t>дисертації</a:t>
            </a:r>
            <a:r>
              <a:rPr lang="ru-RU" sz="2400" dirty="0">
                <a:latin typeface="Times New Roman"/>
                <a:ea typeface="Calibri"/>
                <a:cs typeface="Times New Roman"/>
              </a:rPr>
              <a:t> </a:t>
            </a:r>
            <a:r>
              <a:rPr lang="ru-RU" sz="2400" dirty="0" err="1">
                <a:latin typeface="Times New Roman"/>
                <a:ea typeface="Calibri"/>
                <a:cs typeface="Times New Roman"/>
              </a:rPr>
              <a:t>оформляється</a:t>
            </a:r>
            <a:r>
              <a:rPr lang="ru-RU" sz="2400" dirty="0">
                <a:latin typeface="Times New Roman"/>
                <a:ea typeface="Calibri"/>
                <a:cs typeface="Times New Roman"/>
              </a:rPr>
              <a:t> за формою, </a:t>
            </a:r>
            <a:r>
              <a:rPr lang="ru-RU" sz="2400" dirty="0" err="1">
                <a:latin typeface="Times New Roman"/>
                <a:ea typeface="Calibri"/>
                <a:cs typeface="Times New Roman"/>
              </a:rPr>
              <a:t>наведеною</a:t>
            </a:r>
            <a:r>
              <a:rPr lang="ru-RU" sz="2400" dirty="0">
                <a:latin typeface="Times New Roman"/>
                <a:ea typeface="Calibri"/>
                <a:cs typeface="Times New Roman"/>
              </a:rPr>
              <a:t> у </a:t>
            </a:r>
            <a:r>
              <a:rPr lang="ru-RU" sz="2400" dirty="0" err="1">
                <a:solidFill>
                  <a:srgbClr val="000000"/>
                </a:solidFill>
                <a:latin typeface="Times New Roman"/>
                <a:ea typeface="Calibri"/>
                <a:cs typeface="Times New Roman"/>
                <a:hlinkClick r:id="rId3"/>
              </a:rPr>
              <a:t>додатку</a:t>
            </a:r>
            <a:r>
              <a:rPr lang="ru-RU" sz="2400" dirty="0">
                <a:solidFill>
                  <a:srgbClr val="000000"/>
                </a:solidFill>
                <a:latin typeface="Times New Roman"/>
                <a:ea typeface="Calibri"/>
                <a:cs typeface="Times New Roman"/>
                <a:hlinkClick r:id="rId3"/>
              </a:rPr>
              <a:t> 1</a:t>
            </a:r>
            <a:r>
              <a:rPr lang="ru-RU" sz="2400" dirty="0">
                <a:latin typeface="Times New Roman"/>
                <a:ea typeface="Calibri"/>
                <a:cs typeface="Times New Roman"/>
              </a:rPr>
              <a:t> до «</a:t>
            </a:r>
            <a:r>
              <a:rPr lang="ru-RU" sz="2400" b="1" dirty="0" err="1">
                <a:solidFill>
                  <a:schemeClr val="accent3">
                    <a:lumMod val="50000"/>
                  </a:schemeClr>
                </a:solidFill>
                <a:latin typeface="Times New Roman"/>
                <a:ea typeface="Calibri"/>
                <a:cs typeface="Times New Roman"/>
              </a:rPr>
              <a:t>Вимог</a:t>
            </a:r>
            <a:r>
              <a:rPr lang="ru-RU" sz="2400" b="1" dirty="0">
                <a:solidFill>
                  <a:schemeClr val="accent3">
                    <a:lumMod val="50000"/>
                  </a:schemeClr>
                </a:solidFill>
                <a:latin typeface="Times New Roman"/>
                <a:ea typeface="Calibri"/>
                <a:cs typeface="Times New Roman"/>
              </a:rPr>
              <a:t> до </a:t>
            </a:r>
            <a:r>
              <a:rPr lang="ru-RU" sz="2400" b="1" dirty="0" err="1">
                <a:solidFill>
                  <a:schemeClr val="accent3">
                    <a:lumMod val="50000"/>
                  </a:schemeClr>
                </a:solidFill>
                <a:latin typeface="Times New Roman"/>
                <a:ea typeface="Calibri"/>
                <a:cs typeface="Times New Roman"/>
              </a:rPr>
              <a:t>оформлення</a:t>
            </a:r>
            <a:r>
              <a:rPr lang="ru-RU" sz="2400" b="1" dirty="0">
                <a:solidFill>
                  <a:schemeClr val="accent3">
                    <a:lumMod val="50000"/>
                  </a:schemeClr>
                </a:solidFill>
                <a:latin typeface="Times New Roman"/>
                <a:ea typeface="Calibri"/>
                <a:cs typeface="Times New Roman"/>
              </a:rPr>
              <a:t> </a:t>
            </a:r>
            <a:r>
              <a:rPr lang="ru-RU" sz="2400" b="1" dirty="0" err="1">
                <a:solidFill>
                  <a:schemeClr val="accent3">
                    <a:lumMod val="50000"/>
                  </a:schemeClr>
                </a:solidFill>
                <a:latin typeface="Times New Roman"/>
                <a:ea typeface="Calibri"/>
                <a:cs typeface="Times New Roman"/>
              </a:rPr>
              <a:t>дисертацій</a:t>
            </a:r>
            <a:r>
              <a:rPr lang="ru-RU" sz="2400" b="1" dirty="0">
                <a:solidFill>
                  <a:schemeClr val="accent3">
                    <a:lumMod val="50000"/>
                  </a:schemeClr>
                </a:solidFill>
                <a:latin typeface="Times New Roman"/>
                <a:ea typeface="Calibri"/>
                <a:cs typeface="Times New Roman"/>
              </a:rPr>
              <a:t>» </a:t>
            </a:r>
            <a:r>
              <a:rPr lang="ru-RU" sz="2400" dirty="0">
                <a:latin typeface="Times New Roman"/>
                <a:ea typeface="Calibri"/>
                <a:cs typeface="Times New Roman"/>
              </a:rPr>
              <a:t>(</a:t>
            </a:r>
            <a:r>
              <a:rPr lang="ru-RU" sz="2400" dirty="0" err="1">
                <a:latin typeface="Times New Roman"/>
                <a:ea typeface="Calibri"/>
                <a:cs typeface="Times New Roman"/>
              </a:rPr>
              <a:t>вказується</a:t>
            </a:r>
            <a:r>
              <a:rPr lang="ru-RU" sz="2400" dirty="0">
                <a:latin typeface="Times New Roman"/>
                <a:ea typeface="Calibri"/>
                <a:cs typeface="Times New Roman"/>
              </a:rPr>
              <a:t> </a:t>
            </a:r>
            <a:r>
              <a:rPr lang="uk-UA" sz="2400" dirty="0">
                <a:latin typeface="Times New Roman"/>
                <a:ea typeface="Calibri"/>
                <a:cs typeface="Times New Roman"/>
              </a:rPr>
              <a:t>найменування вищого навчального закладу або наукової установи, де проводилась підготовка здобувача, найменування вищого навчального закладу або наукової установи, у спеціалізованій вченій раді якого здійснюється захист роботи, гриф, індекс УДК, назва дисертації, шифр і 	назва спеціальності, галузь знань, ПІП автора, 	керівника (консультанта), місто, рік).</a:t>
            </a:r>
            <a:endParaRPr lang="ru-RU" sz="2400" dirty="0">
              <a:ea typeface="Calibri"/>
              <a:cs typeface="Times New Roman"/>
            </a:endParaRPr>
          </a:p>
        </p:txBody>
      </p:sp>
    </p:spTree>
    <p:extLst>
      <p:ext uri="{BB962C8B-B14F-4D97-AF65-F5344CB8AC3E}">
        <p14:creationId xmlns:p14="http://schemas.microsoft.com/office/powerpoint/2010/main" val="170288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395536" y="188640"/>
            <a:ext cx="8496944" cy="4607556"/>
          </a:xfrm>
          <a:prstGeom prst="rect">
            <a:avLst/>
          </a:prstGeom>
        </p:spPr>
      </p:pic>
      <p:pic>
        <p:nvPicPr>
          <p:cNvPr id="5" name="Рисунок 4"/>
          <p:cNvPicPr>
            <a:picLocks noChangeAspect="1"/>
          </p:cNvPicPr>
          <p:nvPr/>
        </p:nvPicPr>
        <p:blipFill>
          <a:blip r:embed="rId4"/>
          <a:stretch>
            <a:fillRect/>
          </a:stretch>
        </p:blipFill>
        <p:spPr>
          <a:xfrm>
            <a:off x="503548" y="4869160"/>
            <a:ext cx="8892988" cy="1872207"/>
          </a:xfrm>
          <a:prstGeom prst="rect">
            <a:avLst/>
          </a:prstGeom>
        </p:spPr>
      </p:pic>
    </p:spTree>
    <p:extLst>
      <p:ext uri="{BB962C8B-B14F-4D97-AF65-F5344CB8AC3E}">
        <p14:creationId xmlns:p14="http://schemas.microsoft.com/office/powerpoint/2010/main" val="389621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99392"/>
            <a:ext cx="9144000" cy="7294305"/>
          </a:xfrm>
          <a:prstGeom prst="rect">
            <a:avLst/>
          </a:prstGeom>
          <a:solidFill>
            <a:schemeClr val="accent6">
              <a:lumMod val="20000"/>
              <a:lumOff val="80000"/>
            </a:schemeClr>
          </a:solidFill>
        </p:spPr>
        <p:txBody>
          <a:bodyPr wrap="square">
            <a:spAutoFit/>
          </a:bodyPr>
          <a:lstStyle/>
          <a:p>
            <a:pPr>
              <a:lnSpc>
                <a:spcPts val="1800"/>
              </a:lnSpc>
            </a:pPr>
            <a:endParaRPr lang="ru-RU" dirty="0">
              <a:latin typeface="Times New Roman"/>
            </a:endParaRPr>
          </a:p>
          <a:p>
            <a:pPr marR="2530" algn="ctr">
              <a:lnSpc>
                <a:spcPts val="1800"/>
              </a:lnSpc>
            </a:pPr>
            <a:r>
              <a:rPr lang="ru-RU" b="1" dirty="0">
                <a:latin typeface="Times New Roman"/>
              </a:rPr>
              <a:t>МІНІСТЕРСТВО ОСВІТИ І НАУКИ УКРАЇНИ</a:t>
            </a:r>
            <a:endParaRPr lang="ru-RU" dirty="0">
              <a:latin typeface="Times New Roman"/>
            </a:endParaRPr>
          </a:p>
          <a:p>
            <a:pPr marR="2530" algn="ctr">
              <a:lnSpc>
                <a:spcPts val="1800"/>
              </a:lnSpc>
            </a:pPr>
            <a:r>
              <a:rPr lang="ru-RU" b="1" dirty="0">
                <a:latin typeface="Times New Roman"/>
              </a:rPr>
              <a:t>НАЦІОНАЛЬНИЙ УНІВЕРСИТЕТ БІОРЕСУРСІВ І ПРИРОДОКОРИСТУВАННЯ УКРАЇНИ</a:t>
            </a:r>
            <a:endParaRPr lang="ru-RU" dirty="0">
              <a:latin typeface="Times New Roman"/>
            </a:endParaRPr>
          </a:p>
          <a:p>
            <a:pPr>
              <a:lnSpc>
                <a:spcPts val="1800"/>
              </a:lnSpc>
            </a:pPr>
            <a:endParaRPr lang="ru-RU" b="1" dirty="0">
              <a:latin typeface="Times New Roman"/>
            </a:endParaRPr>
          </a:p>
          <a:p>
            <a:pPr lvl="1">
              <a:lnSpc>
                <a:spcPts val="1800"/>
              </a:lnSpc>
            </a:pPr>
            <a:r>
              <a:rPr lang="ru-RU" dirty="0">
                <a:latin typeface="Times New Roman"/>
              </a:rPr>
              <a:t>						</a:t>
            </a:r>
            <a:r>
              <a:rPr lang="ru-RU" dirty="0" err="1">
                <a:latin typeface="Times New Roman"/>
              </a:rPr>
              <a:t>Кваліфікаційна</a:t>
            </a:r>
            <a:r>
              <a:rPr lang="ru-RU" dirty="0">
                <a:latin typeface="Times New Roman"/>
              </a:rPr>
              <a:t> </a:t>
            </a:r>
            <a:r>
              <a:rPr lang="ru-RU" dirty="0" err="1">
                <a:latin typeface="Times New Roman"/>
              </a:rPr>
              <a:t>наукова</a:t>
            </a:r>
            <a:r>
              <a:rPr lang="ru-RU" dirty="0">
                <a:latin typeface="Times New Roman"/>
              </a:rPr>
              <a:t> </a:t>
            </a:r>
            <a:r>
              <a:rPr lang="ru-RU" dirty="0" err="1">
                <a:latin typeface="Times New Roman"/>
              </a:rPr>
              <a:t>праця</a:t>
            </a:r>
            <a:r>
              <a:rPr lang="ru-RU" dirty="0">
                <a:latin typeface="Times New Roman"/>
              </a:rPr>
              <a:t> 						на правах </a:t>
            </a:r>
            <a:r>
              <a:rPr lang="ru-RU" dirty="0" err="1">
                <a:latin typeface="Times New Roman"/>
              </a:rPr>
              <a:t>рукопису</a:t>
            </a:r>
            <a:endParaRPr lang="ru-RU" dirty="0">
              <a:latin typeface="Times New Roman"/>
            </a:endParaRPr>
          </a:p>
          <a:p>
            <a:pPr>
              <a:lnSpc>
                <a:spcPts val="1800"/>
              </a:lnSpc>
            </a:pPr>
            <a:endParaRPr lang="ru-RU" dirty="0">
              <a:latin typeface="Times New Roman"/>
            </a:endParaRPr>
          </a:p>
          <a:p>
            <a:pPr marR="2290" algn="ctr">
              <a:lnSpc>
                <a:spcPts val="1800"/>
              </a:lnSpc>
            </a:pPr>
            <a:r>
              <a:rPr lang="ru-RU" b="1" dirty="0">
                <a:latin typeface="Times New Roman"/>
              </a:rPr>
              <a:t>ПАПП ВІКТОР ВАСИЛЬОВИЧ</a:t>
            </a:r>
            <a:endParaRPr lang="ru-RU" dirty="0">
              <a:latin typeface="Times New Roman"/>
            </a:endParaRPr>
          </a:p>
          <a:p>
            <a:pPr marR="1070" algn="r">
              <a:lnSpc>
                <a:spcPts val="1800"/>
              </a:lnSpc>
            </a:pPr>
            <a:r>
              <a:rPr lang="ru-RU" dirty="0">
                <a:solidFill>
                  <a:srgbClr val="4D4D4D"/>
                </a:solidFill>
                <a:latin typeface="Times New Roman"/>
              </a:rPr>
              <a:t>УДК 638.145 (477.7)</a:t>
            </a:r>
            <a:endParaRPr lang="ru-RU" dirty="0">
              <a:solidFill>
                <a:srgbClr val="000000"/>
              </a:solidFill>
              <a:latin typeface="Times New Roman"/>
            </a:endParaRPr>
          </a:p>
          <a:p>
            <a:pPr>
              <a:lnSpc>
                <a:spcPts val="1800"/>
              </a:lnSpc>
            </a:pPr>
            <a:endParaRPr lang="ru-RU" dirty="0">
              <a:latin typeface="Times New Roman"/>
            </a:endParaRPr>
          </a:p>
          <a:p>
            <a:pPr marR="2510" algn="ctr">
              <a:lnSpc>
                <a:spcPts val="1800"/>
              </a:lnSpc>
            </a:pPr>
            <a:r>
              <a:rPr lang="ru-RU" dirty="0">
                <a:latin typeface="Times New Roman"/>
              </a:rPr>
              <a:t>ДИСЕРТАЦІЯ</a:t>
            </a:r>
          </a:p>
          <a:p>
            <a:pPr marR="2530" algn="ctr">
              <a:lnSpc>
                <a:spcPts val="1800"/>
              </a:lnSpc>
            </a:pPr>
            <a:r>
              <a:rPr lang="ru-RU" b="1" dirty="0">
                <a:latin typeface="Times New Roman"/>
              </a:rPr>
              <a:t>ЕКСПЕРИМЕНТАЛЬНЕ ОБГРУНТУВАННЯ СТВОРЕННЯ НОВОГО ВНУТРІШНЬОПОРОДНОГО ТИПУ КАРПАТСЬКИХ БДЖІЛ</a:t>
            </a:r>
            <a:endParaRPr lang="ru-RU" dirty="0">
              <a:latin typeface="Times New Roman"/>
            </a:endParaRPr>
          </a:p>
          <a:p>
            <a:endParaRPr lang="ru-RU" b="1" dirty="0">
              <a:latin typeface="Times New Roman"/>
            </a:endParaRPr>
          </a:p>
          <a:p>
            <a:pPr marR="22690" lvl="2"/>
            <a:r>
              <a:rPr lang="ru-RU" dirty="0">
                <a:latin typeface="Times New Roman"/>
              </a:rPr>
              <a:t>06.02.01  «</a:t>
            </a:r>
            <a:r>
              <a:rPr lang="ru-RU" dirty="0" err="1">
                <a:latin typeface="Times New Roman"/>
              </a:rPr>
              <a:t>Розведення</a:t>
            </a:r>
            <a:r>
              <a:rPr lang="ru-RU" dirty="0">
                <a:latin typeface="Times New Roman"/>
              </a:rPr>
              <a:t> та </a:t>
            </a:r>
            <a:r>
              <a:rPr lang="ru-RU" dirty="0" err="1">
                <a:latin typeface="Times New Roman"/>
              </a:rPr>
              <a:t>селекція</a:t>
            </a:r>
            <a:r>
              <a:rPr lang="ru-RU" dirty="0">
                <a:latin typeface="Times New Roman"/>
              </a:rPr>
              <a:t> </a:t>
            </a:r>
            <a:r>
              <a:rPr lang="ru-RU" dirty="0" err="1">
                <a:latin typeface="Times New Roman"/>
              </a:rPr>
              <a:t>тварин</a:t>
            </a:r>
            <a:r>
              <a:rPr lang="ru-RU" dirty="0">
                <a:latin typeface="Times New Roman"/>
              </a:rPr>
              <a:t>» (</a:t>
            </a:r>
            <a:r>
              <a:rPr lang="ru-RU" dirty="0" err="1">
                <a:latin typeface="Times New Roman"/>
              </a:rPr>
              <a:t>сільськогосподарські</a:t>
            </a:r>
            <a:r>
              <a:rPr lang="ru-RU" dirty="0">
                <a:latin typeface="Times New Roman"/>
              </a:rPr>
              <a:t> науки)</a:t>
            </a:r>
          </a:p>
          <a:p>
            <a:endParaRPr lang="ru-RU" dirty="0">
              <a:latin typeface="Times New Roman"/>
            </a:endParaRPr>
          </a:p>
          <a:p>
            <a:pPr marR="2530" algn="ctr"/>
            <a:r>
              <a:rPr lang="ru-RU" dirty="0" err="1">
                <a:latin typeface="Times New Roman"/>
              </a:rPr>
              <a:t>Подається</a:t>
            </a:r>
            <a:r>
              <a:rPr lang="ru-RU" dirty="0">
                <a:latin typeface="Times New Roman"/>
              </a:rPr>
              <a:t> на </a:t>
            </a:r>
            <a:r>
              <a:rPr lang="ru-RU" dirty="0" err="1">
                <a:latin typeface="Times New Roman"/>
              </a:rPr>
              <a:t>здобуття</a:t>
            </a:r>
            <a:r>
              <a:rPr lang="ru-RU" dirty="0">
                <a:latin typeface="Times New Roman"/>
              </a:rPr>
              <a:t> </a:t>
            </a:r>
            <a:r>
              <a:rPr lang="ru-RU" dirty="0" err="1">
                <a:latin typeface="Times New Roman"/>
              </a:rPr>
              <a:t>наукового</a:t>
            </a:r>
            <a:r>
              <a:rPr lang="ru-RU" dirty="0">
                <a:latin typeface="Times New Roman"/>
              </a:rPr>
              <a:t> </a:t>
            </a:r>
            <a:r>
              <a:rPr lang="ru-RU" dirty="0" err="1">
                <a:latin typeface="Times New Roman"/>
              </a:rPr>
              <a:t>ступеня</a:t>
            </a:r>
            <a:r>
              <a:rPr lang="ru-RU" dirty="0">
                <a:latin typeface="Times New Roman"/>
              </a:rPr>
              <a:t> кандидата наук</a:t>
            </a:r>
          </a:p>
          <a:p>
            <a:endParaRPr lang="ru-RU" dirty="0">
              <a:latin typeface="Times New Roman"/>
            </a:endParaRPr>
          </a:p>
          <a:p>
            <a:pPr marR="2510" algn="ctr"/>
            <a:r>
              <a:rPr lang="ru-RU" dirty="0" err="1">
                <a:latin typeface="Times New Roman"/>
              </a:rPr>
              <a:t>Дисертація</a:t>
            </a:r>
            <a:r>
              <a:rPr lang="ru-RU" dirty="0">
                <a:latin typeface="Times New Roman"/>
              </a:rPr>
              <a:t> </a:t>
            </a:r>
            <a:r>
              <a:rPr lang="ru-RU" dirty="0" err="1">
                <a:latin typeface="Times New Roman"/>
              </a:rPr>
              <a:t>містить</a:t>
            </a:r>
            <a:r>
              <a:rPr lang="ru-RU" dirty="0">
                <a:latin typeface="Times New Roman"/>
              </a:rPr>
              <a:t> </a:t>
            </a:r>
            <a:r>
              <a:rPr lang="ru-RU" dirty="0" err="1">
                <a:latin typeface="Times New Roman"/>
              </a:rPr>
              <a:t>результати</a:t>
            </a:r>
            <a:r>
              <a:rPr lang="ru-RU" dirty="0">
                <a:latin typeface="Times New Roman"/>
              </a:rPr>
              <a:t> </a:t>
            </a:r>
            <a:r>
              <a:rPr lang="ru-RU" dirty="0" err="1">
                <a:latin typeface="Times New Roman"/>
              </a:rPr>
              <a:t>власних</a:t>
            </a:r>
            <a:r>
              <a:rPr lang="ru-RU" dirty="0">
                <a:latin typeface="Times New Roman"/>
              </a:rPr>
              <a:t> </a:t>
            </a:r>
            <a:r>
              <a:rPr lang="ru-RU" dirty="0" err="1">
                <a:latin typeface="Times New Roman"/>
              </a:rPr>
              <a:t>досліджень</a:t>
            </a:r>
            <a:r>
              <a:rPr lang="ru-RU" dirty="0">
                <a:latin typeface="Times New Roman"/>
              </a:rPr>
              <a:t>.</a:t>
            </a:r>
          </a:p>
          <a:p>
            <a:pPr marR="2290" lvl="2" algn="ctr"/>
            <a:r>
              <a:rPr lang="ru-RU" dirty="0" err="1">
                <a:latin typeface="Times New Roman"/>
              </a:rPr>
              <a:t>Використання</a:t>
            </a:r>
            <a:r>
              <a:rPr lang="ru-RU" dirty="0">
                <a:latin typeface="Times New Roman"/>
              </a:rPr>
              <a:t> </a:t>
            </a:r>
            <a:r>
              <a:rPr lang="ru-RU" dirty="0" err="1">
                <a:latin typeface="Times New Roman"/>
              </a:rPr>
              <a:t>ідей</a:t>
            </a:r>
            <a:r>
              <a:rPr lang="ru-RU" dirty="0">
                <a:latin typeface="Times New Roman"/>
              </a:rPr>
              <a:t>, </a:t>
            </a:r>
            <a:r>
              <a:rPr lang="ru-RU" dirty="0" err="1">
                <a:latin typeface="Times New Roman"/>
              </a:rPr>
              <a:t>результатів</a:t>
            </a:r>
            <a:r>
              <a:rPr lang="ru-RU" dirty="0">
                <a:latin typeface="Times New Roman"/>
              </a:rPr>
              <a:t> і </a:t>
            </a:r>
            <a:r>
              <a:rPr lang="ru-RU" dirty="0" err="1">
                <a:latin typeface="Times New Roman"/>
              </a:rPr>
              <a:t>текстів</a:t>
            </a:r>
            <a:r>
              <a:rPr lang="ru-RU" dirty="0">
                <a:latin typeface="Times New Roman"/>
              </a:rPr>
              <a:t> </a:t>
            </a:r>
            <a:r>
              <a:rPr lang="ru-RU" dirty="0" err="1">
                <a:latin typeface="Times New Roman"/>
              </a:rPr>
              <a:t>інших</a:t>
            </a:r>
            <a:r>
              <a:rPr lang="ru-RU" dirty="0">
                <a:latin typeface="Times New Roman"/>
              </a:rPr>
              <a:t> </a:t>
            </a:r>
            <a:r>
              <a:rPr lang="ru-RU" dirty="0" err="1">
                <a:latin typeface="Times New Roman"/>
              </a:rPr>
              <a:t>авторів</a:t>
            </a:r>
            <a:r>
              <a:rPr lang="ru-RU" dirty="0">
                <a:latin typeface="Times New Roman"/>
              </a:rPr>
              <a:t> </a:t>
            </a:r>
            <a:r>
              <a:rPr lang="ru-RU" dirty="0" err="1">
                <a:latin typeface="Times New Roman"/>
              </a:rPr>
              <a:t>мають</a:t>
            </a:r>
            <a:r>
              <a:rPr lang="ru-RU" dirty="0">
                <a:latin typeface="Times New Roman"/>
              </a:rPr>
              <a:t> </a:t>
            </a:r>
            <a:r>
              <a:rPr lang="ru-RU" dirty="0" err="1">
                <a:latin typeface="Times New Roman"/>
              </a:rPr>
              <a:t>посилання</a:t>
            </a:r>
            <a:r>
              <a:rPr lang="ru-RU" dirty="0">
                <a:latin typeface="Times New Roman"/>
              </a:rPr>
              <a:t> на </a:t>
            </a:r>
            <a:r>
              <a:rPr lang="ru-RU" dirty="0" err="1">
                <a:latin typeface="Times New Roman"/>
              </a:rPr>
              <a:t>відповідне</a:t>
            </a:r>
            <a:r>
              <a:rPr lang="ru-RU" dirty="0">
                <a:latin typeface="Times New Roman"/>
              </a:rPr>
              <a:t> </a:t>
            </a:r>
            <a:r>
              <a:rPr lang="ru-RU" dirty="0" err="1">
                <a:latin typeface="Times New Roman"/>
              </a:rPr>
              <a:t>джерело</a:t>
            </a:r>
            <a:r>
              <a:rPr lang="ru-RU" dirty="0">
                <a:latin typeface="Times New Roman"/>
              </a:rPr>
              <a:t>                                             В. В. </a:t>
            </a:r>
            <a:r>
              <a:rPr lang="ru-RU" dirty="0" err="1">
                <a:latin typeface="Times New Roman"/>
              </a:rPr>
              <a:t>Папп</a:t>
            </a:r>
            <a:endParaRPr lang="ru-RU" dirty="0">
              <a:latin typeface="Times New Roman"/>
            </a:endParaRPr>
          </a:p>
          <a:p>
            <a:endParaRPr lang="ru-RU" dirty="0">
              <a:latin typeface="Times New Roman"/>
            </a:endParaRPr>
          </a:p>
          <a:p>
            <a:pPr lvl="4">
              <a:lnSpc>
                <a:spcPts val="1800"/>
              </a:lnSpc>
            </a:pPr>
            <a:r>
              <a:rPr lang="ru-RU" dirty="0">
                <a:latin typeface="Times New Roman"/>
              </a:rPr>
              <a:t>		</a:t>
            </a:r>
            <a:r>
              <a:rPr lang="ru-RU" dirty="0" err="1">
                <a:latin typeface="Times New Roman"/>
              </a:rPr>
              <a:t>Науковий</a:t>
            </a:r>
            <a:r>
              <a:rPr lang="ru-RU" dirty="0">
                <a:latin typeface="Times New Roman"/>
              </a:rPr>
              <a:t> </a:t>
            </a:r>
            <a:r>
              <a:rPr lang="ru-RU" dirty="0" err="1">
                <a:latin typeface="Times New Roman"/>
              </a:rPr>
              <a:t>керівник</a:t>
            </a:r>
            <a:r>
              <a:rPr lang="ru-RU" dirty="0">
                <a:latin typeface="Times New Roman"/>
              </a:rPr>
              <a:t>:</a:t>
            </a:r>
          </a:p>
          <a:p>
            <a:pPr lvl="4">
              <a:lnSpc>
                <a:spcPts val="1800"/>
              </a:lnSpc>
            </a:pPr>
            <a:r>
              <a:rPr lang="ru-RU" b="1" dirty="0">
                <a:latin typeface="Times New Roman"/>
              </a:rPr>
              <a:t>		</a:t>
            </a:r>
            <a:r>
              <a:rPr lang="ru-RU" b="1" dirty="0" err="1">
                <a:latin typeface="Times New Roman"/>
              </a:rPr>
              <a:t>Сахацький</a:t>
            </a:r>
            <a:r>
              <a:rPr lang="ru-RU" b="1" dirty="0">
                <a:latin typeface="Times New Roman"/>
              </a:rPr>
              <a:t> </a:t>
            </a:r>
            <a:r>
              <a:rPr lang="ru-RU" b="1" dirty="0" err="1">
                <a:latin typeface="Times New Roman"/>
              </a:rPr>
              <a:t>Микола</a:t>
            </a:r>
            <a:r>
              <a:rPr lang="ru-RU" b="1" dirty="0">
                <a:latin typeface="Times New Roman"/>
              </a:rPr>
              <a:t> </a:t>
            </a:r>
            <a:r>
              <a:rPr lang="ru-RU" b="1" dirty="0" err="1">
                <a:latin typeface="Times New Roman"/>
              </a:rPr>
              <a:t>Іванович</a:t>
            </a:r>
            <a:r>
              <a:rPr lang="ru-RU" b="1" dirty="0">
                <a:latin typeface="Times New Roman"/>
              </a:rPr>
              <a:t>, </a:t>
            </a:r>
            <a:r>
              <a:rPr lang="ru-RU" dirty="0">
                <a:latin typeface="Times New Roman"/>
              </a:rPr>
              <a:t>доктор 			</a:t>
            </a:r>
            <a:r>
              <a:rPr lang="ru-RU" dirty="0" err="1">
                <a:latin typeface="Times New Roman"/>
              </a:rPr>
              <a:t>біологічних</a:t>
            </a:r>
            <a:r>
              <a:rPr lang="ru-RU" dirty="0">
                <a:latin typeface="Times New Roman"/>
              </a:rPr>
              <a:t> наук, 	</a:t>
            </a:r>
            <a:r>
              <a:rPr lang="ru-RU" dirty="0" err="1">
                <a:latin typeface="Times New Roman"/>
              </a:rPr>
              <a:t>професор</a:t>
            </a:r>
            <a:r>
              <a:rPr lang="ru-RU" dirty="0">
                <a:latin typeface="Times New Roman"/>
              </a:rPr>
              <a:t>, </a:t>
            </a:r>
            <a:r>
              <a:rPr lang="ru-RU" dirty="0" err="1">
                <a:latin typeface="Times New Roman"/>
              </a:rPr>
              <a:t>академік</a:t>
            </a:r>
            <a:r>
              <a:rPr lang="ru-RU" dirty="0">
                <a:latin typeface="Times New Roman"/>
              </a:rPr>
              <a:t> НААН </a:t>
            </a:r>
            <a:r>
              <a:rPr lang="ru-RU" dirty="0" err="1">
                <a:latin typeface="Times New Roman"/>
              </a:rPr>
              <a:t>України</a:t>
            </a:r>
            <a:endParaRPr lang="ru-RU" dirty="0">
              <a:latin typeface="Times New Roman"/>
            </a:endParaRPr>
          </a:p>
          <a:p>
            <a:endParaRPr lang="ru-RU" dirty="0">
              <a:latin typeface="Times New Roman"/>
            </a:endParaRPr>
          </a:p>
          <a:p>
            <a:pPr marR="2290" algn="ctr"/>
            <a:r>
              <a:rPr lang="ru-RU" dirty="0" err="1">
                <a:latin typeface="Times New Roman"/>
              </a:rPr>
              <a:t>Київ</a:t>
            </a:r>
            <a:r>
              <a:rPr lang="ru-RU" dirty="0">
                <a:latin typeface="Times New Roman"/>
              </a:rPr>
              <a:t> – 2021</a:t>
            </a:r>
          </a:p>
        </p:txBody>
      </p:sp>
    </p:spTree>
    <p:extLst>
      <p:ext uri="{BB962C8B-B14F-4D97-AF65-F5344CB8AC3E}">
        <p14:creationId xmlns:p14="http://schemas.microsoft.com/office/powerpoint/2010/main" val="52259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74638"/>
            <a:ext cx="8229600" cy="6250706"/>
          </a:xfrm>
        </p:spPr>
        <p:txBody>
          <a:bodyPr>
            <a:normAutofit fontScale="90000"/>
          </a:bodyPr>
          <a:lstStyle/>
          <a:p>
            <a:pPr algn="l">
              <a:spcAft>
                <a:spcPts val="1000"/>
              </a:spcAft>
            </a:pPr>
            <a:r>
              <a:rPr lang="ru-RU" sz="3100" b="1" i="1" dirty="0" err="1">
                <a:solidFill>
                  <a:srgbClr val="C00000"/>
                </a:solidFill>
                <a:latin typeface="Times New Roman"/>
                <a:ea typeface="Calibri"/>
                <a:cs typeface="Times New Roman"/>
              </a:rPr>
              <a:t>Анотація</a:t>
            </a:r>
            <a:r>
              <a:rPr lang="ru-RU" sz="2400" b="1" i="1" dirty="0">
                <a:latin typeface="Times New Roman"/>
                <a:ea typeface="Calibri"/>
                <a:cs typeface="Times New Roman"/>
              </a:rPr>
              <a:t> </a:t>
            </a:r>
            <a:r>
              <a:rPr lang="ru-RU" sz="2400" dirty="0">
                <a:latin typeface="Times New Roman"/>
                <a:ea typeface="Calibri"/>
                <a:cs typeface="Times New Roman"/>
              </a:rPr>
              <a:t>- </a:t>
            </a:r>
            <a:r>
              <a:rPr lang="ru-RU" sz="2400" dirty="0" err="1">
                <a:latin typeface="Times New Roman"/>
                <a:ea typeface="Calibri"/>
                <a:cs typeface="Times New Roman"/>
              </a:rPr>
              <a:t>узагальнений</a:t>
            </a:r>
            <a:r>
              <a:rPr lang="ru-RU" sz="2400" dirty="0">
                <a:latin typeface="Times New Roman"/>
                <a:ea typeface="Calibri"/>
                <a:cs typeface="Times New Roman"/>
              </a:rPr>
              <a:t> короткий </a:t>
            </a:r>
            <a:r>
              <a:rPr lang="ru-RU" sz="2400" dirty="0" err="1">
                <a:latin typeface="Times New Roman"/>
                <a:ea typeface="Calibri"/>
                <a:cs typeface="Times New Roman"/>
              </a:rPr>
              <a:t>виклад</a:t>
            </a:r>
            <a:r>
              <a:rPr lang="ru-RU" sz="2400" dirty="0">
                <a:latin typeface="Times New Roman"/>
                <a:ea typeface="Calibri"/>
                <a:cs typeface="Times New Roman"/>
              </a:rPr>
              <a:t> </a:t>
            </a:r>
            <a:r>
              <a:rPr lang="ru-RU" sz="2400" dirty="0" err="1">
                <a:latin typeface="Times New Roman"/>
                <a:ea typeface="Calibri"/>
                <a:cs typeface="Times New Roman"/>
              </a:rPr>
              <a:t>змісту</a:t>
            </a:r>
            <a:r>
              <a:rPr lang="ru-RU" sz="2400" dirty="0">
                <a:latin typeface="Times New Roman"/>
                <a:ea typeface="Calibri"/>
                <a:cs typeface="Times New Roman"/>
              </a:rPr>
              <a:t> </a:t>
            </a:r>
            <a:r>
              <a:rPr lang="ru-RU" sz="2400" dirty="0" err="1">
                <a:latin typeface="Times New Roman"/>
                <a:ea typeface="Calibri"/>
                <a:cs typeface="Times New Roman"/>
              </a:rPr>
              <a:t>дисертації</a:t>
            </a:r>
            <a:r>
              <a:rPr lang="ru-RU" sz="2400" dirty="0">
                <a:latin typeface="Times New Roman"/>
                <a:ea typeface="Calibri"/>
                <a:cs typeface="Times New Roman"/>
              </a:rPr>
              <a:t>. </a:t>
            </a:r>
            <a:br>
              <a:rPr lang="ru-RU" sz="2400" dirty="0">
                <a:latin typeface="Times New Roman"/>
                <a:ea typeface="Calibri"/>
                <a:cs typeface="Times New Roman"/>
              </a:rPr>
            </a:br>
            <a:r>
              <a:rPr lang="ru-RU" sz="2400" dirty="0" err="1">
                <a:latin typeface="Times New Roman"/>
                <a:ea typeface="Calibri"/>
                <a:cs typeface="Times New Roman"/>
              </a:rPr>
              <a:t>Подається</a:t>
            </a:r>
            <a:r>
              <a:rPr lang="ru-RU" sz="2400" dirty="0">
                <a:latin typeface="Times New Roman"/>
                <a:ea typeface="Calibri"/>
                <a:cs typeface="Times New Roman"/>
              </a:rPr>
              <a:t> </a:t>
            </a:r>
            <a:r>
              <a:rPr lang="ru-RU" sz="2400" dirty="0" err="1">
                <a:latin typeface="Times New Roman"/>
                <a:ea typeface="Calibri"/>
                <a:cs typeface="Times New Roman"/>
              </a:rPr>
              <a:t>англійською</a:t>
            </a:r>
            <a:r>
              <a:rPr lang="ru-RU" sz="2400" dirty="0">
                <a:latin typeface="Times New Roman"/>
                <a:ea typeface="Calibri"/>
                <a:cs typeface="Times New Roman"/>
              </a:rPr>
              <a:t> та </a:t>
            </a:r>
            <a:r>
              <a:rPr lang="ru-RU" sz="2400" dirty="0" err="1">
                <a:latin typeface="Times New Roman"/>
                <a:ea typeface="Calibri"/>
                <a:cs typeface="Times New Roman"/>
              </a:rPr>
              <a:t>українською</a:t>
            </a:r>
            <a:r>
              <a:rPr lang="ru-RU" sz="2400" dirty="0">
                <a:latin typeface="Times New Roman"/>
                <a:ea typeface="Calibri"/>
                <a:cs typeface="Times New Roman"/>
              </a:rPr>
              <a:t> </a:t>
            </a:r>
            <a:r>
              <a:rPr lang="ru-RU" sz="2400" dirty="0" err="1">
                <a:latin typeface="Times New Roman"/>
                <a:ea typeface="Calibri"/>
                <a:cs typeface="Times New Roman"/>
              </a:rPr>
              <a:t>мовами</a:t>
            </a:r>
            <a:r>
              <a:rPr lang="ru-RU" sz="2400" dirty="0">
                <a:latin typeface="Times New Roman"/>
                <a:ea typeface="Calibri"/>
                <a:cs typeface="Times New Roman"/>
              </a:rPr>
              <a:t>. В </a:t>
            </a:r>
            <a:r>
              <a:rPr lang="ru-RU" sz="2400" dirty="0" err="1">
                <a:latin typeface="Times New Roman"/>
                <a:ea typeface="Calibri"/>
                <a:cs typeface="Times New Roman"/>
              </a:rPr>
              <a:t>анотації</a:t>
            </a:r>
            <a:r>
              <a:rPr lang="ru-RU" sz="2400" dirty="0">
                <a:latin typeface="Times New Roman"/>
                <a:ea typeface="Calibri"/>
                <a:cs typeface="Times New Roman"/>
              </a:rPr>
              <a:t> </a:t>
            </a:r>
            <a:r>
              <a:rPr lang="ru-RU" sz="2400" dirty="0" err="1">
                <a:latin typeface="Times New Roman"/>
                <a:ea typeface="Calibri"/>
                <a:cs typeface="Times New Roman"/>
              </a:rPr>
              <a:t>мають</a:t>
            </a:r>
            <a:r>
              <a:rPr lang="ru-RU" sz="2400" dirty="0">
                <a:latin typeface="Times New Roman"/>
                <a:ea typeface="Calibri"/>
                <a:cs typeface="Times New Roman"/>
              </a:rPr>
              <a:t> бути </a:t>
            </a:r>
            <a:r>
              <a:rPr lang="ru-RU" sz="2400" dirty="0" err="1">
                <a:latin typeface="Times New Roman"/>
                <a:ea typeface="Calibri"/>
                <a:cs typeface="Times New Roman"/>
              </a:rPr>
              <a:t>стисло</a:t>
            </a:r>
            <a:r>
              <a:rPr lang="ru-RU" sz="2400" dirty="0">
                <a:latin typeface="Times New Roman"/>
                <a:ea typeface="Calibri"/>
                <a:cs typeface="Times New Roman"/>
              </a:rPr>
              <a:t> </a:t>
            </a:r>
            <a:r>
              <a:rPr lang="ru-RU" sz="2400" dirty="0" err="1">
                <a:latin typeface="Times New Roman"/>
                <a:ea typeface="Calibri"/>
                <a:cs typeface="Times New Roman"/>
              </a:rPr>
              <a:t>представлені</a:t>
            </a:r>
            <a:r>
              <a:rPr lang="ru-RU" sz="2400" dirty="0">
                <a:latin typeface="Times New Roman"/>
                <a:ea typeface="Calibri"/>
                <a:cs typeface="Times New Roman"/>
              </a:rPr>
              <a:t> </a:t>
            </a:r>
            <a:r>
              <a:rPr lang="ru-RU" sz="2400" dirty="0" err="1">
                <a:latin typeface="Times New Roman"/>
                <a:ea typeface="Calibri"/>
                <a:cs typeface="Times New Roman"/>
              </a:rPr>
              <a:t>основні</a:t>
            </a:r>
            <a:r>
              <a:rPr lang="ru-RU" sz="2400" dirty="0">
                <a:latin typeface="Times New Roman"/>
                <a:ea typeface="Calibri"/>
                <a:cs typeface="Times New Roman"/>
              </a:rPr>
              <a:t> </a:t>
            </a:r>
            <a:r>
              <a:rPr lang="ru-RU" sz="2400" dirty="0" err="1">
                <a:latin typeface="Times New Roman"/>
                <a:ea typeface="Calibri"/>
                <a:cs typeface="Times New Roman"/>
              </a:rPr>
              <a:t>результати</a:t>
            </a:r>
            <a:r>
              <a:rPr lang="ru-RU" sz="2400" dirty="0">
                <a:latin typeface="Times New Roman"/>
                <a:ea typeface="Calibri"/>
                <a:cs typeface="Times New Roman"/>
              </a:rPr>
              <a:t> </a:t>
            </a:r>
            <a:r>
              <a:rPr lang="ru-RU" sz="2400" dirty="0" err="1">
                <a:latin typeface="Times New Roman"/>
                <a:ea typeface="Calibri"/>
                <a:cs typeface="Times New Roman"/>
              </a:rPr>
              <a:t>дослідження</a:t>
            </a:r>
            <a:r>
              <a:rPr lang="ru-RU" sz="2400" dirty="0">
                <a:latin typeface="Times New Roman"/>
                <a:ea typeface="Calibri"/>
                <a:cs typeface="Times New Roman"/>
              </a:rPr>
              <a:t> </a:t>
            </a:r>
            <a:r>
              <a:rPr lang="ru-RU" sz="2400" dirty="0" err="1">
                <a:latin typeface="Times New Roman"/>
                <a:ea typeface="Calibri"/>
                <a:cs typeface="Times New Roman"/>
              </a:rPr>
              <a:t>із</a:t>
            </a:r>
            <a:r>
              <a:rPr lang="ru-RU" sz="2400" dirty="0">
                <a:latin typeface="Times New Roman"/>
                <a:ea typeface="Calibri"/>
                <a:cs typeface="Times New Roman"/>
              </a:rPr>
              <a:t> </a:t>
            </a:r>
            <a:r>
              <a:rPr lang="ru-RU" sz="2400" dirty="0" err="1">
                <a:latin typeface="Times New Roman"/>
                <a:ea typeface="Calibri"/>
                <a:cs typeface="Times New Roman"/>
              </a:rPr>
              <a:t>зазначенням</a:t>
            </a:r>
            <a:r>
              <a:rPr lang="ru-RU" sz="2400" dirty="0">
                <a:latin typeface="Times New Roman"/>
                <a:ea typeface="Calibri"/>
                <a:cs typeface="Times New Roman"/>
              </a:rPr>
              <a:t> </a:t>
            </a:r>
            <a:r>
              <a:rPr lang="ru-RU" sz="2400" dirty="0" err="1">
                <a:latin typeface="Times New Roman"/>
                <a:ea typeface="Calibri"/>
                <a:cs typeface="Times New Roman"/>
              </a:rPr>
              <a:t>наукової</a:t>
            </a:r>
            <a:r>
              <a:rPr lang="ru-RU" sz="2400" dirty="0">
                <a:latin typeface="Times New Roman"/>
                <a:ea typeface="Calibri"/>
                <a:cs typeface="Times New Roman"/>
              </a:rPr>
              <a:t> </a:t>
            </a:r>
            <a:r>
              <a:rPr lang="ru-RU" sz="2400" dirty="0" err="1">
                <a:latin typeface="Times New Roman"/>
                <a:ea typeface="Calibri"/>
                <a:cs typeface="Times New Roman"/>
              </a:rPr>
              <a:t>новизни</a:t>
            </a:r>
            <a:r>
              <a:rPr lang="ru-RU" sz="2400" dirty="0">
                <a:latin typeface="Times New Roman"/>
                <a:ea typeface="Calibri"/>
                <a:cs typeface="Times New Roman"/>
              </a:rPr>
              <a:t> та практичного </a:t>
            </a:r>
            <a:r>
              <a:rPr lang="ru-RU" sz="2400" dirty="0" err="1">
                <a:latin typeface="Times New Roman"/>
                <a:ea typeface="Calibri"/>
                <a:cs typeface="Times New Roman"/>
              </a:rPr>
              <a:t>значення</a:t>
            </a:r>
            <a:r>
              <a:rPr lang="ru-RU" sz="2400" dirty="0">
                <a:latin typeface="Times New Roman"/>
                <a:ea typeface="Calibri"/>
                <a:cs typeface="Times New Roman"/>
              </a:rPr>
              <a:t>.</a:t>
            </a:r>
            <a:br>
              <a:rPr lang="ru-RU" sz="1600" dirty="0">
                <a:ea typeface="Calibri"/>
                <a:cs typeface="Times New Roman"/>
              </a:rPr>
            </a:br>
            <a:r>
              <a:rPr lang="ru-RU" sz="1600" dirty="0">
                <a:ea typeface="Calibri"/>
                <a:cs typeface="Times New Roman"/>
              </a:rPr>
              <a:t>	</a:t>
            </a:r>
            <a:r>
              <a:rPr lang="ru-RU" sz="2400" b="1" u="sng" dirty="0">
                <a:solidFill>
                  <a:srgbClr val="002060"/>
                </a:solidFill>
                <a:latin typeface="Times New Roman"/>
                <a:ea typeface="Calibri"/>
                <a:cs typeface="Times New Roman"/>
              </a:rPr>
              <a:t>В </a:t>
            </a:r>
            <a:r>
              <a:rPr lang="ru-RU" sz="2400" b="1" u="sng" dirty="0" err="1">
                <a:solidFill>
                  <a:srgbClr val="002060"/>
                </a:solidFill>
                <a:latin typeface="Times New Roman"/>
                <a:ea typeface="Calibri"/>
                <a:cs typeface="Times New Roman"/>
              </a:rPr>
              <a:t>анотації</a:t>
            </a:r>
            <a:r>
              <a:rPr lang="ru-RU" sz="2400" b="1" u="sng" dirty="0">
                <a:solidFill>
                  <a:srgbClr val="002060"/>
                </a:solidFill>
                <a:latin typeface="Times New Roman"/>
                <a:ea typeface="Calibri"/>
                <a:cs typeface="Times New Roman"/>
              </a:rPr>
              <a:t> </a:t>
            </a:r>
            <a:r>
              <a:rPr lang="ru-RU" sz="2400" b="1" u="sng" dirty="0" err="1">
                <a:solidFill>
                  <a:srgbClr val="002060"/>
                </a:solidFill>
                <a:latin typeface="Times New Roman"/>
                <a:ea typeface="Calibri"/>
                <a:cs typeface="Times New Roman"/>
              </a:rPr>
              <a:t>також</a:t>
            </a:r>
            <a:r>
              <a:rPr lang="ru-RU" sz="2400" b="1" u="sng" dirty="0">
                <a:solidFill>
                  <a:srgbClr val="002060"/>
                </a:solidFill>
                <a:latin typeface="Times New Roman"/>
                <a:ea typeface="Calibri"/>
                <a:cs typeface="Times New Roman"/>
              </a:rPr>
              <a:t> </a:t>
            </a:r>
            <a:r>
              <a:rPr lang="ru-RU" sz="2400" b="1" u="sng" dirty="0" err="1">
                <a:solidFill>
                  <a:srgbClr val="002060"/>
                </a:solidFill>
                <a:latin typeface="Times New Roman"/>
                <a:ea typeface="Calibri"/>
                <a:cs typeface="Times New Roman"/>
              </a:rPr>
              <a:t>вказуються</a:t>
            </a:r>
            <a:r>
              <a:rPr lang="ru-RU" sz="2400" b="1" dirty="0">
                <a:latin typeface="Times New Roman"/>
                <a:ea typeface="Calibri"/>
                <a:cs typeface="Times New Roman"/>
              </a:rPr>
              <a:t>:</a:t>
            </a:r>
            <a:br>
              <a:rPr lang="ru-RU" sz="1600" b="1" dirty="0">
                <a:ea typeface="Calibri"/>
                <a:cs typeface="Times New Roman"/>
              </a:rPr>
            </a:br>
            <a:r>
              <a:rPr lang="ru-RU" sz="1600" b="1" dirty="0">
                <a:ea typeface="Calibri"/>
                <a:cs typeface="Times New Roman"/>
              </a:rPr>
              <a:t>- </a:t>
            </a:r>
            <a:r>
              <a:rPr lang="ru-RU" sz="2400" b="1" i="1" dirty="0" err="1">
                <a:latin typeface="Times New Roman"/>
                <a:ea typeface="Times New Roman"/>
              </a:rPr>
              <a:t>прізвище</a:t>
            </a:r>
            <a:r>
              <a:rPr lang="ru-RU" sz="2400" b="1" i="1" dirty="0">
                <a:latin typeface="Times New Roman"/>
                <a:ea typeface="Times New Roman"/>
              </a:rPr>
              <a:t> та </a:t>
            </a:r>
            <a:r>
              <a:rPr lang="ru-RU" sz="2400" b="1" i="1" dirty="0" err="1">
                <a:latin typeface="Times New Roman"/>
                <a:ea typeface="Times New Roman"/>
              </a:rPr>
              <a:t>ініціали</a:t>
            </a:r>
            <a:r>
              <a:rPr lang="ru-RU" sz="2400" b="1" i="1" dirty="0">
                <a:latin typeface="Times New Roman"/>
                <a:ea typeface="Times New Roman"/>
              </a:rPr>
              <a:t> </a:t>
            </a:r>
            <a:r>
              <a:rPr lang="ru-RU" sz="2400" b="1" i="1" dirty="0" err="1">
                <a:latin typeface="Times New Roman"/>
                <a:ea typeface="Times New Roman"/>
              </a:rPr>
              <a:t>здобувача</a:t>
            </a:r>
            <a:r>
              <a:rPr lang="ru-RU" sz="2400" b="1" i="1" dirty="0">
                <a:latin typeface="Times New Roman"/>
                <a:ea typeface="Times New Roman"/>
              </a:rPr>
              <a:t>;</a:t>
            </a:r>
            <a:br>
              <a:rPr lang="ru-RU" sz="1800" b="1" i="1" dirty="0">
                <a:latin typeface="Times New Roman"/>
                <a:ea typeface="Times New Roman"/>
              </a:rPr>
            </a:br>
            <a:r>
              <a:rPr lang="ru-RU" sz="1800" b="1" i="1" dirty="0">
                <a:latin typeface="Times New Roman"/>
                <a:ea typeface="Times New Roman"/>
              </a:rPr>
              <a:t>- </a:t>
            </a:r>
            <a:r>
              <a:rPr lang="ru-RU" sz="2400" b="1" i="1" dirty="0" err="1">
                <a:latin typeface="Times New Roman"/>
                <a:ea typeface="Times New Roman"/>
              </a:rPr>
              <a:t>назва</a:t>
            </a:r>
            <a:r>
              <a:rPr lang="ru-RU" sz="2400" b="1" i="1" dirty="0">
                <a:latin typeface="Times New Roman"/>
                <a:ea typeface="Times New Roman"/>
              </a:rPr>
              <a:t> </a:t>
            </a:r>
            <a:r>
              <a:rPr lang="ru-RU" sz="2400" b="1" i="1" dirty="0" err="1">
                <a:latin typeface="Times New Roman"/>
                <a:ea typeface="Times New Roman"/>
              </a:rPr>
              <a:t>дисертації</a:t>
            </a:r>
            <a:r>
              <a:rPr lang="ru-RU" sz="2400" b="1" i="1" dirty="0">
                <a:latin typeface="Times New Roman"/>
                <a:ea typeface="Times New Roman"/>
              </a:rPr>
              <a:t>;</a:t>
            </a:r>
            <a:br>
              <a:rPr lang="ru-RU" sz="1800" b="1" i="1" dirty="0">
                <a:latin typeface="Times New Roman"/>
                <a:ea typeface="Times New Roman"/>
              </a:rPr>
            </a:br>
            <a:r>
              <a:rPr lang="ru-RU" sz="1800" b="1" i="1" dirty="0">
                <a:latin typeface="Times New Roman"/>
                <a:ea typeface="Times New Roman"/>
              </a:rPr>
              <a:t>- </a:t>
            </a:r>
            <a:r>
              <a:rPr lang="ru-RU" sz="2400" b="1" i="1" dirty="0">
                <a:latin typeface="Times New Roman"/>
                <a:ea typeface="Times New Roman"/>
              </a:rPr>
              <a:t>вид </a:t>
            </a:r>
            <a:r>
              <a:rPr lang="ru-RU" sz="2400" b="1" i="1" dirty="0" err="1">
                <a:latin typeface="Times New Roman"/>
                <a:ea typeface="Times New Roman"/>
              </a:rPr>
              <a:t>дисертації</a:t>
            </a:r>
            <a:r>
              <a:rPr lang="ru-RU" sz="2400" b="1" i="1" dirty="0">
                <a:latin typeface="Times New Roman"/>
                <a:ea typeface="Times New Roman"/>
              </a:rPr>
              <a:t> та </a:t>
            </a:r>
            <a:r>
              <a:rPr lang="ru-RU" sz="2400" b="1" i="1" dirty="0" err="1">
                <a:latin typeface="Times New Roman"/>
                <a:ea typeface="Times New Roman"/>
              </a:rPr>
              <a:t>науковий</a:t>
            </a:r>
            <a:r>
              <a:rPr lang="ru-RU" sz="2400" b="1" i="1" dirty="0">
                <a:latin typeface="Times New Roman"/>
                <a:ea typeface="Times New Roman"/>
              </a:rPr>
              <a:t> </a:t>
            </a:r>
            <a:r>
              <a:rPr lang="ru-RU" sz="2400" b="1" i="1" dirty="0" err="1">
                <a:latin typeface="Times New Roman"/>
                <a:ea typeface="Times New Roman"/>
              </a:rPr>
              <a:t>ступінь</a:t>
            </a:r>
            <a:r>
              <a:rPr lang="ru-RU" sz="2400" b="1" i="1" dirty="0">
                <a:latin typeface="Times New Roman"/>
                <a:ea typeface="Times New Roman"/>
              </a:rPr>
              <a:t>, на </a:t>
            </a:r>
            <a:r>
              <a:rPr lang="ru-RU" sz="2400" b="1" i="1" dirty="0" err="1">
                <a:latin typeface="Times New Roman"/>
                <a:ea typeface="Times New Roman"/>
              </a:rPr>
              <a:t>який</a:t>
            </a:r>
            <a:r>
              <a:rPr lang="ru-RU" sz="2400" b="1" i="1" dirty="0">
                <a:latin typeface="Times New Roman"/>
                <a:ea typeface="Times New Roman"/>
              </a:rPr>
              <a:t> </a:t>
            </a:r>
            <a:r>
              <a:rPr lang="ru-RU" sz="2400" b="1" i="1" dirty="0" err="1">
                <a:latin typeface="Times New Roman"/>
                <a:ea typeface="Times New Roman"/>
              </a:rPr>
              <a:t>претендує</a:t>
            </a:r>
            <a:r>
              <a:rPr lang="ru-RU" sz="2400" b="1" i="1" dirty="0">
                <a:latin typeface="Times New Roman"/>
                <a:ea typeface="Times New Roman"/>
              </a:rPr>
              <a:t> </a:t>
            </a:r>
            <a:r>
              <a:rPr lang="ru-RU" sz="2400" b="1" i="1" dirty="0" err="1">
                <a:latin typeface="Times New Roman"/>
                <a:ea typeface="Times New Roman"/>
              </a:rPr>
              <a:t>здобувач</a:t>
            </a:r>
            <a:r>
              <a:rPr lang="ru-RU" sz="2400" b="1" i="1" dirty="0">
                <a:latin typeface="Times New Roman"/>
                <a:ea typeface="Times New Roman"/>
              </a:rPr>
              <a:t>;</a:t>
            </a:r>
            <a:br>
              <a:rPr lang="ru-RU" sz="1800" b="1" i="1" dirty="0">
                <a:latin typeface="Times New Roman"/>
                <a:ea typeface="Times New Roman"/>
              </a:rPr>
            </a:br>
            <a:r>
              <a:rPr lang="ru-RU" sz="1800" b="1" i="1" dirty="0">
                <a:latin typeface="Times New Roman"/>
                <a:ea typeface="Times New Roman"/>
              </a:rPr>
              <a:t>- </a:t>
            </a:r>
            <a:r>
              <a:rPr lang="ru-RU" sz="2400" b="1" i="1" dirty="0" err="1">
                <a:latin typeface="Times New Roman"/>
                <a:ea typeface="Times New Roman"/>
              </a:rPr>
              <a:t>спеціальність</a:t>
            </a:r>
            <a:r>
              <a:rPr lang="ru-RU" sz="2400" b="1" i="1" dirty="0">
                <a:latin typeface="Times New Roman"/>
                <a:ea typeface="Times New Roman"/>
              </a:rPr>
              <a:t> (шифр і </a:t>
            </a:r>
            <a:r>
              <a:rPr lang="ru-RU" sz="2400" b="1" i="1" dirty="0" err="1">
                <a:latin typeface="Times New Roman"/>
                <a:ea typeface="Times New Roman"/>
              </a:rPr>
              <a:t>назва</a:t>
            </a:r>
            <a:r>
              <a:rPr lang="ru-RU" sz="2400" b="1" i="1" dirty="0">
                <a:latin typeface="Times New Roman"/>
                <a:ea typeface="Times New Roman"/>
              </a:rPr>
              <a:t>);</a:t>
            </a:r>
            <a:br>
              <a:rPr lang="ru-RU" sz="1800" b="1" i="1" dirty="0">
                <a:latin typeface="Times New Roman"/>
                <a:ea typeface="Times New Roman"/>
              </a:rPr>
            </a:br>
            <a:r>
              <a:rPr lang="ru-RU" sz="1800" b="1" i="1" dirty="0">
                <a:latin typeface="Times New Roman"/>
                <a:ea typeface="Times New Roman"/>
              </a:rPr>
              <a:t>- </a:t>
            </a:r>
            <a:r>
              <a:rPr lang="ru-RU" sz="2400" b="1" i="1" dirty="0" err="1">
                <a:latin typeface="Times New Roman"/>
                <a:ea typeface="Times New Roman"/>
              </a:rPr>
              <a:t>найменування</a:t>
            </a:r>
            <a:r>
              <a:rPr lang="ru-RU" sz="2400" b="1" i="1" dirty="0">
                <a:latin typeface="Times New Roman"/>
                <a:ea typeface="Times New Roman"/>
              </a:rPr>
              <a:t> </a:t>
            </a:r>
            <a:r>
              <a:rPr lang="ru-RU" sz="2400" b="1" i="1" dirty="0" err="1">
                <a:latin typeface="Times New Roman"/>
                <a:ea typeface="Times New Roman"/>
              </a:rPr>
              <a:t>вищого</a:t>
            </a:r>
            <a:r>
              <a:rPr lang="ru-RU" sz="2400" b="1" i="1" dirty="0">
                <a:latin typeface="Times New Roman"/>
                <a:ea typeface="Times New Roman"/>
              </a:rPr>
              <a:t> </a:t>
            </a:r>
            <a:r>
              <a:rPr lang="ru-RU" sz="2400" b="1" i="1" dirty="0" err="1">
                <a:latin typeface="Times New Roman"/>
                <a:ea typeface="Times New Roman"/>
              </a:rPr>
              <a:t>навчального</a:t>
            </a:r>
            <a:r>
              <a:rPr lang="ru-RU" sz="2400" b="1" i="1" dirty="0">
                <a:latin typeface="Times New Roman"/>
                <a:ea typeface="Times New Roman"/>
              </a:rPr>
              <a:t> закладу </a:t>
            </a:r>
            <a:r>
              <a:rPr lang="ru-RU" sz="2400" b="1" i="1" dirty="0" err="1">
                <a:latin typeface="Times New Roman"/>
                <a:ea typeface="Times New Roman"/>
              </a:rPr>
              <a:t>або</a:t>
            </a:r>
            <a:r>
              <a:rPr lang="ru-RU" sz="2400" b="1" i="1" dirty="0">
                <a:latin typeface="Times New Roman"/>
                <a:ea typeface="Times New Roman"/>
              </a:rPr>
              <a:t> </a:t>
            </a:r>
            <a:r>
              <a:rPr lang="ru-RU" sz="2400" b="1" i="1" dirty="0" err="1">
                <a:latin typeface="Times New Roman"/>
                <a:ea typeface="Times New Roman"/>
              </a:rPr>
              <a:t>найменування</a:t>
            </a:r>
            <a:r>
              <a:rPr lang="ru-RU" sz="2400" b="1" i="1" dirty="0">
                <a:latin typeface="Times New Roman"/>
                <a:ea typeface="Times New Roman"/>
              </a:rPr>
              <a:t> </a:t>
            </a:r>
            <a:r>
              <a:rPr lang="ru-RU" sz="2400" b="1" i="1" dirty="0" err="1">
                <a:latin typeface="Times New Roman"/>
                <a:ea typeface="Times New Roman"/>
              </a:rPr>
              <a:t>наукової</a:t>
            </a:r>
            <a:r>
              <a:rPr lang="ru-RU" sz="2400" b="1" i="1" dirty="0">
                <a:latin typeface="Times New Roman"/>
                <a:ea typeface="Times New Roman"/>
              </a:rPr>
              <a:t> установи, у </a:t>
            </a:r>
            <a:r>
              <a:rPr lang="ru-RU" sz="2400" b="1" i="1" dirty="0" err="1">
                <a:latin typeface="Times New Roman"/>
                <a:ea typeface="Times New Roman"/>
              </a:rPr>
              <a:t>якому</a:t>
            </a:r>
            <a:r>
              <a:rPr lang="ru-RU" sz="2400" b="1" i="1" dirty="0">
                <a:latin typeface="Times New Roman"/>
                <a:ea typeface="Times New Roman"/>
              </a:rPr>
              <a:t> (</a:t>
            </a:r>
            <a:r>
              <a:rPr lang="ru-RU" sz="2400" b="1" i="1" dirty="0" err="1">
                <a:latin typeface="Times New Roman"/>
                <a:ea typeface="Times New Roman"/>
              </a:rPr>
              <a:t>якій</a:t>
            </a:r>
            <a:r>
              <a:rPr lang="ru-RU" sz="2400" b="1" i="1" dirty="0">
                <a:latin typeface="Times New Roman"/>
                <a:ea typeface="Times New Roman"/>
              </a:rPr>
              <a:t>) </a:t>
            </a:r>
            <a:r>
              <a:rPr lang="ru-RU" sz="2400" b="1" i="1" dirty="0" err="1">
                <a:latin typeface="Times New Roman"/>
                <a:ea typeface="Times New Roman"/>
              </a:rPr>
              <a:t>здійснювалася</a:t>
            </a:r>
            <a:r>
              <a:rPr lang="ru-RU" sz="2400" b="1" i="1" dirty="0">
                <a:latin typeface="Times New Roman"/>
                <a:ea typeface="Times New Roman"/>
              </a:rPr>
              <a:t> </a:t>
            </a:r>
            <a:r>
              <a:rPr lang="ru-RU" sz="2400" b="1" i="1" dirty="0" err="1">
                <a:latin typeface="Times New Roman"/>
                <a:ea typeface="Times New Roman"/>
              </a:rPr>
              <a:t>підготовка</a:t>
            </a:r>
            <a:r>
              <a:rPr lang="ru-RU" sz="2400" b="1" i="1" dirty="0">
                <a:latin typeface="Times New Roman"/>
                <a:ea typeface="Times New Roman"/>
              </a:rPr>
              <a:t>;</a:t>
            </a:r>
            <a:br>
              <a:rPr lang="ru-RU" sz="1800" b="1" i="1" dirty="0">
                <a:latin typeface="Times New Roman"/>
                <a:ea typeface="Times New Roman"/>
              </a:rPr>
            </a:br>
            <a:r>
              <a:rPr lang="ru-RU" sz="1800" b="1" i="1" dirty="0">
                <a:latin typeface="Times New Roman"/>
                <a:ea typeface="Times New Roman"/>
              </a:rPr>
              <a:t>- </a:t>
            </a:r>
            <a:r>
              <a:rPr lang="ru-RU" sz="2400" b="1" i="1" dirty="0" err="1">
                <a:latin typeface="Times New Roman"/>
                <a:ea typeface="Times New Roman"/>
              </a:rPr>
              <a:t>найменування</a:t>
            </a:r>
            <a:r>
              <a:rPr lang="ru-RU" sz="2400" b="1" i="1" dirty="0">
                <a:latin typeface="Times New Roman"/>
                <a:ea typeface="Times New Roman"/>
              </a:rPr>
              <a:t> </a:t>
            </a:r>
            <a:r>
              <a:rPr lang="ru-RU" sz="2400" b="1" i="1" dirty="0" err="1">
                <a:latin typeface="Times New Roman"/>
                <a:ea typeface="Times New Roman"/>
              </a:rPr>
              <a:t>наукової</a:t>
            </a:r>
            <a:r>
              <a:rPr lang="ru-RU" sz="2400" b="1" i="1" dirty="0">
                <a:latin typeface="Times New Roman"/>
                <a:ea typeface="Times New Roman"/>
              </a:rPr>
              <a:t> установи </a:t>
            </a:r>
            <a:r>
              <a:rPr lang="ru-RU" sz="2400" b="1" i="1" dirty="0" err="1">
                <a:latin typeface="Times New Roman"/>
                <a:ea typeface="Times New Roman"/>
              </a:rPr>
              <a:t>або</a:t>
            </a:r>
            <a:r>
              <a:rPr lang="ru-RU" sz="2400" b="1" i="1" dirty="0">
                <a:latin typeface="Times New Roman"/>
                <a:ea typeface="Times New Roman"/>
              </a:rPr>
              <a:t> </a:t>
            </a:r>
            <a:r>
              <a:rPr lang="ru-RU" sz="2400" b="1" i="1" dirty="0" err="1">
                <a:latin typeface="Times New Roman"/>
                <a:ea typeface="Times New Roman"/>
              </a:rPr>
              <a:t>найменування</a:t>
            </a:r>
            <a:r>
              <a:rPr lang="ru-RU" sz="2400" b="1" i="1" dirty="0">
                <a:latin typeface="Times New Roman"/>
                <a:ea typeface="Times New Roman"/>
              </a:rPr>
              <a:t> </a:t>
            </a:r>
            <a:r>
              <a:rPr lang="ru-RU" sz="2400" b="1" i="1" dirty="0" err="1">
                <a:latin typeface="Times New Roman"/>
                <a:ea typeface="Times New Roman"/>
              </a:rPr>
              <a:t>вищого</a:t>
            </a:r>
            <a:r>
              <a:rPr lang="ru-RU" sz="2400" b="1" i="1" dirty="0">
                <a:latin typeface="Times New Roman"/>
                <a:ea typeface="Times New Roman"/>
              </a:rPr>
              <a:t> </a:t>
            </a:r>
            <a:r>
              <a:rPr lang="ru-RU" sz="2400" b="1" i="1" dirty="0" err="1">
                <a:latin typeface="Times New Roman"/>
                <a:ea typeface="Times New Roman"/>
              </a:rPr>
              <a:t>навчального</a:t>
            </a:r>
            <a:r>
              <a:rPr lang="ru-RU" sz="2400" b="1" i="1" dirty="0">
                <a:latin typeface="Times New Roman"/>
                <a:ea typeface="Times New Roman"/>
              </a:rPr>
              <a:t> закладу, у </a:t>
            </a:r>
            <a:r>
              <a:rPr lang="ru-RU" sz="2400" b="1" i="1" dirty="0" err="1">
                <a:latin typeface="Times New Roman"/>
                <a:ea typeface="Times New Roman"/>
              </a:rPr>
              <a:t>спеціалізованій</a:t>
            </a:r>
            <a:r>
              <a:rPr lang="ru-RU" sz="2400" b="1" i="1" dirty="0">
                <a:latin typeface="Times New Roman"/>
                <a:ea typeface="Times New Roman"/>
              </a:rPr>
              <a:t> </a:t>
            </a:r>
            <a:r>
              <a:rPr lang="ru-RU" sz="2400" b="1" i="1" dirty="0" err="1">
                <a:latin typeface="Times New Roman"/>
                <a:ea typeface="Times New Roman"/>
              </a:rPr>
              <a:t>вченій</a:t>
            </a:r>
            <a:r>
              <a:rPr lang="ru-RU" sz="2400" b="1" i="1" dirty="0">
                <a:latin typeface="Times New Roman"/>
                <a:ea typeface="Times New Roman"/>
              </a:rPr>
              <a:t> </a:t>
            </a:r>
            <a:r>
              <a:rPr lang="ru-RU" sz="2400" b="1" i="1" dirty="0" err="1">
                <a:latin typeface="Times New Roman"/>
                <a:ea typeface="Times New Roman"/>
              </a:rPr>
              <a:t>раді</a:t>
            </a:r>
            <a:r>
              <a:rPr lang="ru-RU" sz="2400" b="1" i="1" dirty="0">
                <a:latin typeface="Times New Roman"/>
                <a:ea typeface="Times New Roman"/>
              </a:rPr>
              <a:t> </a:t>
            </a:r>
            <a:r>
              <a:rPr lang="ru-RU" sz="2400" b="1" i="1" dirty="0" err="1">
                <a:latin typeface="Times New Roman"/>
                <a:ea typeface="Times New Roman"/>
              </a:rPr>
              <a:t>якої</a:t>
            </a:r>
            <a:r>
              <a:rPr lang="ru-RU" sz="2400" b="1" i="1" dirty="0">
                <a:latin typeface="Times New Roman"/>
                <a:ea typeface="Times New Roman"/>
              </a:rPr>
              <a:t> (</a:t>
            </a:r>
            <a:r>
              <a:rPr lang="ru-RU" sz="2400" b="1" i="1" dirty="0" err="1">
                <a:latin typeface="Times New Roman"/>
                <a:ea typeface="Times New Roman"/>
              </a:rPr>
              <a:t>якого</a:t>
            </a:r>
            <a:r>
              <a:rPr lang="ru-RU" sz="2400" b="1" i="1" dirty="0">
                <a:latin typeface="Times New Roman"/>
                <a:ea typeface="Times New Roman"/>
              </a:rPr>
              <a:t>) </a:t>
            </a:r>
            <a:r>
              <a:rPr lang="ru-RU" sz="2400" b="1" i="1" dirty="0" err="1">
                <a:latin typeface="Times New Roman"/>
                <a:ea typeface="Times New Roman"/>
              </a:rPr>
              <a:t>відбудеться</a:t>
            </a:r>
            <a:r>
              <a:rPr lang="ru-RU" sz="2400" b="1" i="1" dirty="0">
                <a:latin typeface="Times New Roman"/>
                <a:ea typeface="Times New Roman"/>
              </a:rPr>
              <a:t> </a:t>
            </a:r>
            <a:r>
              <a:rPr lang="ru-RU" sz="2400" b="1" i="1" dirty="0" err="1">
                <a:latin typeface="Times New Roman"/>
                <a:ea typeface="Times New Roman"/>
              </a:rPr>
              <a:t>захист</a:t>
            </a:r>
            <a:r>
              <a:rPr lang="ru-RU" sz="2400" b="1" i="1" dirty="0">
                <a:latin typeface="Times New Roman"/>
                <a:ea typeface="Times New Roman"/>
              </a:rPr>
              <a:t>;</a:t>
            </a:r>
            <a:br>
              <a:rPr lang="ru-RU" sz="1800" b="1" i="1" dirty="0">
                <a:latin typeface="Times New Roman"/>
                <a:ea typeface="Times New Roman"/>
              </a:rPr>
            </a:br>
            <a:r>
              <a:rPr lang="ru-RU" sz="1800" b="1" i="1" dirty="0">
                <a:latin typeface="Times New Roman"/>
                <a:ea typeface="Times New Roman"/>
              </a:rPr>
              <a:t>- </a:t>
            </a:r>
            <a:r>
              <a:rPr lang="ru-RU" sz="2400" b="1" i="1" dirty="0" err="1">
                <a:latin typeface="Times New Roman"/>
                <a:ea typeface="Times New Roman"/>
              </a:rPr>
              <a:t>місто</a:t>
            </a:r>
            <a:r>
              <a:rPr lang="ru-RU" sz="2400" b="1" i="1" dirty="0">
                <a:latin typeface="Times New Roman"/>
                <a:ea typeface="Times New Roman"/>
              </a:rPr>
              <a:t>, </a:t>
            </a:r>
            <a:r>
              <a:rPr lang="ru-RU" sz="2400" b="1" i="1" dirty="0" err="1">
                <a:latin typeface="Times New Roman"/>
                <a:ea typeface="Times New Roman"/>
              </a:rPr>
              <a:t>рік</a:t>
            </a:r>
            <a:r>
              <a:rPr lang="ru-RU" sz="2400" b="1" i="1" dirty="0">
                <a:latin typeface="Times New Roman"/>
                <a:ea typeface="Times New Roman"/>
              </a:rPr>
              <a:t>.</a:t>
            </a:r>
            <a:br>
              <a:rPr lang="ru-RU" sz="1800" i="1" dirty="0">
                <a:latin typeface="Times New Roman"/>
                <a:ea typeface="Times New Roman"/>
              </a:rPr>
            </a:br>
            <a:r>
              <a:rPr lang="ru-RU" sz="2400" dirty="0" err="1">
                <a:latin typeface="Times New Roman"/>
                <a:ea typeface="Calibri"/>
                <a:cs typeface="Times New Roman"/>
              </a:rPr>
              <a:t>Зразок</a:t>
            </a:r>
            <a:r>
              <a:rPr lang="ru-RU" sz="2400" dirty="0">
                <a:latin typeface="Times New Roman"/>
                <a:ea typeface="Calibri"/>
                <a:cs typeface="Times New Roman"/>
              </a:rPr>
              <a:t> </a:t>
            </a:r>
            <a:r>
              <a:rPr lang="ru-RU" sz="2400" dirty="0" err="1">
                <a:latin typeface="Times New Roman"/>
                <a:ea typeface="Calibri"/>
                <a:cs typeface="Times New Roman"/>
              </a:rPr>
              <a:t>анотації</a:t>
            </a:r>
            <a:r>
              <a:rPr lang="ru-RU" sz="2400" dirty="0">
                <a:latin typeface="Times New Roman"/>
                <a:ea typeface="Calibri"/>
                <a:cs typeface="Times New Roman"/>
              </a:rPr>
              <a:t> наведено у </a:t>
            </a:r>
            <a:r>
              <a:rPr lang="ru-RU" sz="2400" u="sng" dirty="0" err="1">
                <a:solidFill>
                  <a:srgbClr val="0000FF"/>
                </a:solidFill>
                <a:latin typeface="Times New Roman"/>
                <a:ea typeface="Calibri"/>
                <a:cs typeface="Times New Roman"/>
                <a:hlinkClick r:id="rId3"/>
              </a:rPr>
              <a:t>додатку</a:t>
            </a:r>
            <a:r>
              <a:rPr lang="ru-RU" sz="2400" u="sng" dirty="0">
                <a:solidFill>
                  <a:srgbClr val="0000FF"/>
                </a:solidFill>
                <a:latin typeface="Times New Roman"/>
                <a:ea typeface="Calibri"/>
                <a:cs typeface="Times New Roman"/>
                <a:hlinkClick r:id="rId3"/>
              </a:rPr>
              <a:t> 2</a:t>
            </a:r>
            <a:r>
              <a:rPr lang="ru-RU" sz="2400" u="sng" dirty="0">
                <a:latin typeface="Times New Roman"/>
                <a:ea typeface="Calibri"/>
                <a:cs typeface="Times New Roman"/>
              </a:rPr>
              <a:t> </a:t>
            </a:r>
            <a:r>
              <a:rPr lang="ru-RU" sz="2400" dirty="0">
                <a:latin typeface="Times New Roman"/>
                <a:ea typeface="Calibri"/>
                <a:cs typeface="Times New Roman"/>
              </a:rPr>
              <a:t>до </a:t>
            </a:r>
            <a:r>
              <a:rPr lang="ru-RU" sz="2400" dirty="0" err="1">
                <a:latin typeface="Times New Roman"/>
                <a:ea typeface="Calibri"/>
                <a:cs typeface="Times New Roman"/>
              </a:rPr>
              <a:t>Вимог</a:t>
            </a:r>
            <a:r>
              <a:rPr lang="ru-RU" sz="2400" dirty="0">
                <a:latin typeface="Times New Roman"/>
                <a:ea typeface="Calibri"/>
                <a:cs typeface="Times New Roman"/>
              </a:rPr>
              <a:t>.</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53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23528" y="274638"/>
            <a:ext cx="8712968" cy="6322714"/>
          </a:xfrm>
          <a:solidFill>
            <a:schemeClr val="accent6">
              <a:lumMod val="20000"/>
              <a:lumOff val="80000"/>
            </a:schemeClr>
          </a:solidFill>
        </p:spPr>
        <p:txBody>
          <a:bodyPr>
            <a:normAutofit fontScale="90000"/>
          </a:bodyPr>
          <a:lstStyle/>
          <a:p>
            <a:pPr algn="l">
              <a:spcAft>
                <a:spcPts val="0"/>
              </a:spcAft>
            </a:pPr>
            <a:r>
              <a:rPr lang="ru-RU" sz="2400" i="1" dirty="0">
                <a:latin typeface="Times New Roman"/>
                <a:ea typeface="Calibri"/>
                <a:cs typeface="Times New Roman"/>
              </a:rPr>
              <a:t>					</a:t>
            </a:r>
            <a:r>
              <a:rPr lang="ru-RU" sz="2000" i="1" dirty="0" err="1">
                <a:latin typeface="Times New Roman"/>
                <a:ea typeface="Calibri"/>
                <a:cs typeface="Times New Roman"/>
              </a:rPr>
              <a:t>Додаток</a:t>
            </a:r>
            <a:r>
              <a:rPr lang="ru-RU" sz="2000" i="1" dirty="0">
                <a:latin typeface="Times New Roman"/>
                <a:ea typeface="Calibri"/>
                <a:cs typeface="Times New Roman"/>
              </a:rPr>
              <a:t> 2</a:t>
            </a:r>
            <a:br>
              <a:rPr lang="ru-RU" sz="2000" i="1" dirty="0">
                <a:latin typeface="Times New Roman"/>
                <a:ea typeface="Calibri"/>
                <a:cs typeface="Times New Roman"/>
              </a:rPr>
            </a:br>
            <a:r>
              <a:rPr lang="ru-RU" sz="2000" i="1" dirty="0">
                <a:latin typeface="Times New Roman"/>
                <a:ea typeface="Calibri"/>
                <a:cs typeface="Times New Roman"/>
              </a:rPr>
              <a:t>					до </a:t>
            </a:r>
            <a:r>
              <a:rPr lang="ru-RU" sz="2000" i="1" dirty="0" err="1">
                <a:latin typeface="Times New Roman"/>
                <a:ea typeface="Calibri"/>
                <a:cs typeface="Times New Roman"/>
              </a:rPr>
              <a:t>Вимог</a:t>
            </a:r>
            <a:r>
              <a:rPr lang="ru-RU" sz="2000" i="1" dirty="0">
                <a:latin typeface="Times New Roman"/>
                <a:ea typeface="Calibri"/>
                <a:cs typeface="Times New Roman"/>
              </a:rPr>
              <a:t> до </a:t>
            </a:r>
            <a:r>
              <a:rPr lang="ru-RU" sz="2000" i="1" dirty="0" err="1">
                <a:latin typeface="Times New Roman"/>
                <a:ea typeface="Calibri"/>
                <a:cs typeface="Times New Roman"/>
              </a:rPr>
              <a:t>оформлення</a:t>
            </a:r>
            <a:r>
              <a:rPr lang="ru-RU" sz="2000" i="1" dirty="0">
                <a:latin typeface="Times New Roman"/>
                <a:ea typeface="Calibri"/>
                <a:cs typeface="Times New Roman"/>
              </a:rPr>
              <a:t> </a:t>
            </a:r>
            <a:r>
              <a:rPr lang="ru-RU" sz="2000" i="1" dirty="0" err="1">
                <a:latin typeface="Times New Roman"/>
                <a:ea typeface="Calibri"/>
                <a:cs typeface="Times New Roman"/>
              </a:rPr>
              <a:t>дисертації</a:t>
            </a:r>
            <a:br>
              <a:rPr lang="ru-RU" sz="2000" i="1" dirty="0">
                <a:latin typeface="Times New Roman"/>
                <a:ea typeface="Calibri"/>
                <a:cs typeface="Times New Roman"/>
              </a:rPr>
            </a:br>
            <a:r>
              <a:rPr lang="ru-RU" sz="2000" i="1" dirty="0">
                <a:latin typeface="Times New Roman"/>
                <a:ea typeface="Calibri"/>
                <a:cs typeface="Times New Roman"/>
              </a:rPr>
              <a:t>					(пункт 2 </a:t>
            </a:r>
            <a:r>
              <a:rPr lang="ru-RU" sz="2000" i="1" dirty="0" err="1">
                <a:latin typeface="Times New Roman"/>
                <a:ea typeface="Calibri"/>
                <a:cs typeface="Times New Roman"/>
              </a:rPr>
              <a:t>розділу</a:t>
            </a:r>
            <a:r>
              <a:rPr lang="ru-RU" sz="2000" i="1" dirty="0">
                <a:latin typeface="Times New Roman"/>
                <a:ea typeface="Calibri"/>
                <a:cs typeface="Times New Roman"/>
              </a:rPr>
              <a:t> ІІІ)</a:t>
            </a:r>
            <a:br>
              <a:rPr lang="ru-RU" sz="2400" i="1" dirty="0">
                <a:latin typeface="Times New Roman"/>
                <a:ea typeface="Calibri"/>
                <a:cs typeface="Times New Roman"/>
              </a:rPr>
            </a:br>
            <a:r>
              <a:rPr lang="ru-RU" sz="2400" i="1" dirty="0">
                <a:latin typeface="Times New Roman"/>
                <a:ea typeface="Calibri"/>
                <a:cs typeface="Times New Roman"/>
              </a:rPr>
              <a:t>								</a:t>
            </a:r>
            <a:r>
              <a:rPr lang="ru-RU" sz="2400" i="1" dirty="0" err="1">
                <a:latin typeface="Times New Roman"/>
                <a:ea typeface="Calibri"/>
                <a:cs typeface="Times New Roman"/>
              </a:rPr>
              <a:t>Зразок</a:t>
            </a:r>
            <a:br>
              <a:rPr lang="ru-RU" sz="2400" i="1" dirty="0">
                <a:latin typeface="Times New Roman"/>
                <a:ea typeface="Calibri"/>
                <a:cs typeface="Times New Roman"/>
              </a:rPr>
            </a:br>
            <a:r>
              <a:rPr lang="ru-RU" sz="2400" i="1" dirty="0">
                <a:latin typeface="Times New Roman"/>
                <a:ea typeface="Calibri"/>
                <a:cs typeface="Times New Roman"/>
              </a:rPr>
              <a:t>				</a:t>
            </a:r>
            <a:r>
              <a:rPr lang="ru-RU" sz="2400" b="1" dirty="0">
                <a:latin typeface="Times New Roman"/>
                <a:ea typeface="Calibri"/>
                <a:cs typeface="Times New Roman"/>
              </a:rPr>
              <a:t>АНОТАЦІЯ</a:t>
            </a:r>
            <a:br>
              <a:rPr lang="uk-UA" sz="2400" i="1" dirty="0">
                <a:latin typeface="Times New Roman"/>
                <a:ea typeface="Calibri"/>
                <a:cs typeface="Times New Roman"/>
              </a:rPr>
            </a:br>
            <a:r>
              <a:rPr lang="uk-UA" sz="2400" i="1" dirty="0">
                <a:latin typeface="Times New Roman"/>
                <a:ea typeface="Calibri"/>
                <a:cs typeface="Times New Roman"/>
              </a:rPr>
              <a:t>	Вугляр В.С. </a:t>
            </a:r>
            <a:r>
              <a:rPr lang="uk-UA" sz="2400" dirty="0">
                <a:latin typeface="Times New Roman"/>
                <a:ea typeface="Calibri"/>
                <a:cs typeface="Times New Roman"/>
              </a:rPr>
              <a:t>Продуктивність, перетравність корму та якість м’яса свиней за згодовування білково-вітамінно-мінеральної добавки. - Кваліфікаційна наукова праця на правах рукопису.</a:t>
            </a:r>
            <a:br>
              <a:rPr lang="ru-RU" sz="1600" dirty="0">
                <a:ea typeface="Calibri"/>
                <a:cs typeface="Times New Roman"/>
              </a:rPr>
            </a:br>
            <a:br>
              <a:rPr lang="ru-RU" sz="1600" dirty="0">
                <a:ea typeface="Calibri"/>
                <a:cs typeface="Times New Roman"/>
              </a:rPr>
            </a:br>
            <a:r>
              <a:rPr lang="ru-RU" sz="1600" dirty="0">
                <a:ea typeface="Calibri"/>
                <a:cs typeface="Times New Roman"/>
              </a:rPr>
              <a:t>	</a:t>
            </a:r>
            <a:r>
              <a:rPr lang="ru-RU" sz="2400" dirty="0" err="1">
                <a:latin typeface="Times New Roman"/>
                <a:ea typeface="Calibri"/>
                <a:cs typeface="Times New Roman"/>
              </a:rPr>
              <a:t>Дисертація</a:t>
            </a:r>
            <a:r>
              <a:rPr lang="ru-RU" sz="2400" dirty="0">
                <a:latin typeface="Times New Roman"/>
                <a:ea typeface="Calibri"/>
                <a:cs typeface="Times New Roman"/>
              </a:rPr>
              <a:t> на </a:t>
            </a:r>
            <a:r>
              <a:rPr lang="ru-RU" sz="2400" dirty="0" err="1">
                <a:latin typeface="Times New Roman"/>
                <a:ea typeface="Calibri"/>
                <a:cs typeface="Times New Roman"/>
              </a:rPr>
              <a:t>здобуття</a:t>
            </a:r>
            <a:r>
              <a:rPr lang="ru-RU" sz="2400" dirty="0">
                <a:latin typeface="Times New Roman"/>
                <a:ea typeface="Calibri"/>
                <a:cs typeface="Times New Roman"/>
              </a:rPr>
              <a:t> </a:t>
            </a:r>
            <a:r>
              <a:rPr lang="ru-RU" sz="2400" dirty="0" err="1">
                <a:latin typeface="Times New Roman"/>
                <a:ea typeface="Calibri"/>
                <a:cs typeface="Times New Roman"/>
              </a:rPr>
              <a:t>наукового</a:t>
            </a:r>
            <a:r>
              <a:rPr lang="ru-RU" sz="2400" dirty="0">
                <a:latin typeface="Times New Roman"/>
                <a:ea typeface="Calibri"/>
                <a:cs typeface="Times New Roman"/>
              </a:rPr>
              <a:t> </a:t>
            </a:r>
            <a:r>
              <a:rPr lang="ru-RU" sz="2400" dirty="0" err="1">
                <a:latin typeface="Times New Roman"/>
                <a:ea typeface="Calibri"/>
                <a:cs typeface="Times New Roman"/>
              </a:rPr>
              <a:t>ступеня</a:t>
            </a:r>
            <a:r>
              <a:rPr lang="ru-RU" sz="2400" dirty="0">
                <a:latin typeface="Times New Roman"/>
                <a:ea typeface="Calibri"/>
                <a:cs typeface="Times New Roman"/>
              </a:rPr>
              <a:t> кандидата </a:t>
            </a:r>
            <a:r>
              <a:rPr lang="ru-RU" sz="2400" dirty="0" err="1">
                <a:latin typeface="Times New Roman"/>
                <a:ea typeface="Calibri"/>
                <a:cs typeface="Times New Roman"/>
              </a:rPr>
              <a:t>сільськогосподарських</a:t>
            </a:r>
            <a:r>
              <a:rPr lang="ru-RU" sz="2400" dirty="0">
                <a:latin typeface="Times New Roman"/>
                <a:ea typeface="Calibri"/>
                <a:cs typeface="Times New Roman"/>
              </a:rPr>
              <a:t> наук (доктора </a:t>
            </a:r>
            <a:r>
              <a:rPr lang="ru-RU" sz="2400" dirty="0" err="1">
                <a:latin typeface="Times New Roman"/>
                <a:ea typeface="Calibri"/>
                <a:cs typeface="Times New Roman"/>
              </a:rPr>
              <a:t>філософії</a:t>
            </a:r>
            <a:r>
              <a:rPr lang="ru-RU" sz="2400" dirty="0">
                <a:latin typeface="Times New Roman"/>
                <a:ea typeface="Calibri"/>
                <a:cs typeface="Times New Roman"/>
              </a:rPr>
              <a:t>) за </a:t>
            </a:r>
            <a:r>
              <a:rPr lang="ru-RU" sz="2400" dirty="0" err="1">
                <a:latin typeface="Times New Roman"/>
                <a:ea typeface="Calibri"/>
                <a:cs typeface="Times New Roman"/>
              </a:rPr>
              <a:t>спеціальністю</a:t>
            </a:r>
            <a:r>
              <a:rPr lang="ru-RU" sz="2400" dirty="0">
                <a:latin typeface="Times New Roman"/>
                <a:ea typeface="Calibri"/>
                <a:cs typeface="Times New Roman"/>
              </a:rPr>
              <a:t> 06.02.04 «</a:t>
            </a:r>
            <a:r>
              <a:rPr lang="ru-RU" sz="2400" dirty="0" err="1">
                <a:latin typeface="Times New Roman"/>
                <a:ea typeface="Calibri"/>
                <a:cs typeface="Times New Roman"/>
              </a:rPr>
              <a:t>Технологія</a:t>
            </a:r>
            <a:r>
              <a:rPr lang="ru-RU" sz="2400" dirty="0">
                <a:latin typeface="Times New Roman"/>
                <a:ea typeface="Calibri"/>
                <a:cs typeface="Times New Roman"/>
              </a:rPr>
              <a:t> </a:t>
            </a:r>
            <a:r>
              <a:rPr lang="ru-RU" sz="2400" dirty="0" err="1">
                <a:latin typeface="Times New Roman"/>
                <a:ea typeface="Calibri"/>
                <a:cs typeface="Times New Roman"/>
              </a:rPr>
              <a:t>виробництва</a:t>
            </a:r>
            <a:r>
              <a:rPr lang="ru-RU" sz="2400" dirty="0">
                <a:latin typeface="Times New Roman"/>
                <a:ea typeface="Calibri"/>
                <a:cs typeface="Times New Roman"/>
              </a:rPr>
              <a:t> і </a:t>
            </a:r>
            <a:r>
              <a:rPr lang="ru-RU" sz="2400" dirty="0" err="1">
                <a:latin typeface="Times New Roman"/>
                <a:ea typeface="Calibri"/>
                <a:cs typeface="Times New Roman"/>
              </a:rPr>
              <a:t>переробки</a:t>
            </a:r>
            <a:r>
              <a:rPr lang="ru-RU" sz="2400" dirty="0">
                <a:latin typeface="Times New Roman"/>
                <a:ea typeface="Calibri"/>
                <a:cs typeface="Times New Roman"/>
              </a:rPr>
              <a:t> </a:t>
            </a:r>
            <a:r>
              <a:rPr lang="ru-RU" sz="2400" dirty="0" err="1">
                <a:latin typeface="Times New Roman"/>
                <a:ea typeface="Calibri"/>
                <a:cs typeface="Times New Roman"/>
              </a:rPr>
              <a:t>продукції</a:t>
            </a:r>
            <a:r>
              <a:rPr lang="ru-RU" sz="2400" dirty="0">
                <a:latin typeface="Times New Roman"/>
                <a:ea typeface="Calibri"/>
                <a:cs typeface="Times New Roman"/>
              </a:rPr>
              <a:t> </a:t>
            </a:r>
            <a:r>
              <a:rPr lang="ru-RU" sz="2400" dirty="0" err="1">
                <a:latin typeface="Times New Roman"/>
                <a:ea typeface="Calibri"/>
                <a:cs typeface="Times New Roman"/>
              </a:rPr>
              <a:t>тваринництва</a:t>
            </a:r>
            <a:r>
              <a:rPr lang="ru-RU" sz="2400" dirty="0">
                <a:latin typeface="Times New Roman"/>
                <a:ea typeface="Calibri"/>
                <a:cs typeface="Times New Roman"/>
              </a:rPr>
              <a:t>». </a:t>
            </a:r>
            <a:r>
              <a:rPr lang="ru-RU" sz="2400" dirty="0" err="1">
                <a:latin typeface="Times New Roman"/>
                <a:ea typeface="Calibri"/>
                <a:cs typeface="Times New Roman"/>
              </a:rPr>
              <a:t>Вінницький</a:t>
            </a:r>
            <a:r>
              <a:rPr lang="ru-RU" sz="2400" dirty="0">
                <a:latin typeface="Times New Roman"/>
                <a:ea typeface="Calibri"/>
                <a:cs typeface="Times New Roman"/>
              </a:rPr>
              <a:t> </a:t>
            </a:r>
            <a:r>
              <a:rPr lang="ru-RU" sz="2400" dirty="0" err="1">
                <a:latin typeface="Times New Roman"/>
                <a:ea typeface="Calibri"/>
                <a:cs typeface="Times New Roman"/>
              </a:rPr>
              <a:t>національний</a:t>
            </a:r>
            <a:r>
              <a:rPr lang="ru-RU" sz="2400" dirty="0">
                <a:latin typeface="Times New Roman"/>
                <a:ea typeface="Calibri"/>
                <a:cs typeface="Times New Roman"/>
              </a:rPr>
              <a:t> </a:t>
            </a:r>
            <a:r>
              <a:rPr lang="ru-RU" sz="2400" dirty="0" err="1">
                <a:latin typeface="Times New Roman"/>
                <a:ea typeface="Calibri"/>
                <a:cs typeface="Times New Roman"/>
              </a:rPr>
              <a:t>аграрний</a:t>
            </a:r>
            <a:r>
              <a:rPr lang="ru-RU" sz="2400" dirty="0">
                <a:latin typeface="Times New Roman"/>
                <a:ea typeface="Calibri"/>
                <a:cs typeface="Times New Roman"/>
              </a:rPr>
              <a:t> </a:t>
            </a:r>
            <a:r>
              <a:rPr lang="ru-RU" sz="2400" dirty="0" err="1">
                <a:latin typeface="Times New Roman"/>
                <a:ea typeface="Calibri"/>
                <a:cs typeface="Times New Roman"/>
              </a:rPr>
              <a:t>університет</a:t>
            </a:r>
            <a:r>
              <a:rPr lang="ru-RU" sz="2400" dirty="0">
                <a:latin typeface="Times New Roman"/>
                <a:ea typeface="Calibri"/>
                <a:cs typeface="Times New Roman"/>
              </a:rPr>
              <a:t>, 2021.</a:t>
            </a:r>
            <a:br>
              <a:rPr lang="ru-RU" sz="1600" dirty="0">
                <a:ea typeface="Calibri"/>
                <a:cs typeface="Times New Roman"/>
              </a:rPr>
            </a:br>
            <a:br>
              <a:rPr lang="ru-RU" sz="1600" dirty="0">
                <a:ea typeface="Calibri"/>
                <a:cs typeface="Times New Roman"/>
              </a:rPr>
            </a:br>
            <a:r>
              <a:rPr lang="ru-RU" sz="2400" dirty="0" err="1">
                <a:latin typeface="Times New Roman"/>
                <a:ea typeface="Calibri"/>
                <a:cs typeface="Times New Roman"/>
              </a:rPr>
              <a:t>Зміст</a:t>
            </a:r>
            <a:r>
              <a:rPr lang="ru-RU" sz="2400" dirty="0">
                <a:latin typeface="Times New Roman"/>
                <a:ea typeface="Calibri"/>
                <a:cs typeface="Times New Roman"/>
              </a:rPr>
              <a:t> </a:t>
            </a:r>
            <a:r>
              <a:rPr lang="ru-RU" sz="2400" dirty="0" err="1">
                <a:latin typeface="Times New Roman"/>
                <a:ea typeface="Calibri"/>
                <a:cs typeface="Times New Roman"/>
              </a:rPr>
              <a:t>анотації</a:t>
            </a:r>
            <a:br>
              <a:rPr lang="ru-RU" sz="1600" dirty="0">
                <a:ea typeface="Calibri"/>
                <a:cs typeface="Times New Roman"/>
              </a:rPr>
            </a:br>
            <a:r>
              <a:rPr lang="ru-RU" sz="2400" dirty="0" err="1">
                <a:latin typeface="Times New Roman"/>
                <a:ea typeface="Calibri"/>
                <a:cs typeface="Times New Roman"/>
              </a:rPr>
              <a:t>Ключові</a:t>
            </a:r>
            <a:r>
              <a:rPr lang="ru-RU" sz="2400" dirty="0">
                <a:latin typeface="Times New Roman"/>
                <a:ea typeface="Calibri"/>
                <a:cs typeface="Times New Roman"/>
              </a:rPr>
              <a:t> слова (5-15, в </a:t>
            </a:r>
            <a:r>
              <a:rPr lang="ru-RU" sz="2400" dirty="0" err="1">
                <a:latin typeface="Times New Roman"/>
                <a:ea typeface="Calibri"/>
                <a:cs typeface="Times New Roman"/>
              </a:rPr>
              <a:t>називному</a:t>
            </a:r>
            <a:r>
              <a:rPr lang="ru-RU" sz="2400" dirty="0">
                <a:latin typeface="Times New Roman"/>
                <a:ea typeface="Calibri"/>
                <a:cs typeface="Times New Roman"/>
              </a:rPr>
              <a:t> </a:t>
            </a:r>
            <a:r>
              <a:rPr lang="ru-RU" sz="2400" dirty="0" err="1">
                <a:latin typeface="Times New Roman"/>
                <a:ea typeface="Calibri"/>
                <a:cs typeface="Times New Roman"/>
              </a:rPr>
              <a:t>відмінку</a:t>
            </a:r>
            <a:r>
              <a:rPr lang="ru-RU" sz="2400" dirty="0">
                <a:latin typeface="Times New Roman"/>
                <a:ea typeface="Calibri"/>
                <a:cs typeface="Times New Roman"/>
              </a:rPr>
              <a:t>, через кому).</a:t>
            </a:r>
            <a:br>
              <a:rPr lang="ru-RU" sz="1600" dirty="0">
                <a:ea typeface="Calibri"/>
                <a:cs typeface="Times New Roman"/>
              </a:rPr>
            </a:br>
            <a:r>
              <a:rPr lang="ru-RU" sz="2400" dirty="0">
                <a:latin typeface="Times New Roman"/>
                <a:ea typeface="Calibri"/>
                <a:cs typeface="Times New Roman"/>
              </a:rPr>
              <a:t>Список </a:t>
            </a:r>
            <a:r>
              <a:rPr lang="ru-RU" sz="2400" dirty="0" err="1">
                <a:latin typeface="Times New Roman"/>
                <a:ea typeface="Calibri"/>
                <a:cs typeface="Times New Roman"/>
              </a:rPr>
              <a:t>публікацій</a:t>
            </a:r>
            <a:r>
              <a:rPr lang="ru-RU" sz="2400" dirty="0">
                <a:latin typeface="Times New Roman"/>
                <a:ea typeface="Calibri"/>
                <a:cs typeface="Times New Roman"/>
              </a:rPr>
              <a:t> </a:t>
            </a:r>
            <a:r>
              <a:rPr lang="ru-RU" sz="2400" dirty="0" err="1">
                <a:latin typeface="Times New Roman"/>
                <a:ea typeface="Calibri"/>
                <a:cs typeface="Times New Roman"/>
              </a:rPr>
              <a:t>здобувача</a:t>
            </a:r>
            <a:r>
              <a:rPr lang="ru-RU" sz="2400" dirty="0">
                <a:latin typeface="Times New Roman"/>
                <a:ea typeface="Calibri"/>
                <a:cs typeface="Times New Roman"/>
              </a:rPr>
              <a:t>  (не </a:t>
            </a:r>
            <a:r>
              <a:rPr lang="ru-RU" sz="2400" dirty="0" err="1">
                <a:latin typeface="Times New Roman"/>
                <a:ea typeface="Calibri"/>
                <a:cs typeface="Times New Roman"/>
              </a:rPr>
              <a:t>менше</a:t>
            </a:r>
            <a:r>
              <a:rPr lang="ru-RU" sz="2400" dirty="0">
                <a:latin typeface="Times New Roman"/>
                <a:ea typeface="Calibri"/>
                <a:cs typeface="Times New Roman"/>
              </a:rPr>
              <a:t> 3 у </a:t>
            </a:r>
            <a:r>
              <a:rPr lang="ru-RU" sz="2400" dirty="0" err="1">
                <a:latin typeface="Times New Roman"/>
                <a:ea typeface="Calibri"/>
                <a:cs typeface="Times New Roman"/>
              </a:rPr>
              <a:t>фахових</a:t>
            </a:r>
            <a:r>
              <a:rPr lang="ru-RU" sz="2400" dirty="0">
                <a:latin typeface="Times New Roman"/>
                <a:ea typeface="Calibri"/>
                <a:cs typeface="Times New Roman"/>
              </a:rPr>
              <a:t> </a:t>
            </a:r>
            <a:r>
              <a:rPr lang="ru-RU" sz="2400" dirty="0" err="1">
                <a:latin typeface="Times New Roman"/>
                <a:ea typeface="Calibri"/>
                <a:cs typeface="Times New Roman"/>
              </a:rPr>
              <a:t>виданнях</a:t>
            </a:r>
            <a:r>
              <a:rPr lang="ru-RU" sz="2400" dirty="0">
                <a:latin typeface="Times New Roman"/>
                <a:ea typeface="Calibri"/>
                <a:cs typeface="Times New Roman"/>
              </a:rPr>
              <a:t>)</a:t>
            </a:r>
            <a:br>
              <a:rPr lang="ru-RU" sz="1600" dirty="0">
                <a:ea typeface="Calibri"/>
                <a:cs typeface="Times New Roman"/>
              </a:rPr>
            </a:br>
            <a:br>
              <a:rPr lang="ru-RU" sz="1600" dirty="0">
                <a:ea typeface="Calibri"/>
                <a:cs typeface="Times New Roman"/>
              </a:rPr>
            </a:br>
            <a:r>
              <a:rPr lang="ru-RU" sz="1600" dirty="0">
                <a:ea typeface="Calibri"/>
                <a:cs typeface="Times New Roman"/>
              </a:rPr>
              <a:t>(</a:t>
            </a:r>
            <a:r>
              <a:rPr lang="ru-RU" sz="2400" dirty="0" err="1">
                <a:latin typeface="Times New Roman"/>
                <a:ea typeface="Calibri"/>
                <a:cs typeface="Times New Roman"/>
              </a:rPr>
              <a:t>Обсяг</a:t>
            </a:r>
            <a:r>
              <a:rPr lang="ru-RU" sz="2400" dirty="0">
                <a:latin typeface="Times New Roman"/>
                <a:ea typeface="Calibri"/>
                <a:cs typeface="Times New Roman"/>
              </a:rPr>
              <a:t> </a:t>
            </a:r>
            <a:r>
              <a:rPr lang="ru-RU" sz="2400" dirty="0" err="1">
                <a:latin typeface="Times New Roman"/>
                <a:ea typeface="Calibri"/>
                <a:cs typeface="Times New Roman"/>
              </a:rPr>
              <a:t>анотації</a:t>
            </a:r>
            <a:r>
              <a:rPr lang="ru-RU" sz="2400" dirty="0">
                <a:latin typeface="Times New Roman"/>
                <a:ea typeface="Calibri"/>
                <a:cs typeface="Times New Roman"/>
              </a:rPr>
              <a:t> - 0,2 - 0,3 </a:t>
            </a:r>
            <a:r>
              <a:rPr lang="ru-RU" sz="2400" dirty="0" err="1">
                <a:latin typeface="Times New Roman"/>
                <a:ea typeface="Calibri"/>
                <a:cs typeface="Times New Roman"/>
              </a:rPr>
              <a:t>авторських</a:t>
            </a:r>
            <a:r>
              <a:rPr lang="ru-RU" sz="2400" dirty="0">
                <a:latin typeface="Times New Roman"/>
                <a:ea typeface="Calibri"/>
                <a:cs typeface="Times New Roman"/>
              </a:rPr>
              <a:t> </a:t>
            </a:r>
            <a:r>
              <a:rPr lang="ru-RU" sz="2400" dirty="0" err="1">
                <a:latin typeface="Times New Roman"/>
                <a:ea typeface="Calibri"/>
                <a:cs typeface="Times New Roman"/>
              </a:rPr>
              <a:t>аркуша</a:t>
            </a:r>
            <a:r>
              <a:rPr lang="ru-RU" sz="2400" dirty="0">
                <a:latin typeface="Times New Roman"/>
                <a:ea typeface="Calibri"/>
                <a:cs typeface="Times New Roman"/>
              </a:rPr>
              <a:t>).</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3185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3597</Words>
  <Application>Microsoft Office PowerPoint</Application>
  <PresentationFormat>Екран (4:3)</PresentationFormat>
  <Paragraphs>95</Paragraphs>
  <Slides>37</Slides>
  <Notes>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37</vt:i4>
      </vt:variant>
    </vt:vector>
  </HeadingPairs>
  <TitlesOfParts>
    <vt:vector size="41" baseType="lpstr">
      <vt:lpstr>Arial</vt:lpstr>
      <vt:lpstr>Calibri</vt:lpstr>
      <vt:lpstr>Times New Roman</vt:lpstr>
      <vt:lpstr>Тема Office</vt:lpstr>
      <vt:lpstr>ЛЕКЦІЯ 12  ДИСЕРТАЦІЙНА РОБОТА: СТРУКТУРА ТА ОСОБЛИВОСТІ ОФОРМЛЕННЯ </vt:lpstr>
      <vt:lpstr>   ЗМІСТ 1. Структура дисертаційної роботи 2. Вимоги до структурних елементів дисертації. 3. Вимоги до автореферату дисертації. 4. Вимоги до захисту дисертації на здобуття ступеня доктора філософії </vt:lpstr>
      <vt:lpstr>  Література: 1. Гуторов О.І. Методологія та організація наукових досліджень : навч. посібник . Харк. нац. аграр. ун-т ім. В.В. Докучаєва. Х.: ХНАУ, 2017.  272 с. 2. НАКАЗ  12.01.2017.  № 40. Про затвердження Вимог до оформлення дисертації (Із змінами, внесеними згідно з Наказом Міністерства освіти і науки № 759 від 31.05.2019). 3. ПОСТАНОВА від 6 березня 2019 р. № 167 Про проведення експерименту з присудження ступеня доктора філософії 4. Постанова від 21 жовтня 2020 р. № 979 Про внесення змін до постанов Кабінету Міністрів України від 27 липня 2016 р. № 567 і від 6 березня 2019 р. № 167. 4. Вища атестаційна комісія України –http://vak.org.ua/    </vt:lpstr>
      <vt:lpstr> </vt:lpstr>
      <vt:lpstr> </vt:lpstr>
      <vt:lpstr>Презентація PowerPoint</vt:lpstr>
      <vt:lpstr>Презентація PowerPoint</vt:lpstr>
      <vt:lpstr>Анотація - узагальнений короткий виклад змісту дисертації.  Подається англійською та українською мовами. В анотації мають бути стисло представлені основні результати дослідження із зазначенням наукової новизни та практичного значення.  В анотації також вказуються: - прізвище та ініціали здобувача; - назва дисертації; - вид дисертації та науковий ступінь, на який претендує здобувач; - спеціальність (шифр і назва); - найменування вищого навчального закладу або найменування наукової установи, у якому (якій) здійснювалася підготовка; - найменування наукової установи або найменування вищого навчального закладу, у спеціалізованій вченій раді якої (якого) відбудеться захист; - місто, рік. Зразок анотації наведено у додатку 2 до Вимог. </vt:lpstr>
      <vt:lpstr>     Додаток 2      до Вимог до оформлення дисертації      (пункт 2 розділу ІІІ)         Зразок     АНОТАЦІЯ  Вугляр В.С. Продуктивність, перетравність корму та якість м’яса свиней за згодовування білково-вітамінно-мінеральної добавки. - Кваліфікаційна наукова праця на правах рукопису.   Дисертація на здобуття наукового ступеня кандидата сільськогосподарських наук (доктора філософії) за спеціальністю 06.02.04 «Технологія виробництва і переробки продукції тваринництва». Вінницький національний аграрний університет, 2021.  Зміст анотації Ключові слова (5-15, в називному відмінку, через кому). Список публікацій здобувача  (не менше 3 у фахових виданнях)  (Обсяг анотації - 0,2 - 0,3 авторських аркуша). </vt:lpstr>
      <vt:lpstr>        СПИСОК ПУБЛІКАЦІЙ ЗДОБУВАЧА ЗА ТЕМОЮ ДИСЕРТАЦІЇ подається в такому порядку • Наукові праці, в яких опубліковані основні наукові результати дисертації:  1. (публікації у фахових виданнях України);  2. (публікації у виданнях, що входять до міжнародних наукометричних баз (вказати до якої саме наукометричної бази входе видання))  • Наукові праці, в яких опубліковані основні наукові результати дисертації у зарубіжних спеціалізованих виданнях:  3. (публікації основних результатів дисертації у зарубіжних спеціалізованих виданнях);   Наукові праці, які засвідчують апробацію матеріалів дисертації:  4. (Публікації апробаційного характеру (матеріали коференцій));   Наукові праці, які додатково відображають наукові результати дисертації:  5. (Публікації у інших (нефахових) виданнях). </vt:lpstr>
      <vt:lpstr> - Нумерація усіх праць наскрізна, якщо публікація має співавторів, необхідно вказувати особистий внесок здобувача у публікації!  - В кінці дисертації як окремий Додаток повторюється цей список публікацій здобувача без змін!  - За необхідності список публікацій здобувача повторюється після анотації англійською мовою у форматі APA-6 (транслітерація і переклад згідно вимог Scopus).   </vt:lpstr>
      <vt:lpstr>«ЗМІСТ» розташовують з нового аркуша із зазначенням нумерації початкових сторінок. Анотації та список публікацій здобувача за темою дисертації до ЗМІСТУ не вносяться!  Далі з нового аркуша «ПЕРЕЛІК УМОВНИХ ПОЗНАЧЕНЬ» (за необхідності).  Додатково їхнє пояснення наводиться у тексті при першому згадуванні. Скорочення, символи, позначення, які повторюються не більше двох разів, до переліку не вносяться.  Далі – «ВСТУП» та вся робота.</vt:lpstr>
      <vt:lpstr>    </vt:lpstr>
      <vt:lpstr>У вступі подається загальна характеристика дисертації, а саме: - обґрунтування вибору теми дослідження; - мета і завдання дослідження відповідно до предмета та об’єкта дослідження; - методи дослідження; -наукова новизна отриманих результатів; - обистий внесок здобувача ;  - апробація матеріалів дисертації; - структура та обсяг дисертації. За наявності у вступі можуть також вказуватися: - зв’язок роботи з науковими програмами, планами, темами, грантами ; - практичне значення отриманих результатів (рекомендації та акти щодо практичного використання досліджень)  </vt:lpstr>
      <vt:lpstr>У розділах дисертації має бути вичерпно і повно викладено зміст власних досліджень здобувача наукового ступеня, зроблено посилання на всі наукові праці здобувача, наведені в анотації. Список цих праць має також міститися у списку використаних джерел.  У разі використання  наукових результатів, ідей, публікацій та інших матеріалів інших авторів у тексті дисертації обов’язково повинні бути посилання на  публікації цих авторів.   Фрагменти оприлюднених (опублікованих) текстів інших авторів (цитати) можуть включатися до дисертації виключно із посиланням на джерело (крім фрагментів, які не несуть самостійного змістовного навантаження). </vt:lpstr>
      <vt:lpstr> </vt:lpstr>
      <vt:lpstr> </vt:lpstr>
      <vt:lpstr>    У висновках викладаються найбільш важливі наукові та практичні результати дисертації, вказуються наукові проблеми, для розв’язання яких можуть бути застосовані результати дослідження, а також можливі напрями продовження досліджень за тематикою дисертації.  За наявності практичного значення отриманих результатів надаються відомості про використання результатів досліджень або рекомендації щодо їх використання.   У разі якщо результати досліджень впроваджено, відомості подаються із зазначенням найменувань організацій, в яких здійснено впровадження. У цьому випадку додатки можуть містити копії відповідних документів.</vt:lpstr>
      <vt:lpstr>    Список використаних джерел формується       здобувачем наукового ступеня за його вибором одним  із таких способів: -у порядку появи посилань у тексті; -в алфавітному порядку прізвищ перших авторів або заголовків.  Бібліографічний опис списку використаних джерел оформляється з урахуванням Національного стандарту України ДСТУ 8302:2015 «Інформація та документація. Бібліографічне посилання. Загальні  положення та правила складання»,  або одним зі стилів, віднесених до рекомендованого переліку стилів оформлення списку наукових публікацій,  наведеного у додатку 3 до вимог. </vt:lpstr>
      <vt:lpstr>       До додатків може включатися допоміжний матеріал,      необхідний для  повноти сприйняття дисертації: -  проміжні формули і розрахунки; -  таблиці допоміжних цифрових даних; -  протоколи та акти випробувань, впровадження, розрахунки економічного ефекту, листи підтримки результатів дисертаційної роботи; -  інструкції та методики, опис алгоритмів, які не є основними результатами дисертації, описи і тексти комп’ютерних програм вирішення задач за допомогою електронно-обчислювальних засобів, які розроблені у процесі виконання дисертації; -  ілюстрації допоміжного характеру; -  інші дані та матеріали. </vt:lpstr>
      <vt:lpstr>    Обов’язковим додатком до дисертації є список публікацій здобувача за темою дисертації та відомості про апробацію результатів дисертації (зазначаються назви конференції, конгресу, симпозіуму, семінару, місце та дата проведення, форма участі).    Вказуються наукові праці автора у послідовності, наведеній у пункті 4 розділу  Вимог. </vt:lpstr>
      <vt:lpstr>Презентація PowerPoint</vt:lpstr>
      <vt:lpstr>3. Вимоги до оформлення автореферату дисертації Для того щоб результати дослідження були широко оприлюднені, представлені науковій громадськості, фахівцям з наукової проблеми, що захищається, друкується автореферат дисертації, тобто реферат, написаний самим дисертантом. Автореферат – це наукове видання у вигляді брошури, що містить складений автором реферат проведеного ним дослідження, що подається на здобуття наукового ступеня. Основне призначення автореферату дисертації – забезпечити належну гласність та інформованість фахівців, дисертаційних рад, органів управління, організацій про дисертацію, що захищається</vt:lpstr>
      <vt:lpstr> Автореферат має значення юридичного документа, так як тільки після його своєчасної публікації може відбутися захист дисертації.   Його основне призначення – інформувати наукову громадськість про виконане дисертаційне дослідження, отримані наукові результати, вводити ці результати в сферу наукової комунікації. Це дуже важливо, так як з дисертацією зацікавлений дослідник може ознайомитися тільки в державній бібліотеці України  або в бібліотеці навчального (наукового) закладу за місцем її захисту. </vt:lpstr>
      <vt:lpstr> Основні функції автореферату дисертації:  -інформаційна –інформує про структуру дисертації, актуальність, предмет, обєкт, мету, завдання досліджень, внесок автора ;  - індикативна – описує розроблені актором методики;  - сигнальна – сповіщає про готовність дисертації, де і коли відбудеться захист, хто виступатиме;  - ознайомча – є джерелом отримання довідкових даних про проведене наукове дослідження та отримані результати;  - пізнавальна –дає уявлення про науковий потенціал автора</vt:lpstr>
      <vt:lpstr>  Автореферат дисертації 2021: основні структурні елементи - Обкладинка. - Зворотний бік обкладинки. - Текст автореферату, виконаний із застосуванням комп’ютерних друкуючих і графічних пристроїв через 1,5 інтервалу на одній стороні аркуша білого паперу формату А4 (210×297 мм). Як правило, шрифт Times New Roman N° 14. </vt:lpstr>
      <vt:lpstr> Вимоги до автореферату дисертації 2021  Сторінки автореферату повинні мати поля: ліве – не менше 20 мм, праве – 20 мм, верхнє – 25 мм, нижнє – 25 мм.  Всі сторінки автореферату, включаючи ілюстрації і додатки, нумеруються по порядку з першої до останньої сторінки без пропусків, повторень, літерних додавань.  Обкладинка в обсяг автореферату не входить.  Формули, рівняння, надрядкові і підрядкові індекси повинні бути чіткими і розбірливими.  Таблиці повинні бути складені коротко, скорочення в словах не допускаються. Номер таблиці слід розміщувати в правому верхньому куті над заголовком таблиці після слова “таблиця”. </vt:lpstr>
      <vt:lpstr>Ілюстрації (графіки, малюнки, діаграми, схеми, креслення) повинні відповідати вимогам Державних стандартів, мати підписи, які поміщаються під ними.  Вихідні дані (номер замовлення, обсяг в друкованих аркушах, тираж і назва друкарні) поміщаються на третій сторінці обкладинки.  Автореферат дисертації публікується друкарським способом або на розмножувальних апаратах. Кількість примірників визначається дисертаційною Радою. </vt:lpstr>
      <vt:lpstr> 4. Вимоги до захисту дисертації на здобуття  ступеня доктора філософії  Вимоги до рівня наукової кваліфікації  здобувача    АКАДЕМІЧНА ДОБРОЧЕСНІСТЬ  Статтею 42 Закону України «Про освіту» визначено єдині для всіх рівнів освіти види порушень академічної доброчесності (академічний плагіат, самоплагіат, фабрикація, фальсифікація результатів дослідження, списування, обман, хабарництво, необ'єктивне оцінювання)  Виявлення разовою спеціалізованою вченою радою порушень академічної доброчесності у дисертації та/ або наукових публікаціях здобувача є підставою для відмови у присудженні ступеня доктора філософії на будь-якому етапі розгляду дисертації без права її повторного захисту</vt:lpstr>
      <vt:lpstr>   Попередня експертиза   1)Стан готовності дисертації аспіранта (ад’юнкта) до захисту визначається науковим керівником (керівниками), який готує (які готують) висновок з оцінкою роботи здобувача у процесі підготовки ним дисертації та виконання індивідуальних планів навчальної і наукової роботи. За своєчасність надання висновку несе відповідальність науковий керівник (наукові керівники)    2)Академічна довідка про виконання освітньо-наукової програми видається здобувачеві відділом аспірантури відповідного факультету/ інституту (після завершення відповідної освітньо-наукової програми)    3)Здобувач ініціює проведення експертизи, звернувшись із письмовою заявою на ім'я голови вченої ради факультету/ інституту, де виконувалась дисертаційна робота, щодо підготовки висновку. Експертиза дисертації проводиться впродовж двох місяців із дня надходження заяви здобувача</vt:lpstr>
      <vt:lpstr>   Попередня експертиза     4)Для підготовки висновку про наукову новизну, теоретичне та практичне значення результатів дисертації вчена рада факультету/ інституту призначає двох рецензентів та визначає фахову кафедру (кафедри) для проведення фахового (міжкафедрального) семінару      5)Рецензенти готують висновок про наукову новизну, теоретичне та практичне значення результатів дисертації. Висновок обговорюється на фаховому (міжкафедральному) семінарі     6)Здобувачеві надається відповідний висновок     7)За наявності позитивних висновку наукового керівника (керівників) та висновку фахового семінару про наукову новизну, теоретичне та практичне значення результатів дисертації, здобувач подає заяву на ім'я голови вченої ради факультету/ інституту щодо утворення разової спеціалізованої ради для проведення захисту дисертації   9 </vt:lpstr>
      <vt:lpstr>  Разові спеціалізовані вчені ради  Разова спеціалізована вчена рада (далі - Рада) утворюється зі спеціальності, з якої ЗВО (НУ) має ліцензію на провадження освітньої діяльності на третьому (освітньо-науковому) рівні вищої освіти  Склад Ради – голова, два рецензенти, два опоненти - визначається вченою радою відповідного факультету/інституту, та на підставі клопотання Університету затверджується МОН України  Вчені, які пропонуються до складу Ради, повинні мати не менше трьох публікацій, опублікованих упродовж останніх п'яти років за науковим напрямом здобувача, з яких не менше однієї – у виданнях, проіндексованих у Scopus або Web of Science.  Щонайменше три науковці у складі Ради повинні мати ступінь доктора наук (голова ради, один із рецензентів, один з опонентів) </vt:lpstr>
      <vt:lpstr>       Подання документів до Ради (1)   Перелік документів, які подає здобувач:  - заява;  - копія першої сторінки паспорта;  - копія диплома магістра (спеціаліста);  - копія свідоцтва про зміну прізвища та/або імені (у разі потреби);  - витяг з наказу про зарахування до аспірантури;  - академічна довідка про виконання науково-освітньої програми;  - висновок наукового керівника у двох примірниках;  - висновок про наукову новизну, теоретичне та практичне значення результатів дисертації у двох примірниках;  - дисертація (три примірники) та в електронному вигляді;  - копії наукових публікацій, зарахованих за темою дисертації,  засвідчені в установленому порядку.   Голова Ради приймає документи до розгляду, що засвідчує його резолюція з відповідною датою і підписом на заяві здобувача  </vt:lpstr>
      <vt:lpstr>  Подання документів до Ради (2)      У тижневий термін після прийняття документів до розгляду: - на офіційному веб-сайті Університету розміщується інформація про прийняття дисертації до розгляду та анотація дисертації; - до МОН України надсилається повідомлення про прийняття дисертації до розгляду (на веб-сайті МОН України текст повідомлення розміщуються третього робочого дня наступного місяця); - голова Ради передає дисертацію та публікації здобувача опонентам для ознайомлення і підготовки відгуків.    У місячний термін від дати прийняття документів до розгляду опоненти подають голові Ради підписані ними відгуки    Після надходження до Ради відгуків опонентів члени Ради у робочому порядку погоджують дату проведення захисту дисертації. Протягом трьох днів про дату проведення захисту інформується громадськість    Не пізніше ніж за десять робочих днів до дати захисту на веб-сайті Університету розміщується дисертація, висновок про наукову новизну та відгуки опонентів. Ці матеріали зберігаються у відкритому доступі впродовж трьох місяців із дати набрання чинності наказу Ректора Університету про видачу диплома доктора філософії.</vt:lpstr>
      <vt:lpstr>                 Проведення захисту дисертації      Захист дисертації повинен відбуватися у форматі відкритої наукової дискусії, в якій зобов'язані взяти участь голова та члени Ради, а також - за бажанням - присутні на засіданні       Здійснюється аудіо- та відеофіксація захисту. Запис оприлюднюється на веб-сайті Університету не пізніше наступного робочого дня та зберігається у відкритому доступі впродовж трьох місяців із дати набрання чинності наказу Ректора Університету про видачу диплома доктора філософії       Засідання проводиться головою Ради державною мовою з дотриманням процедури:  –голова інформує присутніх про правомочність засідання та про подані здобувачем документи;  –здобувач викладає основні положення дисертації та відповідає на запитання;  –здобувач відповідає на зауваження, які містяться у відгуках опонентів та зверненнях інших осіб, що надійшли до Університету в письмовому вигляді, зокрема й електронною поштою;  –обговорюється проект рішення Ради щодо присудження ступеня доктора філософії;  –проводиться таємне голосування;  –голова оголошує результати голосування та рішення Ради щодо присудження наукового ступеня доктора філософії.  </vt:lpstr>
      <vt:lpstr> Присудження ступеня доктора філософії       Документи здобувача, що стосуються розгляду дисертації та проведення її захисту в Раді, формуються в атестаційну справу здобувача та надсилаються до МОН України протягом місяця від дати захисту        Наказ МОН України про затвердження рішення Ради на підставі рішення Атестаційної колегії МОН України розміщується на офіційному веб-сайті МОН України        Вчена рада Університету приймає рішення про видачу диплома доктора філософії, яке затверджується наказом Ректора Університету та оприлюднюється на офіційному веб-сайті Університету       Диплом доктора філософії відповідного зразка видається Університетом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8  ДИСЕРТАЦІЙНА РОБОТА: СТРУКТУРА ТА ОСОБЛИВОСТІ ОФОРМЛЕННЯ </dc:title>
  <dc:creator>USER</dc:creator>
  <cp:lastModifiedBy>Татьяна Голубенко</cp:lastModifiedBy>
  <cp:revision>30</cp:revision>
  <dcterms:created xsi:type="dcterms:W3CDTF">2021-05-10T10:07:20Z</dcterms:created>
  <dcterms:modified xsi:type="dcterms:W3CDTF">2024-10-01T09:20:09Z</dcterms:modified>
</cp:coreProperties>
</file>