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96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Захист гороху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262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4463"/>
            <a:ext cx="8171953" cy="5901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9247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4463"/>
            <a:ext cx="7739905" cy="5547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1982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908720"/>
            <a:ext cx="8419719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6660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Экран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Практична робота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</dc:title>
  <dc:creator>Ноут_кафедра</dc:creator>
  <cp:lastModifiedBy>Ноут_кафедра</cp:lastModifiedBy>
  <cp:revision>5</cp:revision>
  <dcterms:created xsi:type="dcterms:W3CDTF">2019-03-01T14:22:20Z</dcterms:created>
  <dcterms:modified xsi:type="dcterms:W3CDTF">2020-02-21T10:33:42Z</dcterms:modified>
</cp:coreProperties>
</file>