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606"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lstStyle>
            <a:lvl1pPr algn="r">
              <a:defRPr sz="9600" b="0" spc="-300">
                <a:gradFill flip="none" rotWithShape="1">
                  <a:gsLst>
                    <a:gs pos="0">
                      <a:schemeClr val="tx1"/>
                    </a:gs>
                    <a:gs pos="68000">
                      <a:srgbClr val="F1F1F1"/>
                    </a:gs>
                    <a:gs pos="100000">
                      <a:schemeClr val="bg1">
                        <a:lumMod val="11000"/>
                        <a:lumOff val="89000"/>
                      </a:schemeClr>
                    </a:gs>
                  </a:gsLst>
                  <a:lin ang="5400000" scaled="1"/>
                  <a:tileRect/>
                </a:gradFill>
                <a:effectLst>
                  <a:outerShdw blurRad="469900" dist="342900" dir="5400000" sy="-20000" rotWithShape="0">
                    <a:prstClr val="black">
                      <a:alpha val="66000"/>
                    </a:prstClr>
                  </a:outerShdw>
                </a:effectLst>
              </a:defRPr>
            </a:lvl1pPr>
          </a:lstStyle>
          <a:p>
            <a:pPr lvl="0"/>
            <a:r>
              <a:rPr lang="ru-RU"/>
              <a:t>Образец заголовка</a:t>
            </a:r>
            <a:endParaRPr lang="en-US" dirty="0"/>
          </a:p>
        </p:txBody>
      </p:sp>
      <p:sp>
        <p:nvSpPr>
          <p:cNvPr id="3" name="Subtitle 2"/>
          <p:cNvSpPr>
            <a:spLocks noGrp="1"/>
          </p:cNvSpPr>
          <p:nvPr>
            <p:ph type="subTitle" idx="1"/>
          </p:nvPr>
        </p:nvSpPr>
        <p:spPr>
          <a:xfrm>
            <a:off x="2209799" y="3694375"/>
            <a:ext cx="9144000" cy="754025"/>
          </a:xfrm>
        </p:spPr>
        <p:txBody>
          <a:bodyPr anchor="b"/>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stStyle>
          <a:p>
            <a:pPr lvl="0"/>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lvl1pPr>
          </a:lstStyle>
          <a:p>
            <a:pPr>
              <a:defRPr/>
            </a:pPr>
            <a:fld id="{06209309-5F17-4D63-B8C5-E5D44CF25178}"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B6F4AE97-3A48-47A1-99C1-2AFD7478C1EC}"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a:t>Вставка рисунка</a:t>
            </a:r>
            <a:endParaRPr lang="en-US" noProof="0"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3"/>
          <p:cNvSpPr>
            <a:spLocks noGrp="1"/>
          </p:cNvSpPr>
          <p:nvPr>
            <p:ph type="dt" sz="half" idx="10"/>
          </p:nvPr>
        </p:nvSpPr>
        <p:spPr/>
        <p:txBody>
          <a:bodyPr/>
          <a:lstStyle>
            <a:lvl1pPr>
              <a:defRPr/>
            </a:lvl1pPr>
          </a:lstStyle>
          <a:p>
            <a:pPr>
              <a:defRPr/>
            </a:pPr>
            <a:fld id="{A2B0B651-1086-43DF-B32A-FCECFB90B880}"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6872E00C-D13E-47F9-8E95-013230E02F7E}"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3"/>
          <p:cNvSpPr>
            <a:spLocks noGrp="1"/>
          </p:cNvSpPr>
          <p:nvPr>
            <p:ph type="dt" sz="half" idx="10"/>
          </p:nvPr>
        </p:nvSpPr>
        <p:spPr/>
        <p:txBody>
          <a:bodyPr/>
          <a:lstStyle>
            <a:lvl1pPr>
              <a:defRPr/>
            </a:lvl1pPr>
          </a:lstStyle>
          <a:p>
            <a:pPr>
              <a:defRPr/>
            </a:pPr>
            <a:fld id="{AE7B59F9-B580-4C86-90C3-1CBFD4CC0E53}"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99ED2176-BC51-44AE-B449-6931FAE9EC0D}"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8"/>
          <p:cNvSpPr txBox="1"/>
          <p:nvPr/>
        </p:nvSpPr>
        <p:spPr>
          <a:xfrm>
            <a:off x="1111250" y="7874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fontAlgn="auto">
              <a:spcAft>
                <a:spcPts val="0"/>
              </a:spcAft>
              <a:defRPr/>
            </a:pPr>
            <a:r>
              <a:rPr lang="en-US" sz="8000" dirty="0">
                <a:effectLst/>
                <a:latin typeface="+mn-lt"/>
                <a:cs typeface="+mn-cs"/>
              </a:rPr>
              <a:t>“</a:t>
            </a:r>
          </a:p>
        </p:txBody>
      </p:sp>
      <p:sp>
        <p:nvSpPr>
          <p:cNvPr id="6" name="TextBox 9"/>
          <p:cNvSpPr txBox="1"/>
          <p:nvPr/>
        </p:nvSpPr>
        <p:spPr>
          <a:xfrm>
            <a:off x="10437813" y="27432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fontAlgn="auto">
              <a:spcAft>
                <a:spcPts val="0"/>
              </a:spcAft>
              <a:defRPr/>
            </a:pPr>
            <a:r>
              <a:rPr lang="en-US" sz="8000" dirty="0">
                <a:effectLst/>
                <a:latin typeface="+mn-lt"/>
                <a:cs typeface="+mn-cs"/>
              </a:rPr>
              <a:t>”</a:t>
            </a:r>
          </a:p>
        </p:txBody>
      </p:sp>
      <p:sp>
        <p:nvSpPr>
          <p:cNvPr id="2" name="Title 1"/>
          <p:cNvSpPr>
            <a:spLocks noGrp="1"/>
          </p:cNvSpPr>
          <p:nvPr>
            <p:ph type="title"/>
          </p:nvPr>
        </p:nvSpPr>
        <p:spPr>
          <a:xfrm>
            <a:off x="1446212" y="365125"/>
            <a:ext cx="9302752" cy="2992904"/>
          </a:xfrm>
        </p:spPr>
        <p:txBody>
          <a:bodyPr/>
          <a:lstStyle>
            <a:lvl1pPr>
              <a:defRPr sz="44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838200" y="4501729"/>
            <a:ext cx="10512424" cy="148949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7" name="Date Placeholder 4"/>
          <p:cNvSpPr>
            <a:spLocks noGrp="1"/>
          </p:cNvSpPr>
          <p:nvPr>
            <p:ph type="dt" sz="half" idx="14"/>
          </p:nvPr>
        </p:nvSpPr>
        <p:spPr/>
        <p:txBody>
          <a:bodyPr/>
          <a:lstStyle>
            <a:lvl1pPr>
              <a:defRPr/>
            </a:lvl1pPr>
          </a:lstStyle>
          <a:p>
            <a:pPr>
              <a:defRPr/>
            </a:pPr>
            <a:fld id="{AAA0F98A-6A56-4180-A80D-7F73DE6A69C3}" type="datetimeFigureOut">
              <a:rPr lang="ru-RU"/>
              <a:pPr>
                <a:defRPr/>
              </a:pPr>
              <a:t>02.10.2023</a:t>
            </a:fld>
            <a:endParaRPr lang="ru-RU"/>
          </a:p>
        </p:txBody>
      </p:sp>
      <p:sp>
        <p:nvSpPr>
          <p:cNvPr id="8" name="Footer Placeholder 5"/>
          <p:cNvSpPr>
            <a:spLocks noGrp="1"/>
          </p:cNvSpPr>
          <p:nvPr>
            <p:ph type="ftr" sz="quarter" idx="15"/>
          </p:nvPr>
        </p:nvSpPr>
        <p:spPr/>
        <p:txBody>
          <a:bodyPr/>
          <a:lstStyle>
            <a:lvl1pPr>
              <a:defRPr/>
            </a:lvl1pPr>
          </a:lstStyle>
          <a:p>
            <a:pPr>
              <a:defRPr/>
            </a:pPr>
            <a:endParaRPr lang="ru-RU"/>
          </a:p>
        </p:txBody>
      </p:sp>
      <p:sp>
        <p:nvSpPr>
          <p:cNvPr id="9" name="Slide Number Placeholder 6"/>
          <p:cNvSpPr>
            <a:spLocks noGrp="1"/>
          </p:cNvSpPr>
          <p:nvPr>
            <p:ph type="sldNum" sz="quarter" idx="16"/>
          </p:nvPr>
        </p:nvSpPr>
        <p:spPr/>
        <p:txBody>
          <a:bodyPr/>
          <a:lstStyle>
            <a:lvl1pPr>
              <a:defRPr/>
            </a:lvl1pPr>
          </a:lstStyle>
          <a:p>
            <a:pPr>
              <a:defRPr/>
            </a:pPr>
            <a:fld id="{C5FE958E-8CE7-404E-831F-F2777BF43EC1}"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lstStyle>
            <a:lvl1pPr>
              <a:defRPr sz="5400"/>
            </a:lvl1pPr>
          </a:lstStyle>
          <a:p>
            <a:r>
              <a:rPr lang="ru-RU"/>
              <a:t>Образец заголовка</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3"/>
          <p:cNvSpPr>
            <a:spLocks noGrp="1"/>
          </p:cNvSpPr>
          <p:nvPr>
            <p:ph type="dt" sz="half" idx="10"/>
          </p:nvPr>
        </p:nvSpPr>
        <p:spPr/>
        <p:txBody>
          <a:bodyPr/>
          <a:lstStyle>
            <a:lvl1pPr>
              <a:defRPr/>
            </a:lvl1pPr>
          </a:lstStyle>
          <a:p>
            <a:pPr>
              <a:defRPr/>
            </a:pPr>
            <a:fld id="{3D40F4B0-424B-4472-AB99-764F1C84C5A1}"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A1C8F5C9-27EB-49DB-8CEA-89D41DF41F6A}"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ru-RU"/>
              <a:t>Образец заголовка</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1356798" y="2571750"/>
            <a:ext cx="2927350" cy="3589338"/>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587994" y="1885950"/>
            <a:ext cx="2936241" cy="576262"/>
          </a:xfrm>
        </p:spPr>
        <p:txBody>
          <a:bodyPr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ru-RU"/>
              <a:t>Образец текста</a:t>
            </a:r>
          </a:p>
        </p:txBody>
      </p:sp>
      <p:sp>
        <p:nvSpPr>
          <p:cNvPr id="10" name="Text Placeholder 3"/>
          <p:cNvSpPr>
            <a:spLocks noGrp="1"/>
          </p:cNvSpPr>
          <p:nvPr>
            <p:ph type="body" sz="half" idx="16"/>
          </p:nvPr>
        </p:nvSpPr>
        <p:spPr>
          <a:xfrm>
            <a:off x="4577441" y="2571750"/>
            <a:ext cx="2946794" cy="3589338"/>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829035" y="1885950"/>
            <a:ext cx="2932113" cy="576262"/>
          </a:xfrm>
        </p:spPr>
        <p:txBody>
          <a:bodyPr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ru-RU"/>
              <a:t>Образец текста</a:t>
            </a:r>
          </a:p>
        </p:txBody>
      </p:sp>
      <p:sp>
        <p:nvSpPr>
          <p:cNvPr id="12" name="Text Placeholder 3"/>
          <p:cNvSpPr>
            <a:spLocks noGrp="1"/>
          </p:cNvSpPr>
          <p:nvPr>
            <p:ph type="body" sz="half" idx="17"/>
          </p:nvPr>
        </p:nvSpPr>
        <p:spPr>
          <a:xfrm>
            <a:off x="7829035" y="2571750"/>
            <a:ext cx="2932113" cy="3589338"/>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3" name="Date Placeholder 3"/>
          <p:cNvSpPr>
            <a:spLocks noGrp="1"/>
          </p:cNvSpPr>
          <p:nvPr>
            <p:ph type="dt" sz="half" idx="18"/>
          </p:nvPr>
        </p:nvSpPr>
        <p:spPr/>
        <p:txBody>
          <a:bodyPr/>
          <a:lstStyle>
            <a:lvl1pPr>
              <a:defRPr/>
            </a:lvl1pPr>
          </a:lstStyle>
          <a:p>
            <a:pPr>
              <a:defRPr/>
            </a:pPr>
            <a:fld id="{1B4F7A32-D389-4518-B17D-7381322558D1}" type="datetimeFigureOut">
              <a:rPr lang="ru-RU"/>
              <a:pPr>
                <a:defRPr/>
              </a:pPr>
              <a:t>02.10.2023</a:t>
            </a:fld>
            <a:endParaRPr lang="ru-RU"/>
          </a:p>
        </p:txBody>
      </p:sp>
      <p:sp>
        <p:nvSpPr>
          <p:cNvPr id="14" name="Footer Placeholder 4"/>
          <p:cNvSpPr>
            <a:spLocks noGrp="1"/>
          </p:cNvSpPr>
          <p:nvPr>
            <p:ph type="ftr" sz="quarter" idx="19"/>
          </p:nvPr>
        </p:nvSpPr>
        <p:spPr/>
        <p:txBody>
          <a:bodyPr/>
          <a:lstStyle>
            <a:lvl1pPr>
              <a:defRPr/>
            </a:lvl1pPr>
          </a:lstStyle>
          <a:p>
            <a:pPr>
              <a:defRPr/>
            </a:pPr>
            <a:endParaRPr lang="ru-RU"/>
          </a:p>
        </p:txBody>
      </p:sp>
      <p:sp>
        <p:nvSpPr>
          <p:cNvPr id="16" name="Slide Number Placeholder 5"/>
          <p:cNvSpPr>
            <a:spLocks noGrp="1"/>
          </p:cNvSpPr>
          <p:nvPr>
            <p:ph type="sldNum" sz="quarter" idx="20"/>
          </p:nvPr>
        </p:nvSpPr>
        <p:spPr/>
        <p:txBody>
          <a:bodyPr/>
          <a:lstStyle>
            <a:lvl1pPr>
              <a:defRPr/>
            </a:lvl1pPr>
          </a:lstStyle>
          <a:p>
            <a:pPr>
              <a:defRPr/>
            </a:pPr>
            <a:fld id="{CF04AB5A-54CA-4A1E-B399-A6B9B9331366}"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a:t>Вставка рисунка</a:t>
            </a:r>
            <a:endParaRPr lang="en-US" noProof="0" dirty="0"/>
          </a:p>
        </p:txBody>
      </p:sp>
      <p:sp>
        <p:nvSpPr>
          <p:cNvPr id="21" name="Text Placeholder 3"/>
          <p:cNvSpPr>
            <a:spLocks noGrp="1"/>
          </p:cNvSpPr>
          <p:nvPr>
            <p:ph type="body" sz="half" idx="18"/>
          </p:nvPr>
        </p:nvSpPr>
        <p:spPr>
          <a:xfrm>
            <a:off x="1332085" y="4873765"/>
            <a:ext cx="2940050" cy="659189"/>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a:t>Вставка рисунка</a:t>
            </a:r>
            <a:endParaRPr lang="en-US" noProof="0" dirty="0"/>
          </a:p>
        </p:txBody>
      </p:sp>
      <p:sp>
        <p:nvSpPr>
          <p:cNvPr id="24" name="Text Placeholder 3"/>
          <p:cNvSpPr>
            <a:spLocks noGrp="1"/>
          </p:cNvSpPr>
          <p:nvPr>
            <p:ph type="body" sz="half" idx="19"/>
          </p:nvPr>
        </p:nvSpPr>
        <p:spPr>
          <a:xfrm>
            <a:off x="4567644" y="4873764"/>
            <a:ext cx="2934406" cy="659189"/>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a:t>Вставка рисунка</a:t>
            </a:r>
            <a:endParaRPr lang="en-US" noProof="0" dirty="0"/>
          </a:p>
        </p:txBody>
      </p:sp>
      <p:sp>
        <p:nvSpPr>
          <p:cNvPr id="27" name="Text Placeholder 3"/>
          <p:cNvSpPr>
            <a:spLocks noGrp="1"/>
          </p:cNvSpPr>
          <p:nvPr>
            <p:ph type="body" sz="half" idx="20"/>
          </p:nvPr>
        </p:nvSpPr>
        <p:spPr>
          <a:xfrm>
            <a:off x="7804197" y="4873762"/>
            <a:ext cx="2935997" cy="659189"/>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2" name="Date Placeholder 3"/>
          <p:cNvSpPr>
            <a:spLocks noGrp="1"/>
          </p:cNvSpPr>
          <p:nvPr>
            <p:ph type="dt" sz="half" idx="23"/>
          </p:nvPr>
        </p:nvSpPr>
        <p:spPr/>
        <p:txBody>
          <a:bodyPr/>
          <a:lstStyle>
            <a:lvl1pPr>
              <a:defRPr/>
            </a:lvl1pPr>
          </a:lstStyle>
          <a:p>
            <a:pPr>
              <a:defRPr/>
            </a:pPr>
            <a:fld id="{C5B8ED44-76C8-476D-AB65-DE9DC5E12511}" type="datetimeFigureOut">
              <a:rPr lang="ru-RU"/>
              <a:pPr>
                <a:defRPr/>
              </a:pPr>
              <a:t>02.10.2023</a:t>
            </a:fld>
            <a:endParaRPr lang="ru-RU"/>
          </a:p>
        </p:txBody>
      </p:sp>
      <p:sp>
        <p:nvSpPr>
          <p:cNvPr id="13" name="Footer Placeholder 4"/>
          <p:cNvSpPr>
            <a:spLocks noGrp="1"/>
          </p:cNvSpPr>
          <p:nvPr>
            <p:ph type="ftr" sz="quarter" idx="24"/>
          </p:nvPr>
        </p:nvSpPr>
        <p:spPr/>
        <p:txBody>
          <a:bodyPr/>
          <a:lstStyle>
            <a:lvl1pPr>
              <a:defRPr/>
            </a:lvl1pPr>
          </a:lstStyle>
          <a:p>
            <a:pPr>
              <a:defRPr/>
            </a:pPr>
            <a:endParaRPr lang="ru-RU"/>
          </a:p>
        </p:txBody>
      </p:sp>
      <p:sp>
        <p:nvSpPr>
          <p:cNvPr id="14" name="Slide Number Placeholder 5"/>
          <p:cNvSpPr>
            <a:spLocks noGrp="1"/>
          </p:cNvSpPr>
          <p:nvPr>
            <p:ph type="sldNum" sz="quarter" idx="25"/>
          </p:nvPr>
        </p:nvSpPr>
        <p:spPr/>
        <p:txBody>
          <a:bodyPr/>
          <a:lstStyle>
            <a:lvl1pPr>
              <a:defRPr/>
            </a:lvl1pPr>
          </a:lstStyle>
          <a:p>
            <a:pPr>
              <a:defRPr/>
            </a:pPr>
            <a:fld id="{68EB01EA-1A00-4986-8353-024CD4066F95}"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53B3B3C6-6D32-48BF-A35D-65DB823EFA25}"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D4F7FBE1-6860-4775-B56D-CCB2328846AA}"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DA0808A1-17C0-47AA-8B54-BE05D91CF7A2}"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1C80AEE7-CA8F-4AB5-9F6F-6CB86678C69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09D16EE9-EFFB-446D-A964-1C42B4B01F35}"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F6DC84B3-2481-4879-AB39-85E8D8DFCC74}"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lstStyle>
            <a:lvl1pPr algn="l">
              <a:defRPr sz="9600" b="0" spc="-300">
                <a:gradFill flip="none" rotWithShape="1">
                  <a:gsLst>
                    <a:gs pos="32000">
                      <a:schemeClr val="tx1">
                        <a:lumMod val="89000"/>
                      </a:schemeClr>
                    </a:gs>
                    <a:gs pos="0">
                      <a:schemeClr val="bg1">
                        <a:lumMod val="32000"/>
                        <a:lumOff val="68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ru-RU"/>
              <a:t>Образец заголовка</a:t>
            </a:r>
            <a:endParaRPr lang="en-US" dirty="0"/>
          </a:p>
        </p:txBody>
      </p:sp>
      <p:sp>
        <p:nvSpPr>
          <p:cNvPr id="8" name="Subtitle 2"/>
          <p:cNvSpPr>
            <a:spLocks noGrp="1"/>
          </p:cNvSpPr>
          <p:nvPr>
            <p:ph type="subTitle" idx="1"/>
          </p:nvPr>
        </p:nvSpPr>
        <p:spPr>
          <a:xfrm>
            <a:off x="854532" y="3693674"/>
            <a:ext cx="9144000" cy="754025"/>
          </a:xfrm>
        </p:spPr>
        <p:txBody>
          <a:bodyPr anchor="b"/>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lvl1pPr>
          </a:lstStyle>
          <a:p>
            <a:pPr>
              <a:defRPr/>
            </a:pPr>
            <a:fld id="{B578C771-F80D-4113-8B26-E623071F1574}"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3CDB3C99-DCF0-4C96-89D4-6567D3240C8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2887EF1A-662E-44F7-ABF0-FDA2CA863A39}"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94B733AD-CC3D-4DB0-B335-F634C68E6A07}"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20000" y="2505075"/>
            <a:ext cx="5025216"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19840" y="1681163"/>
            <a:ext cx="5035548" cy="823912"/>
          </a:xfrm>
        </p:spPr>
        <p:txBody>
          <a:bodyPr anchor="b"/>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ru-RU"/>
              <a:t>Образец текста</a:t>
            </a:r>
          </a:p>
        </p:txBody>
      </p:sp>
      <p:sp>
        <p:nvSpPr>
          <p:cNvPr id="6" name="Content Placeholder 5"/>
          <p:cNvSpPr>
            <a:spLocks noGrp="1"/>
          </p:cNvSpPr>
          <p:nvPr>
            <p:ph sz="quarter" idx="4"/>
          </p:nvPr>
        </p:nvSpPr>
        <p:spPr>
          <a:xfrm>
            <a:off x="6319840" y="2505075"/>
            <a:ext cx="503554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24BD28DE-EED3-4FCC-AF9F-E8861147D5A2}" type="datetimeFigureOut">
              <a:rPr lang="ru-RU"/>
              <a:pPr>
                <a:defRPr/>
              </a:pPr>
              <a:t>02.10.2023</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5C15FDDA-A7A1-47D9-8DC3-BEB3C027D85C}"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C53CB5AA-ACBE-4BC3-AA42-1B2F90863CE0}" type="datetimeFigureOut">
              <a:rPr lang="ru-RU"/>
              <a:pPr>
                <a:defRPr/>
              </a:pPr>
              <a:t>02.10.2023</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DFC01900-DB13-4B05-BAC5-4BF6699B2F28}"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4B7AB9E-9866-4EC7-9302-A8824BBDA217}" type="datetimeFigureOut">
              <a:rPr lang="ru-RU"/>
              <a:pPr>
                <a:defRPr/>
              </a:pPr>
              <a:t>02.10.2023</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81A8774A-B3A9-4AF5-8D36-5739B543BF2A}"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3"/>
          <p:cNvSpPr>
            <a:spLocks noGrp="1"/>
          </p:cNvSpPr>
          <p:nvPr>
            <p:ph type="dt" sz="half" idx="10"/>
          </p:nvPr>
        </p:nvSpPr>
        <p:spPr/>
        <p:txBody>
          <a:bodyPr/>
          <a:lstStyle>
            <a:lvl1pPr>
              <a:defRPr/>
            </a:lvl1pPr>
          </a:lstStyle>
          <a:p>
            <a:pPr>
              <a:defRPr/>
            </a:pPr>
            <a:fld id="{E009B7F2-CB8F-417A-81EA-C2EDA13253BE}"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34FD795C-8B6D-4A71-9C5A-F4DB59BA9E07}"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a:t>Вставка рисунка</a:t>
            </a:r>
            <a:endParaRPr lang="en-US" noProof="0"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3"/>
          <p:cNvSpPr>
            <a:spLocks noGrp="1"/>
          </p:cNvSpPr>
          <p:nvPr>
            <p:ph type="dt" sz="half" idx="10"/>
          </p:nvPr>
        </p:nvSpPr>
        <p:spPr/>
        <p:txBody>
          <a:bodyPr/>
          <a:lstStyle>
            <a:lvl1pPr>
              <a:defRPr/>
            </a:lvl1pPr>
          </a:lstStyle>
          <a:p>
            <a:pPr>
              <a:defRPr/>
            </a:pPr>
            <a:fld id="{A06E39F3-3C49-410D-A447-E05B788883B1}"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03670EF9-61DD-40C8-AA6D-C2BB68F4E305}"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120775" y="1825625"/>
            <a:ext cx="10233025"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fld id="{268178E7-5CB1-4A35-949B-AEB8F72FAB99}" type="datetimeFigureOut">
              <a:rPr lang="ru-RU"/>
              <a:pPr>
                <a:defRPr/>
              </a:pPr>
              <a:t>02.10.2023</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fld id="{A427557C-3573-4EB8-B236-6B09E69310EF}"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713" r:id="rId1"/>
    <p:sldLayoutId id="2147483712" r:id="rId2"/>
    <p:sldLayoutId id="2147483711" r:id="rId3"/>
    <p:sldLayoutId id="2147483710" r:id="rId4"/>
    <p:sldLayoutId id="2147483709" r:id="rId5"/>
    <p:sldLayoutId id="2147483708" r:id="rId6"/>
    <p:sldLayoutId id="2147483707" r:id="rId7"/>
    <p:sldLayoutId id="2147483706" r:id="rId8"/>
    <p:sldLayoutId id="2147483705" r:id="rId9"/>
    <p:sldLayoutId id="2147483704" r:id="rId10"/>
    <p:sldLayoutId id="2147483703" r:id="rId11"/>
    <p:sldLayoutId id="2147483714" r:id="rId12"/>
    <p:sldLayoutId id="2147483702" r:id="rId13"/>
    <p:sldLayoutId id="2147483701" r:id="rId14"/>
    <p:sldLayoutId id="2147483700" r:id="rId15"/>
    <p:sldLayoutId id="2147483699" r:id="rId16"/>
    <p:sldLayoutId id="2147483698" r:id="rId17"/>
  </p:sldLayoutIdLst>
  <p:txStyles>
    <p:titleStyle>
      <a:lvl1pPr algn="l" rtl="0" fontAlgn="base">
        <a:lnSpc>
          <a:spcPct val="90000"/>
        </a:lnSpc>
        <a:spcBef>
          <a:spcPct val="0"/>
        </a:spcBef>
        <a:spcAft>
          <a:spcPct val="0"/>
        </a:spcAft>
        <a:defRPr sz="5400" kern="1200">
          <a:gradFill flip="none" rotWithShape="1">
            <a:gsLst>
              <a:gs pos="28000">
                <a:schemeClr val="tx1">
                  <a:lumMod val="93000"/>
                </a:schemeClr>
              </a:gs>
              <a:gs pos="0">
                <a:schemeClr val="bg1">
                  <a:lumMod val="13000"/>
                  <a:lumOff val="87000"/>
                </a:schemeClr>
              </a:gs>
              <a:gs pos="100000">
                <a:schemeClr val="tx2">
                  <a:lumMod val="0"/>
                  <a:lumOff val="100000"/>
                </a:schemeClr>
              </a:gs>
            </a:gsLst>
            <a:lin ang="4800000" scaled="0"/>
            <a:tileRect/>
          </a:gradFill>
          <a:latin typeface="+mj-lt"/>
          <a:ea typeface="+mj-ea"/>
          <a:cs typeface="+mj-cs"/>
        </a:defRPr>
      </a:lvl1pPr>
      <a:lvl2pPr algn="l" rtl="0" fontAlgn="base">
        <a:lnSpc>
          <a:spcPct val="90000"/>
        </a:lnSpc>
        <a:spcBef>
          <a:spcPct val="0"/>
        </a:spcBef>
        <a:spcAft>
          <a:spcPct val="0"/>
        </a:spcAft>
        <a:defRPr sz="5400">
          <a:solidFill>
            <a:schemeClr val="tx1"/>
          </a:solidFill>
          <a:latin typeface="Corbel" pitchFamily="34" charset="0"/>
        </a:defRPr>
      </a:lvl2pPr>
      <a:lvl3pPr algn="l" rtl="0" fontAlgn="base">
        <a:lnSpc>
          <a:spcPct val="90000"/>
        </a:lnSpc>
        <a:spcBef>
          <a:spcPct val="0"/>
        </a:spcBef>
        <a:spcAft>
          <a:spcPct val="0"/>
        </a:spcAft>
        <a:defRPr sz="5400">
          <a:solidFill>
            <a:schemeClr val="tx1"/>
          </a:solidFill>
          <a:latin typeface="Corbel" pitchFamily="34" charset="0"/>
        </a:defRPr>
      </a:lvl3pPr>
      <a:lvl4pPr algn="l" rtl="0" fontAlgn="base">
        <a:lnSpc>
          <a:spcPct val="90000"/>
        </a:lnSpc>
        <a:spcBef>
          <a:spcPct val="0"/>
        </a:spcBef>
        <a:spcAft>
          <a:spcPct val="0"/>
        </a:spcAft>
        <a:defRPr sz="5400">
          <a:solidFill>
            <a:schemeClr val="tx1"/>
          </a:solidFill>
          <a:latin typeface="Corbel" pitchFamily="34" charset="0"/>
        </a:defRPr>
      </a:lvl4pPr>
      <a:lvl5pPr algn="l" rtl="0" fontAlgn="base">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extLst>
          </p:cNvPr>
          <p:cNvSpPr>
            <a:spLocks noGrp="1"/>
          </p:cNvSpPr>
          <p:nvPr>
            <p:ph type="ctrTitle"/>
          </p:nvPr>
        </p:nvSpPr>
        <p:spPr/>
        <p:txBody>
          <a:bodyPr/>
          <a:lstStyle/>
          <a:p>
            <a:pPr fontAlgn="auto">
              <a:spcAft>
                <a:spcPts val="0"/>
              </a:spcAft>
              <a:defRPr/>
            </a:pPr>
            <a:r>
              <a:rPr lang="en-US" sz="4000" dirty="0"/>
              <a:t>State control in the sphere of justice</a:t>
            </a:r>
            <a:endParaRPr lang="ru-RU"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extLst>
          </p:cNvPr>
          <p:cNvSpPr>
            <a:spLocks noGrp="1"/>
          </p:cNvSpPr>
          <p:nvPr>
            <p:ph idx="1"/>
          </p:nvPr>
        </p:nvSpPr>
        <p:spPr>
          <a:xfrm>
            <a:off x="1120000" y="1825625"/>
            <a:ext cx="10233800" cy="4351338"/>
          </a:xfrm>
        </p:spPr>
        <p:txBody>
          <a:bodyPr/>
          <a:lstStyle/>
          <a:p>
            <a:pPr marL="0" indent="0" fontAlgn="auto">
              <a:spcAft>
                <a:spcPts val="0"/>
              </a:spcAft>
              <a:buFont typeface="Arial" panose="020B0604020202020204" pitchFamily="34" charset="0"/>
              <a:buNone/>
              <a:defRPr/>
            </a:pPr>
            <a:r>
              <a:rPr lang="en-US" dirty="0"/>
              <a:t>Bodies of justice during the implementation of state legal policy, provision of administrative (management) services exercise state control. It is carried out both directly by the bodies of justice accountable to the Ministry of Justice of Ukraine, and by objects that are in the sphere of state administration of the bodies of justice indirectly.</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extLst>
          </p:cNvPr>
          <p:cNvSpPr>
            <a:spLocks noGrp="1"/>
          </p:cNvSpPr>
          <p:nvPr>
            <p:ph idx="1"/>
          </p:nvPr>
        </p:nvSpPr>
        <p:spPr>
          <a:xfrm>
            <a:off x="822036" y="489527"/>
            <a:ext cx="10531764" cy="5687436"/>
          </a:xfrm>
        </p:spPr>
        <p:txBody>
          <a:bodyPr>
            <a:normAutofit fontScale="77500" lnSpcReduction="20000"/>
          </a:bodyPr>
          <a:lstStyle/>
          <a:p>
            <a:pPr marL="0" indent="0" fontAlgn="auto">
              <a:spcAft>
                <a:spcPts val="0"/>
              </a:spcAft>
              <a:buFont typeface="Arial" panose="020B0604020202020204" pitchFamily="34" charset="0"/>
              <a:buNone/>
              <a:defRPr/>
            </a:pPr>
            <a:r>
              <a:rPr lang="en-US" dirty="0"/>
              <a:t>In particular, the Ministry has the right to: </a:t>
            </a:r>
          </a:p>
          <a:p>
            <a:pPr marL="0" indent="0" fontAlgn="auto">
              <a:spcAft>
                <a:spcPts val="0"/>
              </a:spcAft>
              <a:buFont typeface="Arial" panose="020B0604020202020204" pitchFamily="34" charset="0"/>
              <a:buNone/>
              <a:defRPr/>
            </a:pPr>
            <a:r>
              <a:rPr lang="en-US" dirty="0"/>
              <a:t>• bring to disciplinary responsibility the heads of justice departments, enterprises, institutions and organizations belonging to the sphere of its management;</a:t>
            </a:r>
          </a:p>
          <a:p>
            <a:pPr marL="0" indent="0" fontAlgn="auto">
              <a:spcAft>
                <a:spcPts val="0"/>
              </a:spcAft>
              <a:buFont typeface="Arial" panose="020B0604020202020204" pitchFamily="34" charset="0"/>
              <a:buNone/>
              <a:defRPr/>
            </a:pPr>
            <a:r>
              <a:rPr lang="en-US" dirty="0"/>
              <a:t>• within the limits of their competence, cancel the acts of the administration of justice that contradict the Constitution of Ukraine, the acts of the legislation of Ukraine and the decisions of the Ministry; </a:t>
            </a:r>
          </a:p>
          <a:p>
            <a:pPr marL="0" indent="0" fontAlgn="auto">
              <a:spcAft>
                <a:spcPts val="0"/>
              </a:spcAft>
              <a:buFont typeface="Arial" panose="020B0604020202020204" pitchFamily="34" charset="0"/>
              <a:buNone/>
              <a:defRPr/>
            </a:pPr>
            <a:r>
              <a:rPr lang="en-US" dirty="0"/>
              <a:t>• check in ministries, other central and local bodies of executive power, institutions and organizations compliance with the legislation on state registration of normative legal acts, the state of the organization of rule-making activities, make proposals for the elimination of identified shortcomings and violations and bring to justice the guilty officials; </a:t>
            </a:r>
          </a:p>
          <a:p>
            <a:pPr marL="0" indent="0" fontAlgn="auto">
              <a:spcAft>
                <a:spcPts val="0"/>
              </a:spcAft>
              <a:buFont typeface="Arial" panose="020B0604020202020204" pitchFamily="34" charset="0"/>
              <a:buNone/>
              <a:defRPr/>
            </a:pPr>
            <a:r>
              <a:rPr lang="en-US" dirty="0"/>
              <a:t>• cancel the decision on state registration of normative legal acts of ministries, other central and local bodies of executive power, institutions and organizations; </a:t>
            </a:r>
          </a:p>
          <a:p>
            <a:pPr marL="0" indent="0" fontAlgn="auto">
              <a:spcAft>
                <a:spcPts val="0"/>
              </a:spcAft>
              <a:buFont typeface="Arial" panose="020B0604020202020204" pitchFamily="34" charset="0"/>
              <a:buNone/>
              <a:defRPr/>
            </a:pPr>
            <a:r>
              <a:rPr lang="en-US" dirty="0"/>
              <a:t>• to carry out, within the limits of their competence, together with the relevant central bodies of the executive power, control over the targeted use of state funds allocated for the implementation of projects, implementation of programs, including international ones; </a:t>
            </a:r>
          </a:p>
          <a:p>
            <a:pPr marL="0" indent="0" fontAlgn="auto">
              <a:spcAft>
                <a:spcPts val="0"/>
              </a:spcAft>
              <a:buFont typeface="Arial" panose="020B0604020202020204" pitchFamily="34" charset="0"/>
              <a:buNone/>
              <a:defRPr/>
            </a:pPr>
            <a:r>
              <a:rPr lang="en-US" dirty="0"/>
              <a:t>• to suspend or cancel the certificates issued by him on the assignment of the qualification of a forensic expert.</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extLst>
          </p:cNvPr>
          <p:cNvSpPr>
            <a:spLocks noGrp="1"/>
          </p:cNvSpPr>
          <p:nvPr>
            <p:ph idx="1"/>
          </p:nvPr>
        </p:nvSpPr>
        <p:spPr>
          <a:xfrm>
            <a:off x="1120000" y="1825625"/>
            <a:ext cx="10233800" cy="4351338"/>
          </a:xfrm>
        </p:spPr>
        <p:txBody>
          <a:bodyPr/>
          <a:lstStyle/>
          <a:p>
            <a:pPr marL="0" indent="0" fontAlgn="auto">
              <a:spcAft>
                <a:spcPts val="0"/>
              </a:spcAft>
              <a:buFont typeface="Arial" panose="020B0604020202020204" pitchFamily="34" charset="0"/>
              <a:buNone/>
              <a:defRPr/>
            </a:pPr>
            <a:r>
              <a:rPr lang="en-US" dirty="0"/>
              <a:t>The Ministry of Justice and its local bodies prevent the adoption of illegal legal norms during the state registration of normative legal acts adopted by authorized rulemaking subjects. </a:t>
            </a:r>
          </a:p>
          <a:p>
            <a:pPr marL="0" indent="0" fontAlgn="auto">
              <a:spcAft>
                <a:spcPts val="0"/>
              </a:spcAft>
              <a:buFont typeface="Arial" panose="020B0604020202020204" pitchFamily="34" charset="0"/>
              <a:buNone/>
              <a:defRPr/>
            </a:pPr>
            <a:r>
              <a:rPr lang="en-US" dirty="0"/>
              <a:t>Currently, justice bodies have only the following means of influence on violators of current legislation, in particular, the right: to refuse state registration of a normative-legal act of the subject of rule-making; to return the normative legal act for revision; cancel the decision on the state registration of a normative legal act.</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extLst>
          </p:cNvPr>
          <p:cNvSpPr>
            <a:spLocks noGrp="1"/>
          </p:cNvSpPr>
          <p:nvPr>
            <p:ph idx="1"/>
          </p:nvPr>
        </p:nvSpPr>
        <p:spPr>
          <a:xfrm>
            <a:off x="1120000" y="1825625"/>
            <a:ext cx="10233800" cy="4351338"/>
          </a:xfrm>
        </p:spPr>
        <p:txBody>
          <a:bodyPr>
            <a:normAutofit lnSpcReduction="10000"/>
          </a:bodyPr>
          <a:lstStyle/>
          <a:p>
            <a:pPr marL="0" indent="0" fontAlgn="auto">
              <a:spcAft>
                <a:spcPts val="0"/>
              </a:spcAft>
              <a:buFont typeface="Arial" panose="020B0604020202020204" pitchFamily="34" charset="0"/>
              <a:buNone/>
              <a:defRPr/>
            </a:pPr>
            <a:r>
              <a:rPr lang="en-US" dirty="0"/>
              <a:t>Control is also ensured by conducting inspections of the state of compliance by the subjects of rule-making legislation on state registration of regulatory legal acts and making proposals for the elimination of detected violations, in particular directing the implementation of unregistered (invalid) regulatory legal acts. </a:t>
            </a:r>
          </a:p>
          <a:p>
            <a:pPr marL="0" indent="0" fontAlgn="auto">
              <a:spcAft>
                <a:spcPts val="0"/>
              </a:spcAft>
              <a:buFont typeface="Arial" panose="020B0604020202020204" pitchFamily="34" charset="0"/>
              <a:buNone/>
              <a:defRPr/>
            </a:pPr>
            <a:r>
              <a:rPr lang="en-US" dirty="0"/>
              <a:t>Inspections carried out by the ministry and its territorial bodies testify to a still significant number of violations committed by notaries when performing notarial acts and, accordingly, to violations of the rights and legitimate interests of individuals and legal entities. These violations can be eliminated by court decisions, but it is known that not all citizens, knowing about such violations, have the desire to go to court.</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extLst>
          </p:cNvPr>
          <p:cNvSpPr>
            <a:spLocks noGrp="1"/>
          </p:cNvSpPr>
          <p:nvPr>
            <p:ph idx="1"/>
          </p:nvPr>
        </p:nvSpPr>
        <p:spPr>
          <a:xfrm>
            <a:off x="1120000" y="1825625"/>
            <a:ext cx="10233800" cy="4351338"/>
          </a:xfrm>
        </p:spPr>
        <p:txBody>
          <a:bodyPr/>
          <a:lstStyle/>
          <a:p>
            <a:pPr marL="0" indent="0" fontAlgn="auto">
              <a:spcAft>
                <a:spcPts val="0"/>
              </a:spcAft>
              <a:buFont typeface="Arial" panose="020B0604020202020204" pitchFamily="34" charset="0"/>
              <a:buNone/>
              <a:defRPr/>
            </a:pPr>
            <a:r>
              <a:rPr lang="en-US" dirty="0"/>
              <a:t>It is undisputed that only a court can make a final conclusion regarding the legality of a notarial act. </a:t>
            </a:r>
          </a:p>
          <a:p>
            <a:pPr marL="0" indent="0" fontAlgn="auto">
              <a:spcAft>
                <a:spcPts val="0"/>
              </a:spcAft>
              <a:buFont typeface="Arial" panose="020B0604020202020204" pitchFamily="34" charset="0"/>
              <a:buNone/>
              <a:defRPr/>
            </a:pPr>
            <a:r>
              <a:rPr lang="en-US" dirty="0"/>
              <a:t>It should not be forgotten that it is the state that authorizes notaries to perform notarial acts, therefore, through certain mechanisms, it should have the right to monitor the compliance of their actions with the law. </a:t>
            </a:r>
          </a:p>
          <a:p>
            <a:pPr marL="0" indent="0" fontAlgn="auto">
              <a:spcAft>
                <a:spcPts val="0"/>
              </a:spcAft>
              <a:buFont typeface="Arial" panose="020B0604020202020204" pitchFamily="34" charset="0"/>
              <a:buNone/>
              <a:defRPr/>
            </a:pPr>
            <a:r>
              <a:rPr lang="en-US" dirty="0"/>
              <a:t>State control should be in the form of both administrative (by the ministry, financial authorities, etc.) and judicial (in the case of a person going to court). In addition, in certain forms, control should be carried out by a professional self-governing organization</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extLst>
          </p:cNvPr>
          <p:cNvSpPr>
            <a:spLocks noGrp="1"/>
          </p:cNvSpPr>
          <p:nvPr>
            <p:ph idx="1"/>
          </p:nvPr>
        </p:nvSpPr>
        <p:spPr>
          <a:xfrm>
            <a:off x="1120000" y="1825625"/>
            <a:ext cx="10233800" cy="4351338"/>
          </a:xfrm>
        </p:spPr>
        <p:txBody>
          <a:bodyPr/>
          <a:lstStyle/>
          <a:p>
            <a:pPr marL="0" indent="0" fontAlgn="auto">
              <a:spcAft>
                <a:spcPts val="0"/>
              </a:spcAft>
              <a:buFont typeface="Arial" panose="020B0604020202020204" pitchFamily="34" charset="0"/>
              <a:buNone/>
              <a:defRPr/>
            </a:pPr>
            <a:r>
              <a:rPr lang="en-US" dirty="0"/>
              <a:t>Organizations that act to solve issues of professional self-governance have a different legal nature from public organizations. The main difference is that the state provides them with certain functions, the decisions of these organizations are binding for all participants. Only being a member of this organization gives the right to engage in a certain type of professional activity. In addition, the bodies of these organizations have the right to apply so-called professional penalties to their members. There are other differences that require not only practical understanding, but also theoretical research.</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Объект 2"/>
          <p:cNvSpPr>
            <a:spLocks noGrp="1"/>
          </p:cNvSpPr>
          <p:nvPr>
            <p:ph idx="1"/>
          </p:nvPr>
        </p:nvSpPr>
        <p:spPr bwMode="auto"/>
        <p:txBody>
          <a:bodyPr wrap="square" numCol="1" anchor="t" anchorCtr="0" compatLnSpc="1">
            <a:prstTxWarp prst="textNoShape">
              <a:avLst/>
            </a:prstTxWarp>
          </a:bodyPr>
          <a:lstStyle/>
          <a:p>
            <a:pPr marL="0" indent="0">
              <a:buFont typeface="Arial" charset="0"/>
              <a:buNone/>
            </a:pPr>
            <a:r>
              <a:rPr lang="en-US" sz="5400" smtClean="0">
                <a:solidFill>
                  <a:schemeClr val="tx1"/>
                </a:solidFill>
                <a:latin typeface="Söhne"/>
              </a:rPr>
              <a:t>Thank you for your attention</a:t>
            </a:r>
            <a:endParaRPr lang="ru-RU" sz="5400" smtClean="0">
              <a:solidFill>
                <a:schemeClr val="tx1"/>
              </a:solidFill>
            </a:endParaRPr>
          </a:p>
        </p:txBody>
      </p:sp>
    </p:spTree>
  </p:cSld>
  <p:clrMapOvr>
    <a:masterClrMapping/>
  </p:clrMapOvr>
</p:sld>
</file>

<file path=ppt/theme/theme1.xml><?xml version="1.0" encoding="utf-8"?>
<a:theme xmlns:a="http://schemas.openxmlformats.org/drawingml/2006/main" name="Глубина">
  <a:themeElements>
    <a:clrScheme name="Глубина">
      <a:dk1>
        <a:sysClr val="windowText" lastClr="000000"/>
      </a:dk1>
      <a:lt1>
        <a:sysClr val="window" lastClr="FFFFFF"/>
      </a:lt1>
      <a:dk2>
        <a:srgbClr val="4B4B4B"/>
      </a:dk2>
      <a:lt2>
        <a:srgbClr val="8ED5C1"/>
      </a:lt2>
      <a:accent1>
        <a:srgbClr val="73CBB2"/>
      </a:accent1>
      <a:accent2>
        <a:srgbClr val="AACD5B"/>
      </a:accent2>
      <a:accent3>
        <a:srgbClr val="65A9E1"/>
      </a:accent3>
      <a:accent4>
        <a:srgbClr val="6274D8"/>
      </a:accent4>
      <a:accent5>
        <a:srgbClr val="AB54D7"/>
      </a:accent5>
      <a:accent6>
        <a:srgbClr val="D15B37"/>
      </a:accent6>
      <a:hlink>
        <a:srgbClr val="BFE962"/>
      </a:hlink>
      <a:folHlink>
        <a:srgbClr val="C0D591"/>
      </a:folHlink>
    </a:clrScheme>
    <a:fontScheme name="Глубина">
      <a:maj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убина">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Depth" id="{7BEAFC2A-325C-49C4-AC08-2B765DA903F9}" vid="{47428100-C732-4B2E-A30A-5273F581A0FA}"/>
    </a:ext>
  </a:extLst>
</a:theme>
</file>

<file path=docProps/app.xml><?xml version="1.0" encoding="utf-8"?>
<Properties xmlns="http://schemas.openxmlformats.org/officeDocument/2006/extended-properties" xmlns:vt="http://schemas.openxmlformats.org/officeDocument/2006/docPropsVTypes">
  <Template>Глубина</Template>
  <TotalTime>12</TotalTime>
  <Words>5</Words>
  <Application>Microsoft Office PowerPoint</Application>
  <PresentationFormat>Произвольный</PresentationFormat>
  <Paragraphs>1</Paragraphs>
  <Slides>8</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2</vt:i4>
      </vt:variant>
      <vt:variant>
        <vt:lpstr>Заголовки слайдов</vt:lpstr>
      </vt:variant>
      <vt:variant>
        <vt:i4>8</vt:i4>
      </vt:variant>
    </vt:vector>
  </HeadingPairs>
  <TitlesOfParts>
    <vt:vector size="14" baseType="lpstr">
      <vt:lpstr>Corbel</vt:lpstr>
      <vt:lpstr>Arial</vt:lpstr>
      <vt:lpstr>Calibri</vt:lpstr>
      <vt:lpstr>Söhne</vt:lpstr>
      <vt:lpstr>Глубина</vt:lpstr>
      <vt:lpstr>Глубина</vt:lpstr>
      <vt:lpstr>Слайд 1</vt:lpstr>
      <vt:lpstr>Слайд 2</vt:lpstr>
      <vt:lpstr>Слайд 3</vt:lpstr>
      <vt:lpstr>Слайд 4</vt:lpstr>
      <vt:lpstr>Слайд 5</vt:lpstr>
      <vt:lpstr>Слайд 6</vt:lpstr>
      <vt:lpstr>Слайд 7</vt:lpstr>
      <vt:lpstr>Слайд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control in the sphere of justice</dc:title>
  <dc:creator>Пользователь</dc:creator>
  <cp:lastModifiedBy>Anastasiya</cp:lastModifiedBy>
  <cp:revision>3</cp:revision>
  <dcterms:created xsi:type="dcterms:W3CDTF">2023-09-26T05:23:37Z</dcterms:created>
  <dcterms:modified xsi:type="dcterms:W3CDTF">2023-10-02T17:44:30Z</dcterms:modified>
</cp:coreProperties>
</file>