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1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30E1320-E1D1-48F6-8FFA-FBE0D666C5DC}" type="datetimeFigureOut">
              <a:rPr lang="ru-RU"/>
              <a:pPr>
                <a:defRPr/>
              </a:pPr>
              <a:t>02.10.2023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6BEB1DC-4F03-4C05-B815-AD51E0FACD34}"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6"/>
          <p:cNvSpPr>
            <a:spLocks/>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5" name="Date Placeholder 3"/>
          <p:cNvSpPr>
            <a:spLocks noGrp="1"/>
          </p:cNvSpPr>
          <p:nvPr>
            <p:ph type="dt" sz="half" idx="10"/>
          </p:nvPr>
        </p:nvSpPr>
        <p:spPr/>
        <p:txBody>
          <a:bodyPr/>
          <a:lstStyle>
            <a:lvl1pPr>
              <a:defRPr/>
            </a:lvl1pPr>
          </a:lstStyle>
          <a:p>
            <a:pPr>
              <a:defRPr/>
            </a:pPr>
            <a:fld id="{C437A088-3D74-4BBF-BC36-46DDF9470BEB}"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2CBC5ABB-AA3B-4F9E-A59E-350D6BA16AA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D497D009-C7CD-401E-835A-10F220477973}"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3C6BF700-57A7-4629-9B1A-A1D7914E3B6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6" name="TextBox 13"/>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4"/>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4"/>
          </p:nvPr>
        </p:nvSpPr>
        <p:spPr/>
        <p:txBody>
          <a:bodyPr/>
          <a:lstStyle>
            <a:lvl1pPr>
              <a:defRPr/>
            </a:lvl1pPr>
          </a:lstStyle>
          <a:p>
            <a:pPr>
              <a:defRPr/>
            </a:pPr>
            <a:fld id="{5CAC8DDA-394E-4841-9B9F-D091ABE53831}" type="datetimeFigureOut">
              <a:rPr lang="ru-RU"/>
              <a:pPr>
                <a:defRPr/>
              </a:pPr>
              <a:t>02.10.2023</a:t>
            </a:fld>
            <a:endParaRPr lang="ru-RU"/>
          </a:p>
        </p:txBody>
      </p:sp>
      <p:sp>
        <p:nvSpPr>
          <p:cNvPr id="9" name="Footer Placeholder 4"/>
          <p:cNvSpPr>
            <a:spLocks noGrp="1"/>
          </p:cNvSpPr>
          <p:nvPr>
            <p:ph type="ftr" sz="quarter" idx="15"/>
          </p:nvPr>
        </p:nvSpPr>
        <p:spPr/>
        <p:txBody>
          <a:bodyPr/>
          <a:lstStyle>
            <a:lvl1pPr>
              <a:defRPr/>
            </a:lvl1pPr>
          </a:lstStyle>
          <a:p>
            <a:pPr>
              <a:defRPr/>
            </a:pPr>
            <a:endParaRPr lang="ru-RU"/>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1DA98810-8A59-4499-9C62-7A4AAF1F2006}"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2B362A8D-1D00-44CE-9FA6-06F58E4CBC5E}" type="datetimeFigureOut">
              <a:rPr lang="ru-RU"/>
              <a:pPr>
                <a:defRPr/>
              </a:pPr>
              <a:t>02.10.2023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05F440EB-3D00-4E97-AA47-CAA9B8ABB4D4}"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6" name="TextBox 16"/>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7"/>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8" name="Date Placeholder 4"/>
          <p:cNvSpPr>
            <a:spLocks noGrp="1"/>
          </p:cNvSpPr>
          <p:nvPr>
            <p:ph type="dt" sz="half" idx="14"/>
          </p:nvPr>
        </p:nvSpPr>
        <p:spPr/>
        <p:txBody>
          <a:bodyPr/>
          <a:lstStyle>
            <a:lvl1pPr>
              <a:defRPr/>
            </a:lvl1pPr>
          </a:lstStyle>
          <a:p>
            <a:pPr>
              <a:defRPr/>
            </a:pPr>
            <a:fld id="{16813710-95B1-4AAA-BF16-C32A5E250A00}" type="datetimeFigureOut">
              <a:rPr lang="ru-RU"/>
              <a:pPr>
                <a:defRPr/>
              </a:pPr>
              <a:t>02.10.2023</a:t>
            </a:fld>
            <a:endParaRPr lang="ru-RU"/>
          </a:p>
        </p:txBody>
      </p:sp>
      <p:sp>
        <p:nvSpPr>
          <p:cNvPr id="9" name="Footer Placeholder 5"/>
          <p:cNvSpPr>
            <a:spLocks noGrp="1"/>
          </p:cNvSpPr>
          <p:nvPr>
            <p:ph type="ftr" sz="quarter" idx="15"/>
          </p:nvPr>
        </p:nvSpPr>
        <p:spPr/>
        <p:txBody>
          <a:bodyPr/>
          <a:lstStyle>
            <a:lvl1pPr>
              <a:defRPr/>
            </a:lvl1pPr>
          </a:lstStyle>
          <a:p>
            <a:pPr>
              <a:defRPr/>
            </a:pPr>
            <a:endParaRPr lang="ru-RU"/>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E05F7B85-6828-4599-90E4-D9B14772D20C}"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4"/>
          </p:nvPr>
        </p:nvSpPr>
        <p:spPr/>
        <p:txBody>
          <a:bodyPr/>
          <a:lstStyle>
            <a:lvl1pPr>
              <a:defRPr/>
            </a:lvl1pPr>
          </a:lstStyle>
          <a:p>
            <a:pPr>
              <a:defRPr/>
            </a:pPr>
            <a:fld id="{8FF728C0-CC21-4C90-B4E3-4F8C5DDDB0A9}" type="datetimeFigureOut">
              <a:rPr lang="ru-RU"/>
              <a:pPr>
                <a:defRPr/>
              </a:pPr>
              <a:t>02.10.2023</a:t>
            </a:fld>
            <a:endParaRPr lang="ru-RU"/>
          </a:p>
        </p:txBody>
      </p:sp>
      <p:sp>
        <p:nvSpPr>
          <p:cNvPr id="7" name="Footer Placeholder 5"/>
          <p:cNvSpPr>
            <a:spLocks noGrp="1"/>
          </p:cNvSpPr>
          <p:nvPr>
            <p:ph type="ftr" sz="quarter" idx="15"/>
          </p:nvPr>
        </p:nvSpPr>
        <p:spPr/>
        <p:txBody>
          <a:bodyPr/>
          <a:lstStyle>
            <a:lvl1pPr>
              <a:defRPr/>
            </a:lvl1pPr>
          </a:lstStyle>
          <a:p>
            <a:pPr>
              <a:defRPr/>
            </a:pPr>
            <a:endParaRPr lang="ru-RU"/>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83A3102A-EE6D-40A4-833A-FB1BCBD0C220}"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05C8CC01-3557-4DBA-8349-029EB9A6955D}"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1BCCE0AB-1CEA-4F02-98ED-9E59E80CB33B}"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08DBA5AD-87A9-4079-BF1F-C27A85C306D7}"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546B224C-74DA-49E9-8D8D-CFC2808655E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ACC75147-4E66-4583-B805-2A3042A5CCE9}"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616D51F-8C43-4F51-A6E0-F8D6844BC55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9FE035F-7216-4C2E-AE32-FF3408A249DA}"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0EC7B747-4804-4D81-8B10-B2CAF122F22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4"/>
          <p:cNvSpPr>
            <a:spLocks noGrp="1"/>
          </p:cNvSpPr>
          <p:nvPr>
            <p:ph type="dt" sz="half" idx="10"/>
          </p:nvPr>
        </p:nvSpPr>
        <p:spPr/>
        <p:txBody>
          <a:bodyPr/>
          <a:lstStyle>
            <a:lvl1pPr>
              <a:defRPr/>
            </a:lvl1pPr>
          </a:lstStyle>
          <a:p>
            <a:pPr>
              <a:defRPr/>
            </a:pPr>
            <a:fld id="{2537324D-C2E2-496E-ABDC-A8B8204D2523}" type="datetimeFigureOut">
              <a:rPr lang="ru-RU"/>
              <a:pPr>
                <a:defRPr/>
              </a:pPr>
              <a:t>02.10.2023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18E4B3D-A621-4AA6-B436-9BAF4DE5EC3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6"/>
          <p:cNvSpPr>
            <a:spLocks noGrp="1"/>
          </p:cNvSpPr>
          <p:nvPr>
            <p:ph type="dt" sz="half" idx="10"/>
          </p:nvPr>
        </p:nvSpPr>
        <p:spPr/>
        <p:txBody>
          <a:bodyPr/>
          <a:lstStyle>
            <a:lvl1pPr>
              <a:defRPr/>
            </a:lvl1pPr>
          </a:lstStyle>
          <a:p>
            <a:pPr>
              <a:defRPr/>
            </a:pPr>
            <a:fld id="{2008AF0D-B41A-4ECC-9736-7FDC4D53F065}" type="datetimeFigureOut">
              <a:rPr lang="ru-RU"/>
              <a:pPr>
                <a:defRPr/>
              </a:pPr>
              <a:t>02.10.2023</a:t>
            </a:fld>
            <a:endParaRPr lang="ru-RU"/>
          </a:p>
        </p:txBody>
      </p:sp>
      <p:sp>
        <p:nvSpPr>
          <p:cNvPr id="9" name="Footer Placeholder 7"/>
          <p:cNvSpPr>
            <a:spLocks noGrp="1"/>
          </p:cNvSpPr>
          <p:nvPr>
            <p:ph type="ftr" sz="quarter" idx="11"/>
          </p:nvPr>
        </p:nvSpPr>
        <p:spPr/>
        <p:txBody>
          <a:bodyPr/>
          <a:lstStyle>
            <a:lvl1pPr>
              <a:defRPr/>
            </a:lvl1pPr>
          </a:lstStyle>
          <a:p>
            <a:pPr>
              <a:defRPr/>
            </a:pPr>
            <a:endParaRPr lang="ru-RU"/>
          </a:p>
        </p:txBody>
      </p:sp>
      <p:sp>
        <p:nvSpPr>
          <p:cNvPr id="11" name="Slide Number Placeholder 5"/>
          <p:cNvSpPr>
            <a:spLocks noGrp="1"/>
          </p:cNvSpPr>
          <p:nvPr>
            <p:ph type="sldNum" sz="quarter" idx="12"/>
          </p:nvPr>
        </p:nvSpPr>
        <p:spPr/>
        <p:txBody>
          <a:bodyPr/>
          <a:lstStyle>
            <a:lvl1pPr>
              <a:defRPr/>
            </a:lvl1pPr>
          </a:lstStyle>
          <a:p>
            <a:pPr>
              <a:defRPr/>
            </a:pPr>
            <a:fld id="{FF68C664-38BB-43B9-9C99-F7FB819C77F4}"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p:txBody>
          <a:bodyPr/>
          <a:lstStyle/>
          <a:p>
            <a:r>
              <a:rPr lang="ru-RU" smtClean="0"/>
              <a:t>Образец заголовка</a:t>
            </a:r>
            <a:endParaRPr lang="en-US" dirty="0"/>
          </a:p>
        </p:txBody>
      </p:sp>
      <p:sp>
        <p:nvSpPr>
          <p:cNvPr id="4" name="Date Placeholder 2"/>
          <p:cNvSpPr>
            <a:spLocks noGrp="1"/>
          </p:cNvSpPr>
          <p:nvPr>
            <p:ph type="dt" sz="half" idx="10"/>
          </p:nvPr>
        </p:nvSpPr>
        <p:spPr/>
        <p:txBody>
          <a:bodyPr/>
          <a:lstStyle>
            <a:lvl1pPr>
              <a:defRPr/>
            </a:lvl1pPr>
          </a:lstStyle>
          <a:p>
            <a:pPr>
              <a:defRPr/>
            </a:pPr>
            <a:fld id="{F18B76B9-8D3C-4F45-9298-9A27869F76D3}" type="datetimeFigureOut">
              <a:rPr lang="ru-RU"/>
              <a:pPr>
                <a:defRPr/>
              </a:pPr>
              <a:t>02.10.2023</a:t>
            </a:fld>
            <a:endParaRPr lang="ru-RU"/>
          </a:p>
        </p:txBody>
      </p:sp>
      <p:sp>
        <p:nvSpPr>
          <p:cNvPr id="5" name="Footer Placeholder 3"/>
          <p:cNvSpPr>
            <a:spLocks noGrp="1"/>
          </p:cNvSpPr>
          <p:nvPr>
            <p:ph type="ftr" sz="quarter" idx="11"/>
          </p:nvPr>
        </p:nvSpPr>
        <p:spPr/>
        <p:txBody>
          <a:bodyPr/>
          <a:lstStyle>
            <a:lvl1pPr>
              <a:defRPr/>
            </a:lvl1pPr>
          </a:lstStyle>
          <a:p>
            <a:pPr>
              <a:defRPr/>
            </a:pPr>
            <a:endParaRPr lang="ru-RU"/>
          </a:p>
        </p:txBody>
      </p:sp>
      <p:sp>
        <p:nvSpPr>
          <p:cNvPr id="6" name="Slide Number Placeholder 4"/>
          <p:cNvSpPr>
            <a:spLocks noGrp="1"/>
          </p:cNvSpPr>
          <p:nvPr>
            <p:ph type="sldNum" sz="quarter" idx="12"/>
          </p:nvPr>
        </p:nvSpPr>
        <p:spPr/>
        <p:txBody>
          <a:bodyPr/>
          <a:lstStyle>
            <a:lvl1pPr>
              <a:defRPr/>
            </a:lvl1pPr>
          </a:lstStyle>
          <a:p>
            <a:pPr>
              <a:defRPr/>
            </a:pPr>
            <a:fld id="{FC98833A-82F3-400A-8CC7-E96E0FB27DD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3" name="Date Placeholder 1"/>
          <p:cNvSpPr>
            <a:spLocks noGrp="1"/>
          </p:cNvSpPr>
          <p:nvPr>
            <p:ph type="dt" sz="half" idx="10"/>
          </p:nvPr>
        </p:nvSpPr>
        <p:spPr/>
        <p:txBody>
          <a:bodyPr/>
          <a:lstStyle>
            <a:lvl1pPr>
              <a:defRPr/>
            </a:lvl1pPr>
          </a:lstStyle>
          <a:p>
            <a:pPr>
              <a:defRPr/>
            </a:pPr>
            <a:fld id="{9115A743-C043-47D4-BABA-1769EDF3ED4D}" type="datetimeFigureOut">
              <a:rPr lang="ru-RU"/>
              <a:pPr>
                <a:defRPr/>
              </a:pPr>
              <a:t>02.10.2023</a:t>
            </a:fld>
            <a:endParaRPr lang="ru-RU"/>
          </a:p>
        </p:txBody>
      </p:sp>
      <p:sp>
        <p:nvSpPr>
          <p:cNvPr id="4" name="Footer Placeholder 2"/>
          <p:cNvSpPr>
            <a:spLocks noGrp="1"/>
          </p:cNvSpPr>
          <p:nvPr>
            <p:ph type="ftr" sz="quarter" idx="11"/>
          </p:nvPr>
        </p:nvSpPr>
        <p:spPr/>
        <p:txBody>
          <a:bodyPr/>
          <a:lstStyle>
            <a:lvl1pPr>
              <a:defRPr/>
            </a:lvl1pPr>
          </a:lstStyle>
          <a:p>
            <a:pPr>
              <a:defRPr/>
            </a:pPr>
            <a:endParaRPr lang="ru-RU"/>
          </a:p>
        </p:txBody>
      </p:sp>
      <p:sp>
        <p:nvSpPr>
          <p:cNvPr id="5" name="Slide Number Placeholder 3"/>
          <p:cNvSpPr>
            <a:spLocks noGrp="1"/>
          </p:cNvSpPr>
          <p:nvPr>
            <p:ph type="sldNum" sz="quarter" idx="12"/>
          </p:nvPr>
        </p:nvSpPr>
        <p:spPr/>
        <p:txBody>
          <a:bodyPr/>
          <a:lstStyle>
            <a:lvl1pPr>
              <a:defRPr/>
            </a:lvl1pPr>
          </a:lstStyle>
          <a:p>
            <a:pPr>
              <a:defRPr/>
            </a:pPr>
            <a:fld id="{F7F7CA80-6AB6-4B4E-8173-532D4244D0D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D3BFEC47-5E50-43D7-A01E-2345899CDCCD}" type="datetimeFigureOut">
              <a:rPr lang="ru-RU"/>
              <a:pPr>
                <a:defRPr/>
              </a:pPr>
              <a:t>02.10.2023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FD59DECB-A268-4A5D-A8DC-CBB5DFF2A784}"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19C88229-7192-4E14-95D4-3B2457D83527}" type="datetimeFigureOut">
              <a:rPr lang="ru-RU"/>
              <a:pPr>
                <a:defRPr/>
              </a:pPr>
              <a:t>02.10.2023</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3D7FFCB4-4103-4281-B441-6C42576DAF8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p:cNvSpPr>
            <p:nvPr/>
          </p:nvSpPr>
          <p:spPr bwMode="auto">
            <a:xfrm>
              <a:off x="2487613" y="2284413"/>
              <a:ext cx="85725" cy="533400"/>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endParaRPr lang="en-US"/>
            </a:p>
          </p:txBody>
        </p:sp>
        <p:sp>
          <p:nvSpPr>
            <p:cNvPr id="1047" name="Freeform 12"/>
            <p:cNvSpPr>
              <a:spLocks/>
            </p:cNvSpPr>
            <p:nvPr/>
          </p:nvSpPr>
          <p:spPr bwMode="auto">
            <a:xfrm>
              <a:off x="2597151" y="2779713"/>
              <a:ext cx="550863" cy="1978025"/>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endParaRPr lang="en-US"/>
            </a:p>
          </p:txBody>
        </p:sp>
        <p:sp>
          <p:nvSpPr>
            <p:cNvPr id="1048" name="Freeform 13"/>
            <p:cNvSpPr>
              <a:spLocks/>
            </p:cNvSpPr>
            <p:nvPr/>
          </p:nvSpPr>
          <p:spPr bwMode="auto">
            <a:xfrm>
              <a:off x="3175001" y="4730750"/>
              <a:ext cx="519113" cy="1209675"/>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endParaRPr lang="en-US"/>
            </a:p>
          </p:txBody>
        </p:sp>
        <p:sp>
          <p:nvSpPr>
            <p:cNvPr id="1049" name="Freeform 14"/>
            <p:cNvSpPr>
              <a:spLocks/>
            </p:cNvSpPr>
            <p:nvPr/>
          </p:nvSpPr>
          <p:spPr bwMode="auto">
            <a:xfrm>
              <a:off x="3305176" y="5630863"/>
              <a:ext cx="146050" cy="309563"/>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endParaRPr lang="en-US"/>
            </a:p>
          </p:txBody>
        </p:sp>
        <p:sp>
          <p:nvSpPr>
            <p:cNvPr id="1050" name="Freeform 15"/>
            <p:cNvSpPr>
              <a:spLocks/>
            </p:cNvSpPr>
            <p:nvPr/>
          </p:nvSpPr>
          <p:spPr bwMode="auto">
            <a:xfrm>
              <a:off x="2573338" y="2817813"/>
              <a:ext cx="700088" cy="2835275"/>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endParaRPr lang="en-US"/>
            </a:p>
          </p:txBody>
        </p:sp>
        <p:sp>
          <p:nvSpPr>
            <p:cNvPr id="1051" name="Freeform 16"/>
            <p:cNvSpPr>
              <a:spLocks/>
            </p:cNvSpPr>
            <p:nvPr/>
          </p:nvSpPr>
          <p:spPr bwMode="auto">
            <a:xfrm>
              <a:off x="2506663" y="285750"/>
              <a:ext cx="90488" cy="2493963"/>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endParaRPr lang="en-US"/>
            </a:p>
          </p:txBody>
        </p:sp>
        <p:sp>
          <p:nvSpPr>
            <p:cNvPr id="1052" name="Freeform 17"/>
            <p:cNvSpPr>
              <a:spLocks/>
            </p:cNvSpPr>
            <p:nvPr/>
          </p:nvSpPr>
          <p:spPr bwMode="auto">
            <a:xfrm>
              <a:off x="2554288" y="2598738"/>
              <a:ext cx="66675" cy="420688"/>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endParaRPr lang="en-US"/>
            </a:p>
          </p:txBody>
        </p:sp>
        <p:sp>
          <p:nvSpPr>
            <p:cNvPr id="1053" name="Freeform 18"/>
            <p:cNvSpPr>
              <a:spLocks/>
            </p:cNvSpPr>
            <p:nvPr/>
          </p:nvSpPr>
          <p:spPr bwMode="auto">
            <a:xfrm>
              <a:off x="3143251" y="4757738"/>
              <a:ext cx="161925" cy="873125"/>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endParaRPr lang="en-US"/>
            </a:p>
          </p:txBody>
        </p:sp>
        <p:sp>
          <p:nvSpPr>
            <p:cNvPr id="1054" name="Freeform 19"/>
            <p:cNvSpPr>
              <a:spLocks/>
            </p:cNvSpPr>
            <p:nvPr/>
          </p:nvSpPr>
          <p:spPr bwMode="auto">
            <a:xfrm>
              <a:off x="3148013" y="1282700"/>
              <a:ext cx="1768475" cy="3448050"/>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endParaRPr lang="en-US"/>
            </a:p>
          </p:txBody>
        </p:sp>
        <p:sp>
          <p:nvSpPr>
            <p:cNvPr id="1055" name="Freeform 20"/>
            <p:cNvSpPr>
              <a:spLocks/>
            </p:cNvSpPr>
            <p:nvPr/>
          </p:nvSpPr>
          <p:spPr bwMode="auto">
            <a:xfrm>
              <a:off x="3273426" y="5653088"/>
              <a:ext cx="138113" cy="287338"/>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endParaRPr lang="en-US"/>
            </a:p>
          </p:txBody>
        </p:sp>
        <p:sp>
          <p:nvSpPr>
            <p:cNvPr id="1056" name="Freeform 21"/>
            <p:cNvSpPr>
              <a:spLocks/>
            </p:cNvSpPr>
            <p:nvPr/>
          </p:nvSpPr>
          <p:spPr bwMode="auto">
            <a:xfrm>
              <a:off x="3143251" y="4656138"/>
              <a:ext cx="31750" cy="188913"/>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endParaRPr lang="en-US"/>
            </a:p>
          </p:txBody>
        </p:sp>
        <p:sp>
          <p:nvSpPr>
            <p:cNvPr id="1057" name="Freeform 22"/>
            <p:cNvSpPr>
              <a:spLocks/>
            </p:cNvSpPr>
            <p:nvPr/>
          </p:nvSpPr>
          <p:spPr bwMode="auto">
            <a:xfrm>
              <a:off x="3211513" y="5410200"/>
              <a:ext cx="203200" cy="530225"/>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endParaRPr lang="en-US"/>
            </a:p>
          </p:txBody>
        </p:sp>
      </p:grpSp>
      <p:grpSp>
        <p:nvGrpSpPr>
          <p:cNvPr id="1027" name="Group 9"/>
          <p:cNvGrpSpPr>
            <a:grpSpLocks/>
          </p:cNvGrpSpPr>
          <p:nvPr/>
        </p:nvGrpSpPr>
        <p:grpSpPr bwMode="auto">
          <a:xfrm>
            <a:off x="26988" y="0"/>
            <a:ext cx="2357437" cy="6853238"/>
            <a:chOff x="6627813" y="194833"/>
            <a:chExt cx="1952625" cy="5678918"/>
          </a:xfrm>
        </p:grpSpPr>
        <p:sp>
          <p:nvSpPr>
            <p:cNvPr id="1034" name="Freeform 27"/>
            <p:cNvSpPr>
              <a:spLocks/>
            </p:cNvSpPr>
            <p:nvPr/>
          </p:nvSpPr>
          <p:spPr bwMode="auto">
            <a:xfrm>
              <a:off x="6627813" y="194833"/>
              <a:ext cx="409575" cy="3646488"/>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endParaRPr lang="en-US"/>
            </a:p>
          </p:txBody>
        </p:sp>
        <p:sp>
          <p:nvSpPr>
            <p:cNvPr id="1035" name="Freeform 28"/>
            <p:cNvSpPr>
              <a:spLocks/>
            </p:cNvSpPr>
            <p:nvPr/>
          </p:nvSpPr>
          <p:spPr bwMode="auto">
            <a:xfrm>
              <a:off x="7061201" y="3771900"/>
              <a:ext cx="350838" cy="1309688"/>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endParaRPr lang="en-US"/>
            </a:p>
          </p:txBody>
        </p:sp>
        <p:sp>
          <p:nvSpPr>
            <p:cNvPr id="1036" name="Freeform 29"/>
            <p:cNvSpPr>
              <a:spLocks/>
            </p:cNvSpPr>
            <p:nvPr/>
          </p:nvSpPr>
          <p:spPr bwMode="auto">
            <a:xfrm>
              <a:off x="7439026" y="5053013"/>
              <a:ext cx="357188" cy="82073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endParaRPr lang="en-US"/>
            </a:p>
          </p:txBody>
        </p:sp>
        <p:sp>
          <p:nvSpPr>
            <p:cNvPr id="1037" name="Freeform 30"/>
            <p:cNvSpPr>
              <a:spLocks/>
            </p:cNvSpPr>
            <p:nvPr/>
          </p:nvSpPr>
          <p:spPr bwMode="auto">
            <a:xfrm>
              <a:off x="7037388" y="3811588"/>
              <a:ext cx="457200" cy="1852613"/>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endParaRPr lang="en-US"/>
            </a:p>
          </p:txBody>
        </p:sp>
        <p:sp>
          <p:nvSpPr>
            <p:cNvPr id="1038" name="Freeform 31"/>
            <p:cNvSpPr>
              <a:spLocks/>
            </p:cNvSpPr>
            <p:nvPr/>
          </p:nvSpPr>
          <p:spPr bwMode="auto">
            <a:xfrm>
              <a:off x="6992938" y="1263650"/>
              <a:ext cx="144463" cy="2508250"/>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endParaRPr lang="en-US"/>
            </a:p>
          </p:txBody>
        </p:sp>
        <p:sp>
          <p:nvSpPr>
            <p:cNvPr id="1039" name="Freeform 32"/>
            <p:cNvSpPr>
              <a:spLocks/>
            </p:cNvSpPr>
            <p:nvPr/>
          </p:nvSpPr>
          <p:spPr bwMode="auto">
            <a:xfrm>
              <a:off x="7526338" y="5640388"/>
              <a:ext cx="111125" cy="233363"/>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endParaRPr lang="en-US"/>
            </a:p>
          </p:txBody>
        </p:sp>
        <p:sp>
          <p:nvSpPr>
            <p:cNvPr id="1040" name="Freeform 33"/>
            <p:cNvSpPr>
              <a:spLocks/>
            </p:cNvSpPr>
            <p:nvPr/>
          </p:nvSpPr>
          <p:spPr bwMode="auto">
            <a:xfrm>
              <a:off x="7021513" y="3598863"/>
              <a:ext cx="68263" cy="423863"/>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endParaRPr lang="en-US"/>
            </a:p>
          </p:txBody>
        </p:sp>
        <p:sp>
          <p:nvSpPr>
            <p:cNvPr id="1041" name="Freeform 34"/>
            <p:cNvSpPr>
              <a:spLocks/>
            </p:cNvSpPr>
            <p:nvPr/>
          </p:nvSpPr>
          <p:spPr bwMode="auto">
            <a:xfrm>
              <a:off x="7412038" y="2801938"/>
              <a:ext cx="1168400" cy="2251075"/>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endParaRPr lang="en-US"/>
            </a:p>
          </p:txBody>
        </p:sp>
        <p:sp>
          <p:nvSpPr>
            <p:cNvPr id="1042" name="Freeform 35"/>
            <p:cNvSpPr>
              <a:spLocks/>
            </p:cNvSpPr>
            <p:nvPr/>
          </p:nvSpPr>
          <p:spPr bwMode="auto">
            <a:xfrm>
              <a:off x="7494588" y="5664200"/>
              <a:ext cx="100013" cy="209550"/>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endParaRPr lang="en-US"/>
            </a:p>
          </p:txBody>
        </p:sp>
        <p:sp>
          <p:nvSpPr>
            <p:cNvPr id="1043" name="Freeform 36"/>
            <p:cNvSpPr>
              <a:spLocks/>
            </p:cNvSpPr>
            <p:nvPr/>
          </p:nvSpPr>
          <p:spPr bwMode="auto">
            <a:xfrm>
              <a:off x="7412038" y="5081588"/>
              <a:ext cx="114300" cy="558800"/>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endParaRPr lang="en-US"/>
            </a:p>
          </p:txBody>
        </p:sp>
        <p:sp>
          <p:nvSpPr>
            <p:cNvPr id="1044" name="Freeform 37"/>
            <p:cNvSpPr>
              <a:spLocks/>
            </p:cNvSpPr>
            <p:nvPr/>
          </p:nvSpPr>
          <p:spPr bwMode="auto">
            <a:xfrm>
              <a:off x="7412038" y="4978400"/>
              <a:ext cx="31750" cy="188913"/>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endParaRPr lang="en-US"/>
            </a:p>
          </p:txBody>
        </p:sp>
        <p:sp>
          <p:nvSpPr>
            <p:cNvPr id="1045" name="Freeform 38"/>
            <p:cNvSpPr>
              <a:spLocks/>
            </p:cNvSpPr>
            <p:nvPr/>
          </p:nvSpPr>
          <p:spPr bwMode="auto">
            <a:xfrm>
              <a:off x="7439026" y="5434013"/>
              <a:ext cx="174625" cy="439738"/>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endParaRPr lang="en-US"/>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cs typeface="+mn-cs"/>
              </a:defRPr>
            </a:lvl1pPr>
          </a:lstStyle>
          <a:p>
            <a:pPr>
              <a:defRPr/>
            </a:pPr>
            <a:fld id="{BE807F4F-A77C-41FE-B5D6-830E7A6CC194}" type="datetimeFigureOut">
              <a:rPr lang="ru-RU"/>
              <a:pPr>
                <a:defRPr/>
              </a:pPr>
              <a:t>02.10.2023</a:t>
            </a:fld>
            <a:endParaRPr lang="ru-RU"/>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smtClean="0">
                <a:solidFill>
                  <a:srgbClr val="FEFFFF"/>
                </a:solidFill>
                <a:latin typeface="+mn-lt"/>
                <a:cs typeface="+mn-cs"/>
              </a:defRPr>
            </a:lvl1pPr>
          </a:lstStyle>
          <a:p>
            <a:pPr>
              <a:defRPr/>
            </a:pPr>
            <a:fld id="{D860758B-3E8B-4FEC-AE6E-543AF9BC841A}"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itchFamily="34" charset="0"/>
        </a:defRPr>
      </a:lvl2pPr>
      <a:lvl3pPr algn="l" defTabSz="457200" rtl="0" fontAlgn="base">
        <a:spcBef>
          <a:spcPct val="0"/>
        </a:spcBef>
        <a:spcAft>
          <a:spcPct val="0"/>
        </a:spcAft>
        <a:defRPr sz="3600">
          <a:solidFill>
            <a:srgbClr val="262626"/>
          </a:solidFill>
          <a:latin typeface="Century Gothic" pitchFamily="34" charset="0"/>
        </a:defRPr>
      </a:lvl3pPr>
      <a:lvl4pPr algn="l" defTabSz="457200" rtl="0" fontAlgn="base">
        <a:spcBef>
          <a:spcPct val="0"/>
        </a:spcBef>
        <a:spcAft>
          <a:spcPct val="0"/>
        </a:spcAft>
        <a:defRPr sz="3600">
          <a:solidFill>
            <a:srgbClr val="262626"/>
          </a:solidFill>
          <a:latin typeface="Century Gothic" pitchFamily="34" charset="0"/>
        </a:defRPr>
      </a:lvl4pPr>
      <a:lvl5pPr algn="l" defTabSz="457200" rtl="0" fontAlgn="base">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8688" y="1571625"/>
            <a:ext cx="7766050" cy="1646238"/>
          </a:xfrm>
        </p:spPr>
        <p:txBody>
          <a:bodyPr rtlCol="0">
            <a:normAutofit fontScale="90000"/>
          </a:bodyPr>
          <a:lstStyle/>
          <a:p>
            <a:pPr algn="ctr" fontAlgn="auto">
              <a:spcAft>
                <a:spcPts val="0"/>
              </a:spcAft>
              <a:defRPr/>
            </a:pPr>
            <a:r>
              <a:rPr lang="en-US" dirty="0">
                <a:solidFill>
                  <a:schemeClr val="accent5"/>
                </a:solidFill>
                <a:latin typeface="Times New Roman" panose="02020603050405020304" pitchFamily="18" charset="0"/>
                <a:cs typeface="Times New Roman" panose="02020603050405020304" pitchFamily="18" charset="0"/>
              </a:rPr>
              <a:t>Organization of state administration in the sphere of justice</a:t>
            </a:r>
            <a:endParaRPr lang="ru-RU" b="1" i="1" dirty="0">
              <a:solidFill>
                <a:schemeClr val="accent5"/>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4"/>
          <p:cNvSpPr txBox="1">
            <a:spLocks noChangeArrowheads="1"/>
          </p:cNvSpPr>
          <p:nvPr/>
        </p:nvSpPr>
        <p:spPr bwMode="auto">
          <a:xfrm>
            <a:off x="609600" y="1157288"/>
            <a:ext cx="5578475" cy="5324475"/>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State legal policy is formed by the President of Ukraine, the Verkhovna Rada of Ukraine, the Cabinet of Ministers of Ukraine, and other state authorities. Political parties, public organizations, movements, associations, as well as citizens participate in the formation of this policy, both directly and through state authorities and local self-government bodies. The Ministry of Justice of Ukraine (Ministry of Justice) is the central body of the executive power, whose activities are directed and coordinated by the Cabinet of Ministers of Ukraine. in the field of execution of criminal punishments and probation, in the field of legal education of the population; ensures the formation of state policy in the field of archival affairs and record keeping and the creation and functioning of the state documentation insurance fund system.</a:t>
            </a:r>
            <a:endParaRPr lang="ru-RU" sz="2000">
              <a:latin typeface="Times New Roman" pitchFamily="18" charset="0"/>
              <a:cs typeface="Times New Roman" pitchFamily="18" charset="0"/>
            </a:endParaRPr>
          </a:p>
        </p:txBody>
      </p:sp>
      <p:sp>
        <p:nvSpPr>
          <p:cNvPr id="20482" name="TextBox 1"/>
          <p:cNvSpPr txBox="1">
            <a:spLocks noChangeArrowheads="1"/>
          </p:cNvSpPr>
          <p:nvPr/>
        </p:nvSpPr>
        <p:spPr bwMode="auto">
          <a:xfrm>
            <a:off x="6188075" y="3352800"/>
            <a:ext cx="5384800" cy="3478213"/>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The Ministry of Justice is the state body for bankruptcy. The Ministry of Justice is the body authorized to ensure the verification provided for by the Law of Ukraine "On Purification of Power". The main tasks of the Ministry of Justice are: 1) ensuring the formation and implementation of state legal policy, bankruptcy policy; 2) ensuring the formation of state policy in the field of archival affairs and record keeping and the creation and functioning of the state documentation insurance fund system;</a:t>
            </a:r>
            <a:endParaRPr lang="ru-RU" sz="2000">
              <a:latin typeface="Times New Roman" pitchFamily="18" charset="0"/>
              <a:cs typeface="Times New Roman" pitchFamily="18" charset="0"/>
            </a:endParaRPr>
          </a:p>
        </p:txBody>
      </p:sp>
      <p:pic>
        <p:nvPicPr>
          <p:cNvPr id="20483" name="Рисунок 2"/>
          <p:cNvPicPr>
            <a:picLocks noChangeAspect="1"/>
          </p:cNvPicPr>
          <p:nvPr/>
        </p:nvPicPr>
        <p:blipFill>
          <a:blip r:embed="rId2"/>
          <a:srcRect/>
          <a:stretch>
            <a:fillRect/>
          </a:stretch>
        </p:blipFill>
        <p:spPr bwMode="auto">
          <a:xfrm>
            <a:off x="6188075" y="101600"/>
            <a:ext cx="5384800" cy="325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4"/>
          <p:cNvSpPr txBox="1">
            <a:spLocks noChangeArrowheads="1"/>
          </p:cNvSpPr>
          <p:nvPr/>
        </p:nvSpPr>
        <p:spPr bwMode="auto">
          <a:xfrm>
            <a:off x="622300" y="3489325"/>
            <a:ext cx="5130800" cy="3170238"/>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2-1) ensuring the inspection provided for by the Law of Ukraine "On Purification of Power";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2-2) ensuring the formation and implementation of state policy in the field of state registration of acts of civil status, state registration of property rights to immovable property and their encumbrances, state registration of encumbrances of movable property, state registration of legal entities, public formations that do not have the status of a legal entity,</a:t>
            </a:r>
            <a:endParaRPr lang="ru-RU" sz="2000">
              <a:latin typeface="Times New Roman" pitchFamily="18" charset="0"/>
              <a:cs typeface="Times New Roman" pitchFamily="18" charset="0"/>
            </a:endParaRPr>
          </a:p>
        </p:txBody>
      </p:sp>
      <p:sp>
        <p:nvSpPr>
          <p:cNvPr id="21506" name="TextBox 6"/>
          <p:cNvSpPr txBox="1">
            <a:spLocks noChangeArrowheads="1"/>
          </p:cNvSpPr>
          <p:nvPr/>
        </p:nvSpPr>
        <p:spPr bwMode="auto">
          <a:xfrm>
            <a:off x="5761038" y="595313"/>
            <a:ext cx="5618162" cy="6246812"/>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and natural persons - entrepreneurs, registration of the statute of the territorial community of Kyiv, registration of the statutes of the National Academy of Sciences and national branch academies of sciences, state registration of printed mass media and information agencies as subjects of information activity;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2-3) ensuring the formation and implementation of state policy in the field of organization of enforcement of decisions;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2-4) ensuring timely, complete and impartial execution of decisions in accordance with the procedure established by legislation;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2-5) ensuring the formation and implementation of state policy in the field of execution of criminal penalties and probation;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2-6) ensuring the formation of a system of supervisory, social, educational and preventive measures that are applied to convicts and persons taken into custody; </a:t>
            </a:r>
            <a:endParaRPr lang="ru-RU" sz="2000">
              <a:latin typeface="Times New Roman" pitchFamily="18" charset="0"/>
              <a:cs typeface="Times New Roman" pitchFamily="18" charset="0"/>
            </a:endParaRPr>
          </a:p>
        </p:txBody>
      </p:sp>
      <p:pic>
        <p:nvPicPr>
          <p:cNvPr id="21507" name="Рисунок 1"/>
          <p:cNvPicPr>
            <a:picLocks noChangeAspect="1"/>
          </p:cNvPicPr>
          <p:nvPr/>
        </p:nvPicPr>
        <p:blipFill>
          <a:blip r:embed="rId2"/>
          <a:srcRect/>
          <a:stretch>
            <a:fillRect/>
          </a:stretch>
        </p:blipFill>
        <p:spPr bwMode="auto">
          <a:xfrm>
            <a:off x="622300" y="595313"/>
            <a:ext cx="5130800" cy="2894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4"/>
          <p:cNvSpPr txBox="1">
            <a:spLocks noChangeArrowheads="1"/>
          </p:cNvSpPr>
          <p:nvPr/>
        </p:nvSpPr>
        <p:spPr bwMode="auto">
          <a:xfrm>
            <a:off x="609600" y="609600"/>
            <a:ext cx="6543675" cy="5940425"/>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2-7) control over the observance of human and citizen rights, the requirements of legislation regarding the execution and serving of criminal punishments, the realization of the legal rights and interests of convicts and persons taken into custody;</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2-8) ensuring the formation and implementation of state policy in the field of legal education, legal awareness, informing the population, access of citizens to sources of legal information;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3) implementation of general management in the field of providing free primary legal assistance and free secondary legal assistance;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4) ensuring the self-representation of the Ministry of Justice as a state authority, which, in cases provided for by law, participates in cases and acts in the courts of Ukraine on behalf and in the interests of the state, in particular through the territorial bodies of the Ministry of Justice; protection of Ukraine's interests at the European Court of Human Rights, during the settlement of disputes and consideration in foreign jurisdictions of cases involving foreign entities and Ukraine;</a:t>
            </a:r>
            <a:endParaRPr lang="ru-RU" sz="2000">
              <a:latin typeface="Times New Roman" pitchFamily="18" charset="0"/>
              <a:cs typeface="Times New Roman" pitchFamily="18" charset="0"/>
            </a:endParaRPr>
          </a:p>
        </p:txBody>
      </p:sp>
      <p:sp>
        <p:nvSpPr>
          <p:cNvPr id="22530" name="TextBox 5"/>
          <p:cNvSpPr txBox="1">
            <a:spLocks noChangeArrowheads="1"/>
          </p:cNvSpPr>
          <p:nvPr/>
        </p:nvSpPr>
        <p:spPr bwMode="auto">
          <a:xfrm>
            <a:off x="7153275" y="639763"/>
            <a:ext cx="4398963" cy="2246312"/>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4-1) ensuring the representation and self-representation of the interests of the Cabinet of Ministers of Ukraine in the courts of Ukraine in cases provided for by law, in particular through the territorial bodies of the Ministry of Justice;</a:t>
            </a:r>
            <a:endParaRPr lang="ru-RU" sz="2000">
              <a:latin typeface="Times New Roman" pitchFamily="18" charset="0"/>
              <a:cs typeface="Times New Roman" pitchFamily="18" charset="0"/>
            </a:endParaRPr>
          </a:p>
        </p:txBody>
      </p:sp>
      <p:pic>
        <p:nvPicPr>
          <p:cNvPr id="22531" name="Рисунок 2"/>
          <p:cNvPicPr>
            <a:picLocks noChangeAspect="1"/>
          </p:cNvPicPr>
          <p:nvPr/>
        </p:nvPicPr>
        <p:blipFill>
          <a:blip r:embed="rId2"/>
          <a:srcRect/>
          <a:stretch>
            <a:fillRect/>
          </a:stretch>
        </p:blipFill>
        <p:spPr bwMode="auto">
          <a:xfrm>
            <a:off x="7153275" y="2917825"/>
            <a:ext cx="4398963" cy="3632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5"/>
          <p:cNvSpPr txBox="1">
            <a:spLocks noChangeArrowheads="1"/>
          </p:cNvSpPr>
          <p:nvPr/>
        </p:nvSpPr>
        <p:spPr bwMode="auto">
          <a:xfrm>
            <a:off x="5089525" y="609600"/>
            <a:ext cx="6502400" cy="4370388"/>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5) expert provision of justice;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6) organization of notary work;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8) prevention and countermeasures against the legalization (laundering) of proceeds obtained through crime, the financing of terrorism and the financing of the proliferation of weapons of mass destruction (regarding law offices, bar associations and lawyers who practice law individually; notaries; business entities that provide legal services; persons who provide services related to the creation, provision of activity or management of legal entities); </a:t>
            </a:r>
            <a:endParaRPr lang="uk-UA"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9) implementation of international legal cooperation, ensuring compliance and fulfillment of obligations undertaken under international treaties of Ukraine on legal issues. </a:t>
            </a:r>
            <a:endParaRPr lang="uk-UA" sz="2000">
              <a:latin typeface="Times New Roman" pitchFamily="18" charset="0"/>
              <a:cs typeface="Times New Roman" pitchFamily="18" charset="0"/>
            </a:endParaRPr>
          </a:p>
          <a:p>
            <a:pPr algn="just"/>
            <a:endParaRPr lang="ru-RU">
              <a:latin typeface="Times New Roman" pitchFamily="18" charset="0"/>
              <a:cs typeface="Times New Roman" pitchFamily="18" charset="0"/>
            </a:endParaRPr>
          </a:p>
        </p:txBody>
      </p:sp>
      <p:sp>
        <p:nvSpPr>
          <p:cNvPr id="23554" name="TextBox 1"/>
          <p:cNvSpPr txBox="1">
            <a:spLocks noChangeArrowheads="1"/>
          </p:cNvSpPr>
          <p:nvPr/>
        </p:nvSpPr>
        <p:spPr bwMode="auto">
          <a:xfrm>
            <a:off x="576263" y="3629025"/>
            <a:ext cx="4443412" cy="2862263"/>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4-2) ensuring the self-representation of the Ministry of Justice as a body that is granted the right to apply to the court in the interests of persons who do not have a permanent place of residence in Ukraine, during the consideration of cases in the courts of Ukraine in cases provided for by the Convention on Civil Legal Aspects of International Kidnapping children;</a:t>
            </a:r>
            <a:endParaRPr lang="ru-RU" sz="2000">
              <a:latin typeface="Times New Roman" pitchFamily="18" charset="0"/>
              <a:cs typeface="Times New Roman" pitchFamily="18" charset="0"/>
            </a:endParaRPr>
          </a:p>
        </p:txBody>
      </p:sp>
      <p:pic>
        <p:nvPicPr>
          <p:cNvPr id="23555" name="Рисунок 2"/>
          <p:cNvPicPr>
            <a:picLocks noChangeAspect="1"/>
          </p:cNvPicPr>
          <p:nvPr/>
        </p:nvPicPr>
        <p:blipFill>
          <a:blip r:embed="rId2"/>
          <a:srcRect/>
          <a:stretch>
            <a:fillRect/>
          </a:stretch>
        </p:blipFill>
        <p:spPr bwMode="auto">
          <a:xfrm>
            <a:off x="738188" y="609600"/>
            <a:ext cx="4281487" cy="30194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102</TotalTime>
  <Words>767</Words>
  <Application>Microsoft Office PowerPoint</Application>
  <PresentationFormat>Произвольный</PresentationFormat>
  <Paragraphs>20</Paragraphs>
  <Slides>5</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17</vt:i4>
      </vt:variant>
      <vt:variant>
        <vt:lpstr>Заголовки слайдов</vt:lpstr>
      </vt:variant>
      <vt:variant>
        <vt:i4>5</vt:i4>
      </vt:variant>
    </vt:vector>
  </HeadingPairs>
  <TitlesOfParts>
    <vt:vector size="27" baseType="lpstr">
      <vt:lpstr>Century Gothic</vt:lpstr>
      <vt:lpstr>Arial</vt:lpstr>
      <vt:lpstr>Wingdings 3</vt:lpstr>
      <vt:lpstr>Calibri</vt:lpstr>
      <vt:lpstr>Times New Roman</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Organization of state administration in the sphere of justice</vt:lpstr>
      <vt:lpstr>Слайд 2</vt:lpstr>
      <vt:lpstr>Слайд 3</vt:lpstr>
      <vt:lpstr>Слайд 4</vt:lpstr>
      <vt:lpstr>Слайд 5</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of state administration in the field of security</dc:title>
  <dc:creator>ПМП</dc:creator>
  <cp:lastModifiedBy>Anastasiya</cp:lastModifiedBy>
  <cp:revision>9</cp:revision>
  <dcterms:created xsi:type="dcterms:W3CDTF">2023-09-18T05:44:27Z</dcterms:created>
  <dcterms:modified xsi:type="dcterms:W3CDTF">2023-10-02T17:43:30Z</dcterms:modified>
</cp:coreProperties>
</file>