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06"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28D9EDDA-85AB-42C9-9172-C8808F0C29C7}" type="datetimeFigureOut">
              <a:rPr lang="ru-RU"/>
              <a:pPr>
                <a:defRPr/>
              </a:pPr>
              <a:t>02.10.2023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35501DF-55B7-4FE7-80FD-2965BABC26DF}"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64DD3091-8AE6-43B1-9EB8-54E13E3484F3}" type="datetimeFigureOut">
              <a:rPr lang="ru-RU"/>
              <a:pPr>
                <a:defRPr/>
              </a:pPr>
              <a:t>02.10.2023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57246D2A-B85E-44B7-9B96-34F057ED7505}"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19A53448-6273-4C69-8DEF-312B0F9404EC}" type="datetimeFigureOut">
              <a:rPr lang="ru-RU"/>
              <a:pPr>
                <a:defRPr/>
              </a:pPr>
              <a:t>02.10.2023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944FCAD8-CF83-4F59-91B0-4DEC44E83347}"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TextBox 8"/>
          <p:cNvSpPr txBox="1"/>
          <p:nvPr/>
        </p:nvSpPr>
        <p:spPr>
          <a:xfrm>
            <a:off x="1111250" y="787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8000" dirty="0">
                <a:effectLst/>
                <a:latin typeface="+mn-lt"/>
                <a:cs typeface="+mn-cs"/>
              </a:rPr>
              <a:t>“</a:t>
            </a:r>
          </a:p>
        </p:txBody>
      </p:sp>
      <p:sp>
        <p:nvSpPr>
          <p:cNvPr id="6" name="TextBox 9"/>
          <p:cNvSpPr txBox="1"/>
          <p:nvPr/>
        </p:nvSpPr>
        <p:spPr>
          <a:xfrm>
            <a:off x="10437813"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latin typeface="+mn-lt"/>
                <a:cs typeface="+mn-cs"/>
              </a:rPr>
              <a:t>”</a:t>
            </a:r>
          </a:p>
        </p:txBody>
      </p:sp>
      <p:sp>
        <p:nvSpPr>
          <p:cNvPr id="2" name="Title 1"/>
          <p:cNvSpPr>
            <a:spLocks noGrp="1"/>
          </p:cNvSpPr>
          <p:nvPr>
            <p:ph type="title"/>
          </p:nvPr>
        </p:nvSpPr>
        <p:spPr>
          <a:xfrm>
            <a:off x="1446212" y="365125"/>
            <a:ext cx="9302752" cy="2992904"/>
          </a:xfrm>
        </p:spPr>
        <p:txBody>
          <a:bodyPr/>
          <a:lstStyle>
            <a:lvl1pPr>
              <a:defRPr sz="44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7" name="Date Placeholder 4"/>
          <p:cNvSpPr>
            <a:spLocks noGrp="1"/>
          </p:cNvSpPr>
          <p:nvPr>
            <p:ph type="dt" sz="half" idx="14"/>
          </p:nvPr>
        </p:nvSpPr>
        <p:spPr/>
        <p:txBody>
          <a:bodyPr/>
          <a:lstStyle>
            <a:lvl1pPr>
              <a:defRPr/>
            </a:lvl1pPr>
          </a:lstStyle>
          <a:p>
            <a:pPr>
              <a:defRPr/>
            </a:pPr>
            <a:fld id="{CC2027A0-8FFA-45EC-9E3A-360900C6778D}" type="datetimeFigureOut">
              <a:rPr lang="ru-RU"/>
              <a:pPr>
                <a:defRPr/>
              </a:pPr>
              <a:t>02.10.2023</a:t>
            </a:fld>
            <a:endParaRPr lang="ru-RU"/>
          </a:p>
        </p:txBody>
      </p:sp>
      <p:sp>
        <p:nvSpPr>
          <p:cNvPr id="8" name="Footer Placeholder 5"/>
          <p:cNvSpPr>
            <a:spLocks noGrp="1"/>
          </p:cNvSpPr>
          <p:nvPr>
            <p:ph type="ftr" sz="quarter" idx="15"/>
          </p:nvPr>
        </p:nvSpPr>
        <p:spPr/>
        <p:txBody>
          <a:bodyPr/>
          <a:lstStyle>
            <a:lvl1pPr>
              <a:defRPr/>
            </a:lvl1pPr>
          </a:lstStyle>
          <a:p>
            <a:pPr>
              <a:defRPr/>
            </a:pPr>
            <a:endParaRPr lang="ru-RU"/>
          </a:p>
        </p:txBody>
      </p:sp>
      <p:sp>
        <p:nvSpPr>
          <p:cNvPr id="9" name="Slide Number Placeholder 6"/>
          <p:cNvSpPr>
            <a:spLocks noGrp="1"/>
          </p:cNvSpPr>
          <p:nvPr>
            <p:ph type="sldNum" sz="quarter" idx="16"/>
          </p:nvPr>
        </p:nvSpPr>
        <p:spPr/>
        <p:txBody>
          <a:bodyPr/>
          <a:lstStyle>
            <a:lvl1pPr>
              <a:defRPr/>
            </a:lvl1pPr>
          </a:lstStyle>
          <a:p>
            <a:pPr>
              <a:defRPr/>
            </a:pPr>
            <a:fld id="{41E9D53A-2475-426F-98E3-8264AB0FD8C0}"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lstStyle>
            <a:lvl1pPr>
              <a:defRPr sz="5400"/>
            </a:lvl1pPr>
          </a:lstStyle>
          <a:p>
            <a:r>
              <a:rPr lang="ru-RU"/>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26E9559E-336F-4752-B841-24A1DB6EC167}" type="datetimeFigureOut">
              <a:rPr lang="ru-RU"/>
              <a:pPr>
                <a:defRPr/>
              </a:pPr>
              <a:t>02.10.2023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CCC0ABDA-826C-4307-89DF-AA11109E3EA6}"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1356798" y="2571750"/>
            <a:ext cx="2927350"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587994" y="1885950"/>
            <a:ext cx="2936241" cy="576262"/>
          </a:xfrm>
        </p:spPr>
        <p:txBody>
          <a:bodyPr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ru-RU"/>
              <a:t>Образец текста</a:t>
            </a:r>
          </a:p>
        </p:txBody>
      </p:sp>
      <p:sp>
        <p:nvSpPr>
          <p:cNvPr id="10" name="Text Placeholder 3"/>
          <p:cNvSpPr>
            <a:spLocks noGrp="1"/>
          </p:cNvSpPr>
          <p:nvPr>
            <p:ph type="body" sz="half" idx="16"/>
          </p:nvPr>
        </p:nvSpPr>
        <p:spPr>
          <a:xfrm>
            <a:off x="4577441" y="2571750"/>
            <a:ext cx="2946794"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829035" y="1885950"/>
            <a:ext cx="2932113" cy="576262"/>
          </a:xfrm>
        </p:spPr>
        <p:txBody>
          <a:bodyPr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ru-RU"/>
              <a:t>Образец текста</a:t>
            </a:r>
          </a:p>
        </p:txBody>
      </p:sp>
      <p:sp>
        <p:nvSpPr>
          <p:cNvPr id="12" name="Text Placeholder 3"/>
          <p:cNvSpPr>
            <a:spLocks noGrp="1"/>
          </p:cNvSpPr>
          <p:nvPr>
            <p:ph type="body" sz="half" idx="17"/>
          </p:nvPr>
        </p:nvSpPr>
        <p:spPr>
          <a:xfrm>
            <a:off x="7829035" y="2571750"/>
            <a:ext cx="2932113"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3" name="Date Placeholder 3"/>
          <p:cNvSpPr>
            <a:spLocks noGrp="1"/>
          </p:cNvSpPr>
          <p:nvPr>
            <p:ph type="dt" sz="half" idx="18"/>
          </p:nvPr>
        </p:nvSpPr>
        <p:spPr/>
        <p:txBody>
          <a:bodyPr/>
          <a:lstStyle>
            <a:lvl1pPr>
              <a:defRPr/>
            </a:lvl1pPr>
          </a:lstStyle>
          <a:p>
            <a:pPr>
              <a:defRPr/>
            </a:pPr>
            <a:fld id="{822A4541-EA9F-456D-8A51-279E1098D869}" type="datetimeFigureOut">
              <a:rPr lang="ru-RU"/>
              <a:pPr>
                <a:defRPr/>
              </a:pPr>
              <a:t>02.10.2023</a:t>
            </a:fld>
            <a:endParaRPr lang="ru-RU"/>
          </a:p>
        </p:txBody>
      </p:sp>
      <p:sp>
        <p:nvSpPr>
          <p:cNvPr id="14" name="Footer Placeholder 4"/>
          <p:cNvSpPr>
            <a:spLocks noGrp="1"/>
          </p:cNvSpPr>
          <p:nvPr>
            <p:ph type="ftr" sz="quarter" idx="19"/>
          </p:nvPr>
        </p:nvSpPr>
        <p:spPr/>
        <p:txBody>
          <a:bodyPr/>
          <a:lstStyle>
            <a:lvl1pPr>
              <a:defRPr/>
            </a:lvl1pPr>
          </a:lstStyle>
          <a:p>
            <a:pPr>
              <a:defRPr/>
            </a:pPr>
            <a:endParaRPr lang="ru-RU"/>
          </a:p>
        </p:txBody>
      </p:sp>
      <p:sp>
        <p:nvSpPr>
          <p:cNvPr id="16" name="Slide Number Placeholder 5"/>
          <p:cNvSpPr>
            <a:spLocks noGrp="1"/>
          </p:cNvSpPr>
          <p:nvPr>
            <p:ph type="sldNum" sz="quarter" idx="20"/>
          </p:nvPr>
        </p:nvSpPr>
        <p:spPr/>
        <p:txBody>
          <a:bodyPr/>
          <a:lstStyle>
            <a:lvl1pPr>
              <a:defRPr/>
            </a:lvl1pPr>
          </a:lstStyle>
          <a:p>
            <a:pPr>
              <a:defRPr/>
            </a:pPr>
            <a:fld id="{C3CE4E68-CBEC-4676-BD83-30E78BF867A1}"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21" name="Text Placeholder 3"/>
          <p:cNvSpPr>
            <a:spLocks noGrp="1"/>
          </p:cNvSpPr>
          <p:nvPr>
            <p:ph type="body" sz="half" idx="18"/>
          </p:nvPr>
        </p:nvSpPr>
        <p:spPr>
          <a:xfrm>
            <a:off x="1332085" y="4873765"/>
            <a:ext cx="2940050"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24" name="Text Placeholder 3"/>
          <p:cNvSpPr>
            <a:spLocks noGrp="1"/>
          </p:cNvSpPr>
          <p:nvPr>
            <p:ph type="body" sz="half" idx="19"/>
          </p:nvPr>
        </p:nvSpPr>
        <p:spPr>
          <a:xfrm>
            <a:off x="4567644" y="4873764"/>
            <a:ext cx="2934406"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27" name="Text Placeholder 3"/>
          <p:cNvSpPr>
            <a:spLocks noGrp="1"/>
          </p:cNvSpPr>
          <p:nvPr>
            <p:ph type="body" sz="half" idx="20"/>
          </p:nvPr>
        </p:nvSpPr>
        <p:spPr>
          <a:xfrm>
            <a:off x="7804197" y="4873762"/>
            <a:ext cx="2935997"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2" name="Date Placeholder 3"/>
          <p:cNvSpPr>
            <a:spLocks noGrp="1"/>
          </p:cNvSpPr>
          <p:nvPr>
            <p:ph type="dt" sz="half" idx="23"/>
          </p:nvPr>
        </p:nvSpPr>
        <p:spPr/>
        <p:txBody>
          <a:bodyPr/>
          <a:lstStyle>
            <a:lvl1pPr>
              <a:defRPr/>
            </a:lvl1pPr>
          </a:lstStyle>
          <a:p>
            <a:pPr>
              <a:defRPr/>
            </a:pPr>
            <a:fld id="{B2727C5C-FB07-46B2-B9C1-558CC02D6BB5}" type="datetimeFigureOut">
              <a:rPr lang="ru-RU"/>
              <a:pPr>
                <a:defRPr/>
              </a:pPr>
              <a:t>02.10.2023</a:t>
            </a:fld>
            <a:endParaRPr lang="ru-RU"/>
          </a:p>
        </p:txBody>
      </p:sp>
      <p:sp>
        <p:nvSpPr>
          <p:cNvPr id="13" name="Footer Placeholder 4"/>
          <p:cNvSpPr>
            <a:spLocks noGrp="1"/>
          </p:cNvSpPr>
          <p:nvPr>
            <p:ph type="ftr" sz="quarter" idx="24"/>
          </p:nvPr>
        </p:nvSpPr>
        <p:spPr/>
        <p:txBody>
          <a:bodyPr/>
          <a:lstStyle>
            <a:lvl1pPr>
              <a:defRPr/>
            </a:lvl1pPr>
          </a:lstStyle>
          <a:p>
            <a:pPr>
              <a:defRPr/>
            </a:pPr>
            <a:endParaRPr lang="ru-RU"/>
          </a:p>
        </p:txBody>
      </p:sp>
      <p:sp>
        <p:nvSpPr>
          <p:cNvPr id="14" name="Slide Number Placeholder 5"/>
          <p:cNvSpPr>
            <a:spLocks noGrp="1"/>
          </p:cNvSpPr>
          <p:nvPr>
            <p:ph type="sldNum" sz="quarter" idx="25"/>
          </p:nvPr>
        </p:nvSpPr>
        <p:spPr/>
        <p:txBody>
          <a:bodyPr/>
          <a:lstStyle>
            <a:lvl1pPr>
              <a:defRPr/>
            </a:lvl1pPr>
          </a:lstStyle>
          <a:p>
            <a:pPr>
              <a:defRPr/>
            </a:pPr>
            <a:fld id="{6362F95C-C76A-41DB-AE62-AED263578F50}"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568C2A23-91A6-400C-AEE4-A568BE0625CC}" type="datetimeFigureOut">
              <a:rPr lang="ru-RU"/>
              <a:pPr>
                <a:defRPr/>
              </a:pPr>
              <a:t>02.10.2023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7824CF5-E55E-41D3-A55D-2BC8C6A786EF}"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11C0A73B-05F8-463D-B040-949BF3C8F18C}" type="datetimeFigureOut">
              <a:rPr lang="ru-RU"/>
              <a:pPr>
                <a:defRPr/>
              </a:pPr>
              <a:t>02.10.2023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BC1D4F4-D52C-487F-8C4C-502C99BB623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97F8EE73-C086-4071-B7A4-FF572271845C}" type="datetimeFigureOut">
              <a:rPr lang="ru-RU"/>
              <a:pPr>
                <a:defRPr/>
              </a:pPr>
              <a:t>02.10.2023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4AAB268E-45EB-4A53-A654-807272CB51F0}"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B228789F-4437-4D87-9DD5-DD027230DBAD}" type="datetimeFigureOut">
              <a:rPr lang="ru-RU"/>
              <a:pPr>
                <a:defRPr/>
              </a:pPr>
              <a:t>02.10.2023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D7CA0D3F-F008-4F78-B10F-497A5C712988}"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32EDF3CF-1969-44F5-860B-684A5F0BA28A}" type="datetimeFigureOut">
              <a:rPr lang="ru-RU"/>
              <a:pPr>
                <a:defRPr/>
              </a:pPr>
              <a:t>02.10.2023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701EF8DA-9C37-4866-8531-0B8F01559BF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anchor="b"/>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ru-RU"/>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D7FD291D-6808-4B23-BF77-087017BBF30C}" type="datetimeFigureOut">
              <a:rPr lang="ru-RU"/>
              <a:pPr>
                <a:defRPr/>
              </a:pPr>
              <a:t>02.10.2023</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FCBD2B1D-A2A8-4CF9-87E6-BB0FA25AD979}"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639BE6C7-2615-457F-9838-70F2FBFD1F45}" type="datetimeFigureOut">
              <a:rPr lang="ru-RU"/>
              <a:pPr>
                <a:defRPr/>
              </a:pPr>
              <a:t>02.10.2023</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7788CEF7-13E0-4D81-8DF6-75E49F6BE78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B4B552-D8DD-4381-A54C-043BB4E56BC5}" type="datetimeFigureOut">
              <a:rPr lang="ru-RU"/>
              <a:pPr>
                <a:defRPr/>
              </a:pPr>
              <a:t>02.10.2023</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EB806A25-A0AA-4279-A81E-78FFA5B8FDEE}"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93F9B6B8-9E4B-44F6-97C7-FBEBFB96C52B}" type="datetimeFigureOut">
              <a:rPr lang="ru-RU"/>
              <a:pPr>
                <a:defRPr/>
              </a:pPr>
              <a:t>02.10.2023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C8F8386-E664-4181-840F-7DA92248DF4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D43C2CB0-6709-448E-AF88-9560B21695F9}" type="datetimeFigureOut">
              <a:rPr lang="ru-RU"/>
              <a:pPr>
                <a:defRPr/>
              </a:pPr>
              <a:t>02.10.2023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2BA731EC-55CD-4145-8D1B-C3150F1D486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20775" y="1825625"/>
            <a:ext cx="10233025"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defRPr/>
            </a:pPr>
            <a:fld id="{A90AC561-4FEE-456C-A56B-0C71CEF21E2C}" type="datetimeFigureOut">
              <a:rPr lang="ru-RU"/>
              <a:pPr>
                <a:defRPr/>
              </a:pPr>
              <a:t>02.10.2023</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defRPr/>
            </a:pPr>
            <a:fld id="{E1314479-EAB5-499A-ABB7-75EC5646BA8F}"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 id="2147483678" r:id="rId12"/>
    <p:sldLayoutId id="2147483666" r:id="rId13"/>
    <p:sldLayoutId id="2147483665" r:id="rId14"/>
    <p:sldLayoutId id="2147483664" r:id="rId15"/>
    <p:sldLayoutId id="2147483663" r:id="rId16"/>
    <p:sldLayoutId id="2147483662" r:id="rId17"/>
  </p:sldLayoutIdLst>
  <p:txStyles>
    <p:titleStyle>
      <a:lvl1pPr algn="l" rtl="0" fontAlgn="base">
        <a:lnSpc>
          <a:spcPct val="90000"/>
        </a:lnSpc>
        <a:spcBef>
          <a:spcPct val="0"/>
        </a:spcBef>
        <a:spcAft>
          <a:spcPct val="0"/>
        </a:spcAft>
        <a:defRPr sz="5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rtl="0" fontAlgn="base">
        <a:lnSpc>
          <a:spcPct val="90000"/>
        </a:lnSpc>
        <a:spcBef>
          <a:spcPct val="0"/>
        </a:spcBef>
        <a:spcAft>
          <a:spcPct val="0"/>
        </a:spcAft>
        <a:defRPr sz="5400">
          <a:solidFill>
            <a:schemeClr val="tx1"/>
          </a:solidFill>
          <a:latin typeface="Corbel" pitchFamily="34" charset="0"/>
        </a:defRPr>
      </a:lvl2pPr>
      <a:lvl3pPr algn="l" rtl="0" fontAlgn="base">
        <a:lnSpc>
          <a:spcPct val="90000"/>
        </a:lnSpc>
        <a:spcBef>
          <a:spcPct val="0"/>
        </a:spcBef>
        <a:spcAft>
          <a:spcPct val="0"/>
        </a:spcAft>
        <a:defRPr sz="5400">
          <a:solidFill>
            <a:schemeClr val="tx1"/>
          </a:solidFill>
          <a:latin typeface="Corbel" pitchFamily="34" charset="0"/>
        </a:defRPr>
      </a:lvl3pPr>
      <a:lvl4pPr algn="l" rtl="0" fontAlgn="base">
        <a:lnSpc>
          <a:spcPct val="90000"/>
        </a:lnSpc>
        <a:spcBef>
          <a:spcPct val="0"/>
        </a:spcBef>
        <a:spcAft>
          <a:spcPct val="0"/>
        </a:spcAft>
        <a:defRPr sz="5400">
          <a:solidFill>
            <a:schemeClr val="tx1"/>
          </a:solidFill>
          <a:latin typeface="Corbel" pitchFamily="34" charset="0"/>
        </a:defRPr>
      </a:lvl4pPr>
      <a:lvl5pPr algn="l" rtl="0" fontAlgn="base">
        <a:lnSpc>
          <a:spcPct val="90000"/>
        </a:lnSpc>
        <a:spcBef>
          <a:spcPct val="0"/>
        </a:spcBef>
        <a:spcAft>
          <a:spcPct val="0"/>
        </a:spcAft>
        <a:defRPr sz="5400">
          <a:solidFill>
            <a:schemeClr val="tx1"/>
          </a:solidFill>
          <a:latin typeface="Corbel" pitchFamily="34" charset="0"/>
        </a:defRPr>
      </a:lvl5pPr>
      <a:lvl6pPr marL="457200" algn="l" rtl="0" fontAlgn="base">
        <a:lnSpc>
          <a:spcPct val="90000"/>
        </a:lnSpc>
        <a:spcBef>
          <a:spcPct val="0"/>
        </a:spcBef>
        <a:spcAft>
          <a:spcPct val="0"/>
        </a:spcAft>
        <a:defRPr sz="5400">
          <a:solidFill>
            <a:schemeClr val="tx1"/>
          </a:solidFill>
          <a:latin typeface="Corbel" pitchFamily="34" charset="0"/>
        </a:defRPr>
      </a:lvl6pPr>
      <a:lvl7pPr marL="914400" algn="l" rtl="0" fontAlgn="base">
        <a:lnSpc>
          <a:spcPct val="90000"/>
        </a:lnSpc>
        <a:spcBef>
          <a:spcPct val="0"/>
        </a:spcBef>
        <a:spcAft>
          <a:spcPct val="0"/>
        </a:spcAft>
        <a:defRPr sz="5400">
          <a:solidFill>
            <a:schemeClr val="tx1"/>
          </a:solidFill>
          <a:latin typeface="Corbel" pitchFamily="34" charset="0"/>
        </a:defRPr>
      </a:lvl7pPr>
      <a:lvl8pPr marL="1371600" algn="l" rtl="0" fontAlgn="base">
        <a:lnSpc>
          <a:spcPct val="90000"/>
        </a:lnSpc>
        <a:spcBef>
          <a:spcPct val="0"/>
        </a:spcBef>
        <a:spcAft>
          <a:spcPct val="0"/>
        </a:spcAft>
        <a:defRPr sz="5400">
          <a:solidFill>
            <a:schemeClr val="tx1"/>
          </a:solidFill>
          <a:latin typeface="Corbel" pitchFamily="34" charset="0"/>
        </a:defRPr>
      </a:lvl8pPr>
      <a:lvl9pPr marL="1828800" algn="l" rtl="0" fontAlgn="base">
        <a:lnSpc>
          <a:spcPct val="90000"/>
        </a:lnSpc>
        <a:spcBef>
          <a:spcPct val="0"/>
        </a:spcBef>
        <a:spcAft>
          <a:spcPct val="0"/>
        </a:spcAft>
        <a:defRPr sz="5400">
          <a:solidFill>
            <a:schemeClr val="tx1"/>
          </a:solidFill>
          <a:latin typeface="Corbel"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ctrTitle"/>
          </p:nvPr>
        </p:nvSpPr>
        <p:spPr/>
        <p:txBody>
          <a:bodyPr/>
          <a:lstStyle/>
          <a:p>
            <a:pPr fontAlgn="auto">
              <a:spcAft>
                <a:spcPts val="0"/>
              </a:spcAft>
              <a:defRPr/>
            </a:pPr>
            <a:r>
              <a:rPr lang="en-US" dirty="0"/>
              <a:t>Police measures</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Рисунок 4"/>
          <p:cNvPicPr>
            <a:picLocks noChangeAspect="1"/>
          </p:cNvPicPr>
          <p:nvPr/>
        </p:nvPicPr>
        <p:blipFill>
          <a:blip r:embed="rId2"/>
          <a:srcRect/>
          <a:stretch>
            <a:fillRect/>
          </a:stretch>
        </p:blipFill>
        <p:spPr bwMode="auto">
          <a:xfrm>
            <a:off x="6096000" y="198438"/>
            <a:ext cx="5765800" cy="4037012"/>
          </a:xfrm>
          <a:prstGeom prst="rect">
            <a:avLst/>
          </a:prstGeom>
          <a:noFill/>
          <a:ln w="9525">
            <a:noFill/>
            <a:miter lim="800000"/>
            <a:headEnd/>
            <a:tailEnd/>
          </a:ln>
        </p:spPr>
      </p:pic>
      <p:sp>
        <p:nvSpPr>
          <p:cNvPr id="3" name="Объект 2">
            <a:extLst>
              <a:ext uri="{FF2B5EF4-FFF2-40B4-BE49-F238E27FC236}"/>
            </a:extLst>
          </p:cNvPr>
          <p:cNvSpPr>
            <a:spLocks noGrp="1"/>
          </p:cNvSpPr>
          <p:nvPr>
            <p:ph idx="1"/>
          </p:nvPr>
        </p:nvSpPr>
        <p:spPr>
          <a:xfrm>
            <a:off x="1101527" y="4300971"/>
            <a:ext cx="10233800" cy="4351338"/>
          </a:xfrm>
        </p:spPr>
        <p:txBody>
          <a:bodyPr/>
          <a:lstStyle/>
          <a:p>
            <a:pPr marL="0" indent="0" fontAlgn="auto">
              <a:spcAft>
                <a:spcPts val="0"/>
              </a:spcAft>
              <a:buFont typeface="Arial" panose="020B0604020202020204" pitchFamily="34" charset="0"/>
              <a:buNone/>
              <a:defRPr/>
            </a:pPr>
            <a:r>
              <a:rPr lang="en-US" dirty="0"/>
              <a:t>A police measure is an action or set of actions of a preventive or coercive nature that limits certain rights and freedoms of a person and is used by the police in accordance with the law to ensure the fulfillment of the powers assigned to the police. </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pPr fontAlgn="auto">
              <a:spcAft>
                <a:spcPts val="0"/>
              </a:spcAft>
              <a:defRPr/>
            </a:pPr>
            <a:endParaRPr lang="ru-RU"/>
          </a:p>
        </p:txBody>
      </p:sp>
      <p:pic>
        <p:nvPicPr>
          <p:cNvPr id="21506" name="Рисунок 4"/>
          <p:cNvPicPr>
            <a:picLocks noChangeAspect="1"/>
          </p:cNvPicPr>
          <p:nvPr/>
        </p:nvPicPr>
        <p:blipFill>
          <a:blip r:embed="rId2"/>
          <a:srcRect/>
          <a:stretch>
            <a:fillRect/>
          </a:stretch>
        </p:blipFill>
        <p:spPr bwMode="auto">
          <a:xfrm>
            <a:off x="7232650" y="363538"/>
            <a:ext cx="4594225" cy="3065462"/>
          </a:xfrm>
          <a:prstGeom prst="rect">
            <a:avLst/>
          </a:prstGeom>
          <a:noFill/>
          <a:ln w="9525">
            <a:noFill/>
            <a:miter lim="800000"/>
            <a:headEnd/>
            <a:tailEnd/>
          </a:ln>
        </p:spPr>
      </p:pic>
      <p:sp>
        <p:nvSpPr>
          <p:cNvPr id="3" name="Объект 2">
            <a:extLst>
              <a:ext uri="{FF2B5EF4-FFF2-40B4-BE49-F238E27FC236}"/>
            </a:extLst>
          </p:cNvPr>
          <p:cNvSpPr>
            <a:spLocks noGrp="1"/>
          </p:cNvSpPr>
          <p:nvPr>
            <p:ph idx="1"/>
          </p:nvPr>
        </p:nvSpPr>
        <p:spPr>
          <a:xfrm>
            <a:off x="140946" y="2638425"/>
            <a:ext cx="7442109" cy="4351338"/>
          </a:xfrm>
        </p:spPr>
        <p:txBody>
          <a:bodyPr/>
          <a:lstStyle/>
          <a:p>
            <a:pPr marL="0" indent="0" fontAlgn="auto">
              <a:spcAft>
                <a:spcPts val="0"/>
              </a:spcAft>
              <a:buFont typeface="Arial" panose="020B0604020202020204" pitchFamily="34" charset="0"/>
              <a:buNone/>
              <a:defRPr/>
            </a:pPr>
            <a:r>
              <a:rPr lang="en-US" dirty="0"/>
              <a:t>The police measure is used exclusively for the execution of police powers. The chosen police measure must be legal, necessary, proportionate and effective. </a:t>
            </a:r>
            <a:endParaRPr lang="uk-UA" dirty="0"/>
          </a:p>
          <a:p>
            <a:pPr marL="0" indent="0" fontAlgn="auto">
              <a:spcAft>
                <a:spcPts val="0"/>
              </a:spcAft>
              <a:buFont typeface="Arial" panose="020B0604020202020204" pitchFamily="34" charset="0"/>
              <a:buNone/>
              <a:defRPr/>
            </a:pPr>
            <a:r>
              <a:rPr lang="en-US" dirty="0"/>
              <a:t>The chosen police measure is legal if it is defined by law. The police officer is prohibited from applying any measures other than those defined by the laws of Ukraine.</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Рисунок 4"/>
          <p:cNvPicPr>
            <a:picLocks noChangeAspect="1"/>
          </p:cNvPicPr>
          <p:nvPr/>
        </p:nvPicPr>
        <p:blipFill>
          <a:blip r:embed="rId2"/>
          <a:srcRect/>
          <a:stretch>
            <a:fillRect/>
          </a:stretch>
        </p:blipFill>
        <p:spPr bwMode="auto">
          <a:xfrm>
            <a:off x="4116388" y="3509963"/>
            <a:ext cx="4560887" cy="3043237"/>
          </a:xfrm>
          <a:prstGeom prst="rect">
            <a:avLst/>
          </a:prstGeom>
          <a:noFill/>
          <a:ln w="9525">
            <a:noFill/>
            <a:miter lim="800000"/>
            <a:headEnd/>
            <a:tailEnd/>
          </a:ln>
        </p:spPr>
      </p:pic>
      <p:sp>
        <p:nvSpPr>
          <p:cNvPr id="3" name="Объект 2">
            <a:extLst>
              <a:ext uri="{FF2B5EF4-FFF2-40B4-BE49-F238E27FC236}"/>
            </a:extLst>
          </p:cNvPr>
          <p:cNvSpPr>
            <a:spLocks noGrp="1"/>
          </p:cNvSpPr>
          <p:nvPr>
            <p:ph idx="1"/>
          </p:nvPr>
        </p:nvSpPr>
        <p:spPr>
          <a:xfrm>
            <a:off x="0" y="0"/>
            <a:ext cx="10233800" cy="4351338"/>
          </a:xfrm>
        </p:spPr>
        <p:txBody>
          <a:bodyPr/>
          <a:lstStyle/>
          <a:p>
            <a:pPr marL="0" indent="0" fontAlgn="auto">
              <a:spcAft>
                <a:spcPts val="0"/>
              </a:spcAft>
              <a:buFont typeface="Arial" panose="020B0604020202020204" pitchFamily="34" charset="0"/>
              <a:buNone/>
              <a:defRPr/>
            </a:pPr>
            <a:r>
              <a:rPr lang="en-US" dirty="0"/>
              <a:t>The chosen police measure is necessary if it is impossible to apply another measure for the execution of police powers or its application will be ineffective, and also if such a measure will cause the least harm both to the addressee of the measure and to other persons. </a:t>
            </a:r>
            <a:endParaRPr lang="uk-UA" dirty="0"/>
          </a:p>
          <a:p>
            <a:pPr marL="0" indent="0" fontAlgn="auto">
              <a:spcAft>
                <a:spcPts val="0"/>
              </a:spcAft>
              <a:buFont typeface="Arial" panose="020B0604020202020204" pitchFamily="34" charset="0"/>
              <a:buNone/>
              <a:defRPr/>
            </a:pPr>
            <a:r>
              <a:rPr lang="en-US" dirty="0"/>
              <a:t>The applied police measure is proportionate if the harm caused to the rights and freedoms of a person protected by the law or the interests of society or the state does not exceed the good for the protection of which it is applied or the created threat of harm</a:t>
            </a: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1958200" y="168924"/>
            <a:ext cx="10233800" cy="4351338"/>
          </a:xfrm>
        </p:spPr>
        <p:txBody>
          <a:bodyPr/>
          <a:lstStyle/>
          <a:p>
            <a:pPr marL="0" indent="0" fontAlgn="auto">
              <a:spcAft>
                <a:spcPts val="0"/>
              </a:spcAft>
              <a:buFont typeface="Arial" panose="020B0604020202020204" pitchFamily="34" charset="0"/>
              <a:buNone/>
              <a:defRPr/>
            </a:pPr>
            <a:r>
              <a:rPr lang="en-US" dirty="0"/>
              <a:t>The chosen police measure is effective if its application ensures the fulfillment of police powers. </a:t>
            </a:r>
            <a:endParaRPr lang="uk-UA" dirty="0"/>
          </a:p>
          <a:p>
            <a:pPr marL="0" indent="0" fontAlgn="auto">
              <a:spcAft>
                <a:spcPts val="0"/>
              </a:spcAft>
              <a:buFont typeface="Arial" panose="020B0604020202020204" pitchFamily="34" charset="0"/>
              <a:buNone/>
              <a:defRPr/>
            </a:pPr>
            <a:r>
              <a:rPr lang="en-US" dirty="0"/>
              <a:t>A police measure is terminated if the goal of its application is achieved, if the impossibility of achieving the goal of the measure is obvious, or if there is no need for further application of such a measure</a:t>
            </a:r>
            <a:r>
              <a:rPr lang="uk-UA" dirty="0"/>
              <a:t>.</a:t>
            </a:r>
            <a:endParaRPr lang="ru-RU" dirty="0"/>
          </a:p>
        </p:txBody>
      </p:sp>
      <p:pic>
        <p:nvPicPr>
          <p:cNvPr id="23554" name="Рисунок 4"/>
          <p:cNvPicPr>
            <a:picLocks noChangeAspect="1"/>
          </p:cNvPicPr>
          <p:nvPr/>
        </p:nvPicPr>
        <p:blipFill>
          <a:blip r:embed="rId2"/>
          <a:srcRect/>
          <a:stretch>
            <a:fillRect/>
          </a:stretch>
        </p:blipFill>
        <p:spPr bwMode="auto">
          <a:xfrm>
            <a:off x="292100" y="3011488"/>
            <a:ext cx="6526213" cy="36703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Рисунок 4"/>
          <p:cNvPicPr>
            <a:picLocks noChangeAspect="1"/>
          </p:cNvPicPr>
          <p:nvPr/>
        </p:nvPicPr>
        <p:blipFill>
          <a:blip r:embed="rId2"/>
          <a:srcRect/>
          <a:stretch>
            <a:fillRect/>
          </a:stretch>
        </p:blipFill>
        <p:spPr bwMode="auto">
          <a:xfrm>
            <a:off x="6627813" y="3317875"/>
            <a:ext cx="5038725" cy="3357563"/>
          </a:xfrm>
          <a:prstGeom prst="rect">
            <a:avLst/>
          </a:prstGeom>
          <a:noFill/>
          <a:ln w="9525">
            <a:noFill/>
            <a:miter lim="800000"/>
            <a:headEnd/>
            <a:tailEnd/>
          </a:ln>
        </p:spPr>
      </p:pic>
      <p:sp>
        <p:nvSpPr>
          <p:cNvPr id="3" name="Объект 2">
            <a:extLst>
              <a:ext uri="{FF2B5EF4-FFF2-40B4-BE49-F238E27FC236}"/>
            </a:extLst>
          </p:cNvPr>
          <p:cNvSpPr>
            <a:spLocks noGrp="1"/>
          </p:cNvSpPr>
          <p:nvPr>
            <p:ph idx="1"/>
          </p:nvPr>
        </p:nvSpPr>
        <p:spPr>
          <a:xfrm>
            <a:off x="150181" y="89189"/>
            <a:ext cx="8301092" cy="3540702"/>
          </a:xfrm>
        </p:spPr>
        <p:txBody>
          <a:bodyPr>
            <a:normAutofit fontScale="70000" lnSpcReduction="20000"/>
          </a:bodyPr>
          <a:lstStyle/>
          <a:p>
            <a:pPr marL="0" indent="0" fontAlgn="auto">
              <a:spcAft>
                <a:spcPts val="0"/>
              </a:spcAft>
              <a:buFont typeface="Arial" panose="020B0604020202020204" pitchFamily="34" charset="0"/>
              <a:buNone/>
              <a:defRPr/>
            </a:pPr>
            <a:r>
              <a:rPr lang="en-US" dirty="0"/>
              <a:t>Types of police measures</a:t>
            </a:r>
            <a:r>
              <a:rPr lang="uk-UA" dirty="0"/>
              <a:t>:</a:t>
            </a:r>
            <a:r>
              <a:rPr lang="en-US" dirty="0"/>
              <a:t> </a:t>
            </a:r>
            <a:endParaRPr lang="uk-UA" dirty="0"/>
          </a:p>
          <a:p>
            <a:pPr fontAlgn="auto">
              <a:spcAft>
                <a:spcPts val="0"/>
              </a:spcAft>
              <a:buFont typeface="Arial" panose="020B0604020202020204" pitchFamily="34" charset="0"/>
              <a:buChar char="•"/>
              <a:defRPr/>
            </a:pPr>
            <a:r>
              <a:rPr lang="en-US" dirty="0"/>
              <a:t>In order to fulfill the tasks assigned to it, the police takes measures to respond to offenses defined by the Code of Ukraine on Administrative Offenses and the Criminal Procedure Code of Ukraine, on the basis and in the manner determined by law. </a:t>
            </a:r>
            <a:endParaRPr lang="uk-UA" dirty="0"/>
          </a:p>
          <a:p>
            <a:pPr fontAlgn="auto">
              <a:spcAft>
                <a:spcPts val="0"/>
              </a:spcAft>
              <a:buFont typeface="Arial" panose="020B0604020202020204" pitchFamily="34" charset="0"/>
              <a:buChar char="•"/>
              <a:defRPr/>
            </a:pPr>
            <a:r>
              <a:rPr lang="en-US" dirty="0"/>
              <a:t>The police, in order to protect human rights and freedoms, prevent threats to public safety and order or stop their violation, also applies police preventive measures and coercive measures defined by this Law within the limits of their competence. </a:t>
            </a:r>
            <a:endParaRPr lang="uk-UA" dirty="0"/>
          </a:p>
          <a:p>
            <a:pPr fontAlgn="auto">
              <a:spcAft>
                <a:spcPts val="0"/>
              </a:spcAft>
              <a:buFont typeface="Arial" panose="020B0604020202020204" pitchFamily="34" charset="0"/>
              <a:buChar char="•"/>
              <a:defRPr/>
            </a:pPr>
            <a:r>
              <a:rPr lang="en-US" dirty="0"/>
              <a:t>The police may apply other measures defined by separate laws to fulfill the tasks assigned to it. </a:t>
            </a:r>
            <a:endParaRPr lang="uk-UA" dirty="0"/>
          </a:p>
          <a:p>
            <a:pPr fontAlgn="auto">
              <a:spcAft>
                <a:spcPts val="0"/>
              </a:spcAft>
              <a:buFont typeface="Arial" panose="020B0604020202020204" pitchFamily="34" charset="0"/>
              <a:buChar char="•"/>
              <a:defRPr/>
            </a:pPr>
            <a:r>
              <a:rPr lang="en-US" dirty="0"/>
              <a:t>If the policeman cannot be identified by external features, he is obliged to show the person a document certifying his authority</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979100" y="2563380"/>
            <a:ext cx="10515600" cy="1325563"/>
          </a:xfrm>
        </p:spPr>
        <p:txBody>
          <a:bodyPr>
            <a:normAutofit fontScale="90000"/>
          </a:bodyPr>
          <a:lstStyle/>
          <a:p>
            <a:pPr fontAlgn="auto">
              <a:spcAft>
                <a:spcPts val="0"/>
              </a:spcAft>
              <a:defRPr/>
            </a:pPr>
            <a:r>
              <a:rPr lang="en-US" dirty="0"/>
              <a:t>           Thank you for your attention)</a:t>
            </a:r>
            <a:r>
              <a:rPr lang="ru-RU" dirty="0"/>
              <a:t/>
            </a:r>
            <a:br>
              <a:rPr lang="ru-RU" dirty="0"/>
            </a:br>
            <a:endParaRPr lang="ru-RU" dirty="0"/>
          </a:p>
        </p:txBody>
      </p:sp>
    </p:spTree>
  </p:cSld>
  <p:clrMapOvr>
    <a:masterClrMapping/>
  </p:clrMapOvr>
</p:sld>
</file>

<file path=ppt/theme/theme1.xml><?xml version="1.0" encoding="utf-8"?>
<a:theme xmlns:a="http://schemas.openxmlformats.org/drawingml/2006/main" name="Глубина">
  <a:themeElements>
    <a:clrScheme name="Глубина">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Глубина">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Глубина</Template>
  <TotalTime>28</TotalTime>
  <Words>0</Words>
  <Application>Microsoft Office PowerPoint</Application>
  <PresentationFormat>Произвольный</PresentationFormat>
  <Paragraphs>0</Paragraphs>
  <Slides>7</Slides>
  <Notes>0</Notes>
  <HiddenSlides>0</HiddenSlides>
  <MMClips>0</MMClips>
  <ScaleCrop>false</ScaleCrop>
  <HeadingPairs>
    <vt:vector size="6" baseType="variant">
      <vt:variant>
        <vt:lpstr>Использованные шрифты</vt:lpstr>
      </vt:variant>
      <vt:variant>
        <vt:i4>3</vt:i4>
      </vt:variant>
      <vt:variant>
        <vt:lpstr>Шаблон оформления</vt:lpstr>
      </vt:variant>
      <vt:variant>
        <vt:i4>2</vt:i4>
      </vt:variant>
      <vt:variant>
        <vt:lpstr>Заголовки слайдов</vt:lpstr>
      </vt:variant>
      <vt:variant>
        <vt:i4>7</vt:i4>
      </vt:variant>
    </vt:vector>
  </HeadingPairs>
  <TitlesOfParts>
    <vt:vector size="12" baseType="lpstr">
      <vt:lpstr>Corbel</vt:lpstr>
      <vt:lpstr>Arial</vt:lpstr>
      <vt:lpstr>Calibri</vt:lpstr>
      <vt:lpstr>Глубина</vt:lpstr>
      <vt:lpstr>Глубина</vt:lpstr>
      <vt:lpstr>Слайд 1</vt:lpstr>
      <vt:lpstr>Слайд 2</vt:lpstr>
      <vt:lpstr>Слайд 3</vt:lpstr>
      <vt:lpstr>Слайд 4</vt:lpstr>
      <vt:lpstr>Слайд 5</vt:lpstr>
      <vt:lpstr>Слайд 6</vt:lpstr>
      <vt:lpstr>Слайд 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Police measures</dc:title>
  <dc:creator>Пользователь</dc:creator>
  <cp:lastModifiedBy>Anastasiya</cp:lastModifiedBy>
  <cp:revision>2</cp:revision>
  <dcterms:created xsi:type="dcterms:W3CDTF">2023-10-01T19:44:50Z</dcterms:created>
  <dcterms:modified xsi:type="dcterms:W3CDTF">2023-10-02T17:47:39Z</dcterms:modified>
</cp:coreProperties>
</file>