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1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flip="none" rotWithShape="1">
          <a:gsLst>
            <a:gs pos="0">
              <a:srgbClr val="B1DDFF"/>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4" name="Rectangle 22"/>
          <p:cNvSpPr/>
          <p:nvPr/>
        </p:nvSpPr>
        <p:spPr>
          <a:xfrm>
            <a:off x="0" y="0"/>
            <a:ext cx="12192000" cy="6858000"/>
          </a:xfrm>
          <a:prstGeom prst="rect">
            <a:avLst/>
          </a:prstGeom>
          <a:blipFill dpi="0" rotWithShape="1">
            <a:blip r:embed="rId3">
              <a:alphaModFix amt="12000"/>
              <a:duotone>
                <a:schemeClr val="accent1">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C</a:t>
            </a:r>
          </a:p>
        </p:txBody>
      </p:sp>
      <p:sp>
        <p:nvSpPr>
          <p:cNvPr id="5" name="Rectangle 9"/>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6" name="Rectangle 10"/>
          <p:cNvSpPr>
            <a:spLocks noChangeArrowheads="1"/>
          </p:cNvSpPr>
          <p:nvPr/>
        </p:nvSpPr>
        <p:spPr bwMode="auto">
          <a:xfrm>
            <a:off x="1447800" y="1411288"/>
            <a:ext cx="9296400" cy="4035425"/>
          </a:xfrm>
          <a:prstGeom prst="rect">
            <a:avLst/>
          </a:prstGeom>
          <a:noFill/>
          <a:ln w="6350" cap="sq" algn="ctr">
            <a:solidFill>
              <a:schemeClr val="bg2"/>
            </a:solidFill>
            <a:miter lim="800000"/>
            <a:headEnd/>
            <a:tailEnd/>
          </a:ln>
        </p:spPr>
        <p:txBody>
          <a:bodyPr/>
          <a:lstStyle/>
          <a:p>
            <a:endParaRPr lang="en-US"/>
          </a:p>
        </p:txBody>
      </p:sp>
      <p:sp>
        <p:nvSpPr>
          <p:cNvPr id="7" name="Rectangle 14"/>
          <p:cNvSpPr/>
          <p:nvPr/>
        </p:nvSpPr>
        <p:spPr>
          <a:xfrm>
            <a:off x="5135563" y="1268413"/>
            <a:ext cx="1920875" cy="730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 name="Group 3"/>
          <p:cNvGrpSpPr>
            <a:grpSpLocks/>
          </p:cNvGrpSpPr>
          <p:nvPr/>
        </p:nvGrpSpPr>
        <p:grpSpPr bwMode="auto">
          <a:xfrm>
            <a:off x="5249863" y="1268413"/>
            <a:ext cx="1692275" cy="644525"/>
            <a:chOff x="5318306" y="1386268"/>
            <a:chExt cx="1567331" cy="645295"/>
          </a:xfrm>
        </p:grpSpPr>
        <p:cxnSp>
          <p:nvCxnSpPr>
            <p:cNvPr id="9" name="Straight Connector 16"/>
            <p:cNvCxnSpPr/>
            <p:nvPr/>
          </p:nvCxnSpPr>
          <p:spPr>
            <a:xfrm>
              <a:off x="5318306" y="1386268"/>
              <a:ext cx="0" cy="640526"/>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0" name="Straight Connector 17"/>
            <p:cNvCxnSpPr/>
            <p:nvPr/>
          </p:nvCxnSpPr>
          <p:spPr>
            <a:xfrm>
              <a:off x="6885637" y="1386268"/>
              <a:ext cx="0" cy="640526"/>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1" name="Straight Connector 18"/>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a:noAutofit/>
          </a:bodyPr>
          <a:lstStyle>
            <a:lvl1pPr algn="ctr">
              <a:lnSpc>
                <a:spcPct val="83000"/>
              </a:lnSpc>
              <a:defRPr lang="en-US" sz="7200" b="0" kern="1200" cap="all" spc="-100" baseline="0" dirty="0">
                <a:solidFill>
                  <a:schemeClr val="bg1"/>
                </a:solidFill>
                <a:effectLst/>
                <a:latin typeface="+mj-lt"/>
                <a:ea typeface="+mn-ea"/>
                <a:cs typeface="+mn-cs"/>
              </a:defRPr>
            </a:lvl1pPr>
          </a:lstStyle>
          <a:p>
            <a:r>
              <a:rPr lang="ru-RU"/>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bg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12" name="Date Placeholder 19"/>
          <p:cNvSpPr>
            <a:spLocks noGrp="1"/>
          </p:cNvSpPr>
          <p:nvPr>
            <p:ph type="dt" sz="half" idx="10"/>
          </p:nvPr>
        </p:nvSpPr>
        <p:spPr>
          <a:xfrm>
            <a:off x="5318125" y="1341438"/>
            <a:ext cx="1555750" cy="527050"/>
          </a:xfrm>
        </p:spPr>
        <p:txBody>
          <a:bodyPr/>
          <a:lstStyle>
            <a:lvl1pPr algn="ctr">
              <a:defRPr sz="1300" spc="0" baseline="0" smtClean="0">
                <a:solidFill>
                  <a:srgbClr val="FFFFFF"/>
                </a:solidFill>
                <a:latin typeface="+mn-lt"/>
              </a:defRPr>
            </a:lvl1pPr>
          </a:lstStyle>
          <a:p>
            <a:pPr>
              <a:defRPr/>
            </a:pPr>
            <a:fld id="{5657E1AB-6549-4DFE-B965-4B7E8BD6E130}" type="datetimeFigureOut">
              <a:rPr lang="ru-RU"/>
              <a:pPr>
                <a:defRPr/>
              </a:pPr>
              <a:t>02.10.2023</a:t>
            </a:fld>
            <a:endParaRPr lang="ru-RU"/>
          </a:p>
        </p:txBody>
      </p:sp>
      <p:sp>
        <p:nvSpPr>
          <p:cNvPr id="13" name="Footer Placeholder 20"/>
          <p:cNvSpPr>
            <a:spLocks noGrp="1"/>
          </p:cNvSpPr>
          <p:nvPr>
            <p:ph type="ftr" sz="quarter" idx="11"/>
          </p:nvPr>
        </p:nvSpPr>
        <p:spPr>
          <a:xfrm>
            <a:off x="1454150" y="5211763"/>
            <a:ext cx="5905500" cy="228600"/>
          </a:xfrm>
        </p:spPr>
        <p:txBody>
          <a:bodyPr/>
          <a:lstStyle>
            <a:lvl1pPr algn="l">
              <a:defRPr>
                <a:solidFill>
                  <a:schemeClr val="bg2"/>
                </a:solidFill>
              </a:defRPr>
            </a:lvl1pPr>
          </a:lstStyle>
          <a:p>
            <a:pPr>
              <a:defRPr/>
            </a:pPr>
            <a:endParaRPr lang="ru-RU"/>
          </a:p>
        </p:txBody>
      </p:sp>
      <p:sp>
        <p:nvSpPr>
          <p:cNvPr id="14" name="Slide Number Placeholder 21"/>
          <p:cNvSpPr>
            <a:spLocks noGrp="1"/>
          </p:cNvSpPr>
          <p:nvPr>
            <p:ph type="sldNum" sz="quarter" idx="12"/>
          </p:nvPr>
        </p:nvSpPr>
        <p:spPr>
          <a:xfrm>
            <a:off x="8607425" y="5211763"/>
            <a:ext cx="2111375" cy="228600"/>
          </a:xfrm>
        </p:spPr>
        <p:txBody>
          <a:bodyPr/>
          <a:lstStyle>
            <a:lvl1pPr>
              <a:defRPr smtClean="0">
                <a:solidFill>
                  <a:schemeClr val="bg2"/>
                </a:solidFill>
              </a:defRPr>
            </a:lvl1pPr>
          </a:lstStyle>
          <a:p>
            <a:pPr>
              <a:defRPr/>
            </a:pPr>
            <a:fld id="{BE8DBA5B-4327-4A1F-95C8-D62B7E39A0C9}"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2CCAC87B-6FDD-4297-8B62-4ACA66F7C72F}"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E69AAD6E-8E03-4858-BAF7-1DD096B945ED}"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7CF4D59-E837-45C2-BDF9-F053820A299D}"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289E5D99-ED34-4C09-98EA-D27D12D8FD6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A1F28C2-4404-403C-B6BC-226510615DDC}" type="datetimeFigureOut">
              <a:rPr lang="ru-RU"/>
              <a:pPr>
                <a:defRPr/>
              </a:pPr>
              <a:t>02.10.2023</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53EF9A5-E8AB-4930-A736-3BA11DCACABB}"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gradFill flip="none" rotWithShape="1">
          <a:gsLst>
            <a:gs pos="0">
              <a:schemeClr val="bg2">
                <a:tint val="80000"/>
                <a:shade val="100000"/>
                <a:satMod val="300000"/>
              </a:schemeClr>
            </a:gs>
            <a:gs pos="100000">
              <a:srgbClr val="B1DDFF">
                <a:lumMod val="64000"/>
                <a:lumOff val="36000"/>
              </a:srgb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4" name="Rectangle 14"/>
          <p:cNvSpPr/>
          <p:nvPr/>
        </p:nvSpPr>
        <p:spPr>
          <a:xfrm>
            <a:off x="0" y="0"/>
            <a:ext cx="12192000" cy="6858000"/>
          </a:xfrm>
          <a:prstGeom prst="rect">
            <a:avLst/>
          </a:prstGeom>
          <a:blipFill dpi="0" rotWithShape="1">
            <a:blip r:embed="rId3">
              <a:alphaModFix amt="12000"/>
              <a:duotone>
                <a:schemeClr val="accent2">
                  <a:shade val="45000"/>
                  <a:satMod val="135000"/>
                </a:schemeClr>
                <a:prstClr val="white"/>
              </a:duotone>
            </a:blip>
            <a:srcRect/>
            <a:tile tx="-368300" ty="203200" sx="64000" sy="64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C</a:t>
            </a:r>
          </a:p>
        </p:txBody>
      </p:sp>
      <p:sp>
        <p:nvSpPr>
          <p:cNvPr id="5" name="Rectangle 22"/>
          <p:cNvSpPr/>
          <p:nvPr/>
        </p:nvSpPr>
        <p:spPr>
          <a:xfrm>
            <a:off x="1307870" y="1267730"/>
            <a:ext cx="9576262" cy="4307950"/>
          </a:xfrm>
          <a:prstGeom prst="rect">
            <a:avLst/>
          </a:prstGeom>
          <a:solidFill>
            <a:schemeClr val="tx2"/>
          </a:solidFill>
          <a:ln w="6350" cap="flat" cmpd="sng" algn="ctr">
            <a:noFill/>
            <a:prstDash val="solid"/>
          </a:ln>
          <a:effectLst>
            <a:outerShdw blurRad="50800" algn="ctr" rotWithShape="0">
              <a:prstClr val="black">
                <a:alpha val="66000"/>
              </a:prstClr>
            </a:outerShdw>
            <a:softEdge rad="0"/>
          </a:effectLst>
        </p:spPr>
      </p:sp>
      <p:sp>
        <p:nvSpPr>
          <p:cNvPr id="6" name="Rectangle 23"/>
          <p:cNvSpPr>
            <a:spLocks noChangeArrowheads="1"/>
          </p:cNvSpPr>
          <p:nvPr/>
        </p:nvSpPr>
        <p:spPr bwMode="auto">
          <a:xfrm>
            <a:off x="1447800" y="1411288"/>
            <a:ext cx="9296400" cy="4035425"/>
          </a:xfrm>
          <a:prstGeom prst="rect">
            <a:avLst/>
          </a:prstGeom>
          <a:noFill/>
          <a:ln w="6350" cap="sq" algn="ctr">
            <a:solidFill>
              <a:schemeClr val="bg2"/>
            </a:solidFill>
            <a:miter lim="800000"/>
            <a:headEnd/>
            <a:tailEnd/>
          </a:ln>
        </p:spPr>
        <p:txBody>
          <a:bodyPr/>
          <a:lstStyle/>
          <a:p>
            <a:endParaRPr lang="en-US"/>
          </a:p>
        </p:txBody>
      </p:sp>
      <p:sp>
        <p:nvSpPr>
          <p:cNvPr id="7" name="Rectangle 29"/>
          <p:cNvSpPr/>
          <p:nvPr/>
        </p:nvSpPr>
        <p:spPr>
          <a:xfrm>
            <a:off x="5135563" y="1268413"/>
            <a:ext cx="1920875" cy="7302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8" name="Group 30"/>
          <p:cNvGrpSpPr>
            <a:grpSpLocks/>
          </p:cNvGrpSpPr>
          <p:nvPr/>
        </p:nvGrpSpPr>
        <p:grpSpPr bwMode="auto">
          <a:xfrm>
            <a:off x="5249863" y="1268413"/>
            <a:ext cx="1692275" cy="644525"/>
            <a:chOff x="5318306" y="1386268"/>
            <a:chExt cx="1567331" cy="645295"/>
          </a:xfrm>
        </p:grpSpPr>
        <p:cxnSp>
          <p:nvCxnSpPr>
            <p:cNvPr id="9" name="Straight Connector 31"/>
            <p:cNvCxnSpPr/>
            <p:nvPr/>
          </p:nvCxnSpPr>
          <p:spPr>
            <a:xfrm>
              <a:off x="5318306" y="1386268"/>
              <a:ext cx="0" cy="640526"/>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0" name="Straight Connector 32"/>
            <p:cNvCxnSpPr/>
            <p:nvPr/>
          </p:nvCxnSpPr>
          <p:spPr>
            <a:xfrm>
              <a:off x="6885637" y="1386268"/>
              <a:ext cx="0" cy="640526"/>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1" name="Straight Connector 33"/>
            <p:cNvCxnSpPr/>
            <p:nvPr/>
          </p:nvCxnSpPr>
          <p:spPr>
            <a:xfrm>
              <a:off x="5318306" y="2031563"/>
              <a:ext cx="1567331" cy="0"/>
            </a:xfrm>
            <a:prstGeom prst="line">
              <a:avLst/>
            </a:prstGeom>
            <a:solidFill>
              <a:schemeClr val="tx1">
                <a:lumMod val="85000"/>
                <a:lumOff val="15000"/>
              </a:schemeClr>
            </a:solidFill>
            <a:ln>
              <a:solidFill>
                <a:schemeClr val="accent1">
                  <a:lumMod val="20000"/>
                  <a:lumOff val="8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oAutofit/>
          </a:bodyPr>
          <a:lstStyle>
            <a:lvl1pPr algn="ctr">
              <a:lnSpc>
                <a:spcPct val="83000"/>
              </a:lnSpc>
              <a:defRPr lang="en-US" sz="7200" kern="1200" cap="all" spc="-100" baseline="0" dirty="0">
                <a:solidFill>
                  <a:schemeClr val="bg1"/>
                </a:solidFill>
                <a:effectLst/>
                <a:latin typeface="+mj-lt"/>
                <a:ea typeface="+mn-ea"/>
                <a:cs typeface="+mn-cs"/>
              </a:defRPr>
            </a:lvl1pPr>
          </a:lstStyle>
          <a:p>
            <a:r>
              <a:rPr lang="ru-RU"/>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ormAutofit/>
          </a:bodyPr>
          <a:lstStyle>
            <a:lvl1pPr marL="0" indent="0" algn="ctr">
              <a:buNone/>
              <a:tabLst>
                <a:tab pos="2633663" algn="l"/>
              </a:tabLst>
              <a:defRPr sz="1600">
                <a:solidFill>
                  <a:schemeClr val="bg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12" name="Date Placeholder 3"/>
          <p:cNvSpPr>
            <a:spLocks noGrp="1"/>
          </p:cNvSpPr>
          <p:nvPr>
            <p:ph type="dt" sz="half" idx="10"/>
          </p:nvPr>
        </p:nvSpPr>
        <p:spPr>
          <a:xfrm>
            <a:off x="5321300" y="1344613"/>
            <a:ext cx="1555750" cy="530225"/>
          </a:xfrm>
        </p:spPr>
        <p:txBody>
          <a:bodyPr/>
          <a:lstStyle>
            <a:lvl1pPr algn="ctr">
              <a:defRPr lang="en-US" sz="1300" kern="1200" spc="0" baseline="0" smtClean="0">
                <a:solidFill>
                  <a:srgbClr val="FFFFFF"/>
                </a:solidFill>
                <a:latin typeface="+mn-lt"/>
                <a:ea typeface="+mn-ea"/>
                <a:cs typeface="+mn-cs"/>
              </a:defRPr>
            </a:lvl1pPr>
          </a:lstStyle>
          <a:p>
            <a:pPr>
              <a:defRPr/>
            </a:pPr>
            <a:fld id="{E5B2DB70-7996-4F19-BE7C-B9477F6CB553}" type="datetimeFigureOut">
              <a:rPr lang="ru-RU"/>
              <a:pPr>
                <a:defRPr/>
              </a:pPr>
              <a:t>02.10.2023</a:t>
            </a:fld>
            <a:endParaRPr lang="ru-RU"/>
          </a:p>
        </p:txBody>
      </p:sp>
      <p:sp>
        <p:nvSpPr>
          <p:cNvPr id="13" name="Footer Placeholder 4"/>
          <p:cNvSpPr>
            <a:spLocks noGrp="1"/>
          </p:cNvSpPr>
          <p:nvPr>
            <p:ph type="ftr" sz="quarter" idx="11"/>
          </p:nvPr>
        </p:nvSpPr>
        <p:spPr>
          <a:xfrm>
            <a:off x="1454150" y="5211763"/>
            <a:ext cx="5907088" cy="228600"/>
          </a:xfrm>
        </p:spPr>
        <p:txBody>
          <a:bodyPr/>
          <a:lstStyle>
            <a:lvl1pPr algn="l">
              <a:defRPr>
                <a:solidFill>
                  <a:schemeClr val="bg2"/>
                </a:solidFill>
              </a:defRPr>
            </a:lvl1pPr>
          </a:lstStyle>
          <a:p>
            <a:pPr>
              <a:defRPr/>
            </a:pPr>
            <a:endParaRPr lang="ru-RU"/>
          </a:p>
        </p:txBody>
      </p:sp>
      <p:sp>
        <p:nvSpPr>
          <p:cNvPr id="14" name="Slide Number Placeholder 5"/>
          <p:cNvSpPr>
            <a:spLocks noGrp="1"/>
          </p:cNvSpPr>
          <p:nvPr>
            <p:ph type="sldNum" sz="quarter" idx="12"/>
          </p:nvPr>
        </p:nvSpPr>
        <p:spPr>
          <a:xfrm>
            <a:off x="8604250" y="5211763"/>
            <a:ext cx="2112963" cy="228600"/>
          </a:xfrm>
        </p:spPr>
        <p:txBody>
          <a:bodyPr/>
          <a:lstStyle>
            <a:lvl1pPr>
              <a:defRPr smtClean="0">
                <a:solidFill>
                  <a:schemeClr val="bg2"/>
                </a:solidFill>
              </a:defRPr>
            </a:lvl1pPr>
          </a:lstStyle>
          <a:p>
            <a:pPr>
              <a:defRPr/>
            </a:pPr>
            <a:fld id="{DC039994-F79A-4884-921B-4ABE91011DDB}"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81DE83E1-9C2F-42E8-819B-09BC5DD0337E}" type="datetimeFigureOut">
              <a:rPr lang="ru-RU"/>
              <a:pPr>
                <a:defRPr/>
              </a:pPr>
              <a:t>02.10.2023</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5D2554A8-3335-49ED-A5F0-4DBCA7D1D9E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4D8DC6D0-2A44-4842-88B9-3864D1966836}" type="datetimeFigureOut">
              <a:rPr lang="ru-RU"/>
              <a:pPr>
                <a:defRPr/>
              </a:pPr>
              <a:t>02.10.2023</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2305452F-FD84-42AE-A938-76E73224998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CD949E8-AF34-4D46-817A-E0876E119EBB}" type="datetimeFigureOut">
              <a:rPr lang="ru-RU"/>
              <a:pPr>
                <a:defRPr/>
              </a:pPr>
              <a:t>02.10.2023</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08ABA5FA-F997-4BE5-B2E3-7F9DC8E8B60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62B640D-ACB3-44A8-BD53-ACB203B71A0A}" type="datetimeFigureOut">
              <a:rPr lang="ru-RU"/>
              <a:pPr>
                <a:defRPr/>
              </a:pPr>
              <a:t>02.10.2023</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AC191D81-BD64-4F5E-B415-73EFD076D1C1}"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Rectangle 14"/>
          <p:cNvSpPr/>
          <p:nvPr/>
        </p:nvSpPr>
        <p:spPr>
          <a:xfrm>
            <a:off x="9020175" y="238125"/>
            <a:ext cx="2925763" cy="638175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p:cNvSpPr/>
          <p:nvPr/>
        </p:nvSpPr>
        <p:spPr>
          <a:xfrm>
            <a:off x="9158288" y="374650"/>
            <a:ext cx="2651125" cy="610870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lvl1pPr>
              <a:defRPr/>
            </a:lvl1pPr>
          </a:lstStyle>
          <a:p>
            <a:pPr>
              <a:defRPr/>
            </a:pPr>
            <a:fld id="{A6FE11BB-CCD8-427E-AF27-87379BC2527F}" type="datetimeFigureOut">
              <a:rPr lang="ru-RU"/>
              <a:pPr>
                <a:defRPr/>
              </a:pPr>
              <a:t>02.10.2023</a:t>
            </a:fld>
            <a:endParaRPr lang="ru-RU"/>
          </a:p>
        </p:txBody>
      </p:sp>
      <p:sp>
        <p:nvSpPr>
          <p:cNvPr id="8" name="Footer Placeholder 5"/>
          <p:cNvSpPr>
            <a:spLocks noGrp="1"/>
          </p:cNvSpPr>
          <p:nvPr>
            <p:ph type="ftr" sz="quarter" idx="11"/>
          </p:nvPr>
        </p:nvSpPr>
        <p:spPr/>
        <p:txBody>
          <a:bodyPr/>
          <a:lstStyle>
            <a:lvl1pPr>
              <a:defRPr/>
            </a:lvl1pPr>
          </a:lstStyle>
          <a:p>
            <a:pPr>
              <a:defRPr/>
            </a:pPr>
            <a:endParaRPr lang="ru-RU"/>
          </a:p>
        </p:txBody>
      </p:sp>
      <p:sp>
        <p:nvSpPr>
          <p:cNvPr id="9" name="Slide Number Placeholder 6"/>
          <p:cNvSpPr>
            <a:spLocks noGrp="1"/>
          </p:cNvSpPr>
          <p:nvPr>
            <p:ph type="sldNum" sz="quarter" idx="12"/>
          </p:nvPr>
        </p:nvSpPr>
        <p:spPr/>
        <p:txBody>
          <a:bodyPr/>
          <a:lstStyle>
            <a:lvl1pPr>
              <a:defRPr smtClean="0">
                <a:solidFill>
                  <a:srgbClr val="FFFFFF"/>
                </a:solidFill>
              </a:defRPr>
            </a:lvl1pPr>
          </a:lstStyle>
          <a:p>
            <a:pPr>
              <a:defRPr/>
            </a:pPr>
            <a:fld id="{4D0C0684-CB12-421D-B91F-6DAE5FBF04A1}"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9"/>
          <p:cNvSpPr/>
          <p:nvPr/>
        </p:nvSpPr>
        <p:spPr>
          <a:xfrm>
            <a:off x="9020175" y="238125"/>
            <a:ext cx="2925763" cy="638175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10"/>
          <p:cNvSpPr/>
          <p:nvPr/>
        </p:nvSpPr>
        <p:spPr>
          <a:xfrm>
            <a:off x="9158288" y="374650"/>
            <a:ext cx="2651125" cy="610870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rgbClr val="969696"/>
          </a:solidFill>
          <a:ln>
            <a:no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7"/>
          <p:cNvSpPr>
            <a:spLocks noGrp="1"/>
          </p:cNvSpPr>
          <p:nvPr>
            <p:ph type="dt" sz="half" idx="10"/>
          </p:nvPr>
        </p:nvSpPr>
        <p:spPr/>
        <p:txBody>
          <a:bodyPr/>
          <a:lstStyle>
            <a:lvl1pPr>
              <a:defRPr smtClean="0">
                <a:effectLst>
                  <a:outerShdw blurRad="12700" dist="3810" dir="2700000" algn="tl" rotWithShape="0">
                    <a:prstClr val="black">
                      <a:alpha val="40000"/>
                    </a:prstClr>
                  </a:outerShdw>
                </a:effectLst>
              </a:defRPr>
            </a:lvl1pPr>
          </a:lstStyle>
          <a:p>
            <a:pPr>
              <a:defRPr/>
            </a:pPr>
            <a:fld id="{E7A0A9C6-89C7-4218-9422-AA71BAFEE850}" type="datetimeFigureOut">
              <a:rPr lang="ru-RU"/>
              <a:pPr>
                <a:defRPr/>
              </a:pPr>
              <a:t>02.10.2023</a:t>
            </a:fld>
            <a:endParaRPr lang="ru-RU"/>
          </a:p>
        </p:txBody>
      </p:sp>
      <p:sp>
        <p:nvSpPr>
          <p:cNvPr id="8" name="Footer Placeholder 11"/>
          <p:cNvSpPr>
            <a:spLocks noGrp="1"/>
          </p:cNvSpPr>
          <p:nvPr>
            <p:ph type="ftr" sz="quarter" idx="11"/>
          </p:nvPr>
        </p:nvSpPr>
        <p:spPr/>
        <p:txBody>
          <a:bodyPr/>
          <a:lstStyle>
            <a:lvl1pPr algn="r">
              <a:defRPr lang="en-US" sz="1000" kern="1200">
                <a:solidFill>
                  <a:schemeClr val="tx1">
                    <a:lumMod val="75000"/>
                    <a:lumOff val="25000"/>
                  </a:schemeClr>
                </a:solidFill>
                <a:effectLst>
                  <a:outerShdw blurRad="12700" dist="3810" dir="2700000" algn="tl" rotWithShape="0">
                    <a:prstClr val="black">
                      <a:alpha val="40000"/>
                    </a:prstClr>
                  </a:outerShdw>
                </a:effectLst>
                <a:latin typeface="+mn-lt"/>
                <a:ea typeface="+mn-ea"/>
                <a:cs typeface="+mn-cs"/>
              </a:defRPr>
            </a:lvl1pPr>
          </a:lstStyle>
          <a:p>
            <a:pPr>
              <a:defRPr/>
            </a:pPr>
            <a:endParaRPr lang="ru-RU"/>
          </a:p>
        </p:txBody>
      </p:sp>
      <p:sp>
        <p:nvSpPr>
          <p:cNvPr id="9" name="Slide Number Placeholder 12"/>
          <p:cNvSpPr>
            <a:spLocks noGrp="1"/>
          </p:cNvSpPr>
          <p:nvPr>
            <p:ph type="sldNum" sz="quarter" idx="12"/>
          </p:nvPr>
        </p:nvSpPr>
        <p:spPr/>
        <p:txBody>
          <a:bodyPr/>
          <a:lstStyle>
            <a:lvl1pPr>
              <a:defRPr smtClean="0">
                <a:solidFill>
                  <a:srgbClr val="FFFFFF"/>
                </a:solidFill>
              </a:defRPr>
            </a:lvl1pPr>
          </a:lstStyle>
          <a:p>
            <a:pPr>
              <a:defRPr/>
            </a:pPr>
            <a:fld id="{A0BA45E9-5F4F-4807-977B-0092ACA7CD3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1029" name="Title Placeholder 1"/>
          <p:cNvSpPr>
            <a:spLocks noGrp="1"/>
          </p:cNvSpPr>
          <p:nvPr>
            <p:ph type="title"/>
          </p:nvPr>
        </p:nvSpPr>
        <p:spPr bwMode="auto">
          <a:xfrm>
            <a:off x="1066800" y="642938"/>
            <a:ext cx="100584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auto">
          <a:xfrm>
            <a:off x="1066800" y="2103438"/>
            <a:ext cx="10058400" cy="3932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388938" y="6215063"/>
            <a:ext cx="2743200" cy="255587"/>
          </a:xfrm>
          <a:prstGeom prst="rect">
            <a:avLst/>
          </a:prstGeom>
        </p:spPr>
        <p:txBody>
          <a:bodyPr vert="horz" lIns="91440" tIns="45720" rIns="91440" bIns="45720" rtlCol="0" anchor="b"/>
          <a:lstStyle>
            <a:lvl1pPr algn="l" fontAlgn="auto">
              <a:spcBef>
                <a:spcPts val="0"/>
              </a:spcBef>
              <a:spcAft>
                <a:spcPts val="0"/>
              </a:spcAft>
              <a:defRPr sz="1000" smtClean="0">
                <a:solidFill>
                  <a:schemeClr val="tx1">
                    <a:lumMod val="75000"/>
                    <a:lumOff val="25000"/>
                  </a:schemeClr>
                </a:solidFill>
                <a:latin typeface="+mn-lt"/>
                <a:cs typeface="+mn-cs"/>
              </a:defRPr>
            </a:lvl1pPr>
          </a:lstStyle>
          <a:p>
            <a:pPr>
              <a:defRPr/>
            </a:pPr>
            <a:fld id="{BCFB16D6-A9C8-4D1B-A833-D04A62B3E468}" type="datetimeFigureOut">
              <a:rPr lang="ru-RU"/>
              <a:pPr>
                <a:defRPr/>
              </a:pPr>
              <a:t>02.10.2023</a:t>
            </a:fld>
            <a:endParaRPr lang="ru-RU"/>
          </a:p>
        </p:txBody>
      </p:sp>
      <p:sp>
        <p:nvSpPr>
          <p:cNvPr id="5" name="Footer Placeholder 4"/>
          <p:cNvSpPr>
            <a:spLocks noGrp="1"/>
          </p:cNvSpPr>
          <p:nvPr>
            <p:ph type="ftr" sz="quarter" idx="3"/>
          </p:nvPr>
        </p:nvSpPr>
        <p:spPr>
          <a:xfrm>
            <a:off x="3489325" y="6215063"/>
            <a:ext cx="5213350" cy="255587"/>
          </a:xfrm>
          <a:prstGeom prst="rect">
            <a:avLst/>
          </a:prstGeom>
        </p:spPr>
        <p:txBody>
          <a:bodyPr vert="horz" lIns="91440" tIns="45720" rIns="91440" bIns="45720" rtlCol="0" anchor="b"/>
          <a:lstStyle>
            <a:lvl1pPr algn="ctr" fontAlgn="auto">
              <a:spcBef>
                <a:spcPts val="0"/>
              </a:spcBef>
              <a:spcAft>
                <a:spcPts val="0"/>
              </a:spcAft>
              <a:defRPr sz="1000">
                <a:solidFill>
                  <a:schemeClr val="tx1">
                    <a:lumMod val="75000"/>
                    <a:lumOff val="2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10313988" y="6215063"/>
            <a:ext cx="1463675" cy="255587"/>
          </a:xfrm>
          <a:prstGeom prst="rect">
            <a:avLst/>
          </a:prstGeom>
        </p:spPr>
        <p:txBody>
          <a:bodyPr vert="horz" lIns="91440" tIns="45720" rIns="91440" bIns="45720" rtlCol="0" anchor="b"/>
          <a:lstStyle>
            <a:lvl1pPr algn="r" fontAlgn="auto">
              <a:spcBef>
                <a:spcPts val="0"/>
              </a:spcBef>
              <a:spcAft>
                <a:spcPts val="0"/>
              </a:spcAft>
              <a:defRPr sz="1000" smtClean="0">
                <a:solidFill>
                  <a:schemeClr val="tx1">
                    <a:lumMod val="75000"/>
                    <a:lumOff val="25000"/>
                  </a:schemeClr>
                </a:solidFill>
                <a:latin typeface="+mn-lt"/>
                <a:cs typeface="+mn-cs"/>
              </a:defRPr>
            </a:lvl1pPr>
          </a:lstStyle>
          <a:p>
            <a:pPr>
              <a:defRPr/>
            </a:pPr>
            <a:fld id="{804C223F-8115-4F06-9F33-8B4AF1F00303}" type="slidenum">
              <a:rPr lang="ru-RU"/>
              <a:pPr>
                <a:defRPr/>
              </a:pPr>
              <a:t>‹#›</a:t>
            </a:fld>
            <a:endParaRPr lang="ru-RU"/>
          </a:p>
        </p:txBody>
      </p:sp>
      <p:sp>
        <p:nvSpPr>
          <p:cNvPr id="8" name="Rectangle 7"/>
          <p:cNvSpPr/>
          <p:nvPr/>
        </p:nvSpPr>
        <p:spPr>
          <a:xfrm>
            <a:off x="371475" y="374650"/>
            <a:ext cx="11449050" cy="6108700"/>
          </a:xfrm>
          <a:prstGeom prst="rect">
            <a:avLst/>
          </a:prstGeom>
          <a:noFill/>
          <a:ln w="6350" cap="sq" cmpd="sng" algn="ctr">
            <a:solidFill>
              <a:schemeClr val="tx1">
                <a:lumMod val="75000"/>
                <a:lumOff val="25000"/>
              </a:schemeClr>
            </a:solidFill>
            <a:prstDash val="solid"/>
            <a:miter lim="800000"/>
          </a:ln>
          <a:effectLst/>
        </p:spPr>
      </p:sp>
    </p:spTree>
  </p:cSld>
  <p:clrMap bg1="dk1" tx1="lt1" bg2="dk2" tx2="lt2" accent1="accent1" accent2="accent2" accent3="accent3" accent4="accent4" accent5="accent5" accent6="accent6" hlink="hlink" folHlink="folHlink"/>
  <p:sldLayoutIdLst>
    <p:sldLayoutId id="2147483720" r:id="rId1"/>
    <p:sldLayoutId id="2147483719" r:id="rId2"/>
    <p:sldLayoutId id="2147483721" r:id="rId3"/>
    <p:sldLayoutId id="2147483718" r:id="rId4"/>
    <p:sldLayoutId id="2147483717" r:id="rId5"/>
    <p:sldLayoutId id="2147483716" r:id="rId6"/>
    <p:sldLayoutId id="2147483715" r:id="rId7"/>
    <p:sldLayoutId id="2147483722" r:id="rId8"/>
    <p:sldLayoutId id="2147483723" r:id="rId9"/>
    <p:sldLayoutId id="2147483714" r:id="rId10"/>
    <p:sldLayoutId id="2147483713" r:id="rId11"/>
  </p:sldLayoutIdLst>
  <p:txStyles>
    <p:titleStyle>
      <a:lvl1pPr algn="l" rtl="0" fontAlgn="base">
        <a:lnSpc>
          <a:spcPct val="90000"/>
        </a:lnSpc>
        <a:spcBef>
          <a:spcPct val="0"/>
        </a:spcBef>
        <a:spcAft>
          <a:spcPct val="0"/>
        </a:spcAft>
        <a:defRPr lang="en-US" sz="4800" kern="1200" dirty="0">
          <a:solidFill>
            <a:srgbClr val="FFFFFF"/>
          </a:solidFill>
          <a:latin typeface="+mj-lt"/>
          <a:ea typeface="+mn-ea"/>
          <a:cs typeface="+mn-cs"/>
        </a:defRPr>
      </a:lvl1pPr>
      <a:lvl2pPr algn="l" rtl="0" fontAlgn="base">
        <a:lnSpc>
          <a:spcPct val="90000"/>
        </a:lnSpc>
        <a:spcBef>
          <a:spcPct val="0"/>
        </a:spcBef>
        <a:spcAft>
          <a:spcPct val="0"/>
        </a:spcAft>
        <a:defRPr sz="4800">
          <a:solidFill>
            <a:srgbClr val="FFFFFF"/>
          </a:solidFill>
          <a:latin typeface="Century Gothic" pitchFamily="34" charset="0"/>
        </a:defRPr>
      </a:lvl2pPr>
      <a:lvl3pPr algn="l" rtl="0" fontAlgn="base">
        <a:lnSpc>
          <a:spcPct val="90000"/>
        </a:lnSpc>
        <a:spcBef>
          <a:spcPct val="0"/>
        </a:spcBef>
        <a:spcAft>
          <a:spcPct val="0"/>
        </a:spcAft>
        <a:defRPr sz="4800">
          <a:solidFill>
            <a:srgbClr val="FFFFFF"/>
          </a:solidFill>
          <a:latin typeface="Century Gothic" pitchFamily="34" charset="0"/>
        </a:defRPr>
      </a:lvl3pPr>
      <a:lvl4pPr algn="l" rtl="0" fontAlgn="base">
        <a:lnSpc>
          <a:spcPct val="90000"/>
        </a:lnSpc>
        <a:spcBef>
          <a:spcPct val="0"/>
        </a:spcBef>
        <a:spcAft>
          <a:spcPct val="0"/>
        </a:spcAft>
        <a:defRPr sz="4800">
          <a:solidFill>
            <a:srgbClr val="FFFFFF"/>
          </a:solidFill>
          <a:latin typeface="Century Gothic" pitchFamily="34" charset="0"/>
        </a:defRPr>
      </a:lvl4pPr>
      <a:lvl5pPr algn="l" rtl="0" fontAlgn="base">
        <a:lnSpc>
          <a:spcPct val="90000"/>
        </a:lnSpc>
        <a:spcBef>
          <a:spcPct val="0"/>
        </a:spcBef>
        <a:spcAft>
          <a:spcPct val="0"/>
        </a:spcAft>
        <a:defRPr sz="4800">
          <a:solidFill>
            <a:srgbClr val="FFFFFF"/>
          </a:solidFill>
          <a:latin typeface="Century Gothic" pitchFamily="34" charset="0"/>
        </a:defRPr>
      </a:lvl5pPr>
      <a:lvl6pPr marL="457200" algn="l" rtl="0" fontAlgn="base">
        <a:lnSpc>
          <a:spcPct val="90000"/>
        </a:lnSpc>
        <a:spcBef>
          <a:spcPct val="0"/>
        </a:spcBef>
        <a:spcAft>
          <a:spcPct val="0"/>
        </a:spcAft>
        <a:defRPr sz="4800">
          <a:solidFill>
            <a:srgbClr val="FFFFFF"/>
          </a:solidFill>
          <a:latin typeface="Century Gothic" pitchFamily="34" charset="0"/>
        </a:defRPr>
      </a:lvl6pPr>
      <a:lvl7pPr marL="914400" algn="l" rtl="0" fontAlgn="base">
        <a:lnSpc>
          <a:spcPct val="90000"/>
        </a:lnSpc>
        <a:spcBef>
          <a:spcPct val="0"/>
        </a:spcBef>
        <a:spcAft>
          <a:spcPct val="0"/>
        </a:spcAft>
        <a:defRPr sz="4800">
          <a:solidFill>
            <a:srgbClr val="FFFFFF"/>
          </a:solidFill>
          <a:latin typeface="Century Gothic" pitchFamily="34" charset="0"/>
        </a:defRPr>
      </a:lvl7pPr>
      <a:lvl8pPr marL="1371600" algn="l" rtl="0" fontAlgn="base">
        <a:lnSpc>
          <a:spcPct val="90000"/>
        </a:lnSpc>
        <a:spcBef>
          <a:spcPct val="0"/>
        </a:spcBef>
        <a:spcAft>
          <a:spcPct val="0"/>
        </a:spcAft>
        <a:defRPr sz="4800">
          <a:solidFill>
            <a:srgbClr val="FFFFFF"/>
          </a:solidFill>
          <a:latin typeface="Century Gothic" pitchFamily="34" charset="0"/>
        </a:defRPr>
      </a:lvl8pPr>
      <a:lvl9pPr marL="1828800" algn="l" rtl="0" fontAlgn="base">
        <a:lnSpc>
          <a:spcPct val="90000"/>
        </a:lnSpc>
        <a:spcBef>
          <a:spcPct val="0"/>
        </a:spcBef>
        <a:spcAft>
          <a:spcPct val="0"/>
        </a:spcAft>
        <a:defRPr sz="4800">
          <a:solidFill>
            <a:srgbClr val="FFFFFF"/>
          </a:solidFill>
          <a:latin typeface="Century Gothic" pitchFamily="34" charset="0"/>
        </a:defRPr>
      </a:lvl9pPr>
    </p:titleStyle>
    <p:bodyStyle>
      <a:lvl1pPr marL="182563" indent="-182563" algn="l" rtl="0" fontAlgn="base">
        <a:spcBef>
          <a:spcPts val="900"/>
        </a:spcBef>
        <a:spcAft>
          <a:spcPct val="0"/>
        </a:spcAft>
        <a:buClr>
          <a:schemeClr val="tx2"/>
        </a:buClr>
        <a:buFont typeface="Arial" charset="0"/>
        <a:buChar char="•"/>
        <a:defRPr kern="1200">
          <a:solidFill>
            <a:schemeClr val="tx1"/>
          </a:solidFill>
          <a:latin typeface="+mn-lt"/>
          <a:ea typeface="+mn-ea"/>
          <a:cs typeface="+mn-cs"/>
        </a:defRPr>
      </a:lvl1pPr>
      <a:lvl2pPr marL="457200" indent="-182563" algn="l" rtl="0" fontAlgn="base">
        <a:spcBef>
          <a:spcPts val="500"/>
        </a:spcBef>
        <a:spcAft>
          <a:spcPct val="0"/>
        </a:spcAft>
        <a:buClr>
          <a:schemeClr val="tx2"/>
        </a:buClr>
        <a:buFont typeface="Arial" charset="0"/>
        <a:buChar char="•"/>
        <a:defRPr sz="1600" kern="1200">
          <a:solidFill>
            <a:schemeClr val="tx1"/>
          </a:solidFill>
          <a:latin typeface="+mn-lt"/>
          <a:ea typeface="+mn-ea"/>
          <a:cs typeface="+mn-cs"/>
        </a:defRPr>
      </a:lvl2pPr>
      <a:lvl3pPr marL="730250" indent="-182563" algn="l" rtl="0" fontAlgn="base">
        <a:spcBef>
          <a:spcPts val="500"/>
        </a:spcBef>
        <a:spcAft>
          <a:spcPct val="0"/>
        </a:spcAft>
        <a:buClr>
          <a:schemeClr val="tx2"/>
        </a:buClr>
        <a:buFont typeface="Arial" charset="0"/>
        <a:buChar char="•"/>
        <a:defRPr sz="1400" kern="1200">
          <a:solidFill>
            <a:schemeClr val="tx1"/>
          </a:solidFill>
          <a:latin typeface="+mn-lt"/>
          <a:ea typeface="+mn-ea"/>
          <a:cs typeface="+mn-cs"/>
        </a:defRPr>
      </a:lvl3pPr>
      <a:lvl4pPr marL="1004888" indent="-182563" algn="l" rtl="0" fontAlgn="base">
        <a:spcBef>
          <a:spcPts val="500"/>
        </a:spcBef>
        <a:spcAft>
          <a:spcPct val="0"/>
        </a:spcAft>
        <a:buClr>
          <a:schemeClr val="tx2"/>
        </a:buClr>
        <a:buFont typeface="Arial" charset="0"/>
        <a:buChar char="•"/>
        <a:defRPr sz="1400" kern="1200">
          <a:solidFill>
            <a:schemeClr val="tx1"/>
          </a:solidFill>
          <a:latin typeface="+mn-lt"/>
          <a:ea typeface="+mn-ea"/>
          <a:cs typeface="+mn-cs"/>
        </a:defRPr>
      </a:lvl4pPr>
      <a:lvl5pPr marL="1279525" indent="-182563" algn="l" rtl="0" fontAlgn="base">
        <a:spcBef>
          <a:spcPts val="500"/>
        </a:spcBef>
        <a:spcAft>
          <a:spcPct val="0"/>
        </a:spcAft>
        <a:buClr>
          <a:schemeClr val="tx2"/>
        </a:buClr>
        <a:buFont typeface="Arial"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2"/>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extLst>
          </p:cNvPr>
          <p:cNvSpPr>
            <a:spLocks noGrp="1"/>
          </p:cNvSpPr>
          <p:nvPr>
            <p:ph type="ctrTitle"/>
          </p:nvPr>
        </p:nvSpPr>
        <p:spPr>
          <a:xfrm>
            <a:off x="1562100" y="2090738"/>
            <a:ext cx="9067800" cy="2590800"/>
          </a:xfrm>
        </p:spPr>
        <p:txBody>
          <a:bodyPr rtlCol="0"/>
          <a:lstStyle/>
          <a:p>
            <a:pPr fontAlgn="auto">
              <a:spcAft>
                <a:spcPts val="0"/>
              </a:spcAft>
              <a:defRPr/>
            </a:pPr>
            <a:r>
              <a:rPr sz="4800"/>
              <a:t>General characteristics of state legal policy</a:t>
            </a:r>
            <a:endParaRPr lang="ru-RU" sz="4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Объект 5"/>
          <p:cNvPicPr>
            <a:picLocks noGrp="1" noChangeAspect="1"/>
          </p:cNvPicPr>
          <p:nvPr>
            <p:ph sz="half" idx="1"/>
          </p:nvPr>
        </p:nvPicPr>
        <p:blipFill>
          <a:blip r:embed="rId2"/>
          <a:srcRect/>
          <a:stretch>
            <a:fillRect/>
          </a:stretch>
        </p:blipFill>
        <p:spPr>
          <a:xfrm>
            <a:off x="801688" y="1552575"/>
            <a:ext cx="5019675" cy="4298950"/>
          </a:xfrm>
        </p:spPr>
      </p:pic>
      <p:sp>
        <p:nvSpPr>
          <p:cNvPr id="14338" name="Объект 3"/>
          <p:cNvSpPr>
            <a:spLocks noGrp="1"/>
          </p:cNvSpPr>
          <p:nvPr>
            <p:ph sz="half" idx="2"/>
          </p:nvPr>
        </p:nvSpPr>
        <p:spPr>
          <a:xfrm>
            <a:off x="6096000" y="1552575"/>
            <a:ext cx="5294313" cy="4298950"/>
          </a:xfrm>
        </p:spPr>
        <p:txBody>
          <a:bodyPr/>
          <a:lstStyle/>
          <a:p>
            <a:pPr algn="just"/>
            <a:r>
              <a:rPr lang="en-US" sz="2400" smtClean="0"/>
              <a:t>According to the Constitution of Ukraine, a person, his life and health, honor and dignity, inviolability and security are recognized as the highest social value in our country. The main efforts of the state authorities of Ukraine, primarily the judiciary, are aimed at achieving this goal and guaranteeing human rights and freedoms.</a:t>
            </a:r>
            <a:endParaRPr lang="ru-RU"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2"/>
          <p:cNvSpPr txBox="1">
            <a:spLocks noChangeArrowheads="1"/>
          </p:cNvSpPr>
          <p:nvPr/>
        </p:nvSpPr>
        <p:spPr bwMode="auto">
          <a:xfrm>
            <a:off x="496888" y="673100"/>
            <a:ext cx="11229975" cy="5264150"/>
          </a:xfrm>
          <a:prstGeom prst="rect">
            <a:avLst/>
          </a:prstGeom>
          <a:noFill/>
          <a:ln w="9525">
            <a:noFill/>
            <a:miter lim="800000"/>
            <a:headEnd/>
            <a:tailEnd/>
          </a:ln>
        </p:spPr>
        <p:txBody>
          <a:bodyPr>
            <a:spAutoFit/>
          </a:bodyPr>
          <a:lstStyle/>
          <a:p>
            <a:pPr algn="just"/>
            <a:r>
              <a:rPr lang="en-US" sz="2400">
                <a:latin typeface="Century Gothic" pitchFamily="34" charset="0"/>
              </a:rPr>
              <a:t>Legal policy is one of the most important types of state policy. That is why it is impossible to understand the essence of legal politics without knowing what politics is in general. Modern political scientists, relying on the thinkers of the past, emphasize that politics is also the art of the possible, the art of compromises, the reconciliation of the desired and the objectively achievable. Legal policy as an applied science is designed to determine the current legislation and contribute to the development of a more perfect law. Legal policy is a special form of expression of state policy, it is a means of legal legitimation, consolidation and implementation of the political course of the country and state authorities. Legal policy is primarily a legal category, i.e. 8 the most general typical concept used in law, it is a means of constructing and understanding law as a systemic entity for regulating social relations, i.e. interconnected with the legal system in general.</a:t>
            </a:r>
            <a:endParaRPr lang="ru-RU" sz="2400">
              <a:latin typeface="Century Gothic"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Объект 5"/>
          <p:cNvPicPr>
            <a:picLocks noGrp="1" noChangeAspect="1"/>
          </p:cNvPicPr>
          <p:nvPr>
            <p:ph sz="half" idx="1"/>
          </p:nvPr>
        </p:nvPicPr>
        <p:blipFill>
          <a:blip r:embed="rId2"/>
          <a:srcRect/>
          <a:stretch>
            <a:fillRect/>
          </a:stretch>
        </p:blipFill>
        <p:spPr>
          <a:xfrm>
            <a:off x="709613" y="2014538"/>
            <a:ext cx="5111750" cy="3836987"/>
          </a:xfrm>
        </p:spPr>
      </p:pic>
      <p:sp>
        <p:nvSpPr>
          <p:cNvPr id="16386" name="Объект 3"/>
          <p:cNvSpPr>
            <a:spLocks noGrp="1"/>
          </p:cNvSpPr>
          <p:nvPr>
            <p:ph sz="half" idx="2"/>
          </p:nvPr>
        </p:nvSpPr>
        <p:spPr>
          <a:xfrm>
            <a:off x="6208713" y="2014538"/>
            <a:ext cx="4916487" cy="3836987"/>
          </a:xfrm>
        </p:spPr>
        <p:txBody>
          <a:bodyPr/>
          <a:lstStyle/>
          <a:p>
            <a:pPr algn="just"/>
            <a:r>
              <a:rPr lang="en-US" sz="2300" smtClean="0"/>
              <a:t>State legal policy is the principles, strategic directions and ways of creating and implementing legal norms based on general and specific patterns of development of the national legal system, it is the activity of subjects of the political system aimed at ensuring the rights and freedoms of man and citizen. </a:t>
            </a:r>
            <a:endParaRPr lang="ru-RU" sz="23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Объект 5"/>
          <p:cNvPicPr>
            <a:picLocks noGrp="1" noChangeAspect="1"/>
          </p:cNvPicPr>
          <p:nvPr>
            <p:ph sz="half" idx="1"/>
          </p:nvPr>
        </p:nvPicPr>
        <p:blipFill>
          <a:blip r:embed="rId2"/>
          <a:srcRect/>
          <a:stretch>
            <a:fillRect/>
          </a:stretch>
        </p:blipFill>
        <p:spPr>
          <a:xfrm>
            <a:off x="1066800" y="1957388"/>
            <a:ext cx="4754563" cy="3894137"/>
          </a:xfrm>
        </p:spPr>
      </p:pic>
      <p:sp>
        <p:nvSpPr>
          <p:cNvPr id="17410" name="Объект 3"/>
          <p:cNvSpPr>
            <a:spLocks noGrp="1"/>
          </p:cNvSpPr>
          <p:nvPr>
            <p:ph sz="half" idx="2"/>
          </p:nvPr>
        </p:nvSpPr>
        <p:spPr>
          <a:xfrm>
            <a:off x="6370638" y="1957388"/>
            <a:ext cx="4754562" cy="3894137"/>
          </a:xfrm>
        </p:spPr>
        <p:txBody>
          <a:bodyPr/>
          <a:lstStyle/>
          <a:p>
            <a:pPr algn="just"/>
            <a:r>
              <a:rPr lang="en-US" sz="2000" smtClean="0"/>
              <a:t>The main principles of legal policy, on the basis of which it should be developed and implemented, are: the priority of human rights as the highest social value; social conditioning; justice; legitimacy and democratic nature; compliance with the main provisions of the legislation of the European Union and international law; publicity; scientific validity; stability and predictability</a:t>
            </a:r>
            <a:endParaRPr lang="ru-RU" sz="20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авон">
  <a:themeElements>
    <a:clrScheme name="Савон">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fontScheme name="Савон">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Савон">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 xmlns:thm15="http://schemas.microsoft.com/office/thememl/2012/main" name="Savon" id="{1306E473-ED32-493B-A2D0-240A757EDD34}" vid="{913DB040-6816-4415-960D-8178C785755E}"/>
    </a:ext>
  </a:extLst>
</a:theme>
</file>

<file path=ppt/theme/themeOverride1.xml><?xml version="1.0" encoding="utf-8"?>
<a:themeOverride xmlns:a="http://schemas.openxmlformats.org/drawingml/2006/main">
  <a:clrScheme name="Савон">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themeOverride>
</file>

<file path=ppt/theme/themeOverride2.xml><?xml version="1.0" encoding="utf-8"?>
<a:themeOverride xmlns:a="http://schemas.openxmlformats.org/drawingml/2006/main">
  <a:clrScheme name="Савон">
    <a:dk1>
      <a:sysClr val="windowText" lastClr="000000"/>
    </a:dk1>
    <a:lt1>
      <a:sysClr val="window" lastClr="FFFFFF"/>
    </a:lt1>
    <a:dk2>
      <a:srgbClr val="373545"/>
    </a:dk2>
    <a:lt2>
      <a:srgbClr val="BCD0E0"/>
    </a:lt2>
    <a:accent1>
      <a:srgbClr val="3494BA"/>
    </a:accent1>
    <a:accent2>
      <a:srgbClr val="58B6C0"/>
    </a:accent2>
    <a:accent3>
      <a:srgbClr val="75BDA7"/>
    </a:accent3>
    <a:accent4>
      <a:srgbClr val="7A8C8E"/>
    </a:accent4>
    <a:accent5>
      <a:srgbClr val="84ACB6"/>
    </a:accent5>
    <a:accent6>
      <a:srgbClr val="6793CD"/>
    </a:accent6>
    <a:hlink>
      <a:srgbClr val="6B9F25"/>
    </a:hlink>
    <a:folHlink>
      <a:srgbClr val="9F6715"/>
    </a:folHlink>
  </a:clrScheme>
</a:themeOverride>
</file>

<file path=docProps/app.xml><?xml version="1.0" encoding="utf-8"?>
<Properties xmlns="http://schemas.openxmlformats.org/officeDocument/2006/extended-properties" xmlns:vt="http://schemas.openxmlformats.org/officeDocument/2006/docPropsVTypes">
  <Template>TM03457510[[fn=Савон]]</Template>
  <TotalTime>11</TotalTime>
  <Words>325</Words>
  <Application>Microsoft Office PowerPoint</Application>
  <PresentationFormat>Произвольный</PresentationFormat>
  <Paragraphs>5</Paragraphs>
  <Slides>5</Slides>
  <Notes>0</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5</vt:i4>
      </vt:variant>
      <vt:variant>
        <vt:lpstr>Заголовки слайдов</vt:lpstr>
      </vt:variant>
      <vt:variant>
        <vt:i4>5</vt:i4>
      </vt:variant>
    </vt:vector>
  </HeadingPairs>
  <TitlesOfParts>
    <vt:vector size="13" baseType="lpstr">
      <vt:lpstr>Century Gothic</vt:lpstr>
      <vt:lpstr>Arial</vt:lpstr>
      <vt:lpstr>Calibri</vt:lpstr>
      <vt:lpstr>Савон</vt:lpstr>
      <vt:lpstr>Савон</vt:lpstr>
      <vt:lpstr>Савон</vt:lpstr>
      <vt:lpstr>Савон</vt:lpstr>
      <vt:lpstr>Савон</vt:lpstr>
      <vt:lpstr>GENERAL CHARACTERISTICS OF STATE LEGAL POLICY</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characteristics of state legal policy</dc:title>
  <dc:creator>Пользователь</dc:creator>
  <cp:lastModifiedBy>Anastasiya</cp:lastModifiedBy>
  <cp:revision>2</cp:revision>
  <dcterms:created xsi:type="dcterms:W3CDTF">2023-09-26T06:10:36Z</dcterms:created>
  <dcterms:modified xsi:type="dcterms:W3CDTF">2023-10-02T17:45:37Z</dcterms:modified>
</cp:coreProperties>
</file>