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8e502301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38e502301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8e502301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38e502301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8e502301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8e502301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8e502301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8e502301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8e502301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38e502301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8e502301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8e502301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38e502301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38e502301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6e448e9974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6e448e9974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e448e9974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6e448e9974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e448e9974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6e448e9974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754bbb0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754bbb0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e448e9974_0_1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6e448e9974_0_1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6e448e9974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6e448e9974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38e502301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38e502301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6e448e9974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6e448e9974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6e448e9974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6e448e9974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754bbb0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754bbb0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e448e9974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e448e9974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3754bbb08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3754bbb08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8e502301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8e50230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38e502301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38e502301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ользовательский макет 1">
  <p:cSld name="AUTOLAYOUT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ctrTitle"/>
          </p:nvPr>
        </p:nvSpPr>
        <p:spPr>
          <a:xfrm>
            <a:off x="339800" y="2125775"/>
            <a:ext cx="8453100" cy="1578300"/>
          </a:xfrm>
          <a:prstGeom prst="rect">
            <a:avLst/>
          </a:prstGeom>
          <a:noFill/>
        </p:spPr>
        <p:txBody>
          <a:bodyPr spcFirstLastPara="1" wrap="square" lIns="91425" tIns="91425" rIns="91425" bIns="91425" anchor="b" anchorCtr="0">
            <a:normAutofit/>
          </a:bodyPr>
          <a:lstStyle>
            <a:lvl1pPr lvl="0" algn="r">
              <a:lnSpc>
                <a:spcPct val="100000"/>
              </a:lnSpc>
              <a:spcBef>
                <a:spcPts val="0"/>
              </a:spcBef>
              <a:spcAft>
                <a:spcPts val="0"/>
              </a:spcAft>
              <a:buClr>
                <a:srgbClr val="FFFFFF"/>
              </a:buClr>
              <a:buSzPts val="4800"/>
              <a:buNone/>
              <a:defRPr sz="4800" b="1">
                <a:solidFill>
                  <a:srgbClr val="FFFFFF"/>
                </a:solidFill>
              </a:defRPr>
            </a:lvl1pPr>
            <a:lvl2pPr lvl="1" algn="r">
              <a:lnSpc>
                <a:spcPct val="100000"/>
              </a:lnSpc>
              <a:spcBef>
                <a:spcPts val="0"/>
              </a:spcBef>
              <a:spcAft>
                <a:spcPts val="0"/>
              </a:spcAft>
              <a:buClr>
                <a:srgbClr val="FFFFFF"/>
              </a:buClr>
              <a:buSzPts val="4800"/>
              <a:buNone/>
              <a:defRPr sz="4800" b="1">
                <a:solidFill>
                  <a:srgbClr val="FFFFFF"/>
                </a:solidFill>
              </a:defRPr>
            </a:lvl2pPr>
            <a:lvl3pPr lvl="2" algn="r">
              <a:lnSpc>
                <a:spcPct val="100000"/>
              </a:lnSpc>
              <a:spcBef>
                <a:spcPts val="0"/>
              </a:spcBef>
              <a:spcAft>
                <a:spcPts val="0"/>
              </a:spcAft>
              <a:buClr>
                <a:srgbClr val="FFFFFF"/>
              </a:buClr>
              <a:buSzPts val="4800"/>
              <a:buNone/>
              <a:defRPr sz="4800" b="1">
                <a:solidFill>
                  <a:srgbClr val="FFFFFF"/>
                </a:solidFill>
              </a:defRPr>
            </a:lvl3pPr>
            <a:lvl4pPr lvl="3" algn="r">
              <a:lnSpc>
                <a:spcPct val="100000"/>
              </a:lnSpc>
              <a:spcBef>
                <a:spcPts val="0"/>
              </a:spcBef>
              <a:spcAft>
                <a:spcPts val="0"/>
              </a:spcAft>
              <a:buClr>
                <a:srgbClr val="FFFFFF"/>
              </a:buClr>
              <a:buSzPts val="4800"/>
              <a:buNone/>
              <a:defRPr sz="4800" b="1">
                <a:solidFill>
                  <a:srgbClr val="FFFFFF"/>
                </a:solidFill>
              </a:defRPr>
            </a:lvl4pPr>
            <a:lvl5pPr lvl="4" algn="r">
              <a:lnSpc>
                <a:spcPct val="100000"/>
              </a:lnSpc>
              <a:spcBef>
                <a:spcPts val="0"/>
              </a:spcBef>
              <a:spcAft>
                <a:spcPts val="0"/>
              </a:spcAft>
              <a:buClr>
                <a:srgbClr val="FFFFFF"/>
              </a:buClr>
              <a:buSzPts val="4800"/>
              <a:buNone/>
              <a:defRPr sz="4800" b="1">
                <a:solidFill>
                  <a:srgbClr val="FFFFFF"/>
                </a:solidFill>
              </a:defRPr>
            </a:lvl5pPr>
            <a:lvl6pPr lvl="5" algn="r">
              <a:lnSpc>
                <a:spcPct val="100000"/>
              </a:lnSpc>
              <a:spcBef>
                <a:spcPts val="0"/>
              </a:spcBef>
              <a:spcAft>
                <a:spcPts val="0"/>
              </a:spcAft>
              <a:buClr>
                <a:srgbClr val="FFFFFF"/>
              </a:buClr>
              <a:buSzPts val="4800"/>
              <a:buNone/>
              <a:defRPr sz="4800" b="1">
                <a:solidFill>
                  <a:srgbClr val="FFFFFF"/>
                </a:solidFill>
              </a:defRPr>
            </a:lvl6pPr>
            <a:lvl7pPr lvl="6" algn="r">
              <a:lnSpc>
                <a:spcPct val="100000"/>
              </a:lnSpc>
              <a:spcBef>
                <a:spcPts val="0"/>
              </a:spcBef>
              <a:spcAft>
                <a:spcPts val="0"/>
              </a:spcAft>
              <a:buClr>
                <a:srgbClr val="FFFFFF"/>
              </a:buClr>
              <a:buSzPts val="4800"/>
              <a:buNone/>
              <a:defRPr sz="4800" b="1">
                <a:solidFill>
                  <a:srgbClr val="FFFFFF"/>
                </a:solidFill>
              </a:defRPr>
            </a:lvl7pPr>
            <a:lvl8pPr lvl="7" algn="r">
              <a:lnSpc>
                <a:spcPct val="100000"/>
              </a:lnSpc>
              <a:spcBef>
                <a:spcPts val="0"/>
              </a:spcBef>
              <a:spcAft>
                <a:spcPts val="0"/>
              </a:spcAft>
              <a:buClr>
                <a:srgbClr val="FFFFFF"/>
              </a:buClr>
              <a:buSzPts val="4800"/>
              <a:buNone/>
              <a:defRPr sz="4800" b="1">
                <a:solidFill>
                  <a:srgbClr val="FFFFFF"/>
                </a:solidFill>
              </a:defRPr>
            </a:lvl8pPr>
            <a:lvl9pPr lvl="8" algn="r">
              <a:lnSpc>
                <a:spcPct val="100000"/>
              </a:lnSpc>
              <a:spcBef>
                <a:spcPts val="0"/>
              </a:spcBef>
              <a:spcAft>
                <a:spcPts val="0"/>
              </a:spcAft>
              <a:buClr>
                <a:srgbClr val="FFFFFF"/>
              </a:buClr>
              <a:buSzPts val="4800"/>
              <a:buNone/>
              <a:defRPr sz="4800" b="1">
                <a:solidFill>
                  <a:srgbClr val="FFFFFF"/>
                </a:solidFill>
              </a:defRPr>
            </a:lvl9pPr>
          </a:lstStyle>
          <a:p>
            <a:endParaRPr/>
          </a:p>
        </p:txBody>
      </p:sp>
      <p:sp>
        <p:nvSpPr>
          <p:cNvPr id="53" name="Google Shape;53;p13"/>
          <p:cNvSpPr txBox="1">
            <a:spLocks noGrp="1"/>
          </p:cNvSpPr>
          <p:nvPr>
            <p:ph type="subTitle" idx="1"/>
          </p:nvPr>
        </p:nvSpPr>
        <p:spPr>
          <a:xfrm>
            <a:off x="339925" y="3856800"/>
            <a:ext cx="8453100" cy="362100"/>
          </a:xfrm>
          <a:prstGeom prst="rect">
            <a:avLst/>
          </a:prstGeom>
          <a:noFill/>
        </p:spPr>
        <p:txBody>
          <a:bodyPr spcFirstLastPara="1" wrap="square" lIns="91425" tIns="91425" rIns="91425" bIns="91425" anchor="t" anchorCtr="0">
            <a:normAutofit/>
          </a:bodyPr>
          <a:lstStyle>
            <a:lvl1pPr lvl="0" algn="r">
              <a:lnSpc>
                <a:spcPct val="100000"/>
              </a:lnSpc>
              <a:spcBef>
                <a:spcPts val="0"/>
              </a:spcBef>
              <a:spcAft>
                <a:spcPts val="0"/>
              </a:spcAft>
              <a:buClr>
                <a:srgbClr val="FFFFFF"/>
              </a:buClr>
              <a:buSzPts val="2000"/>
              <a:buNone/>
              <a:defRPr sz="2000">
                <a:solidFill>
                  <a:srgbClr val="FFFFFF"/>
                </a:solidFill>
              </a:defRPr>
            </a:lvl1pPr>
            <a:lvl2pPr lvl="1" algn="r">
              <a:lnSpc>
                <a:spcPct val="100000"/>
              </a:lnSpc>
              <a:spcBef>
                <a:spcPts val="0"/>
              </a:spcBef>
              <a:spcAft>
                <a:spcPts val="0"/>
              </a:spcAft>
              <a:buClr>
                <a:srgbClr val="FFFFFF"/>
              </a:buClr>
              <a:buSzPts val="2000"/>
              <a:buNone/>
              <a:defRPr sz="2000">
                <a:solidFill>
                  <a:srgbClr val="FFFFFF"/>
                </a:solidFill>
              </a:defRPr>
            </a:lvl2pPr>
            <a:lvl3pPr lvl="2" algn="r">
              <a:lnSpc>
                <a:spcPct val="100000"/>
              </a:lnSpc>
              <a:spcBef>
                <a:spcPts val="0"/>
              </a:spcBef>
              <a:spcAft>
                <a:spcPts val="0"/>
              </a:spcAft>
              <a:buClr>
                <a:srgbClr val="FFFFFF"/>
              </a:buClr>
              <a:buSzPts val="2000"/>
              <a:buNone/>
              <a:defRPr sz="2000">
                <a:solidFill>
                  <a:srgbClr val="FFFFFF"/>
                </a:solidFill>
              </a:defRPr>
            </a:lvl3pPr>
            <a:lvl4pPr lvl="3" algn="r">
              <a:lnSpc>
                <a:spcPct val="100000"/>
              </a:lnSpc>
              <a:spcBef>
                <a:spcPts val="0"/>
              </a:spcBef>
              <a:spcAft>
                <a:spcPts val="0"/>
              </a:spcAft>
              <a:buClr>
                <a:srgbClr val="FFFFFF"/>
              </a:buClr>
              <a:buSzPts val="2000"/>
              <a:buNone/>
              <a:defRPr sz="2000">
                <a:solidFill>
                  <a:srgbClr val="FFFFFF"/>
                </a:solidFill>
              </a:defRPr>
            </a:lvl4pPr>
            <a:lvl5pPr lvl="4" algn="r">
              <a:lnSpc>
                <a:spcPct val="100000"/>
              </a:lnSpc>
              <a:spcBef>
                <a:spcPts val="0"/>
              </a:spcBef>
              <a:spcAft>
                <a:spcPts val="0"/>
              </a:spcAft>
              <a:buClr>
                <a:srgbClr val="FFFFFF"/>
              </a:buClr>
              <a:buSzPts val="2000"/>
              <a:buNone/>
              <a:defRPr sz="2000">
                <a:solidFill>
                  <a:srgbClr val="FFFFFF"/>
                </a:solidFill>
              </a:defRPr>
            </a:lvl5pPr>
            <a:lvl6pPr lvl="5" algn="r">
              <a:lnSpc>
                <a:spcPct val="100000"/>
              </a:lnSpc>
              <a:spcBef>
                <a:spcPts val="0"/>
              </a:spcBef>
              <a:spcAft>
                <a:spcPts val="0"/>
              </a:spcAft>
              <a:buClr>
                <a:srgbClr val="FFFFFF"/>
              </a:buClr>
              <a:buSzPts val="2000"/>
              <a:buNone/>
              <a:defRPr sz="2000">
                <a:solidFill>
                  <a:srgbClr val="FFFFFF"/>
                </a:solidFill>
              </a:defRPr>
            </a:lvl6pPr>
            <a:lvl7pPr lvl="6" algn="r">
              <a:lnSpc>
                <a:spcPct val="100000"/>
              </a:lnSpc>
              <a:spcBef>
                <a:spcPts val="0"/>
              </a:spcBef>
              <a:spcAft>
                <a:spcPts val="0"/>
              </a:spcAft>
              <a:buClr>
                <a:srgbClr val="FFFFFF"/>
              </a:buClr>
              <a:buSzPts val="2000"/>
              <a:buNone/>
              <a:defRPr sz="2000">
                <a:solidFill>
                  <a:srgbClr val="FFFFFF"/>
                </a:solidFill>
              </a:defRPr>
            </a:lvl7pPr>
            <a:lvl8pPr lvl="7" algn="r">
              <a:lnSpc>
                <a:spcPct val="100000"/>
              </a:lnSpc>
              <a:spcBef>
                <a:spcPts val="0"/>
              </a:spcBef>
              <a:spcAft>
                <a:spcPts val="0"/>
              </a:spcAft>
              <a:buClr>
                <a:srgbClr val="FFFFFF"/>
              </a:buClr>
              <a:buSzPts val="2000"/>
              <a:buNone/>
              <a:defRPr sz="2000">
                <a:solidFill>
                  <a:srgbClr val="FFFFFF"/>
                </a:solidFill>
              </a:defRPr>
            </a:lvl8pPr>
            <a:lvl9pPr lvl="8" algn="r">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rot="5400000">
            <a:off x="-47550"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rot="5400000">
            <a:off x="-47550" y="47550"/>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rot="-5400000">
            <a:off x="-47416" y="47628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rot="5400000">
            <a:off x="1476378" y="176194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rot="-5400000">
            <a:off x="1690750" y="4548000"/>
            <a:ext cx="428700" cy="762000"/>
          </a:xfrm>
          <a:prstGeom prst="rtTriangl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rot="-5400000">
            <a:off x="1476512" y="47628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rot="-5400000" flipH="1">
            <a:off x="714548" y="1761940"/>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rot="5400000">
            <a:off x="-47550" y="90479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rot="-5400000">
            <a:off x="1476512"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rot="-5400000" flipH="1">
            <a:off x="714548" y="47550"/>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rot="-5400000" flipH="1">
            <a:off x="714548" y="904795"/>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rot="-5400000">
            <a:off x="166784" y="4548000"/>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0000" flipH="1">
            <a:off x="166707"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flipH="1">
            <a:off x="1690635" y="-166445"/>
            <a:ext cx="4287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5400000" flipH="1">
            <a:off x="714337" y="47628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rot="5400000" flipH="1">
            <a:off x="714337" y="1333525"/>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rot="-5400000">
            <a:off x="-47416" y="133352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rot="5400000">
            <a:off x="1476378" y="475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rot="5400000">
            <a:off x="1476378" y="904795"/>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rot="5400000" flipH="1">
            <a:off x="928614" y="4548000"/>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rot="5400000">
            <a:off x="928614" y="-166445"/>
            <a:ext cx="4287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rot="5400000">
            <a:off x="-47550"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rot="-5400000">
            <a:off x="-47416" y="219070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rot="5400000">
            <a:off x="1476378" y="3476366"/>
            <a:ext cx="8571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5400000">
            <a:off x="1476512" y="219070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rot="-5400000" flipH="1">
            <a:off x="714548" y="347636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rot="5400000">
            <a:off x="-47550" y="261922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rot="-5400000">
            <a:off x="1476512"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rot="-5400000" flipH="1">
            <a:off x="714548" y="261922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rot="5400000" flipH="1">
            <a:off x="714337" y="219070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rot="5400000" flipH="1">
            <a:off x="714337" y="3047950"/>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5400000">
            <a:off x="-47416" y="3047950"/>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5400000">
            <a:off x="1476378" y="2619221"/>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5400000">
            <a:off x="-47416" y="3905326"/>
            <a:ext cx="8571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rot="-5400000">
            <a:off x="1476512" y="3905326"/>
            <a:ext cx="857100" cy="762000"/>
          </a:xfrm>
          <a:prstGeom prst="triangle">
            <a:avLst>
              <a:gd name="adj" fmla="val 5000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rot="5400000">
            <a:off x="-47550" y="4333841"/>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rot="-5400000" flipH="1">
            <a:off x="714548" y="4333841"/>
            <a:ext cx="8571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rot="5400000" flipH="1">
            <a:off x="714337" y="3905326"/>
            <a:ext cx="8571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rot="5400000">
            <a:off x="1476416" y="4333549"/>
            <a:ext cx="8571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txBox="1">
            <a:spLocks noGrp="1"/>
          </p:cNvSpPr>
          <p:nvPr>
            <p:ph type="title"/>
          </p:nvPr>
        </p:nvSpPr>
        <p:spPr>
          <a:xfrm>
            <a:off x="2894475" y="450971"/>
            <a:ext cx="5740800" cy="1442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97" name="Google Shape;97;p14"/>
          <p:cNvSpPr txBox="1">
            <a:spLocks noGrp="1"/>
          </p:cNvSpPr>
          <p:nvPr>
            <p:ph type="body" idx="1"/>
          </p:nvPr>
        </p:nvSpPr>
        <p:spPr>
          <a:xfrm>
            <a:off x="2894475" y="1938950"/>
            <a:ext cx="5740800" cy="2649000"/>
          </a:xfrm>
          <a:prstGeom prst="rect">
            <a:avLst/>
          </a:prstGeom>
          <a:noFill/>
        </p:spPr>
        <p:txBody>
          <a:bodyPr spcFirstLastPara="1" wrap="square" lIns="91425" tIns="91425" rIns="91425" bIns="91425" anchor="t" anchorCtr="0">
            <a:normAutofit/>
          </a:bodyPr>
          <a:lstStyle>
            <a:lvl1pPr marL="457200" lvl="0" indent="-355600" algn="l">
              <a:lnSpc>
                <a:spcPct val="115000"/>
              </a:lnSpc>
              <a:spcBef>
                <a:spcPts val="0"/>
              </a:spcBef>
              <a:spcAft>
                <a:spcPts val="0"/>
              </a:spcAft>
              <a:buClr>
                <a:srgbClr val="616161"/>
              </a:buClr>
              <a:buSzPts val="2000"/>
              <a:buChar char="●"/>
              <a:defRPr sz="2000">
                <a:solidFill>
                  <a:srgbClr val="616161"/>
                </a:solidFill>
              </a:defRPr>
            </a:lvl1pPr>
            <a:lvl2pPr marL="914400" lvl="1" indent="-330200" algn="l">
              <a:lnSpc>
                <a:spcPct val="115000"/>
              </a:lnSpc>
              <a:spcBef>
                <a:spcPts val="0"/>
              </a:spcBef>
              <a:spcAft>
                <a:spcPts val="0"/>
              </a:spcAft>
              <a:buClr>
                <a:srgbClr val="616161"/>
              </a:buClr>
              <a:buSzPts val="1600"/>
              <a:buChar char="○"/>
              <a:defRPr sz="1600">
                <a:solidFill>
                  <a:srgbClr val="616161"/>
                </a:solidFill>
              </a:defRPr>
            </a:lvl2pPr>
            <a:lvl3pPr marL="1371600" lvl="2" indent="-330200" algn="l">
              <a:lnSpc>
                <a:spcPct val="115000"/>
              </a:lnSpc>
              <a:spcBef>
                <a:spcPts val="0"/>
              </a:spcBef>
              <a:spcAft>
                <a:spcPts val="0"/>
              </a:spcAft>
              <a:buClr>
                <a:srgbClr val="616161"/>
              </a:buClr>
              <a:buSzPts val="1600"/>
              <a:buChar char="■"/>
              <a:defRPr sz="1600">
                <a:solidFill>
                  <a:srgbClr val="616161"/>
                </a:solidFill>
              </a:defRPr>
            </a:lvl3pPr>
            <a:lvl4pPr marL="1828800" lvl="3" indent="-330200" algn="l">
              <a:lnSpc>
                <a:spcPct val="115000"/>
              </a:lnSpc>
              <a:spcBef>
                <a:spcPts val="0"/>
              </a:spcBef>
              <a:spcAft>
                <a:spcPts val="0"/>
              </a:spcAft>
              <a:buClr>
                <a:srgbClr val="616161"/>
              </a:buClr>
              <a:buSzPts val="1600"/>
              <a:buChar char="●"/>
              <a:defRPr sz="1600">
                <a:solidFill>
                  <a:srgbClr val="616161"/>
                </a:solidFill>
              </a:defRPr>
            </a:lvl4pPr>
            <a:lvl5pPr marL="2286000" lvl="4" indent="-330200" algn="l">
              <a:lnSpc>
                <a:spcPct val="115000"/>
              </a:lnSpc>
              <a:spcBef>
                <a:spcPts val="0"/>
              </a:spcBef>
              <a:spcAft>
                <a:spcPts val="0"/>
              </a:spcAft>
              <a:buClr>
                <a:srgbClr val="616161"/>
              </a:buClr>
              <a:buSzPts val="1600"/>
              <a:buChar char="○"/>
              <a:defRPr sz="1600">
                <a:solidFill>
                  <a:srgbClr val="616161"/>
                </a:solidFill>
              </a:defRPr>
            </a:lvl5pPr>
            <a:lvl6pPr marL="2743200" lvl="5" indent="-330200" algn="l">
              <a:lnSpc>
                <a:spcPct val="115000"/>
              </a:lnSpc>
              <a:spcBef>
                <a:spcPts val="0"/>
              </a:spcBef>
              <a:spcAft>
                <a:spcPts val="0"/>
              </a:spcAft>
              <a:buClr>
                <a:srgbClr val="616161"/>
              </a:buClr>
              <a:buSzPts val="1600"/>
              <a:buChar char="■"/>
              <a:defRPr sz="1600">
                <a:solidFill>
                  <a:srgbClr val="616161"/>
                </a:solidFill>
              </a:defRPr>
            </a:lvl6pPr>
            <a:lvl7pPr marL="3200400" lvl="6" indent="-330200" algn="l">
              <a:lnSpc>
                <a:spcPct val="115000"/>
              </a:lnSpc>
              <a:spcBef>
                <a:spcPts val="0"/>
              </a:spcBef>
              <a:spcAft>
                <a:spcPts val="0"/>
              </a:spcAft>
              <a:buClr>
                <a:srgbClr val="616161"/>
              </a:buClr>
              <a:buSzPts val="1600"/>
              <a:buChar char="●"/>
              <a:defRPr sz="1600">
                <a:solidFill>
                  <a:srgbClr val="616161"/>
                </a:solidFill>
              </a:defRPr>
            </a:lvl7pPr>
            <a:lvl8pPr marL="3657600" lvl="7" indent="-330200" algn="l">
              <a:lnSpc>
                <a:spcPct val="115000"/>
              </a:lnSpc>
              <a:spcBef>
                <a:spcPts val="0"/>
              </a:spcBef>
              <a:spcAft>
                <a:spcPts val="0"/>
              </a:spcAft>
              <a:buClr>
                <a:srgbClr val="616161"/>
              </a:buClr>
              <a:buSzPts val="1600"/>
              <a:buChar char="○"/>
              <a:defRPr sz="1600">
                <a:solidFill>
                  <a:srgbClr val="616161"/>
                </a:solidFill>
              </a:defRPr>
            </a:lvl8pPr>
            <a:lvl9pPr marL="4114800" lvl="8" indent="-330200" algn="l">
              <a:lnSpc>
                <a:spcPct val="115000"/>
              </a:lnSpc>
              <a:spcBef>
                <a:spcPts val="0"/>
              </a:spcBef>
              <a:spcAft>
                <a:spcPts val="0"/>
              </a:spcAft>
              <a:buClr>
                <a:srgbClr val="616161"/>
              </a:buClr>
              <a:buSzPts val="1600"/>
              <a:buChar char="■"/>
              <a:defRPr sz="1600">
                <a:solidFill>
                  <a:srgbClr val="616161"/>
                </a:solidFill>
              </a:defRPr>
            </a:lvl9pPr>
          </a:lstStyle>
          <a:p>
            <a:endParaRPr/>
          </a:p>
        </p:txBody>
      </p:sp>
      <p:sp>
        <p:nvSpPr>
          <p:cNvPr id="98" name="Google Shape;9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Пользовательский макет 2">
  <p:cSld name="AUTOLAYOUT_3">
    <p:bg>
      <p:bgPr>
        <a:solidFill>
          <a:srgbClr val="FFFFFF"/>
        </a:solidFill>
        <a:effectLst/>
      </p:bgPr>
    </p:bg>
    <p:spTree>
      <p:nvGrpSpPr>
        <p:cNvPr id="1" name="Shape 99"/>
        <p:cNvGrpSpPr/>
        <p:nvPr/>
      </p:nvGrpSpPr>
      <p:grpSpPr>
        <a:xfrm>
          <a:off x="0" y="0"/>
          <a:ext cx="0" cy="0"/>
          <a:chOff x="0" y="0"/>
          <a:chExt cx="0" cy="0"/>
        </a:xfrm>
      </p:grpSpPr>
      <p:sp>
        <p:nvSpPr>
          <p:cNvPr id="100" name="Google Shape;100;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0" y="4665575"/>
            <a:ext cx="9144000" cy="47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txBox="1">
            <a:spLocks noGrp="1"/>
          </p:cNvSpPr>
          <p:nvPr>
            <p:ph type="title"/>
          </p:nvPr>
        </p:nvSpPr>
        <p:spPr>
          <a:xfrm>
            <a:off x="349300" y="334525"/>
            <a:ext cx="7407000" cy="6630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200"/>
              <a:buNone/>
              <a:defRPr sz="3200" b="1">
                <a:solidFill>
                  <a:schemeClr val="dk1"/>
                </a:solidFill>
              </a:defRPr>
            </a:lvl1pPr>
            <a:lvl2pPr lvl="1" algn="l">
              <a:lnSpc>
                <a:spcPct val="100000"/>
              </a:lnSpc>
              <a:spcBef>
                <a:spcPts val="0"/>
              </a:spcBef>
              <a:spcAft>
                <a:spcPts val="0"/>
              </a:spcAft>
              <a:buClr>
                <a:schemeClr val="dk1"/>
              </a:buClr>
              <a:buSzPts val="3200"/>
              <a:buNone/>
              <a:defRPr sz="3200" b="1">
                <a:solidFill>
                  <a:schemeClr val="dk1"/>
                </a:solidFill>
              </a:defRPr>
            </a:lvl2pPr>
            <a:lvl3pPr lvl="2" algn="l">
              <a:lnSpc>
                <a:spcPct val="100000"/>
              </a:lnSpc>
              <a:spcBef>
                <a:spcPts val="0"/>
              </a:spcBef>
              <a:spcAft>
                <a:spcPts val="0"/>
              </a:spcAft>
              <a:buClr>
                <a:schemeClr val="dk1"/>
              </a:buClr>
              <a:buSzPts val="3200"/>
              <a:buNone/>
              <a:defRPr sz="3200" b="1">
                <a:solidFill>
                  <a:schemeClr val="dk1"/>
                </a:solidFill>
              </a:defRPr>
            </a:lvl3pPr>
            <a:lvl4pPr lvl="3" algn="l">
              <a:lnSpc>
                <a:spcPct val="100000"/>
              </a:lnSpc>
              <a:spcBef>
                <a:spcPts val="0"/>
              </a:spcBef>
              <a:spcAft>
                <a:spcPts val="0"/>
              </a:spcAft>
              <a:buClr>
                <a:schemeClr val="dk1"/>
              </a:buClr>
              <a:buSzPts val="3200"/>
              <a:buNone/>
              <a:defRPr sz="3200" b="1">
                <a:solidFill>
                  <a:schemeClr val="dk1"/>
                </a:solidFill>
              </a:defRPr>
            </a:lvl4pPr>
            <a:lvl5pPr lvl="4" algn="l">
              <a:lnSpc>
                <a:spcPct val="100000"/>
              </a:lnSpc>
              <a:spcBef>
                <a:spcPts val="0"/>
              </a:spcBef>
              <a:spcAft>
                <a:spcPts val="0"/>
              </a:spcAft>
              <a:buClr>
                <a:schemeClr val="dk1"/>
              </a:buClr>
              <a:buSzPts val="3200"/>
              <a:buNone/>
              <a:defRPr sz="3200" b="1">
                <a:solidFill>
                  <a:schemeClr val="dk1"/>
                </a:solidFill>
              </a:defRPr>
            </a:lvl5pPr>
            <a:lvl6pPr lvl="5" algn="l">
              <a:lnSpc>
                <a:spcPct val="100000"/>
              </a:lnSpc>
              <a:spcBef>
                <a:spcPts val="0"/>
              </a:spcBef>
              <a:spcAft>
                <a:spcPts val="0"/>
              </a:spcAft>
              <a:buClr>
                <a:schemeClr val="dk1"/>
              </a:buClr>
              <a:buSzPts val="3200"/>
              <a:buNone/>
              <a:defRPr sz="3200" b="1">
                <a:solidFill>
                  <a:schemeClr val="dk1"/>
                </a:solidFill>
              </a:defRPr>
            </a:lvl6pPr>
            <a:lvl7pPr lvl="6" algn="l">
              <a:lnSpc>
                <a:spcPct val="100000"/>
              </a:lnSpc>
              <a:spcBef>
                <a:spcPts val="0"/>
              </a:spcBef>
              <a:spcAft>
                <a:spcPts val="0"/>
              </a:spcAft>
              <a:buClr>
                <a:schemeClr val="dk1"/>
              </a:buClr>
              <a:buSzPts val="3200"/>
              <a:buNone/>
              <a:defRPr sz="3200" b="1">
                <a:solidFill>
                  <a:schemeClr val="dk1"/>
                </a:solidFill>
              </a:defRPr>
            </a:lvl7pPr>
            <a:lvl8pPr lvl="7" algn="l">
              <a:lnSpc>
                <a:spcPct val="100000"/>
              </a:lnSpc>
              <a:spcBef>
                <a:spcPts val="0"/>
              </a:spcBef>
              <a:spcAft>
                <a:spcPts val="0"/>
              </a:spcAft>
              <a:buClr>
                <a:schemeClr val="dk1"/>
              </a:buClr>
              <a:buSzPts val="3200"/>
              <a:buNone/>
              <a:defRPr sz="3200" b="1">
                <a:solidFill>
                  <a:schemeClr val="dk1"/>
                </a:solidFill>
              </a:defRPr>
            </a:lvl8pPr>
            <a:lvl9pPr lvl="8" algn="l">
              <a:lnSpc>
                <a:spcPct val="100000"/>
              </a:lnSpc>
              <a:spcBef>
                <a:spcPts val="0"/>
              </a:spcBef>
              <a:spcAft>
                <a:spcPts val="0"/>
              </a:spcAft>
              <a:buClr>
                <a:schemeClr val="dk1"/>
              </a:buClr>
              <a:buSzPts val="3200"/>
              <a:buNone/>
              <a:defRPr sz="3200" b="1">
                <a:solidFill>
                  <a:schemeClr val="dk1"/>
                </a:solidFill>
              </a:defRPr>
            </a:lvl9pPr>
          </a:lstStyle>
          <a:p>
            <a:endParaRPr/>
          </a:p>
        </p:txBody>
      </p:sp>
      <p:sp>
        <p:nvSpPr>
          <p:cNvPr id="103" name="Google Shape;103;p15"/>
          <p:cNvSpPr txBox="1">
            <a:spLocks noGrp="1"/>
          </p:cNvSpPr>
          <p:nvPr>
            <p:ph type="body" idx="1"/>
          </p:nvPr>
        </p:nvSpPr>
        <p:spPr>
          <a:xfrm>
            <a:off x="349300" y="1147425"/>
            <a:ext cx="7407000" cy="31725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04" name="Google Shape;10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Пользовательский макет 4">
  <p:cSld name="AUTOLAYOUT_5">
    <p:bg>
      <p:bgPr>
        <a:solidFill>
          <a:srgbClr val="FFFFFF"/>
        </a:solidFill>
        <a:effectLst/>
      </p:bgPr>
    </p:bg>
    <p:spTree>
      <p:nvGrpSpPr>
        <p:cNvPr id="1" name="Shape 105"/>
        <p:cNvGrpSpPr/>
        <p:nvPr/>
      </p:nvGrpSpPr>
      <p:grpSpPr>
        <a:xfrm>
          <a:off x="0" y="0"/>
          <a:ext cx="0" cy="0"/>
          <a:chOff x="0" y="0"/>
          <a:chExt cx="0" cy="0"/>
        </a:xfrm>
      </p:grpSpPr>
      <p:sp>
        <p:nvSpPr>
          <p:cNvPr id="106" name="Google Shape;106;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25" y="0"/>
            <a:ext cx="9144000" cy="1741500"/>
          </a:xfrm>
          <a:prstGeom prst="rect">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10800000">
            <a:off x="3991228" y="0"/>
            <a:ext cx="1727100" cy="1741500"/>
          </a:xfrm>
          <a:prstGeom prst="flowChartDelay">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rot="10800000">
            <a:off x="4431837" y="0"/>
            <a:ext cx="1727100" cy="1741500"/>
          </a:xfrm>
          <a:prstGeom prst="flowChartDelay">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rot="10800000">
            <a:off x="4856511" y="0"/>
            <a:ext cx="1727100" cy="1741500"/>
          </a:xfrm>
          <a:prstGeom prst="flowChartDelay">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16" name="Google Shape;116;p16"/>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17" name="Google Shape;117;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Пользовательский макет 5">
  <p:cSld name="AUTOLAYOUT_8">
    <p:spTree>
      <p:nvGrpSpPr>
        <p:cNvPr id="1" name="Shape 118"/>
        <p:cNvGrpSpPr/>
        <p:nvPr/>
      </p:nvGrpSpPr>
      <p:grpSpPr>
        <a:xfrm>
          <a:off x="0" y="0"/>
          <a:ext cx="0" cy="0"/>
          <a:chOff x="0" y="0"/>
          <a:chExt cx="0" cy="0"/>
        </a:xfrm>
      </p:grpSpPr>
      <p:sp>
        <p:nvSpPr>
          <p:cNvPr id="119" name="Google Shape;119;p17"/>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0" y="0"/>
            <a:ext cx="9144000" cy="1853400"/>
          </a:xfrm>
          <a:prstGeom prst="rect">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rot="-5400000">
            <a:off x="8350500" y="4274700"/>
            <a:ext cx="792600" cy="7926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rot="-5400000">
            <a:off x="7289700" y="0"/>
            <a:ext cx="1853400" cy="1853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a:spLocks noGrp="1"/>
          </p:cNvSpPr>
          <p:nvPr>
            <p:ph type="title"/>
          </p:nvPr>
        </p:nvSpPr>
        <p:spPr>
          <a:xfrm>
            <a:off x="311700" y="751700"/>
            <a:ext cx="6721500" cy="10074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24" name="Google Shape;124;p17"/>
          <p:cNvSpPr txBox="1">
            <a:spLocks noGrp="1"/>
          </p:cNvSpPr>
          <p:nvPr>
            <p:ph type="body" idx="1"/>
          </p:nvPr>
        </p:nvSpPr>
        <p:spPr>
          <a:xfrm>
            <a:off x="311700" y="2069750"/>
            <a:ext cx="8520600" cy="2499300"/>
          </a:xfrm>
          <a:prstGeom prst="rect">
            <a:avLst/>
          </a:prstGeom>
          <a:noFill/>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25" name="Google Shape;125;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Пользовательский макет 3">
  <p:cSld name="AUTOLAYOUT_12">
    <p:spTree>
      <p:nvGrpSpPr>
        <p:cNvPr id="1" name="Shape 126"/>
        <p:cNvGrpSpPr/>
        <p:nvPr/>
      </p:nvGrpSpPr>
      <p:grpSpPr>
        <a:xfrm>
          <a:off x="0" y="0"/>
          <a:ext cx="0" cy="0"/>
          <a:chOff x="0" y="0"/>
          <a:chExt cx="0" cy="0"/>
        </a:xfrm>
      </p:grpSpPr>
      <p:sp>
        <p:nvSpPr>
          <p:cNvPr id="127" name="Google Shape;127;p18"/>
          <p:cNvSpPr/>
          <p:nvPr/>
        </p:nvSpPr>
        <p:spPr>
          <a:xfrm>
            <a:off x="0" y="0"/>
            <a:ext cx="9144000" cy="5143500"/>
          </a:xfrm>
          <a:prstGeom prst="rect">
            <a:avLst/>
          </a:prstGeom>
          <a:solidFill>
            <a:srgbClr val="F1E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8"/>
          <p:cNvCxnSpPr/>
          <p:nvPr/>
        </p:nvCxnSpPr>
        <p:spPr>
          <a:xfrm rot="10800000">
            <a:off x="398200" y="977175"/>
            <a:ext cx="505800" cy="0"/>
          </a:xfrm>
          <a:prstGeom prst="straightConnector1">
            <a:avLst/>
          </a:prstGeom>
          <a:noFill/>
          <a:ln w="19050" cap="flat" cmpd="sng">
            <a:solidFill>
              <a:srgbClr val="FF5822"/>
            </a:solidFill>
            <a:prstDash val="solid"/>
            <a:round/>
            <a:headEnd type="none" w="sm" len="sm"/>
            <a:tailEnd type="none" w="sm" len="sm"/>
          </a:ln>
        </p:spPr>
      </p:cxnSp>
      <p:sp>
        <p:nvSpPr>
          <p:cNvPr id="129" name="Google Shape;129;p18"/>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400" b="1">
                <a:solidFill>
                  <a:srgbClr val="000000"/>
                </a:solidFill>
              </a:defRPr>
            </a:lvl1pPr>
            <a:lvl2pPr lvl="1" algn="l">
              <a:lnSpc>
                <a:spcPct val="100000"/>
              </a:lnSpc>
              <a:spcBef>
                <a:spcPts val="0"/>
              </a:spcBef>
              <a:spcAft>
                <a:spcPts val="0"/>
              </a:spcAft>
              <a:buNone/>
              <a:defRPr sz="2400" b="1">
                <a:solidFill>
                  <a:srgbClr val="000000"/>
                </a:solidFill>
              </a:defRPr>
            </a:lvl2pPr>
            <a:lvl3pPr lvl="2" algn="l">
              <a:lnSpc>
                <a:spcPct val="100000"/>
              </a:lnSpc>
              <a:spcBef>
                <a:spcPts val="0"/>
              </a:spcBef>
              <a:spcAft>
                <a:spcPts val="0"/>
              </a:spcAft>
              <a:buNone/>
              <a:defRPr sz="2400" b="1">
                <a:solidFill>
                  <a:srgbClr val="000000"/>
                </a:solidFill>
              </a:defRPr>
            </a:lvl3pPr>
            <a:lvl4pPr lvl="3" algn="l">
              <a:lnSpc>
                <a:spcPct val="100000"/>
              </a:lnSpc>
              <a:spcBef>
                <a:spcPts val="0"/>
              </a:spcBef>
              <a:spcAft>
                <a:spcPts val="0"/>
              </a:spcAft>
              <a:buNone/>
              <a:defRPr sz="2400" b="1">
                <a:solidFill>
                  <a:srgbClr val="000000"/>
                </a:solidFill>
              </a:defRPr>
            </a:lvl4pPr>
            <a:lvl5pPr lvl="4" algn="l">
              <a:lnSpc>
                <a:spcPct val="100000"/>
              </a:lnSpc>
              <a:spcBef>
                <a:spcPts val="0"/>
              </a:spcBef>
              <a:spcAft>
                <a:spcPts val="0"/>
              </a:spcAft>
              <a:buNone/>
              <a:defRPr sz="2400" b="1">
                <a:solidFill>
                  <a:srgbClr val="000000"/>
                </a:solidFill>
              </a:defRPr>
            </a:lvl5pPr>
            <a:lvl6pPr lvl="5" algn="l">
              <a:lnSpc>
                <a:spcPct val="100000"/>
              </a:lnSpc>
              <a:spcBef>
                <a:spcPts val="0"/>
              </a:spcBef>
              <a:spcAft>
                <a:spcPts val="0"/>
              </a:spcAft>
              <a:buNone/>
              <a:defRPr sz="2400" b="1">
                <a:solidFill>
                  <a:srgbClr val="000000"/>
                </a:solidFill>
              </a:defRPr>
            </a:lvl6pPr>
            <a:lvl7pPr lvl="6" algn="l">
              <a:lnSpc>
                <a:spcPct val="100000"/>
              </a:lnSpc>
              <a:spcBef>
                <a:spcPts val="0"/>
              </a:spcBef>
              <a:spcAft>
                <a:spcPts val="0"/>
              </a:spcAft>
              <a:buNone/>
              <a:defRPr sz="2400" b="1">
                <a:solidFill>
                  <a:srgbClr val="000000"/>
                </a:solidFill>
              </a:defRPr>
            </a:lvl7pPr>
            <a:lvl8pPr lvl="7" algn="l">
              <a:lnSpc>
                <a:spcPct val="100000"/>
              </a:lnSpc>
              <a:spcBef>
                <a:spcPts val="0"/>
              </a:spcBef>
              <a:spcAft>
                <a:spcPts val="0"/>
              </a:spcAft>
              <a:buNone/>
              <a:defRPr sz="2400" b="1">
                <a:solidFill>
                  <a:srgbClr val="000000"/>
                </a:solidFill>
              </a:defRPr>
            </a:lvl8pPr>
            <a:lvl9pPr lvl="8" algn="l">
              <a:lnSpc>
                <a:spcPct val="100000"/>
              </a:lnSpc>
              <a:spcBef>
                <a:spcPts val="0"/>
              </a:spcBef>
              <a:spcAft>
                <a:spcPts val="0"/>
              </a:spcAft>
              <a:buNone/>
              <a:defRPr sz="2400" b="1">
                <a:solidFill>
                  <a:srgbClr val="000000"/>
                </a:solidFill>
              </a:defRPr>
            </a:lvl9pPr>
          </a:lstStyle>
          <a:p>
            <a:endParaRPr/>
          </a:p>
        </p:txBody>
      </p:sp>
      <p:sp>
        <p:nvSpPr>
          <p:cNvPr id="130" name="Google Shape;130;p18"/>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rmAutofit/>
          </a:bodyPr>
          <a:lstStyle>
            <a:lvl1pPr marL="457200" lvl="0" indent="-292100" algn="l">
              <a:lnSpc>
                <a:spcPct val="115000"/>
              </a:lnSpc>
              <a:spcBef>
                <a:spcPts val="0"/>
              </a:spcBef>
              <a:spcAft>
                <a:spcPts val="0"/>
              </a:spcAft>
              <a:buClr>
                <a:srgbClr val="434343"/>
              </a:buClr>
              <a:buSzPts val="1000"/>
              <a:buChar char="●"/>
              <a:defRPr sz="1000">
                <a:solidFill>
                  <a:srgbClr val="434343"/>
                </a:solidFill>
              </a:defRPr>
            </a:lvl1pPr>
            <a:lvl2pPr marL="914400" lvl="1" indent="-292100" algn="l">
              <a:lnSpc>
                <a:spcPct val="115000"/>
              </a:lnSpc>
              <a:spcBef>
                <a:spcPts val="0"/>
              </a:spcBef>
              <a:spcAft>
                <a:spcPts val="0"/>
              </a:spcAft>
              <a:buClr>
                <a:srgbClr val="434343"/>
              </a:buClr>
              <a:buSzPts val="1000"/>
              <a:buChar char="○"/>
              <a:defRPr sz="1000">
                <a:solidFill>
                  <a:srgbClr val="434343"/>
                </a:solidFill>
              </a:defRPr>
            </a:lvl2pPr>
            <a:lvl3pPr marL="1371600" lvl="2" indent="-292100" algn="l">
              <a:lnSpc>
                <a:spcPct val="115000"/>
              </a:lnSpc>
              <a:spcBef>
                <a:spcPts val="0"/>
              </a:spcBef>
              <a:spcAft>
                <a:spcPts val="0"/>
              </a:spcAft>
              <a:buClr>
                <a:srgbClr val="434343"/>
              </a:buClr>
              <a:buSzPts val="1000"/>
              <a:buChar char="■"/>
              <a:defRPr sz="1000">
                <a:solidFill>
                  <a:srgbClr val="434343"/>
                </a:solidFill>
              </a:defRPr>
            </a:lvl3pPr>
            <a:lvl4pPr marL="1828800" lvl="3" indent="-292100" algn="l">
              <a:lnSpc>
                <a:spcPct val="115000"/>
              </a:lnSpc>
              <a:spcBef>
                <a:spcPts val="0"/>
              </a:spcBef>
              <a:spcAft>
                <a:spcPts val="0"/>
              </a:spcAft>
              <a:buClr>
                <a:srgbClr val="434343"/>
              </a:buClr>
              <a:buSzPts val="1000"/>
              <a:buChar char="●"/>
              <a:defRPr sz="1000">
                <a:solidFill>
                  <a:srgbClr val="434343"/>
                </a:solidFill>
              </a:defRPr>
            </a:lvl4pPr>
            <a:lvl5pPr marL="2286000" lvl="4" indent="-292100" algn="l">
              <a:lnSpc>
                <a:spcPct val="115000"/>
              </a:lnSpc>
              <a:spcBef>
                <a:spcPts val="0"/>
              </a:spcBef>
              <a:spcAft>
                <a:spcPts val="0"/>
              </a:spcAft>
              <a:buClr>
                <a:srgbClr val="434343"/>
              </a:buClr>
              <a:buSzPts val="1000"/>
              <a:buChar char="○"/>
              <a:defRPr sz="1000">
                <a:solidFill>
                  <a:srgbClr val="434343"/>
                </a:solidFill>
              </a:defRPr>
            </a:lvl5pPr>
            <a:lvl6pPr marL="2743200" lvl="5" indent="-292100" algn="l">
              <a:lnSpc>
                <a:spcPct val="115000"/>
              </a:lnSpc>
              <a:spcBef>
                <a:spcPts val="0"/>
              </a:spcBef>
              <a:spcAft>
                <a:spcPts val="0"/>
              </a:spcAft>
              <a:buClr>
                <a:srgbClr val="434343"/>
              </a:buClr>
              <a:buSzPts val="1000"/>
              <a:buChar char="■"/>
              <a:defRPr sz="1000">
                <a:solidFill>
                  <a:srgbClr val="434343"/>
                </a:solidFill>
              </a:defRPr>
            </a:lvl6pPr>
            <a:lvl7pPr marL="3200400" lvl="6" indent="-292100" algn="l">
              <a:lnSpc>
                <a:spcPct val="115000"/>
              </a:lnSpc>
              <a:spcBef>
                <a:spcPts val="0"/>
              </a:spcBef>
              <a:spcAft>
                <a:spcPts val="0"/>
              </a:spcAft>
              <a:buClr>
                <a:srgbClr val="434343"/>
              </a:buClr>
              <a:buSzPts val="1000"/>
              <a:buChar char="●"/>
              <a:defRPr sz="1000">
                <a:solidFill>
                  <a:srgbClr val="434343"/>
                </a:solidFill>
              </a:defRPr>
            </a:lvl7pPr>
            <a:lvl8pPr marL="3657600" lvl="7" indent="-292100" algn="l">
              <a:lnSpc>
                <a:spcPct val="115000"/>
              </a:lnSpc>
              <a:spcBef>
                <a:spcPts val="0"/>
              </a:spcBef>
              <a:spcAft>
                <a:spcPts val="0"/>
              </a:spcAft>
              <a:buClr>
                <a:srgbClr val="434343"/>
              </a:buClr>
              <a:buSzPts val="1000"/>
              <a:buChar char="○"/>
              <a:defRPr sz="1000">
                <a:solidFill>
                  <a:srgbClr val="434343"/>
                </a:solidFill>
              </a:defRPr>
            </a:lvl8pPr>
            <a:lvl9pPr marL="4114800" lvl="8" indent="-292100" algn="l">
              <a:lnSpc>
                <a:spcPct val="115000"/>
              </a:lnSpc>
              <a:spcBef>
                <a:spcPts val="0"/>
              </a:spcBef>
              <a:spcAft>
                <a:spcPts val="0"/>
              </a:spcAft>
              <a:buClr>
                <a:srgbClr val="434343"/>
              </a:buClr>
              <a:buSzPts val="1000"/>
              <a:buChar char="■"/>
              <a:defRPr sz="1000">
                <a:solidFill>
                  <a:srgbClr val="434343"/>
                </a:solidFill>
              </a:defRPr>
            </a:lvl9pPr>
          </a:lstStyle>
          <a:p>
            <a:endParaRPr/>
          </a:p>
        </p:txBody>
      </p:sp>
      <p:sp>
        <p:nvSpPr>
          <p:cNvPr id="131" name="Google Shape;131;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ользовательский макет 6">
  <p:cSld name="AUTOLAYOUT_13">
    <p:bg>
      <p:bgPr>
        <a:solidFill>
          <a:srgbClr val="FFFFFF"/>
        </a:solidFill>
        <a:effectLst/>
      </p:bgPr>
    </p:bg>
    <p:spTree>
      <p:nvGrpSpPr>
        <p:cNvPr id="1" name="Shape 132"/>
        <p:cNvGrpSpPr/>
        <p:nvPr/>
      </p:nvGrpSpPr>
      <p:grpSpPr>
        <a:xfrm>
          <a:off x="0" y="0"/>
          <a:ext cx="0" cy="0"/>
          <a:chOff x="0" y="0"/>
          <a:chExt cx="0" cy="0"/>
        </a:xfrm>
      </p:grpSpPr>
      <p:sp>
        <p:nvSpPr>
          <p:cNvPr id="133" name="Google Shape;133;p19"/>
          <p:cNvSpPr/>
          <p:nvPr/>
        </p:nvSpPr>
        <p:spPr>
          <a:xfrm>
            <a:off x="0" y="0"/>
            <a:ext cx="91440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9"/>
          <p:cNvGrpSpPr/>
          <p:nvPr/>
        </p:nvGrpSpPr>
        <p:grpSpPr>
          <a:xfrm>
            <a:off x="386075" y="403061"/>
            <a:ext cx="1354500" cy="137700"/>
            <a:chOff x="386075" y="419725"/>
            <a:chExt cx="1354500" cy="137700"/>
          </a:xfrm>
        </p:grpSpPr>
        <p:sp>
          <p:nvSpPr>
            <p:cNvPr id="135" name="Google Shape;135;p19"/>
            <p:cNvSpPr/>
            <p:nvPr/>
          </p:nvSpPr>
          <p:spPr>
            <a:xfrm>
              <a:off x="386075" y="4197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38607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687205" y="4197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9"/>
          <p:cNvSpPr txBox="1">
            <a:spLocks noGrp="1"/>
          </p:cNvSpPr>
          <p:nvPr>
            <p:ph type="title"/>
          </p:nvPr>
        </p:nvSpPr>
        <p:spPr>
          <a:xfrm>
            <a:off x="311700" y="633225"/>
            <a:ext cx="3127500" cy="7923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1800" b="1">
                <a:solidFill>
                  <a:srgbClr val="FFFFFF"/>
                </a:solidFill>
              </a:defRPr>
            </a:lvl1pPr>
            <a:lvl2pPr lvl="1" algn="l">
              <a:lnSpc>
                <a:spcPct val="100000"/>
              </a:lnSpc>
              <a:spcBef>
                <a:spcPts val="0"/>
              </a:spcBef>
              <a:spcAft>
                <a:spcPts val="0"/>
              </a:spcAft>
              <a:buNone/>
              <a:defRPr sz="1800" b="1">
                <a:solidFill>
                  <a:srgbClr val="FFFFFF"/>
                </a:solidFill>
              </a:defRPr>
            </a:lvl2pPr>
            <a:lvl3pPr lvl="2" algn="l">
              <a:lnSpc>
                <a:spcPct val="100000"/>
              </a:lnSpc>
              <a:spcBef>
                <a:spcPts val="0"/>
              </a:spcBef>
              <a:spcAft>
                <a:spcPts val="0"/>
              </a:spcAft>
              <a:buNone/>
              <a:defRPr sz="1800" b="1">
                <a:solidFill>
                  <a:srgbClr val="FFFFFF"/>
                </a:solidFill>
              </a:defRPr>
            </a:lvl3pPr>
            <a:lvl4pPr lvl="3" algn="l">
              <a:lnSpc>
                <a:spcPct val="100000"/>
              </a:lnSpc>
              <a:spcBef>
                <a:spcPts val="0"/>
              </a:spcBef>
              <a:spcAft>
                <a:spcPts val="0"/>
              </a:spcAft>
              <a:buNone/>
              <a:defRPr sz="1800" b="1">
                <a:solidFill>
                  <a:srgbClr val="FFFFFF"/>
                </a:solidFill>
              </a:defRPr>
            </a:lvl4pPr>
            <a:lvl5pPr lvl="4" algn="l">
              <a:lnSpc>
                <a:spcPct val="100000"/>
              </a:lnSpc>
              <a:spcBef>
                <a:spcPts val="0"/>
              </a:spcBef>
              <a:spcAft>
                <a:spcPts val="0"/>
              </a:spcAft>
              <a:buNone/>
              <a:defRPr sz="1800" b="1">
                <a:solidFill>
                  <a:srgbClr val="FFFFFF"/>
                </a:solidFill>
              </a:defRPr>
            </a:lvl5pPr>
            <a:lvl6pPr lvl="5" algn="l">
              <a:lnSpc>
                <a:spcPct val="100000"/>
              </a:lnSpc>
              <a:spcBef>
                <a:spcPts val="0"/>
              </a:spcBef>
              <a:spcAft>
                <a:spcPts val="0"/>
              </a:spcAft>
              <a:buNone/>
              <a:defRPr sz="1800" b="1">
                <a:solidFill>
                  <a:srgbClr val="FFFFFF"/>
                </a:solidFill>
              </a:defRPr>
            </a:lvl6pPr>
            <a:lvl7pPr lvl="6" algn="l">
              <a:lnSpc>
                <a:spcPct val="100000"/>
              </a:lnSpc>
              <a:spcBef>
                <a:spcPts val="0"/>
              </a:spcBef>
              <a:spcAft>
                <a:spcPts val="0"/>
              </a:spcAft>
              <a:buNone/>
              <a:defRPr sz="1800" b="1">
                <a:solidFill>
                  <a:srgbClr val="FFFFFF"/>
                </a:solidFill>
              </a:defRPr>
            </a:lvl7pPr>
            <a:lvl8pPr lvl="7" algn="l">
              <a:lnSpc>
                <a:spcPct val="100000"/>
              </a:lnSpc>
              <a:spcBef>
                <a:spcPts val="0"/>
              </a:spcBef>
              <a:spcAft>
                <a:spcPts val="0"/>
              </a:spcAft>
              <a:buNone/>
              <a:defRPr sz="1800" b="1">
                <a:solidFill>
                  <a:srgbClr val="FFFFFF"/>
                </a:solidFill>
              </a:defRPr>
            </a:lvl8pPr>
            <a:lvl9pPr lvl="8" algn="l">
              <a:lnSpc>
                <a:spcPct val="100000"/>
              </a:lnSpc>
              <a:spcBef>
                <a:spcPts val="0"/>
              </a:spcBef>
              <a:spcAft>
                <a:spcPts val="0"/>
              </a:spcAft>
              <a:buNone/>
              <a:defRPr sz="1800" b="1">
                <a:solidFill>
                  <a:srgbClr val="FFFFFF"/>
                </a:solidFill>
              </a:defRPr>
            </a:lvl9pPr>
          </a:lstStyle>
          <a:p>
            <a:endParaRPr/>
          </a:p>
        </p:txBody>
      </p:sp>
      <p:sp>
        <p:nvSpPr>
          <p:cNvPr id="139" name="Google Shape;139;p19"/>
          <p:cNvSpPr txBox="1">
            <a:spLocks noGrp="1"/>
          </p:cNvSpPr>
          <p:nvPr>
            <p:ph type="body" idx="1"/>
          </p:nvPr>
        </p:nvSpPr>
        <p:spPr>
          <a:xfrm>
            <a:off x="311700" y="1432425"/>
            <a:ext cx="3127500" cy="33657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E8FDFE"/>
              </a:buClr>
              <a:buSzPts val="1200"/>
              <a:buChar char="●"/>
              <a:defRPr sz="1200">
                <a:solidFill>
                  <a:srgbClr val="E8FDFE"/>
                </a:solidFill>
              </a:defRPr>
            </a:lvl1pPr>
            <a:lvl2pPr marL="914400" lvl="1" indent="-292100" algn="l">
              <a:lnSpc>
                <a:spcPct val="115000"/>
              </a:lnSpc>
              <a:spcBef>
                <a:spcPts val="0"/>
              </a:spcBef>
              <a:spcAft>
                <a:spcPts val="0"/>
              </a:spcAft>
              <a:buClr>
                <a:srgbClr val="E8FDFE"/>
              </a:buClr>
              <a:buSzPts val="1000"/>
              <a:buChar char="○"/>
              <a:defRPr sz="1000">
                <a:solidFill>
                  <a:srgbClr val="E8FDFE"/>
                </a:solidFill>
              </a:defRPr>
            </a:lvl2pPr>
            <a:lvl3pPr marL="1371600" lvl="2" indent="-292100" algn="l">
              <a:lnSpc>
                <a:spcPct val="115000"/>
              </a:lnSpc>
              <a:spcBef>
                <a:spcPts val="0"/>
              </a:spcBef>
              <a:spcAft>
                <a:spcPts val="0"/>
              </a:spcAft>
              <a:buClr>
                <a:srgbClr val="E8FDFE"/>
              </a:buClr>
              <a:buSzPts val="1000"/>
              <a:buChar char="■"/>
              <a:defRPr sz="1000">
                <a:solidFill>
                  <a:srgbClr val="E8FDFE"/>
                </a:solidFill>
              </a:defRPr>
            </a:lvl3pPr>
            <a:lvl4pPr marL="1828800" lvl="3" indent="-292100" algn="l">
              <a:lnSpc>
                <a:spcPct val="115000"/>
              </a:lnSpc>
              <a:spcBef>
                <a:spcPts val="0"/>
              </a:spcBef>
              <a:spcAft>
                <a:spcPts val="0"/>
              </a:spcAft>
              <a:buClr>
                <a:srgbClr val="E8FDFE"/>
              </a:buClr>
              <a:buSzPts val="1000"/>
              <a:buChar char="●"/>
              <a:defRPr sz="1000">
                <a:solidFill>
                  <a:srgbClr val="E8FDFE"/>
                </a:solidFill>
              </a:defRPr>
            </a:lvl4pPr>
            <a:lvl5pPr marL="2286000" lvl="4" indent="-292100" algn="l">
              <a:lnSpc>
                <a:spcPct val="115000"/>
              </a:lnSpc>
              <a:spcBef>
                <a:spcPts val="0"/>
              </a:spcBef>
              <a:spcAft>
                <a:spcPts val="0"/>
              </a:spcAft>
              <a:buClr>
                <a:srgbClr val="E8FDFE"/>
              </a:buClr>
              <a:buSzPts val="1000"/>
              <a:buChar char="○"/>
              <a:defRPr sz="1000">
                <a:solidFill>
                  <a:srgbClr val="E8FDFE"/>
                </a:solidFill>
              </a:defRPr>
            </a:lvl5pPr>
            <a:lvl6pPr marL="2743200" lvl="5" indent="-292100" algn="l">
              <a:lnSpc>
                <a:spcPct val="115000"/>
              </a:lnSpc>
              <a:spcBef>
                <a:spcPts val="0"/>
              </a:spcBef>
              <a:spcAft>
                <a:spcPts val="0"/>
              </a:spcAft>
              <a:buClr>
                <a:srgbClr val="E8FDFE"/>
              </a:buClr>
              <a:buSzPts val="1000"/>
              <a:buChar char="■"/>
              <a:defRPr sz="1000">
                <a:solidFill>
                  <a:srgbClr val="E8FDFE"/>
                </a:solidFill>
              </a:defRPr>
            </a:lvl6pPr>
            <a:lvl7pPr marL="3200400" lvl="6" indent="-292100" algn="l">
              <a:lnSpc>
                <a:spcPct val="115000"/>
              </a:lnSpc>
              <a:spcBef>
                <a:spcPts val="0"/>
              </a:spcBef>
              <a:spcAft>
                <a:spcPts val="0"/>
              </a:spcAft>
              <a:buClr>
                <a:srgbClr val="E8FDFE"/>
              </a:buClr>
              <a:buSzPts val="1000"/>
              <a:buChar char="●"/>
              <a:defRPr sz="1000">
                <a:solidFill>
                  <a:srgbClr val="E8FDFE"/>
                </a:solidFill>
              </a:defRPr>
            </a:lvl7pPr>
            <a:lvl8pPr marL="3657600" lvl="7" indent="-292100" algn="l">
              <a:lnSpc>
                <a:spcPct val="115000"/>
              </a:lnSpc>
              <a:spcBef>
                <a:spcPts val="0"/>
              </a:spcBef>
              <a:spcAft>
                <a:spcPts val="0"/>
              </a:spcAft>
              <a:buClr>
                <a:srgbClr val="E8FDFE"/>
              </a:buClr>
              <a:buSzPts val="1000"/>
              <a:buChar char="○"/>
              <a:defRPr sz="1000">
                <a:solidFill>
                  <a:srgbClr val="E8FDFE"/>
                </a:solidFill>
              </a:defRPr>
            </a:lvl8pPr>
            <a:lvl9pPr marL="4114800" lvl="8" indent="-292100" algn="l">
              <a:lnSpc>
                <a:spcPct val="115000"/>
              </a:lnSpc>
              <a:spcBef>
                <a:spcPts val="0"/>
              </a:spcBef>
              <a:spcAft>
                <a:spcPts val="0"/>
              </a:spcAft>
              <a:buClr>
                <a:srgbClr val="E8FDFE"/>
              </a:buClr>
              <a:buSzPts val="1000"/>
              <a:buChar char="■"/>
              <a:defRPr sz="1000">
                <a:solidFill>
                  <a:srgbClr val="E8FDFE"/>
                </a:solidFill>
              </a:defRPr>
            </a:lvl9pPr>
          </a:lstStyle>
          <a:p>
            <a:endParaRPr/>
          </a:p>
        </p:txBody>
      </p:sp>
      <p:sp>
        <p:nvSpPr>
          <p:cNvPr id="140" name="Google Shape;140;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Пользовательский макет 8">
  <p:cSld name="AUTOLAYOUT_14">
    <p:spTree>
      <p:nvGrpSpPr>
        <p:cNvPr id="1" name="Shape 141"/>
        <p:cNvGrpSpPr/>
        <p:nvPr/>
      </p:nvGrpSpPr>
      <p:grpSpPr>
        <a:xfrm>
          <a:off x="0" y="0"/>
          <a:ext cx="0" cy="0"/>
          <a:chOff x="0" y="0"/>
          <a:chExt cx="0" cy="0"/>
        </a:xfrm>
      </p:grpSpPr>
      <p:pic>
        <p:nvPicPr>
          <p:cNvPr id="142" name="Google Shape;142;p20"/>
          <p:cNvPicPr preferRelativeResize="0"/>
          <p:nvPr/>
        </p:nvPicPr>
        <p:blipFill>
          <a:blip r:embed="rId2">
            <a:alphaModFix/>
          </a:blip>
          <a:stretch>
            <a:fillRect/>
          </a:stretch>
        </p:blipFill>
        <p:spPr>
          <a:xfrm>
            <a:off x="0" y="0"/>
            <a:ext cx="9144000" cy="5143504"/>
          </a:xfrm>
          <a:prstGeom prst="rect">
            <a:avLst/>
          </a:prstGeom>
          <a:noFill/>
          <a:ln>
            <a:noFill/>
          </a:ln>
        </p:spPr>
      </p:pic>
      <p:sp>
        <p:nvSpPr>
          <p:cNvPr id="143" name="Google Shape;143;p20"/>
          <p:cNvSpPr txBox="1">
            <a:spLocks noGrp="1"/>
          </p:cNvSpPr>
          <p:nvPr>
            <p:ph type="body" idx="1"/>
          </p:nvPr>
        </p:nvSpPr>
        <p:spPr>
          <a:xfrm>
            <a:off x="4026250" y="370700"/>
            <a:ext cx="4747200" cy="4146300"/>
          </a:xfrm>
          <a:prstGeom prst="rect">
            <a:avLst/>
          </a:prstGeom>
          <a:noFill/>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rgbClr val="424242"/>
              </a:buClr>
              <a:buSzPts val="1800"/>
              <a:buChar char="●"/>
              <a:defRPr sz="1800">
                <a:solidFill>
                  <a:srgbClr val="424242"/>
                </a:solidFill>
              </a:defRPr>
            </a:lvl1pPr>
            <a:lvl2pPr marL="914400" lvl="1" indent="-330200" algn="l">
              <a:lnSpc>
                <a:spcPct val="115000"/>
              </a:lnSpc>
              <a:spcBef>
                <a:spcPts val="0"/>
              </a:spcBef>
              <a:spcAft>
                <a:spcPts val="0"/>
              </a:spcAft>
              <a:buClr>
                <a:srgbClr val="424242"/>
              </a:buClr>
              <a:buSzPts val="1600"/>
              <a:buChar char="○"/>
              <a:defRPr sz="1600">
                <a:solidFill>
                  <a:srgbClr val="424242"/>
                </a:solidFill>
              </a:defRPr>
            </a:lvl2pPr>
            <a:lvl3pPr marL="1371600" lvl="2" indent="-330200" algn="l">
              <a:lnSpc>
                <a:spcPct val="115000"/>
              </a:lnSpc>
              <a:spcBef>
                <a:spcPts val="0"/>
              </a:spcBef>
              <a:spcAft>
                <a:spcPts val="0"/>
              </a:spcAft>
              <a:buClr>
                <a:srgbClr val="424242"/>
              </a:buClr>
              <a:buSzPts val="1600"/>
              <a:buChar char="■"/>
              <a:defRPr sz="1600">
                <a:solidFill>
                  <a:srgbClr val="424242"/>
                </a:solidFill>
              </a:defRPr>
            </a:lvl3pPr>
            <a:lvl4pPr marL="1828800" lvl="3" indent="-330200" algn="l">
              <a:lnSpc>
                <a:spcPct val="115000"/>
              </a:lnSpc>
              <a:spcBef>
                <a:spcPts val="0"/>
              </a:spcBef>
              <a:spcAft>
                <a:spcPts val="0"/>
              </a:spcAft>
              <a:buClr>
                <a:srgbClr val="424242"/>
              </a:buClr>
              <a:buSzPts val="1600"/>
              <a:buChar char="●"/>
              <a:defRPr sz="1600">
                <a:solidFill>
                  <a:srgbClr val="424242"/>
                </a:solidFill>
              </a:defRPr>
            </a:lvl4pPr>
            <a:lvl5pPr marL="2286000" lvl="4" indent="-330200" algn="l">
              <a:lnSpc>
                <a:spcPct val="115000"/>
              </a:lnSpc>
              <a:spcBef>
                <a:spcPts val="0"/>
              </a:spcBef>
              <a:spcAft>
                <a:spcPts val="0"/>
              </a:spcAft>
              <a:buClr>
                <a:srgbClr val="424242"/>
              </a:buClr>
              <a:buSzPts val="1600"/>
              <a:buChar char="○"/>
              <a:defRPr sz="1600">
                <a:solidFill>
                  <a:srgbClr val="424242"/>
                </a:solidFill>
              </a:defRPr>
            </a:lvl5pPr>
            <a:lvl6pPr marL="2743200" lvl="5" indent="-330200" algn="l">
              <a:lnSpc>
                <a:spcPct val="115000"/>
              </a:lnSpc>
              <a:spcBef>
                <a:spcPts val="0"/>
              </a:spcBef>
              <a:spcAft>
                <a:spcPts val="0"/>
              </a:spcAft>
              <a:buClr>
                <a:srgbClr val="424242"/>
              </a:buClr>
              <a:buSzPts val="1600"/>
              <a:buChar char="■"/>
              <a:defRPr sz="1600">
                <a:solidFill>
                  <a:srgbClr val="424242"/>
                </a:solidFill>
              </a:defRPr>
            </a:lvl6pPr>
            <a:lvl7pPr marL="3200400" lvl="6" indent="-330200" algn="l">
              <a:lnSpc>
                <a:spcPct val="115000"/>
              </a:lnSpc>
              <a:spcBef>
                <a:spcPts val="0"/>
              </a:spcBef>
              <a:spcAft>
                <a:spcPts val="0"/>
              </a:spcAft>
              <a:buClr>
                <a:srgbClr val="424242"/>
              </a:buClr>
              <a:buSzPts val="1600"/>
              <a:buChar char="●"/>
              <a:defRPr sz="1600">
                <a:solidFill>
                  <a:srgbClr val="424242"/>
                </a:solidFill>
              </a:defRPr>
            </a:lvl7pPr>
            <a:lvl8pPr marL="3657600" lvl="7" indent="-330200" algn="l">
              <a:lnSpc>
                <a:spcPct val="115000"/>
              </a:lnSpc>
              <a:spcBef>
                <a:spcPts val="0"/>
              </a:spcBef>
              <a:spcAft>
                <a:spcPts val="0"/>
              </a:spcAft>
              <a:buClr>
                <a:srgbClr val="424242"/>
              </a:buClr>
              <a:buSzPts val="1600"/>
              <a:buChar char="○"/>
              <a:defRPr sz="1600">
                <a:solidFill>
                  <a:srgbClr val="424242"/>
                </a:solidFill>
              </a:defRPr>
            </a:lvl8pPr>
            <a:lvl9pPr marL="4114800" lvl="8" indent="-330200" algn="l">
              <a:lnSpc>
                <a:spcPct val="115000"/>
              </a:lnSpc>
              <a:spcBef>
                <a:spcPts val="0"/>
              </a:spcBef>
              <a:spcAft>
                <a:spcPts val="0"/>
              </a:spcAft>
              <a:buClr>
                <a:srgbClr val="424242"/>
              </a:buClr>
              <a:buSzPts val="1600"/>
              <a:buChar char="■"/>
              <a:defRPr sz="1600">
                <a:solidFill>
                  <a:srgbClr val="424242"/>
                </a:solidFill>
              </a:defRPr>
            </a:lvl9pPr>
          </a:lstStyle>
          <a:p>
            <a:endParaRPr/>
          </a:p>
        </p:txBody>
      </p:sp>
      <p:sp>
        <p:nvSpPr>
          <p:cNvPr id="144" name="Google Shape;144;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Пользовательский макет 10">
  <p:cSld name="AUTOLAYOUT_16">
    <p:bg>
      <p:bgPr>
        <a:solidFill>
          <a:srgbClr val="FFFFFF"/>
        </a:solidFill>
        <a:effectLst/>
      </p:bgPr>
    </p:bg>
    <p:spTree>
      <p:nvGrpSpPr>
        <p:cNvPr id="1" name="Shape 145"/>
        <p:cNvGrpSpPr/>
        <p:nvPr/>
      </p:nvGrpSpPr>
      <p:grpSpPr>
        <a:xfrm>
          <a:off x="0" y="0"/>
          <a:ext cx="0" cy="0"/>
          <a:chOff x="0" y="0"/>
          <a:chExt cx="0" cy="0"/>
        </a:xfrm>
      </p:grpSpPr>
      <p:sp>
        <p:nvSpPr>
          <p:cNvPr id="146" name="Google Shape;146;p21"/>
          <p:cNvSpPr/>
          <p:nvPr/>
        </p:nvSpPr>
        <p:spPr>
          <a:xfrm>
            <a:off x="0" y="0"/>
            <a:ext cx="9144000" cy="5143500"/>
          </a:xfrm>
          <a:prstGeom prst="rect">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
        <p:nvSpPr>
          <p:cNvPr id="149" name="Google Shape;149;p21"/>
          <p:cNvSpPr txBox="1">
            <a:spLocks noGrp="1"/>
          </p:cNvSpPr>
          <p:nvPr>
            <p:ph type="body" idx="1"/>
          </p:nvPr>
        </p:nvSpPr>
        <p:spPr>
          <a:xfrm>
            <a:off x="185350" y="632025"/>
            <a:ext cx="2683200" cy="37065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0"/>
              </a:spcBef>
              <a:spcAft>
                <a:spcPts val="0"/>
              </a:spcAft>
              <a:buClr>
                <a:srgbClr val="FFFFFF"/>
              </a:buClr>
              <a:buSzPts val="1400"/>
              <a:buChar char="○"/>
              <a:defRPr sz="1400">
                <a:solidFill>
                  <a:srgbClr val="FFFFFF"/>
                </a:solidFill>
              </a:defRPr>
            </a:lvl2pPr>
            <a:lvl3pPr marL="1371600" lvl="2" indent="-317500" algn="l">
              <a:lnSpc>
                <a:spcPct val="115000"/>
              </a:lnSpc>
              <a:spcBef>
                <a:spcPts val="0"/>
              </a:spcBef>
              <a:spcAft>
                <a:spcPts val="0"/>
              </a:spcAft>
              <a:buClr>
                <a:srgbClr val="FFFFFF"/>
              </a:buClr>
              <a:buSzPts val="1400"/>
              <a:buChar char="■"/>
              <a:defRPr sz="1400">
                <a:solidFill>
                  <a:srgbClr val="FFFFFF"/>
                </a:solidFill>
              </a:defRPr>
            </a:lvl3pPr>
            <a:lvl4pPr marL="1828800" lvl="3" indent="-317500" algn="l">
              <a:lnSpc>
                <a:spcPct val="115000"/>
              </a:lnSpc>
              <a:spcBef>
                <a:spcPts val="0"/>
              </a:spcBef>
              <a:spcAft>
                <a:spcPts val="0"/>
              </a:spcAft>
              <a:buClr>
                <a:srgbClr val="FFFFFF"/>
              </a:buClr>
              <a:buSzPts val="1400"/>
              <a:buChar char="●"/>
              <a:defRPr sz="1400">
                <a:solidFill>
                  <a:srgbClr val="FFFFFF"/>
                </a:solidFill>
              </a:defRPr>
            </a:lvl4pPr>
            <a:lvl5pPr marL="2286000" lvl="4" indent="-317500" algn="l">
              <a:lnSpc>
                <a:spcPct val="115000"/>
              </a:lnSpc>
              <a:spcBef>
                <a:spcPts val="0"/>
              </a:spcBef>
              <a:spcAft>
                <a:spcPts val="0"/>
              </a:spcAft>
              <a:buClr>
                <a:srgbClr val="FFFFFF"/>
              </a:buClr>
              <a:buSzPts val="1400"/>
              <a:buChar char="○"/>
              <a:defRPr sz="1400">
                <a:solidFill>
                  <a:srgbClr val="FFFFFF"/>
                </a:solidFill>
              </a:defRPr>
            </a:lvl5pPr>
            <a:lvl6pPr marL="2743200" lvl="5" indent="-317500" algn="l">
              <a:lnSpc>
                <a:spcPct val="115000"/>
              </a:lnSpc>
              <a:spcBef>
                <a:spcPts val="0"/>
              </a:spcBef>
              <a:spcAft>
                <a:spcPts val="0"/>
              </a:spcAft>
              <a:buClr>
                <a:srgbClr val="FFFFFF"/>
              </a:buClr>
              <a:buSzPts val="1400"/>
              <a:buChar char="■"/>
              <a:defRPr sz="1400">
                <a:solidFill>
                  <a:srgbClr val="FFFFFF"/>
                </a:solidFill>
              </a:defRPr>
            </a:lvl6pPr>
            <a:lvl7pPr marL="3200400" lvl="6" indent="-317500" algn="l">
              <a:lnSpc>
                <a:spcPct val="115000"/>
              </a:lnSpc>
              <a:spcBef>
                <a:spcPts val="0"/>
              </a:spcBef>
              <a:spcAft>
                <a:spcPts val="0"/>
              </a:spcAft>
              <a:buClr>
                <a:srgbClr val="FFFFFF"/>
              </a:buClr>
              <a:buSzPts val="1400"/>
              <a:buChar char="●"/>
              <a:defRPr sz="1400">
                <a:solidFill>
                  <a:srgbClr val="FFFFFF"/>
                </a:solidFill>
              </a:defRPr>
            </a:lvl7pPr>
            <a:lvl8pPr marL="3657600" lvl="7" indent="-317500" algn="l">
              <a:lnSpc>
                <a:spcPct val="115000"/>
              </a:lnSpc>
              <a:spcBef>
                <a:spcPts val="0"/>
              </a:spcBef>
              <a:spcAft>
                <a:spcPts val="0"/>
              </a:spcAft>
              <a:buClr>
                <a:srgbClr val="FFFFFF"/>
              </a:buClr>
              <a:buSzPts val="1400"/>
              <a:buChar char="○"/>
              <a:defRPr sz="1400">
                <a:solidFill>
                  <a:srgbClr val="FFFFFF"/>
                </a:solidFill>
              </a:defRPr>
            </a:lvl8pPr>
            <a:lvl9pPr marL="4114800" lvl="8" indent="-317500" algn="l">
              <a:lnSpc>
                <a:spcPct val="115000"/>
              </a:lnSpc>
              <a:spcBef>
                <a:spcPts val="0"/>
              </a:spcBef>
              <a:spcAft>
                <a:spcPts val="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45058" name="Picture 2" descr="Статус кандидата на вступ до ЄС: переваги отримають і Київ, і Брюссель"/>
          <p:cNvPicPr>
            <a:picLocks noChangeAspect="1" noChangeArrowheads="1"/>
          </p:cNvPicPr>
          <p:nvPr/>
        </p:nvPicPr>
        <p:blipFill>
          <a:blip r:embed="rId3"/>
          <a:srcRect/>
          <a:stretch>
            <a:fillRect/>
          </a:stretch>
        </p:blipFill>
        <p:spPr bwMode="auto">
          <a:xfrm>
            <a:off x="0" y="-1"/>
            <a:ext cx="9144000" cy="5137813"/>
          </a:xfrm>
          <a:prstGeom prst="rect">
            <a:avLst/>
          </a:prstGeom>
          <a:noFill/>
        </p:spPr>
      </p:pic>
      <p:sp>
        <p:nvSpPr>
          <p:cNvPr id="155" name="Google Shape;155;p22"/>
          <p:cNvSpPr txBox="1">
            <a:spLocks noGrp="1"/>
          </p:cNvSpPr>
          <p:nvPr>
            <p:ph type="ctrTitle"/>
          </p:nvPr>
        </p:nvSpPr>
        <p:spPr>
          <a:xfrm>
            <a:off x="339800" y="368135"/>
            <a:ext cx="8453100" cy="34913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3200" dirty="0">
                <a:solidFill>
                  <a:schemeClr val="tx1">
                    <a:lumMod val="95000"/>
                    <a:lumOff val="5000"/>
                  </a:schemeClr>
                </a:solidFill>
                <a:effectLst>
                  <a:outerShdw blurRad="38100" dist="38100" dir="2700000" algn="tl">
                    <a:srgbClr val="000000">
                      <a:alpha val="43137"/>
                    </a:srgbClr>
                  </a:outerShdw>
                </a:effectLst>
              </a:rPr>
              <a:t>Дія міжнародного права в національній правовій системі України. Міжнародно-правові інструменти впливу правової системи Європейського Союзу на правопорядок України, зокрема питання наднаціональності</a:t>
            </a:r>
            <a:endParaRPr sz="3200" dirty="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349300" y="358750"/>
            <a:ext cx="7594200" cy="629100"/>
          </a:xfrm>
          <a:prstGeom prst="rect">
            <a:avLst/>
          </a:prstGeom>
          <a:solidFill>
            <a:schemeClr val="accent5"/>
          </a:solidFill>
          <a:ln w="28575" cap="flat" cmpd="sng">
            <a:solidFill>
              <a:srgbClr val="000000"/>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l" rtl="0">
              <a:spcBef>
                <a:spcPts val="0"/>
              </a:spcBef>
              <a:spcAft>
                <a:spcPts val="0"/>
              </a:spcAft>
              <a:buNone/>
            </a:pPr>
            <a:r>
              <a:rPr lang="ru"/>
              <a:t>Система джерел Європейського Союзу.</a:t>
            </a:r>
            <a:endParaRPr/>
          </a:p>
        </p:txBody>
      </p:sp>
      <p:pic>
        <p:nvPicPr>
          <p:cNvPr id="214" name="Google Shape;214;p31"/>
          <p:cNvPicPr preferRelativeResize="0"/>
          <p:nvPr/>
        </p:nvPicPr>
        <p:blipFill>
          <a:blip r:embed="rId3">
            <a:alphaModFix/>
          </a:blip>
          <a:stretch>
            <a:fillRect/>
          </a:stretch>
        </p:blipFill>
        <p:spPr>
          <a:xfrm>
            <a:off x="5682650" y="1921200"/>
            <a:ext cx="2874300" cy="1916100"/>
          </a:xfrm>
          <a:prstGeom prst="flowChartMagneticDrum">
            <a:avLst/>
          </a:prstGeom>
          <a:noFill/>
          <a:ln>
            <a:noFill/>
          </a:ln>
        </p:spPr>
      </p:pic>
      <p:sp>
        <p:nvSpPr>
          <p:cNvPr id="215" name="Google Shape;215;p31"/>
          <p:cNvSpPr txBox="1"/>
          <p:nvPr/>
        </p:nvSpPr>
        <p:spPr>
          <a:xfrm>
            <a:off x="349300" y="1309200"/>
            <a:ext cx="5134200" cy="3140100"/>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ru" sz="1600">
                <a:solidFill>
                  <a:schemeClr val="dk1"/>
                </a:solidFill>
              </a:rPr>
              <a:t>Система джерел Європейського Союзу включає такі джерела:</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ru" sz="1600">
                <a:solidFill>
                  <a:schemeClr val="dk1"/>
                </a:solidFill>
              </a:rPr>
              <a:t>Договори, які є основними джерелами права ЄС. Серед них - Договір про Європейський Союз (ДЄС), Договір про функціонування Європейського Союзу (ДФЄС), Протоколи до Договорів, Хартії Європейського Союзу про основні права.</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ru" sz="1600">
                <a:solidFill>
                  <a:schemeClr val="dk1"/>
                </a:solidFill>
              </a:rPr>
              <a:t>Постанови та рішення Європейського Союзу. Ці документи приймаються на основі Договорів та регулюють певні питання щодо функціонування ЄС.</a:t>
            </a:r>
            <a:endParaRPr sz="1600">
              <a:solidFill>
                <a:schemeClr val="dk1"/>
              </a:solidFill>
            </a:endParaRPr>
          </a:p>
        </p:txBody>
      </p:sp>
      <p:pic>
        <p:nvPicPr>
          <p:cNvPr id="216" name="Google Shape;216;p31"/>
          <p:cNvPicPr preferRelativeResize="0"/>
          <p:nvPr/>
        </p:nvPicPr>
        <p:blipFill>
          <a:blip r:embed="rId4">
            <a:alphaModFix/>
          </a:blip>
          <a:stretch>
            <a:fillRect/>
          </a:stretch>
        </p:blipFill>
        <p:spPr>
          <a:xfrm>
            <a:off x="7303725" y="2907200"/>
            <a:ext cx="1771950" cy="17719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body" idx="1"/>
          </p:nvPr>
        </p:nvSpPr>
        <p:spPr>
          <a:xfrm>
            <a:off x="3498875" y="146900"/>
            <a:ext cx="5381100" cy="4293000"/>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770"/>
              <a:buFont typeface="Arial"/>
              <a:buNone/>
            </a:pPr>
            <a:r>
              <a:rPr lang="ru" sz="1392"/>
              <a:t>Регуляції та директиви, які є обов'язковими для країн-членів ЄС. Регуляції стосуються прямої дії та є обов'язковими для всіх країн-членів, тоді як директиви стосуються більш гнучких рішень, які мають бути реалізовані національними законодавчими органами.</a:t>
            </a:r>
            <a:endParaRPr sz="1392"/>
          </a:p>
          <a:p>
            <a:pPr marL="0" lvl="0" indent="0" algn="l" rtl="0">
              <a:lnSpc>
                <a:spcPct val="105000"/>
              </a:lnSpc>
              <a:spcBef>
                <a:spcPts val="1600"/>
              </a:spcBef>
              <a:spcAft>
                <a:spcPts val="0"/>
              </a:spcAft>
              <a:buClr>
                <a:schemeClr val="dk1"/>
              </a:buClr>
              <a:buSzPts val="770"/>
              <a:buFont typeface="Arial"/>
              <a:buNone/>
            </a:pPr>
            <a:r>
              <a:rPr lang="ru" sz="1392"/>
              <a:t>Рішення Європейського суду щодо права ЄС та його тлумачення.</a:t>
            </a:r>
            <a:endParaRPr sz="1392"/>
          </a:p>
          <a:p>
            <a:pPr marL="0" lvl="0" indent="0" algn="l" rtl="0">
              <a:lnSpc>
                <a:spcPct val="105000"/>
              </a:lnSpc>
              <a:spcBef>
                <a:spcPts val="1600"/>
              </a:spcBef>
              <a:spcAft>
                <a:spcPts val="0"/>
              </a:spcAft>
              <a:buClr>
                <a:schemeClr val="dk1"/>
              </a:buClr>
              <a:buSzPts val="770"/>
              <a:buFont typeface="Arial"/>
              <a:buNone/>
            </a:pPr>
            <a:r>
              <a:rPr lang="ru" sz="1392"/>
              <a:t>Правила та стандарти, які розробляються технічними комітетами та організаціями ЄС, наприклад, стандарти безпеки продуктів харчування.</a:t>
            </a:r>
            <a:endParaRPr sz="1392"/>
          </a:p>
          <a:p>
            <a:pPr marL="0" lvl="0" indent="0" algn="l" rtl="0">
              <a:lnSpc>
                <a:spcPct val="105000"/>
              </a:lnSpc>
              <a:spcBef>
                <a:spcPts val="1600"/>
              </a:spcBef>
              <a:spcAft>
                <a:spcPts val="1600"/>
              </a:spcAft>
              <a:buSzPts val="770"/>
              <a:buNone/>
            </a:pPr>
            <a:r>
              <a:rPr lang="ru" sz="1392"/>
              <a:t>Усі ці джерела мають різний ступінь юридичної сили та впливу на законодавство країн-членів ЄС. Так, договори та постанови мають прямий вплив на законодавство, регуляції та директиви - опосередкований вплив, а рішення суду впливають на тлумачення права ЄС та можуть мати вплив на національне законодавство.</a:t>
            </a:r>
            <a:endParaRPr sz="1692"/>
          </a:p>
        </p:txBody>
      </p:sp>
      <p:pic>
        <p:nvPicPr>
          <p:cNvPr id="222" name="Google Shape;222;p32"/>
          <p:cNvPicPr preferRelativeResize="0"/>
          <p:nvPr/>
        </p:nvPicPr>
        <p:blipFill>
          <a:blip r:embed="rId3">
            <a:alphaModFix/>
          </a:blip>
          <a:stretch>
            <a:fillRect/>
          </a:stretch>
        </p:blipFill>
        <p:spPr>
          <a:xfrm>
            <a:off x="501800" y="422975"/>
            <a:ext cx="2493900" cy="374085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349300" y="135100"/>
            <a:ext cx="7407000"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480"/>
              <a:t>Вплив правової системи Європейського Союзу на правопорядок України.</a:t>
            </a:r>
            <a:endParaRPr sz="2480"/>
          </a:p>
        </p:txBody>
      </p:sp>
      <p:sp>
        <p:nvSpPr>
          <p:cNvPr id="228" name="Google Shape;228;p33"/>
          <p:cNvSpPr txBox="1">
            <a:spLocks noGrp="1"/>
          </p:cNvSpPr>
          <p:nvPr>
            <p:ph type="body" idx="1"/>
          </p:nvPr>
        </p:nvSpPr>
        <p:spPr>
          <a:xfrm>
            <a:off x="349300" y="1099525"/>
            <a:ext cx="4701000" cy="3220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935"/>
              <a:buFont typeface="Arial"/>
              <a:buNone/>
            </a:pPr>
            <a:r>
              <a:rPr lang="ru" sz="1460"/>
              <a:t>Правова система Європейського Союзу має значний вплив на правопорядок України, як держави-партнера ЄС. Це пов'язано з тим, що Україна зобов'язалася дотримуватися європейських стандартів у сфері права та прав людини в рамках європейської інтеграції.</a:t>
            </a:r>
            <a:endParaRPr sz="1460"/>
          </a:p>
          <a:p>
            <a:pPr marL="0" lvl="0" indent="0" algn="l" rtl="0">
              <a:lnSpc>
                <a:spcPct val="95000"/>
              </a:lnSpc>
              <a:spcBef>
                <a:spcPts val="1600"/>
              </a:spcBef>
              <a:spcAft>
                <a:spcPts val="0"/>
              </a:spcAft>
              <a:buClr>
                <a:schemeClr val="dk1"/>
              </a:buClr>
              <a:buSzPts val="935"/>
              <a:buFont typeface="Arial"/>
              <a:buNone/>
            </a:pPr>
            <a:r>
              <a:rPr lang="ru" sz="1460"/>
              <a:t>Зокрема, у процесі набуття членства в ЄС Україна повинна реалізувати ряд реформ, спрямованих на гармонізацію національного законодавства з правовими нормами ЄС. Ці реформи охоплюють такі сфери, як захист прав людини, правова допомога та доступ до судової системи, боротьба з корупцією, захист прав інтелектуальної власності та інші.</a:t>
            </a:r>
            <a:endParaRPr sz="1460"/>
          </a:p>
          <a:p>
            <a:pPr marL="0" lvl="0" indent="0" algn="l" rtl="0">
              <a:lnSpc>
                <a:spcPct val="95000"/>
              </a:lnSpc>
              <a:spcBef>
                <a:spcPts val="1600"/>
              </a:spcBef>
              <a:spcAft>
                <a:spcPts val="1600"/>
              </a:spcAft>
              <a:buSzPts val="935"/>
              <a:buNone/>
            </a:pPr>
            <a:endParaRPr sz="1460"/>
          </a:p>
        </p:txBody>
      </p:sp>
      <p:pic>
        <p:nvPicPr>
          <p:cNvPr id="229" name="Google Shape;229;p33"/>
          <p:cNvPicPr preferRelativeResize="0"/>
          <p:nvPr/>
        </p:nvPicPr>
        <p:blipFill>
          <a:blip r:embed="rId3">
            <a:alphaModFix/>
          </a:blip>
          <a:stretch>
            <a:fillRect/>
          </a:stretch>
        </p:blipFill>
        <p:spPr>
          <a:xfrm>
            <a:off x="5202700" y="1150000"/>
            <a:ext cx="3788899" cy="264591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body" idx="1"/>
          </p:nvPr>
        </p:nvSpPr>
        <p:spPr>
          <a:xfrm>
            <a:off x="3904225" y="302825"/>
            <a:ext cx="4696200" cy="40674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05"/>
              <a:buFont typeface="Arial"/>
              <a:buNone/>
            </a:pPr>
            <a:r>
              <a:rPr lang="ru" sz="1617">
                <a:solidFill>
                  <a:srgbClr val="284F7D"/>
                </a:solidFill>
              </a:rPr>
              <a:t>Крім того, в Україні діє Угода про асоціацію з ЄС, яка містить положення про гармонізацію національного законодавства з нормами ЄС, а також про здійснення співпраці в сфері права та прав людини. Ця Угода передбачає ряд реформ у сфері судової реформи, боротьби з корупцією, захисту прав інтелектуальної власності та інших.</a:t>
            </a:r>
            <a:endParaRPr sz="1617">
              <a:solidFill>
                <a:srgbClr val="284F7D"/>
              </a:solidFill>
            </a:endParaRPr>
          </a:p>
          <a:p>
            <a:pPr marL="0" lvl="0" indent="0" algn="l" rtl="0">
              <a:lnSpc>
                <a:spcPct val="95000"/>
              </a:lnSpc>
              <a:spcBef>
                <a:spcPts val="1600"/>
              </a:spcBef>
              <a:spcAft>
                <a:spcPts val="1600"/>
              </a:spcAft>
              <a:buSzPts val="605"/>
              <a:buNone/>
            </a:pPr>
            <a:r>
              <a:rPr lang="ru" sz="1617">
                <a:solidFill>
                  <a:srgbClr val="284F7D"/>
                </a:solidFill>
              </a:rPr>
              <a:t>Також, українські громадяни мають можливість звернутися до європейських судових інстанцій за захистом своїх прав, якщо національні суди не можуть забезпечити ефективний захист. Наприклад, Європейський Суд з прав людини розглядає скарги щодо порушень прав людини у державах-членах Ради Європи, до складу якої входить Україна.</a:t>
            </a:r>
            <a:endParaRPr sz="1180">
              <a:solidFill>
                <a:srgbClr val="284F7D"/>
              </a:solidFill>
            </a:endParaRPr>
          </a:p>
        </p:txBody>
      </p:sp>
      <p:pic>
        <p:nvPicPr>
          <p:cNvPr id="235" name="Google Shape;235;p34"/>
          <p:cNvPicPr preferRelativeResize="0"/>
          <p:nvPr/>
        </p:nvPicPr>
        <p:blipFill>
          <a:blip r:embed="rId3">
            <a:alphaModFix/>
          </a:blip>
          <a:stretch>
            <a:fillRect/>
          </a:stretch>
        </p:blipFill>
        <p:spPr>
          <a:xfrm>
            <a:off x="609025" y="362263"/>
            <a:ext cx="2632359" cy="3948525"/>
          </a:xfrm>
          <a:prstGeom prst="rect">
            <a:avLst/>
          </a:prstGeom>
          <a:noFill/>
          <a:ln w="762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body" idx="1"/>
          </p:nvPr>
        </p:nvSpPr>
        <p:spPr>
          <a:xfrm>
            <a:off x="312150" y="177050"/>
            <a:ext cx="5311200" cy="41430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688"/>
              <a:buFont typeface="Arial"/>
              <a:buNone/>
            </a:pPr>
            <a:r>
              <a:rPr lang="ru" sz="1289" b="1"/>
              <a:t>Цей вплив також створює сприятливі умови для бізнесу та інвестицій українських підприємств у європейських країнах, оскільки вони можуть розраховувати на однакові правила гри у всіх країнах-членах ЄС. Більш того, при набутті членства в ЄС Україна матиме можливість брати участь у прийнятті рішень в рамках ЄС та впливати на формування загальноєвропейських норм і стандартів.</a:t>
            </a:r>
            <a:endParaRPr sz="1289" b="1"/>
          </a:p>
          <a:p>
            <a:pPr marL="0" lvl="0" indent="0" algn="l" rtl="0">
              <a:lnSpc>
                <a:spcPct val="105000"/>
              </a:lnSpc>
              <a:spcBef>
                <a:spcPts val="1600"/>
              </a:spcBef>
              <a:spcAft>
                <a:spcPts val="0"/>
              </a:spcAft>
              <a:buClr>
                <a:schemeClr val="dk1"/>
              </a:buClr>
              <a:buSzPts val="688"/>
              <a:buFont typeface="Arial"/>
              <a:buNone/>
            </a:pPr>
            <a:r>
              <a:rPr lang="ru" sz="1289" b="1"/>
              <a:t>У той же час, українські правові експерти вказують на деякі складнощі, пов'язані зі здійсненням гармонізації національного законодавства з нормами ЄС, такі як необхідність у складній технічній редакції законів, відсутність відповідної кваліфікованої кадрової бази у державних органах, відсутність необхідних фінансових ресурсів тощо.</a:t>
            </a:r>
            <a:endParaRPr sz="1289" b="1"/>
          </a:p>
          <a:p>
            <a:pPr marL="0" lvl="0" indent="0" algn="l" rtl="0">
              <a:lnSpc>
                <a:spcPct val="105000"/>
              </a:lnSpc>
              <a:spcBef>
                <a:spcPts val="1600"/>
              </a:spcBef>
              <a:spcAft>
                <a:spcPts val="1600"/>
              </a:spcAft>
              <a:buSzPts val="688"/>
              <a:buNone/>
            </a:pPr>
            <a:r>
              <a:rPr lang="ru" sz="1289" b="1"/>
              <a:t>Отже, вплив правової системи Європейського Союзу на правопорядок України є багатогранним та пов'язаним з реалізацією різних реформ та гармонізацією законодавства. Загалом, цей вплив сприяє зміцненню правового поля та розвитку демократії в Україні.</a:t>
            </a:r>
            <a:endParaRPr sz="1100" b="1"/>
          </a:p>
        </p:txBody>
      </p:sp>
      <p:pic>
        <p:nvPicPr>
          <p:cNvPr id="241" name="Google Shape;241;p35"/>
          <p:cNvPicPr preferRelativeResize="0"/>
          <p:nvPr/>
        </p:nvPicPr>
        <p:blipFill>
          <a:blip r:embed="rId3">
            <a:alphaModFix/>
          </a:blip>
          <a:stretch>
            <a:fillRect/>
          </a:stretch>
        </p:blipFill>
        <p:spPr>
          <a:xfrm>
            <a:off x="5496225" y="1730000"/>
            <a:ext cx="3453450" cy="259008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349300" y="121125"/>
            <a:ext cx="8614500" cy="9084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680"/>
              <a:t>Наднаціональність права ЄС у функціонуванні інституційної системи Європейського Союзу.</a:t>
            </a:r>
            <a:endParaRPr sz="2680"/>
          </a:p>
        </p:txBody>
      </p:sp>
      <p:sp>
        <p:nvSpPr>
          <p:cNvPr id="247" name="Google Shape;247;p36"/>
          <p:cNvSpPr txBox="1">
            <a:spLocks noGrp="1"/>
          </p:cNvSpPr>
          <p:nvPr>
            <p:ph type="body" idx="1"/>
          </p:nvPr>
        </p:nvSpPr>
        <p:spPr>
          <a:xfrm>
            <a:off x="349300" y="1239450"/>
            <a:ext cx="5984100" cy="3452100"/>
          </a:xfrm>
          <a:prstGeom prst="rect">
            <a:avLst/>
          </a:prstGeom>
          <a:solidFill>
            <a:srgbClr val="F1EAE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650"/>
              <a:t>Наднаціональність права ЄС є ключовим елементом функціонування інституційної системи Європейського Союзу. Це означає, що право ЄС має пріоритет перед національним законодавством держав-членів у тих сферах, які підпадають під компетенцію Європейського Союзу.</a:t>
            </a:r>
            <a:endParaRPr sz="1650"/>
          </a:p>
          <a:p>
            <a:pPr marL="0" lvl="0" indent="0" algn="l" rtl="0">
              <a:spcBef>
                <a:spcPts val="1600"/>
              </a:spcBef>
              <a:spcAft>
                <a:spcPts val="1600"/>
              </a:spcAft>
              <a:buNone/>
            </a:pPr>
            <a:r>
              <a:rPr lang="ru" sz="1650"/>
              <a:t>Наднаціональність права ЄС забезпечує, що інституційна система Європейського Союзу функціонує як єдине ціле, а не як окремі національні системи. Це означає, що рішення, прийняті в рамках ЄС, мають обов'язкову силу для.</a:t>
            </a:r>
            <a:endParaRPr sz="1650"/>
          </a:p>
        </p:txBody>
      </p:sp>
      <p:pic>
        <p:nvPicPr>
          <p:cNvPr id="248" name="Google Shape;248;p36"/>
          <p:cNvPicPr preferRelativeResize="0"/>
          <p:nvPr/>
        </p:nvPicPr>
        <p:blipFill>
          <a:blip r:embed="rId3">
            <a:alphaModFix/>
          </a:blip>
          <a:stretch>
            <a:fillRect/>
          </a:stretch>
        </p:blipFill>
        <p:spPr>
          <a:xfrm>
            <a:off x="6333400" y="2672600"/>
            <a:ext cx="2810599" cy="201894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body" idx="1"/>
          </p:nvPr>
        </p:nvSpPr>
        <p:spPr>
          <a:xfrm>
            <a:off x="868500" y="328600"/>
            <a:ext cx="7407000" cy="4027500"/>
          </a:xfrm>
          <a:prstGeom prst="rect">
            <a:avLst/>
          </a:prstGeom>
          <a:solidFill>
            <a:srgbClr val="F1EAE2"/>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852"/>
              <a:buFont typeface="Arial"/>
              <a:buNone/>
            </a:pPr>
            <a:r>
              <a:rPr lang="ru" sz="1440"/>
              <a:t>Один з ключових принципів наднаціональності права ЄС полягає у тому, що Європейський Союз має власну компетенцію у певних сферах, таких як торгівля, конкуренція, зовнішні справи та інші. Це дозволяє ЄС створювати єдині правила та стандарти для всіх держав-членів та їх громадян, що забезпечує єдність та стабільність в європейському регіоні.</a:t>
            </a:r>
            <a:endParaRPr sz="1440"/>
          </a:p>
          <a:p>
            <a:pPr marL="0" lvl="0" indent="0" algn="l" rtl="0">
              <a:lnSpc>
                <a:spcPct val="105000"/>
              </a:lnSpc>
              <a:spcBef>
                <a:spcPts val="1600"/>
              </a:spcBef>
              <a:spcAft>
                <a:spcPts val="0"/>
              </a:spcAft>
              <a:buSzPts val="852"/>
              <a:buNone/>
            </a:pPr>
            <a:r>
              <a:rPr lang="ru" sz="1440"/>
              <a:t>Крім того, наднаціональність права ЄС дозволяє створювати спільні інституції, такі як Європейський Парламент, Європейська Комісія та Європейський Суд, які забезпечують реалізацію та захист прав та інтересів всіх держав-членів.</a:t>
            </a:r>
            <a:endParaRPr sz="1440"/>
          </a:p>
          <a:p>
            <a:pPr marL="0" lvl="0" indent="0" algn="l" rtl="0">
              <a:lnSpc>
                <a:spcPct val="105000"/>
              </a:lnSpc>
              <a:spcBef>
                <a:spcPts val="1600"/>
              </a:spcBef>
              <a:spcAft>
                <a:spcPts val="1600"/>
              </a:spcAft>
              <a:buSzPts val="852"/>
              <a:buNone/>
            </a:pPr>
            <a:r>
              <a:rPr lang="ru" sz="1440" b="1"/>
              <a:t>Отже</a:t>
            </a:r>
            <a:r>
              <a:rPr lang="ru" sz="1440"/>
              <a:t>, наднаціональність права ЄС є необхідним елементом функціонування інституційної системи Європейського Союзу. Вона забезпечує єдність, стабільність та захист прав та інтересів всіх держав-членів та їх громадян, що є однією з ключових метою Європейського Союзу. Наднаціональність права ЄС дозволяє створювати єдині правила та стандарти для всіх держав-членів у різних сферах, що сприяє забезпеченню більш ефективного та економічно доцільного розвитку всього регіону.</a:t>
            </a:r>
            <a:endParaRPr sz="144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ru"/>
              <a:t>Проблема співвідношення наднаціональності права міжнародних організацій і суверенітетом незалежних держав є складною та до певної міри контроверсійною. На перший погляд, наднаціональність права міжнародних організацій може здатися загрозою для суверенітету держав, оскільки вона означає, що незалежні держави мають дотримуватися правил та стандартів, які були прийняті міжнародними організаціями, і які можуть впливати на їх внутрішню політику та законодавство.</a:t>
            </a:r>
            <a:endParaRPr/>
          </a:p>
        </p:txBody>
      </p:sp>
      <p:sp>
        <p:nvSpPr>
          <p:cNvPr id="259" name="Google Shape;259;p38"/>
          <p:cNvSpPr txBox="1">
            <a:spLocks noGrp="1"/>
          </p:cNvSpPr>
          <p:nvPr>
            <p:ph type="title"/>
          </p:nvPr>
        </p:nvSpPr>
        <p:spPr>
          <a:xfrm>
            <a:off x="468925" y="0"/>
            <a:ext cx="8494800" cy="157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a:t>Проблема співвідношення наднаціональності права міжнародних організацій і суверенітетом незалежних держав.</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9"/>
          <p:cNvPicPr preferRelativeResize="0"/>
          <p:nvPr/>
        </p:nvPicPr>
        <p:blipFill rotWithShape="1">
          <a:blip r:embed="rId3">
            <a:alphaModFix/>
          </a:blip>
          <a:srcRect t="6155" b="6155"/>
          <a:stretch/>
        </p:blipFill>
        <p:spPr>
          <a:xfrm>
            <a:off x="3278400" y="0"/>
            <a:ext cx="5865600" cy="5143500"/>
          </a:xfrm>
          <a:prstGeom prst="rect">
            <a:avLst/>
          </a:prstGeom>
          <a:noFill/>
          <a:ln>
            <a:noFill/>
          </a:ln>
        </p:spPr>
      </p:pic>
      <p:sp>
        <p:nvSpPr>
          <p:cNvPr id="265" name="Google Shape;265;p39"/>
          <p:cNvSpPr txBox="1">
            <a:spLocks noGrp="1"/>
          </p:cNvSpPr>
          <p:nvPr>
            <p:ph type="body" idx="1"/>
          </p:nvPr>
        </p:nvSpPr>
        <p:spPr>
          <a:xfrm>
            <a:off x="311700" y="1211325"/>
            <a:ext cx="3117300" cy="3595800"/>
          </a:xfrm>
          <a:prstGeom prst="rect">
            <a:avLst/>
          </a:prstGeom>
          <a:gradFill>
            <a:gsLst>
              <a:gs pos="0">
                <a:srgbClr val="FFC982"/>
              </a:gs>
              <a:gs pos="100000">
                <a:srgbClr val="F58F09"/>
              </a:gs>
            </a:gsLst>
            <a:path path="circle">
              <a:fillToRect l="50000" t="50000" r="50000" b="50000"/>
            </a:path>
            <a:tileRect/>
          </a:gra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ru" sz="1400"/>
              <a:t>Однак, варто зазначити, що наднаціональність права міжнародних організацій також може бути корисною для держав. Міжнародні правила та стандарти можуть допомогти забезпечити більш ефективний та координований підхід до розв'язання глобальних проблем, таких як зміна клімату, боротьба зі злочинністю та тероризмом, а також можуть забезпечити більш широку захист прав та інтересів громадян на міжнародному рівні.</a:t>
            </a:r>
            <a:endParaRPr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0"/>
          <p:cNvPicPr preferRelativeResize="0"/>
          <p:nvPr/>
        </p:nvPicPr>
        <p:blipFill rotWithShape="1">
          <a:blip r:embed="rId3">
            <a:alphaModFix/>
          </a:blip>
          <a:srcRect t="3488" b="3479"/>
          <a:stretch/>
        </p:blipFill>
        <p:spPr>
          <a:xfrm>
            <a:off x="3615001" y="0"/>
            <a:ext cx="5528998" cy="5143508"/>
          </a:xfrm>
          <a:prstGeom prst="rect">
            <a:avLst/>
          </a:prstGeom>
          <a:noFill/>
          <a:ln>
            <a:noFill/>
          </a:ln>
        </p:spPr>
      </p:pic>
      <p:sp>
        <p:nvSpPr>
          <p:cNvPr id="271" name="Google Shape;271;p40"/>
          <p:cNvSpPr txBox="1">
            <a:spLocks noGrp="1"/>
          </p:cNvSpPr>
          <p:nvPr>
            <p:ph type="body" idx="1"/>
          </p:nvPr>
        </p:nvSpPr>
        <p:spPr>
          <a:xfrm>
            <a:off x="336350" y="742800"/>
            <a:ext cx="3102900" cy="405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a:t>Крім того, важливо зазначити, що суверенітет держав не є абсолютним та необмеженим, і не може бути використаний для порушення прав людей та природних ресурсів, а також не може перевищувати міжнародних стандартів. Тому держави повинні дотримуватися міжнародних правил та стандартів, які були прийняті міжнародними організаціями, і це не позбавляє їх суверенітету, а навпаки, може забезпечити більш ефективний та згуртований підхід до вирішення глобальних проблем. </a:t>
            </a:r>
            <a:endParaRPr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2847300" y="526473"/>
            <a:ext cx="5740800" cy="696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a:t>План</a:t>
            </a:r>
            <a:endParaRPr/>
          </a:p>
        </p:txBody>
      </p:sp>
      <p:sp>
        <p:nvSpPr>
          <p:cNvPr id="161" name="Google Shape;161;p23"/>
          <p:cNvSpPr txBox="1">
            <a:spLocks noGrp="1"/>
          </p:cNvSpPr>
          <p:nvPr>
            <p:ph type="body" idx="1"/>
          </p:nvPr>
        </p:nvSpPr>
        <p:spPr>
          <a:xfrm>
            <a:off x="2800050" y="1337125"/>
            <a:ext cx="5835300" cy="3250800"/>
          </a:xfrm>
          <a:prstGeom prst="rect">
            <a:avLst/>
          </a:prstGeom>
        </p:spPr>
        <p:txBody>
          <a:bodyPr spcFirstLastPara="1" wrap="square" lIns="91425" tIns="91425" rIns="91425" bIns="91425" anchor="t" anchorCtr="0">
            <a:normAutofit fontScale="85000" lnSpcReduction="20000"/>
          </a:bodyPr>
          <a:lstStyle/>
          <a:p>
            <a:pPr marL="457200" lvl="0" indent="-336550" algn="l" rtl="0">
              <a:lnSpc>
                <a:spcPct val="115000"/>
              </a:lnSpc>
              <a:spcBef>
                <a:spcPts val="0"/>
              </a:spcBef>
              <a:spcAft>
                <a:spcPts val="0"/>
              </a:spcAft>
              <a:buSzPct val="100000"/>
              <a:buAutoNum type="arabicPeriod"/>
            </a:pPr>
            <a:r>
              <a:rPr lang="ru"/>
              <a:t>Поняття правової системи України. </a:t>
            </a:r>
            <a:endParaRPr/>
          </a:p>
          <a:p>
            <a:pPr marL="457200" lvl="0" indent="-336550" algn="l" rtl="0">
              <a:lnSpc>
                <a:spcPct val="115000"/>
              </a:lnSpc>
              <a:spcBef>
                <a:spcPts val="0"/>
              </a:spcBef>
              <a:spcAft>
                <a:spcPts val="0"/>
              </a:spcAft>
              <a:buSzPct val="100000"/>
              <a:buAutoNum type="arabicPeriod"/>
            </a:pPr>
            <a:r>
              <a:rPr lang="ru"/>
              <a:t>Співвідношення правової системи з близькими за змістом правовими категоріями.</a:t>
            </a:r>
            <a:endParaRPr/>
          </a:p>
          <a:p>
            <a:pPr marL="457200" lvl="0" indent="-336550" algn="l" rtl="0">
              <a:lnSpc>
                <a:spcPct val="115000"/>
              </a:lnSpc>
              <a:spcBef>
                <a:spcPts val="0"/>
              </a:spcBef>
              <a:spcAft>
                <a:spcPts val="0"/>
              </a:spcAft>
              <a:buSzPct val="100000"/>
              <a:buAutoNum type="arabicPeriod"/>
            </a:pPr>
            <a:r>
              <a:rPr lang="ru"/>
              <a:t>Характеристика права ЄС.</a:t>
            </a:r>
            <a:endParaRPr/>
          </a:p>
          <a:p>
            <a:pPr marL="457200" lvl="0" indent="-336550" algn="l" rtl="0">
              <a:lnSpc>
                <a:spcPct val="115000"/>
              </a:lnSpc>
              <a:spcBef>
                <a:spcPts val="0"/>
              </a:spcBef>
              <a:spcAft>
                <a:spcPts val="0"/>
              </a:spcAft>
              <a:buSzPct val="100000"/>
              <a:buAutoNum type="arabicPeriod"/>
            </a:pPr>
            <a:r>
              <a:rPr lang="ru"/>
              <a:t>Система джерел Європейського Союзу.</a:t>
            </a:r>
            <a:endParaRPr/>
          </a:p>
          <a:p>
            <a:pPr marL="457200" lvl="0" indent="-336550" algn="l" rtl="0">
              <a:lnSpc>
                <a:spcPct val="115000"/>
              </a:lnSpc>
              <a:spcBef>
                <a:spcPts val="0"/>
              </a:spcBef>
              <a:spcAft>
                <a:spcPts val="0"/>
              </a:spcAft>
              <a:buSzPct val="100000"/>
              <a:buAutoNum type="arabicPeriod"/>
            </a:pPr>
            <a:r>
              <a:rPr lang="ru"/>
              <a:t>Вплив правової системи Європейського Союзу на правопорядок України. </a:t>
            </a:r>
            <a:endParaRPr/>
          </a:p>
          <a:p>
            <a:pPr marL="457200" lvl="0" indent="-336550" algn="l" rtl="0">
              <a:lnSpc>
                <a:spcPct val="115000"/>
              </a:lnSpc>
              <a:spcBef>
                <a:spcPts val="0"/>
              </a:spcBef>
              <a:spcAft>
                <a:spcPts val="0"/>
              </a:spcAft>
              <a:buSzPct val="100000"/>
              <a:buAutoNum type="arabicPeriod"/>
            </a:pPr>
            <a:r>
              <a:rPr lang="ru"/>
              <a:t>Наднаціональність права ЄС у функціонуванні інституційної системи Європейського Союзу.</a:t>
            </a:r>
            <a:endParaRPr/>
          </a:p>
          <a:p>
            <a:pPr marL="457200" lvl="0" indent="-336550" algn="l" rtl="0">
              <a:lnSpc>
                <a:spcPct val="115000"/>
              </a:lnSpc>
              <a:spcBef>
                <a:spcPts val="0"/>
              </a:spcBef>
              <a:spcAft>
                <a:spcPts val="0"/>
              </a:spcAft>
              <a:buSzPct val="100000"/>
              <a:buAutoNum type="arabicPeriod"/>
            </a:pPr>
            <a:r>
              <a:rPr lang="ru"/>
              <a:t>Проблема співвідношення наднаціональності права міжнародних організацій і суверенітетом незалежних держав.</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body" idx="1"/>
          </p:nvPr>
        </p:nvSpPr>
        <p:spPr>
          <a:xfrm>
            <a:off x="3876250" y="370700"/>
            <a:ext cx="4933800" cy="45726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ru"/>
              <a:t>У підсумку, проблем співвідношення наднаціональності права міжнародних організацій і суверенітету незалежних держав може бути вирішено шляхом забезпечення балансу між міжнародними правилами та стандартами та внутрішніми законами та політикою кожної держави. Кожна держава повинна забезпечувати відповідність своїх законів та політики міжнародним правилам та стандартам, а міжнародні організації повинні забезпечити відповідність своїх правил та стандартів міжнародному праву.</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body" idx="1"/>
          </p:nvPr>
        </p:nvSpPr>
        <p:spPr>
          <a:xfrm>
            <a:off x="311700" y="2069750"/>
            <a:ext cx="8680200" cy="2957400"/>
          </a:xfrm>
          <a:prstGeom prst="rect">
            <a:avLst/>
          </a:prstGeom>
          <a:gradFill>
            <a:gsLst>
              <a:gs pos="0">
                <a:srgbClr val="F2F2F2"/>
              </a:gs>
              <a:gs pos="100000">
                <a:srgbClr val="A6A6A6"/>
              </a:gs>
            </a:gsLst>
            <a:path path="circle">
              <a:fillToRect l="50000" t="50000" r="50000" b="50000"/>
            </a:path>
            <a:tileRect/>
          </a:gra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770"/>
              <a:buFont typeface="Arial"/>
              <a:buNone/>
            </a:pPr>
            <a:r>
              <a:rPr lang="ru" sz="1360" b="1"/>
              <a:t>Міжнародне право є важливою складовою національної правової системи України. Відповідно до статті 9 Конституції України, міжнародні договори, згода на обов'язковість яких надана Верховною Радою України, є чинними в Україні. Це означає, що міжнародні договори мають пряму дію в Україні і можуть бути застосовані безпосередньо в національних судових органах. Крім того, міжнародні договори мають пріоритет перед внутрішнім законодавством України, що дозволяє застосовувати їх навіть у разі суперечності з національними законами.</a:t>
            </a:r>
            <a:endParaRPr sz="1360" b="1"/>
          </a:p>
          <a:p>
            <a:pPr marL="0" lvl="0" indent="0" algn="l" rtl="0">
              <a:lnSpc>
                <a:spcPct val="95000"/>
              </a:lnSpc>
              <a:spcBef>
                <a:spcPts val="1600"/>
              </a:spcBef>
              <a:spcAft>
                <a:spcPts val="1600"/>
              </a:spcAft>
              <a:buSzPts val="770"/>
              <a:buNone/>
            </a:pPr>
            <a:r>
              <a:rPr lang="ru" sz="1360" b="1"/>
              <a:t>У зв'язку з європейською інтеграцією України, міжнародно-правові інструменти Європейського Союзу стали важливою складовою правової системи України. Угода про асоціацію між Європейським Союзом та Україною передбачає набуття чинності багатьох європейських норм і стандартів в Україні, що вимагає внесення змін до національного законодавства України. Зокрема, міжнародні стандарти щодо захисту прав людини, боротьби з корупцією та екологічної безпеки стали невід'ємною частиною національної правової системи України.</a:t>
            </a:r>
            <a:endParaRPr sz="1360" b="1"/>
          </a:p>
        </p:txBody>
      </p:sp>
      <p:sp>
        <p:nvSpPr>
          <p:cNvPr id="282" name="Google Shape;282;p42"/>
          <p:cNvSpPr/>
          <p:nvPr/>
        </p:nvSpPr>
        <p:spPr>
          <a:xfrm>
            <a:off x="1034421" y="368800"/>
            <a:ext cx="7075175"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Висновки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body" idx="1"/>
          </p:nvPr>
        </p:nvSpPr>
        <p:spPr>
          <a:xfrm>
            <a:off x="609600" y="205025"/>
            <a:ext cx="7924800" cy="4318800"/>
          </a:xfrm>
          <a:prstGeom prst="rect">
            <a:avLst/>
          </a:prstGeom>
          <a:gradFill>
            <a:gsLst>
              <a:gs pos="0">
                <a:srgbClr val="F2F2F2"/>
              </a:gs>
              <a:gs pos="100000">
                <a:srgbClr val="A6A6A6"/>
              </a:gs>
            </a:gsLst>
            <a:path path="circle">
              <a:fillToRect l="50000" t="50000" r="50000" b="50000"/>
            </a:path>
            <a:tileRect/>
          </a:gra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ru" sz="1300" b="1"/>
              <a:t>Питання наднаціональності права також стали важливими для України в контексті інтеграції до Європейського Союзу. Україна повинна забезпечувати відповідність своїх законів та політики європейським стандартам та нормам, що вимагає забезпечення наднаціональності національного законодавства. Наднаціональність права Європейського Союзу дозволяє забезпечити виконання європейських норм та стандартів в Україні та уникнути конфліктів між національними та європейськими законами.</a:t>
            </a:r>
            <a:endParaRPr sz="1300" b="1"/>
          </a:p>
          <a:p>
            <a:pPr marL="0" lvl="0" indent="0" algn="l" rtl="0">
              <a:lnSpc>
                <a:spcPct val="105000"/>
              </a:lnSpc>
              <a:spcBef>
                <a:spcPts val="1600"/>
              </a:spcBef>
              <a:spcAft>
                <a:spcPts val="0"/>
              </a:spcAft>
              <a:buClr>
                <a:schemeClr val="dk1"/>
              </a:buClr>
              <a:buSzPts val="1100"/>
              <a:buFont typeface="Arial"/>
              <a:buNone/>
            </a:pPr>
            <a:r>
              <a:rPr lang="ru" sz="1300" b="1"/>
              <a:t>Проте, важливо забезпечити баланс між наднаціональністю та суверенітетом національних держав. Національні держави повинні мати можливість приймати власні рішення та розвивати власну політику, але при цьому не повинні порушувати міжнародні стандарти та норми. Наднаціональність права повинна стати механізмом забезпечення взаємодії та співпраці між державами та досягнення загальної мети - забезпечення миру, безпеки та процвітання.</a:t>
            </a:r>
            <a:endParaRPr sz="1300" b="1"/>
          </a:p>
          <a:p>
            <a:pPr marL="0" lvl="0" indent="0" algn="l" rtl="0">
              <a:lnSpc>
                <a:spcPct val="105000"/>
              </a:lnSpc>
              <a:spcBef>
                <a:spcPts val="1600"/>
              </a:spcBef>
              <a:spcAft>
                <a:spcPts val="1600"/>
              </a:spcAft>
              <a:buSzPts val="1100"/>
              <a:buNone/>
            </a:pPr>
            <a:r>
              <a:rPr lang="ru" sz="1300" b="1"/>
              <a:t>Отже, міжнародне право та наднаціональність права Європейського Союзу є важливими компонентами національної правової системи України. Інтеграція до Європейського Союзу вимагає відповідності європейським стандартам та нормам, що можливе за допомогою забезпечення наднаціональності національного законодавства. При цьому, важливо забезпечити баланс між наднаціональністю та суверенітетом національних держав для забезпечення миру, безпеки та процвітання.</a:t>
            </a:r>
            <a:endParaRPr sz="13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rot="-5400000">
            <a:off x="-1712600" y="2098325"/>
            <a:ext cx="5740800" cy="79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ru" sz="2640"/>
              <a:t>Поняття правової системи України.</a:t>
            </a:r>
            <a:endParaRPr sz="2640"/>
          </a:p>
        </p:txBody>
      </p:sp>
      <p:sp>
        <p:nvSpPr>
          <p:cNvPr id="167" name="Google Shape;167;p24"/>
          <p:cNvSpPr txBox="1">
            <a:spLocks noGrp="1"/>
          </p:cNvSpPr>
          <p:nvPr>
            <p:ph type="body" idx="1"/>
          </p:nvPr>
        </p:nvSpPr>
        <p:spPr>
          <a:xfrm>
            <a:off x="2674250" y="312150"/>
            <a:ext cx="5968200" cy="4584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55000"/>
              <a:buFont typeface="Arial"/>
              <a:buNone/>
            </a:pPr>
            <a:r>
              <a:rPr lang="ru"/>
              <a:t>Правова система України - це сукупність норм, принципів та інститутів, які регулюють правові відносини між суб'єктами в Україні. Основу правової системи складають Конституція України та закони, прийняті Верховною Радою України.</a:t>
            </a:r>
            <a:endParaRPr/>
          </a:p>
          <a:p>
            <a:pPr marL="0" lvl="0" indent="0" algn="l" rtl="0">
              <a:spcBef>
                <a:spcPts val="1600"/>
              </a:spcBef>
              <a:spcAft>
                <a:spcPts val="0"/>
              </a:spcAft>
              <a:buNone/>
            </a:pPr>
            <a:r>
              <a:rPr lang="ru"/>
              <a:t>Правова система України забезпечує захист прав та свобод громадян, здійснення державної влади та правосуддя, регулювання економічних та соціальних відносин, охорону прав власності та навколишнього середовища.</a:t>
            </a:r>
            <a:endParaRPr/>
          </a:p>
          <a:p>
            <a:pPr marL="0" lvl="0" indent="0" algn="l" rtl="0">
              <a:spcBef>
                <a:spcPts val="1600"/>
              </a:spcBef>
              <a:spcAft>
                <a:spcPts val="1600"/>
              </a:spcAft>
              <a:buNone/>
            </a:pPr>
            <a:r>
              <a:rPr lang="ru"/>
              <a:t>Правова система України має ієрархічну структуру, що означає, що вищі закони мають пріоритет перед нижчими законами. Крім того, правова система включає правопорядок, судову систему, органи державної влади та інші інститути.</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body" idx="1"/>
          </p:nvPr>
        </p:nvSpPr>
        <p:spPr>
          <a:xfrm>
            <a:off x="349300" y="168175"/>
            <a:ext cx="5623500" cy="4201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u"/>
              <a:t>Важливим елементом правової системи України є її співвідношення з міжнародним правом, яке має природу загальноприйнятих норм та принципів, які встановлені міжнародними договорами та угодами, які підписала Україна. Міжнародне право є складовою частиною правової системи України, тому її закони та рішення повинні відповідати вимогам міжнародного права.</a:t>
            </a:r>
            <a:endParaRPr/>
          </a:p>
          <a:p>
            <a:pPr marL="0" lvl="0" indent="0" algn="l" rtl="0">
              <a:spcBef>
                <a:spcPts val="1600"/>
              </a:spcBef>
              <a:spcAft>
                <a:spcPts val="0"/>
              </a:spcAft>
              <a:buNone/>
            </a:pPr>
            <a:r>
              <a:rPr lang="ru"/>
              <a:t>До складу правової системи України також входять правові акти місцевого значення, які приймаються органами місцевого самоврядування. Такі акти регулюють місцеві відносини та виконуються в рамках загального законодавства.</a:t>
            </a:r>
            <a:endParaRPr/>
          </a:p>
          <a:p>
            <a:pPr marL="0" lvl="0" indent="0" algn="l" rtl="0">
              <a:spcBef>
                <a:spcPts val="1600"/>
              </a:spcBef>
              <a:spcAft>
                <a:spcPts val="0"/>
              </a:spcAft>
              <a:buNone/>
            </a:pPr>
            <a:r>
              <a:rPr lang="ru"/>
              <a:t>Окрім того, важливим елементом правової системи України є судова система. Україна має трьохрівневу систему судів загальної юрисдикції: місцеві суди, апеляційні суди та Верховний Суд України. Крім цього, у країні існує спеціалізована судова система, до складу якої входять арбітражні суди, адміністративні суди, військові суди тощо.</a:t>
            </a:r>
            <a:endParaRPr/>
          </a:p>
          <a:p>
            <a:pPr marL="0" lvl="0" indent="0" algn="l" rtl="0">
              <a:spcBef>
                <a:spcPts val="1600"/>
              </a:spcBef>
              <a:spcAft>
                <a:spcPts val="1600"/>
              </a:spcAft>
              <a:buNone/>
            </a:pPr>
            <a:r>
              <a:rPr lang="ru"/>
              <a:t>Отже, правова система України - це складна система норм, принципів та інститутів, яка встановлює порядок взаємодії суспільних суб'єктів у рамках держави. Вона включає в себе різноманітні галузі права, судову систему та інші інститути, що забезпечують захист прав та свобод громадян, здійснення державної влади та правосуддя, регулювання економічних та соціальних відносин.</a:t>
            </a:r>
            <a:endParaRPr/>
          </a:p>
        </p:txBody>
      </p:sp>
      <p:pic>
        <p:nvPicPr>
          <p:cNvPr id="173" name="Google Shape;173;p25"/>
          <p:cNvPicPr preferRelativeResize="0"/>
          <p:nvPr/>
        </p:nvPicPr>
        <p:blipFill>
          <a:blip r:embed="rId3">
            <a:alphaModFix/>
          </a:blip>
          <a:stretch>
            <a:fillRect/>
          </a:stretch>
        </p:blipFill>
        <p:spPr>
          <a:xfrm>
            <a:off x="6276675" y="2626975"/>
            <a:ext cx="2619300" cy="1743000"/>
          </a:xfrm>
          <a:prstGeom prst="roundRect">
            <a:avLst>
              <a:gd name="adj" fmla="val 16667"/>
            </a:avLst>
          </a:prstGeom>
          <a:noFill/>
          <a:ln w="38100" cap="flat" cmpd="sng">
            <a:solidFill>
              <a:schemeClr val="dk1"/>
            </a:solidFill>
            <a:prstDash val="solid"/>
            <a:round/>
            <a:headEnd type="none" w="sm" len="sm"/>
            <a:tailEnd type="none" w="sm" len="sm"/>
          </a:ln>
        </p:spPr>
      </p:pic>
      <p:pic>
        <p:nvPicPr>
          <p:cNvPr id="174" name="Google Shape;174;p25"/>
          <p:cNvPicPr preferRelativeResize="0"/>
          <p:nvPr/>
        </p:nvPicPr>
        <p:blipFill>
          <a:blip r:embed="rId4">
            <a:alphaModFix/>
          </a:blip>
          <a:stretch>
            <a:fillRect/>
          </a:stretch>
        </p:blipFill>
        <p:spPr>
          <a:xfrm>
            <a:off x="6125200" y="152400"/>
            <a:ext cx="2322175" cy="23221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658700" y="484525"/>
            <a:ext cx="2773500" cy="141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ru" sz="1679"/>
              <a:t>Співвідношення правової системи з близькими за змістом правовими категоріями.</a:t>
            </a:r>
            <a:endParaRPr sz="1679"/>
          </a:p>
          <a:p>
            <a:pPr marL="0" lvl="0" indent="0" algn="l" rtl="0">
              <a:spcBef>
                <a:spcPts val="0"/>
              </a:spcBef>
              <a:spcAft>
                <a:spcPts val="0"/>
              </a:spcAft>
              <a:buSzPts val="1100"/>
              <a:buNone/>
            </a:pPr>
            <a:r>
              <a:rPr lang="ru" sz="1679"/>
              <a:t>Характеристика права ЄС.</a:t>
            </a:r>
            <a:endParaRPr sz="1879"/>
          </a:p>
        </p:txBody>
      </p:sp>
      <p:sp>
        <p:nvSpPr>
          <p:cNvPr id="180" name="Google Shape;180;p26"/>
          <p:cNvSpPr txBox="1">
            <a:spLocks noGrp="1"/>
          </p:cNvSpPr>
          <p:nvPr>
            <p:ph type="body" idx="1"/>
          </p:nvPr>
        </p:nvSpPr>
        <p:spPr>
          <a:xfrm>
            <a:off x="4267625" y="274875"/>
            <a:ext cx="4430700" cy="4165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59566"/>
              <a:buFont typeface="Arial"/>
              <a:buNone/>
            </a:pPr>
            <a:r>
              <a:rPr lang="ru" sz="1846"/>
              <a:t>Правова система пов'язана з такими правовими категоріями, як право, правовий порядок, правовий режим, правові норми, правові акти та інші.</a:t>
            </a:r>
            <a:endParaRPr sz="1846"/>
          </a:p>
          <a:p>
            <a:pPr marL="0" lvl="0" indent="0" algn="l" rtl="0">
              <a:spcBef>
                <a:spcPts val="1600"/>
              </a:spcBef>
              <a:spcAft>
                <a:spcPts val="0"/>
              </a:spcAft>
              <a:buClr>
                <a:schemeClr val="dk1"/>
              </a:buClr>
              <a:buSzPct val="59566"/>
              <a:buFont typeface="Arial"/>
              <a:buNone/>
            </a:pPr>
            <a:r>
              <a:rPr lang="ru" sz="1846"/>
              <a:t>Право - це система норм, принципів та інститутів, що встановлюють правовий порядок у державі. Таким чином, право є основою правової системи, від якої вона утворюється.</a:t>
            </a:r>
            <a:endParaRPr sz="1846"/>
          </a:p>
          <a:p>
            <a:pPr marL="0" lvl="0" indent="0" algn="l" rtl="0">
              <a:spcBef>
                <a:spcPts val="1600"/>
              </a:spcBef>
              <a:spcAft>
                <a:spcPts val="1600"/>
              </a:spcAft>
              <a:buNone/>
            </a:pPr>
            <a:r>
              <a:rPr lang="ru" sz="1846"/>
              <a:t>Правовий порядок - це система правових норм та інститутів, що регулюють відносини в державі та забезпечують дотримання прав та свобод громадян. Правовий порядок включає в себе різноманітні галузі права, правові акти та інші елементи, що складають правову систему.</a:t>
            </a:r>
            <a:endParaRPr/>
          </a:p>
        </p:txBody>
      </p:sp>
      <p:pic>
        <p:nvPicPr>
          <p:cNvPr id="181" name="Google Shape;181;p26"/>
          <p:cNvPicPr preferRelativeResize="0"/>
          <p:nvPr/>
        </p:nvPicPr>
        <p:blipFill>
          <a:blip r:embed="rId3">
            <a:alphaModFix/>
          </a:blip>
          <a:stretch>
            <a:fillRect/>
          </a:stretch>
        </p:blipFill>
        <p:spPr>
          <a:xfrm>
            <a:off x="658688" y="1978825"/>
            <a:ext cx="2773500" cy="2325000"/>
          </a:xfrm>
          <a:prstGeom prst="roundRect">
            <a:avLst>
              <a:gd name="adj" fmla="val 16667"/>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3">
            <a:alphaModFix/>
          </a:blip>
          <a:srcRect t="7812" b="7820"/>
          <a:stretch/>
        </p:blipFill>
        <p:spPr>
          <a:xfrm>
            <a:off x="3047650" y="0"/>
            <a:ext cx="6096350" cy="5143500"/>
          </a:xfrm>
          <a:prstGeom prst="rect">
            <a:avLst/>
          </a:prstGeom>
          <a:noFill/>
          <a:ln>
            <a:noFill/>
          </a:ln>
        </p:spPr>
      </p:pic>
      <p:sp>
        <p:nvSpPr>
          <p:cNvPr id="187" name="Google Shape;187;p27"/>
          <p:cNvSpPr txBox="1">
            <a:spLocks noGrp="1"/>
          </p:cNvSpPr>
          <p:nvPr>
            <p:ph type="body" idx="1"/>
          </p:nvPr>
        </p:nvSpPr>
        <p:spPr>
          <a:xfrm>
            <a:off x="199325" y="241850"/>
            <a:ext cx="2683200" cy="440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300"/>
              <a:t>Правовий режим - це правові норми та інститути, що встановлюють порядок здійснення державної влади та правосуддя. Термін може застосовуватися до конкретних ситуацій, наприклад, цього воєнного стану або надзвичайного стану, коли встановлюються особливі правові режими.</a:t>
            </a:r>
            <a:endParaRPr sz="1300"/>
          </a:p>
          <a:p>
            <a:pPr marL="0" lvl="0" indent="0" algn="l" rtl="0">
              <a:spcBef>
                <a:spcPts val="1600"/>
              </a:spcBef>
              <a:spcAft>
                <a:spcPts val="0"/>
              </a:spcAft>
              <a:buNone/>
            </a:pPr>
            <a:r>
              <a:rPr lang="ru" sz="1300"/>
              <a:t>Правові норми - це конкретні правила поведінки, встановлені в законодавчих актах, які регулюють відносини між суб'єктами права та обов'язки, які вони повинні дотримуватися. Правові норми є одним з основних елементів правової системи.</a:t>
            </a:r>
            <a:endParaRPr sz="1300"/>
          </a:p>
          <a:p>
            <a:pPr marL="0" lvl="0" indent="0" algn="l" rtl="0">
              <a:spcBef>
                <a:spcPts val="1600"/>
              </a:spcBef>
              <a:spcAft>
                <a:spcPts val="1600"/>
              </a:spcAft>
              <a:buNone/>
            </a:pPr>
            <a:endParaRPr sz="1100"/>
          </a:p>
        </p:txBody>
      </p:sp>
      <p:sp>
        <p:nvSpPr>
          <p:cNvPr id="188" name="Google Shape;188;p27"/>
          <p:cNvSpPr/>
          <p:nvPr/>
        </p:nvSpPr>
        <p:spPr>
          <a:xfrm rot="5400000">
            <a:off x="-150" y="150"/>
            <a:ext cx="715200" cy="7149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28"/>
          <p:cNvSpPr txBox="1">
            <a:spLocks noGrp="1"/>
          </p:cNvSpPr>
          <p:nvPr>
            <p:ph type="body" idx="1"/>
          </p:nvPr>
        </p:nvSpPr>
        <p:spPr>
          <a:xfrm>
            <a:off x="213300" y="94650"/>
            <a:ext cx="2683200" cy="495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500">
                <a:solidFill>
                  <a:schemeClr val="lt1"/>
                </a:solidFill>
                <a:latin typeface="Roboto"/>
                <a:ea typeface="Roboto"/>
                <a:cs typeface="Roboto"/>
                <a:sym typeface="Roboto"/>
              </a:rPr>
              <a:t>Правові акти - це документи, що містять правові норми, встановлені законодавчими органами. Ці акти можуть мати різний рівень юридичної сили та застосовуватись в різних галузях права. Правові акти є важливим елементом правової системи, оскільки вони забезпечують виконання правових норм та регулюють відносини між суб'єктами права.</a:t>
            </a:r>
            <a:endParaRPr sz="1500">
              <a:solidFill>
                <a:schemeClr val="lt1"/>
              </a:solidFill>
              <a:latin typeface="Roboto"/>
              <a:ea typeface="Roboto"/>
              <a:cs typeface="Roboto"/>
              <a:sym typeface="Roboto"/>
            </a:endParaRPr>
          </a:p>
          <a:p>
            <a:pPr marL="0" lvl="0" indent="0" algn="l" rtl="0">
              <a:spcBef>
                <a:spcPts val="1600"/>
              </a:spcBef>
              <a:spcAft>
                <a:spcPts val="1600"/>
              </a:spcAft>
              <a:buNone/>
            </a:pPr>
            <a:endParaRPr sz="1400">
              <a:solidFill>
                <a:schemeClr val="lt1"/>
              </a:solidFill>
              <a:latin typeface="Roboto"/>
              <a:ea typeface="Roboto"/>
              <a:cs typeface="Roboto"/>
              <a:sym typeface="Roboto"/>
            </a:endParaRPr>
          </a:p>
        </p:txBody>
      </p:sp>
      <p:pic>
        <p:nvPicPr>
          <p:cNvPr id="194" name="Google Shape;194;p28"/>
          <p:cNvPicPr preferRelativeResize="0"/>
          <p:nvPr/>
        </p:nvPicPr>
        <p:blipFill>
          <a:blip r:embed="rId3">
            <a:alphaModFix/>
          </a:blip>
          <a:stretch>
            <a:fillRect/>
          </a:stretch>
        </p:blipFill>
        <p:spPr>
          <a:xfrm>
            <a:off x="5854975" y="3098225"/>
            <a:ext cx="3289025" cy="2045275"/>
          </a:xfrm>
          <a:prstGeom prst="rect">
            <a:avLst/>
          </a:prstGeom>
          <a:noFill/>
          <a:ln w="28575" cap="flat" cmpd="sng">
            <a:solidFill>
              <a:schemeClr val="dk2"/>
            </a:solidFill>
            <a:prstDash val="solid"/>
            <a:round/>
            <a:headEnd type="none" w="sm" len="sm"/>
            <a:tailEnd type="none" w="sm" len="sm"/>
          </a:ln>
        </p:spPr>
      </p:pic>
      <p:sp>
        <p:nvSpPr>
          <p:cNvPr id="195" name="Google Shape;195;p28"/>
          <p:cNvSpPr txBox="1"/>
          <p:nvPr/>
        </p:nvSpPr>
        <p:spPr>
          <a:xfrm>
            <a:off x="3315900" y="94650"/>
            <a:ext cx="2344500" cy="49626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ru" sz="1600">
                <a:solidFill>
                  <a:schemeClr val="lt1"/>
                </a:solidFill>
                <a:latin typeface="Roboto"/>
                <a:ea typeface="Roboto"/>
                <a:cs typeface="Roboto"/>
                <a:sym typeface="Roboto"/>
              </a:rPr>
              <a:t>Усі ці категорії взаємодіють між собою та впливають на формування та розвиток правової системи України. Вони сприяють створенню стабільного та прогресивного правового середовища, яке забезпечує захист прав та свобод громадян, розвиток демократії та ринкової економіки.</a:t>
            </a:r>
            <a:endParaRPr sz="1600">
              <a:solidFill>
                <a:schemeClr val="lt1"/>
              </a:solidFill>
              <a:latin typeface="Roboto"/>
              <a:ea typeface="Roboto"/>
              <a:cs typeface="Roboto"/>
              <a:sym typeface="Roboto"/>
            </a:endParaRPr>
          </a:p>
        </p:txBody>
      </p:sp>
      <p:pic>
        <p:nvPicPr>
          <p:cNvPr id="196" name="Google Shape;196;p28"/>
          <p:cNvPicPr preferRelativeResize="0"/>
          <p:nvPr/>
        </p:nvPicPr>
        <p:blipFill>
          <a:blip r:embed="rId4">
            <a:alphaModFix/>
          </a:blip>
          <a:stretch>
            <a:fillRect/>
          </a:stretch>
        </p:blipFill>
        <p:spPr>
          <a:xfrm>
            <a:off x="5854975" y="0"/>
            <a:ext cx="3289025" cy="2192683"/>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376025" y="540450"/>
            <a:ext cx="2935200" cy="978300"/>
          </a:xfrm>
          <a:prstGeom prst="rect">
            <a:avLst/>
          </a:prstGeom>
          <a:solidFill>
            <a:srgbClr val="92C1E8"/>
          </a:solidFill>
          <a:ln w="762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1100"/>
              <a:buNone/>
            </a:pPr>
            <a:r>
              <a:rPr lang="ru" sz="2480"/>
              <a:t>Характеристика права ЄС</a:t>
            </a:r>
            <a:endParaRPr sz="2480"/>
          </a:p>
        </p:txBody>
      </p:sp>
      <p:sp>
        <p:nvSpPr>
          <p:cNvPr id="202" name="Google Shape;202;p29"/>
          <p:cNvSpPr txBox="1">
            <a:spLocks noGrp="1"/>
          </p:cNvSpPr>
          <p:nvPr>
            <p:ph type="body" idx="1"/>
          </p:nvPr>
        </p:nvSpPr>
        <p:spPr>
          <a:xfrm>
            <a:off x="3960125" y="135100"/>
            <a:ext cx="4682100" cy="4472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ru" sz="1143" b="1">
                <a:solidFill>
                  <a:schemeClr val="dk1"/>
                </a:solidFill>
              </a:rPr>
              <a:t>Право Європейського Союзу (ЄС) - це система правових норм та інститутів, які регулюють взаємодію між державами-членами ЄС та спрямовані на досягнення спільних цілей.</a:t>
            </a:r>
            <a:endParaRPr sz="1143" b="1">
              <a:solidFill>
                <a:schemeClr val="dk1"/>
              </a:solidFill>
            </a:endParaRPr>
          </a:p>
          <a:p>
            <a:pPr marL="0" lvl="0" indent="0" algn="l" rtl="0">
              <a:lnSpc>
                <a:spcPct val="95000"/>
              </a:lnSpc>
              <a:spcBef>
                <a:spcPts val="1600"/>
              </a:spcBef>
              <a:spcAft>
                <a:spcPts val="0"/>
              </a:spcAft>
              <a:buClr>
                <a:schemeClr val="dk1"/>
              </a:buClr>
              <a:buSzPts val="852"/>
              <a:buFont typeface="Arial"/>
              <a:buNone/>
            </a:pPr>
            <a:r>
              <a:rPr lang="ru" sz="1143" b="1">
                <a:solidFill>
                  <a:schemeClr val="dk1"/>
                </a:solidFill>
              </a:rPr>
              <a:t>Основні риси права ЄС</a:t>
            </a:r>
            <a:endParaRPr sz="1143" b="1">
              <a:solidFill>
                <a:schemeClr val="dk1"/>
              </a:solidFill>
            </a:endParaRPr>
          </a:p>
          <a:p>
            <a:pPr marL="457200" lvl="0" indent="-301223" algn="l" rtl="0">
              <a:lnSpc>
                <a:spcPct val="95000"/>
              </a:lnSpc>
              <a:spcBef>
                <a:spcPts val="1600"/>
              </a:spcBef>
              <a:spcAft>
                <a:spcPts val="0"/>
              </a:spcAft>
              <a:buClr>
                <a:schemeClr val="dk1"/>
              </a:buClr>
              <a:buSzPts val="1144"/>
              <a:buChar char="●"/>
            </a:pPr>
            <a:r>
              <a:rPr lang="ru" sz="1143">
                <a:solidFill>
                  <a:schemeClr val="dk1"/>
                </a:solidFill>
              </a:rPr>
              <a:t>Прямий ефект та пріоритет права ЄС. Це означає, що правові норми ЄС мають пряму дію в державах-членах та мають перевагу перед національними правовими актами.</a:t>
            </a:r>
            <a:endParaRPr sz="1143">
              <a:solidFill>
                <a:schemeClr val="dk1"/>
              </a:solidFill>
            </a:endParaRPr>
          </a:p>
          <a:p>
            <a:pPr marL="457200" lvl="0" indent="-301223" algn="l" rtl="0">
              <a:lnSpc>
                <a:spcPct val="95000"/>
              </a:lnSpc>
              <a:spcBef>
                <a:spcPts val="0"/>
              </a:spcBef>
              <a:spcAft>
                <a:spcPts val="0"/>
              </a:spcAft>
              <a:buClr>
                <a:schemeClr val="dk1"/>
              </a:buClr>
              <a:buSzPts val="1144"/>
              <a:buChar char="●"/>
            </a:pPr>
            <a:r>
              <a:rPr lang="ru" sz="1143">
                <a:solidFill>
                  <a:schemeClr val="dk1"/>
                </a:solidFill>
              </a:rPr>
              <a:t>Відповідальність ЄС за дотримання своїх правових зобов'язань. ЄС може бути позовним стороннім в державах-членах, якщо останні не дотримують правових зобов'язань перед ЄС.</a:t>
            </a:r>
            <a:endParaRPr sz="1143">
              <a:solidFill>
                <a:schemeClr val="dk1"/>
              </a:solidFill>
            </a:endParaRPr>
          </a:p>
          <a:p>
            <a:pPr marL="457200" lvl="0" indent="-301223" algn="l" rtl="0">
              <a:lnSpc>
                <a:spcPct val="95000"/>
              </a:lnSpc>
              <a:spcBef>
                <a:spcPts val="0"/>
              </a:spcBef>
              <a:spcAft>
                <a:spcPts val="0"/>
              </a:spcAft>
              <a:buClr>
                <a:schemeClr val="dk1"/>
              </a:buClr>
              <a:buSzPts val="1144"/>
              <a:buChar char="●"/>
            </a:pPr>
            <a:r>
              <a:rPr lang="ru" sz="1143">
                <a:solidFill>
                  <a:schemeClr val="dk1"/>
                </a:solidFill>
              </a:rPr>
              <a:t>Система захисту прав людини та основних свобод. Право ЄС містить в собі норми, які забезпечують захист прав людини та основних свобод.</a:t>
            </a:r>
            <a:endParaRPr sz="1143">
              <a:solidFill>
                <a:schemeClr val="dk1"/>
              </a:solidFill>
            </a:endParaRPr>
          </a:p>
          <a:p>
            <a:pPr marL="457200" lvl="0" indent="-301223" algn="l" rtl="0">
              <a:lnSpc>
                <a:spcPct val="95000"/>
              </a:lnSpc>
              <a:spcBef>
                <a:spcPts val="0"/>
              </a:spcBef>
              <a:spcAft>
                <a:spcPts val="0"/>
              </a:spcAft>
              <a:buClr>
                <a:schemeClr val="dk1"/>
              </a:buClr>
              <a:buSzPts val="1144"/>
              <a:buChar char="●"/>
            </a:pPr>
            <a:r>
              <a:rPr lang="ru" sz="1143">
                <a:solidFill>
                  <a:schemeClr val="dk1"/>
                </a:solidFill>
              </a:rPr>
              <a:t>Функціонування ринкової економіки. Право ЄС створює сприятливе середовище для функціонування єдиного ринку та забезпечує свободу пересування товарів, послуг, капіталу та праці.</a:t>
            </a:r>
            <a:endParaRPr sz="1143">
              <a:solidFill>
                <a:schemeClr val="dk1"/>
              </a:solidFill>
            </a:endParaRPr>
          </a:p>
          <a:p>
            <a:pPr marL="457200" lvl="0" indent="-301223" algn="l" rtl="0">
              <a:lnSpc>
                <a:spcPct val="95000"/>
              </a:lnSpc>
              <a:spcBef>
                <a:spcPts val="0"/>
              </a:spcBef>
              <a:spcAft>
                <a:spcPts val="0"/>
              </a:spcAft>
              <a:buClr>
                <a:schemeClr val="dk1"/>
              </a:buClr>
              <a:buSzPts val="1144"/>
              <a:buChar char="●"/>
            </a:pPr>
            <a:r>
              <a:rPr lang="ru" sz="1143">
                <a:solidFill>
                  <a:schemeClr val="dk1"/>
                </a:solidFill>
              </a:rPr>
              <a:t>Принцип субсидіарності. Цей принцип передбачає, що рішення повинні бути прийняті на найнижчому можливому рівні та ЄС повинен діяти лише тоді, коли це необхідно для досягнення своїх цілей.</a:t>
            </a:r>
            <a:endParaRPr sz="1143">
              <a:solidFill>
                <a:schemeClr val="dk1"/>
              </a:solidFill>
            </a:endParaRPr>
          </a:p>
        </p:txBody>
      </p:sp>
      <p:pic>
        <p:nvPicPr>
          <p:cNvPr id="203" name="Google Shape;203;p29"/>
          <p:cNvPicPr preferRelativeResize="0"/>
          <p:nvPr/>
        </p:nvPicPr>
        <p:blipFill>
          <a:blip r:embed="rId3">
            <a:alphaModFix/>
          </a:blip>
          <a:stretch>
            <a:fillRect/>
          </a:stretch>
        </p:blipFill>
        <p:spPr>
          <a:xfrm>
            <a:off x="376025" y="1838925"/>
            <a:ext cx="3472200" cy="2314800"/>
          </a:xfrm>
          <a:prstGeom prst="roundRect">
            <a:avLst>
              <a:gd name="adj" fmla="val 16667"/>
            </a:avLst>
          </a:prstGeom>
          <a:noFill/>
          <a:ln w="38100" cap="flat" cmpd="sng">
            <a:solidFill>
              <a:srgbClr val="FF98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460350" y="600925"/>
            <a:ext cx="8223300" cy="3522300"/>
          </a:xfrm>
          <a:prstGeom prst="rect">
            <a:avLst/>
          </a:prstGeom>
          <a:solidFill>
            <a:srgbClr val="92C1E8"/>
          </a:solidFill>
          <a:ln w="762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8750"/>
              <a:buFont typeface="Arial"/>
              <a:buNone/>
            </a:pPr>
            <a:r>
              <a:rPr lang="ru" b="1">
                <a:solidFill>
                  <a:schemeClr val="dk1"/>
                </a:solidFill>
              </a:rPr>
              <a:t>Окрім того, право ЄС має свою власну систему інституцій, яка складається з Європейської комісії, Європейської Ради, Європейського Парламенту, Європейського Суду та Європейського Суду з прав людини. Ці інституції забезпечують розробку, прийняття та захист правових актів, а також виконання зобов'язань держав-членів перед ЄС.</a:t>
            </a:r>
            <a:endParaRPr b="1">
              <a:solidFill>
                <a:schemeClr val="dk1"/>
              </a:solidFill>
            </a:endParaRPr>
          </a:p>
          <a:p>
            <a:pPr marL="0" lvl="0" indent="0" algn="l" rtl="0">
              <a:spcBef>
                <a:spcPts val="1600"/>
              </a:spcBef>
              <a:spcAft>
                <a:spcPts val="0"/>
              </a:spcAft>
              <a:buNone/>
            </a:pPr>
            <a:r>
              <a:rPr lang="ru" b="1">
                <a:solidFill>
                  <a:schemeClr val="dk1"/>
                </a:solidFill>
              </a:rPr>
              <a:t>Право ЄС є динамічною та постійно розвиваючоюся системою, яка відображає потреби та вимоги європейського суспільства. Це вимагає від держав-членів та інституцій ЄС постійного аналізу та оновлення правових актів та механізмів захисту прав та свобод громадян.</a:t>
            </a:r>
            <a:endParaRPr b="1">
              <a:solidFill>
                <a:schemeClr val="dk1"/>
              </a:solidFill>
            </a:endParaRPr>
          </a:p>
          <a:p>
            <a:pPr marL="0" lvl="0" indent="0" algn="l" rtl="0">
              <a:spcBef>
                <a:spcPts val="1600"/>
              </a:spcBef>
              <a:spcAft>
                <a:spcPts val="1600"/>
              </a:spcAft>
              <a:buNone/>
            </a:pPr>
            <a:r>
              <a:rPr lang="ru" b="1">
                <a:solidFill>
                  <a:schemeClr val="dk1"/>
                </a:solidFill>
              </a:rPr>
              <a:t>Право ЄС включає в себе різноманітні галузі права, такі як конституційне, адміністративне, цивільне, комерційне, працевлаштування та соціальне право. Всі ці галузі спрямовані на забезпечення ефективної та стабільної роботи ЄС та досягнення спільних цілей щодо економіки, соціальної політики, безпеки та захисту прав людини.</a:t>
            </a:r>
            <a:endParaRPr b="1">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TotalTime>
  <Words>2323</Words>
  <Application>Microsoft Office PowerPoint</Application>
  <PresentationFormat>Экран (16:9)</PresentationFormat>
  <Paragraphs>72</Paragraphs>
  <Slides>22</Slides>
  <Notes>22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Roboto</vt:lpstr>
      <vt:lpstr>Simple Light</vt:lpstr>
      <vt:lpstr>Дія міжнародного права в національній правовій системі України. Міжнародно-правові інструменти впливу правової системи Європейського Союзу на правопорядок України, зокрема питання наднаціональності</vt:lpstr>
      <vt:lpstr>План</vt:lpstr>
      <vt:lpstr>Поняття правової системи України.</vt:lpstr>
      <vt:lpstr>Слайд 4</vt:lpstr>
      <vt:lpstr>Співвідношення правової системи з близькими за змістом правовими категоріями. Характеристика права ЄС.</vt:lpstr>
      <vt:lpstr>Слайд 6</vt:lpstr>
      <vt:lpstr>Слайд 7</vt:lpstr>
      <vt:lpstr>Характеристика права ЄС</vt:lpstr>
      <vt:lpstr>Слайд 9</vt:lpstr>
      <vt:lpstr>Система джерел Європейського Союзу.</vt:lpstr>
      <vt:lpstr>Слайд 11</vt:lpstr>
      <vt:lpstr>Вплив правової системи Європейського Союзу на правопорядок України.</vt:lpstr>
      <vt:lpstr>Слайд 13</vt:lpstr>
      <vt:lpstr>Слайд 14</vt:lpstr>
      <vt:lpstr>Наднаціональність права ЄС у функціонуванні інституційної системи Європейського Союзу.</vt:lpstr>
      <vt:lpstr>Слайд 16</vt:lpstr>
      <vt:lpstr>Проблема співвідношення наднаціональності права міжнародних організацій і суверенітетом незалежних держав.</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Дія міжнародного права в національній правовій системі України. Міжнародно-правові інструменти впливу правової системи Європейського Союзу на правопорядок України, зокрема питання наднаціональності</dc:title>
  <cp:lastModifiedBy>Lina</cp:lastModifiedBy>
  <cp:revision>3</cp:revision>
  <dcterms:modified xsi:type="dcterms:W3CDTF">2023-08-15T19:58:17Z</dcterms:modified>
</cp:coreProperties>
</file>