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21"/>
  </p:notesMasterIdLst>
  <p:sldIdLst>
    <p:sldId id="256" r:id="rId3"/>
    <p:sldId id="257" r:id="rId4"/>
    <p:sldId id="259" r:id="rId5"/>
    <p:sldId id="25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5143500" type="screen16x9"/>
  <p:notesSz cx="6858000" cy="9144000"/>
  <p:embeddedFontLst>
    <p:embeddedFont>
      <p:font typeface="Nunito" charset="-52"/>
      <p:regular r:id="rId22"/>
      <p:bold r:id="rId23"/>
      <p:italic r:id="rId24"/>
      <p:boldItalic r:id="rId25"/>
    </p:embeddedFont>
    <p:embeddedFont>
      <p:font typeface="Calibri" pitchFamily="34" charset="0"/>
      <p:regular r:id="rId26"/>
      <p:bold r:id="rId27"/>
      <p:italic r:id="rId28"/>
      <p:boldItalic r:id="rId29"/>
    </p:embeddedFont>
    <p:embeddedFont>
      <p:font typeface="Verdana" pitchFamily="34" charset="0"/>
      <p:regular r:id="rId30"/>
      <p:bold r:id="rId31"/>
      <p:italic r:id="rId32"/>
      <p:boldItalic r:id="rId33"/>
    </p:embeddedFont>
    <p:embeddedFont>
      <p:font typeface="Roboto" charset="0"/>
      <p:regular r:id="rId34"/>
      <p:bold r:id="rId35"/>
      <p:italic r:id="rId36"/>
      <p:boldItalic r:id="rId37"/>
    </p:embeddedFont>
    <p:embeddedFont>
      <p:font typeface="Maven Pro"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1002"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233095fb0e0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233095fb0e0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233095fb0e0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233095fb0e0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33095fb0e0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233095fb0e0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233095fb0e0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233095fb0e0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233095fb0e0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233095fb0e0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1aa600eca41_0_24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1aa600eca41_0_2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233095fb0e0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233095fb0e0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233095fb0e0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233095fb0e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233095fb0e0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233095fb0e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233095faec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233095faec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1aa600eca41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1aa600eca41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233095faec5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233095faec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1aa600eca41_0_4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1aa600eca41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233095fb0e0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233095fb0e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233095fb0e0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233095fb0e0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233095fb0e0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233095fb0e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233095fb0e0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233095fb0e0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Пользовательский макет">
  <p:cSld name="AUTOLAYOUT">
    <p:bg>
      <p:bgPr>
        <a:solidFill>
          <a:srgbClr val="37474F"/>
        </a:solidFill>
        <a:effectLst/>
      </p:bgPr>
    </p:bg>
    <p:spTree>
      <p:nvGrpSpPr>
        <p:cNvPr id="1" name="Shape 124"/>
        <p:cNvGrpSpPr/>
        <p:nvPr/>
      </p:nvGrpSpPr>
      <p:grpSpPr>
        <a:xfrm>
          <a:off x="0" y="0"/>
          <a:ext cx="0" cy="0"/>
          <a:chOff x="0" y="0"/>
          <a:chExt cx="0" cy="0"/>
        </a:xfrm>
      </p:grpSpPr>
      <p:sp>
        <p:nvSpPr>
          <p:cNvPr id="125" name="Google Shape;125;p13"/>
          <p:cNvSpPr/>
          <p:nvPr/>
        </p:nvSpPr>
        <p:spPr>
          <a:xfrm>
            <a:off x="0" y="0"/>
            <a:ext cx="9144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0" y="0"/>
            <a:ext cx="4568400" cy="5143500"/>
          </a:xfrm>
          <a:prstGeom prst="rect">
            <a:avLst/>
          </a:prstGeom>
          <a:solidFill>
            <a:srgbClr val="FFFF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6795047" y="584570"/>
            <a:ext cx="143700" cy="1437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6795047" y="4415195"/>
            <a:ext cx="143700" cy="1437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9" name="Google Shape;129;p13"/>
          <p:cNvCxnSpPr/>
          <p:nvPr/>
        </p:nvCxnSpPr>
        <p:spPr>
          <a:xfrm>
            <a:off x="4895600" y="656926"/>
            <a:ext cx="3942600" cy="0"/>
          </a:xfrm>
          <a:prstGeom prst="straightConnector1">
            <a:avLst/>
          </a:prstGeom>
          <a:noFill/>
          <a:ln w="9525" cap="flat" cmpd="sng">
            <a:solidFill>
              <a:srgbClr val="FFFFFF"/>
            </a:solidFill>
            <a:prstDash val="solid"/>
            <a:round/>
            <a:headEnd type="none" w="sm" len="sm"/>
            <a:tailEnd type="none" w="sm" len="sm"/>
          </a:ln>
        </p:spPr>
      </p:cxnSp>
      <p:cxnSp>
        <p:nvCxnSpPr>
          <p:cNvPr id="130" name="Google Shape;130;p13"/>
          <p:cNvCxnSpPr/>
          <p:nvPr/>
        </p:nvCxnSpPr>
        <p:spPr>
          <a:xfrm>
            <a:off x="4895600" y="4487700"/>
            <a:ext cx="3942600" cy="0"/>
          </a:xfrm>
          <a:prstGeom prst="straightConnector1">
            <a:avLst/>
          </a:prstGeom>
          <a:noFill/>
          <a:ln w="9525" cap="flat" cmpd="sng">
            <a:solidFill>
              <a:srgbClr val="FFFFFF"/>
            </a:solidFill>
            <a:prstDash val="solid"/>
            <a:round/>
            <a:headEnd type="none" w="sm" len="sm"/>
            <a:tailEnd type="none" w="sm" len="sm"/>
          </a:ln>
        </p:spPr>
      </p:cxnSp>
      <p:sp>
        <p:nvSpPr>
          <p:cNvPr id="131" name="Google Shape;131;p13"/>
          <p:cNvSpPr txBox="1">
            <a:spLocks noGrp="1"/>
          </p:cNvSpPr>
          <p:nvPr>
            <p:ph type="title"/>
          </p:nvPr>
        </p:nvSpPr>
        <p:spPr>
          <a:xfrm>
            <a:off x="312850" y="1069200"/>
            <a:ext cx="3942600" cy="3005100"/>
          </a:xfrm>
          <a:prstGeom prst="rect">
            <a:avLst/>
          </a:prstGeom>
          <a:noFill/>
        </p:spPr>
        <p:txBody>
          <a:bodyPr spcFirstLastPara="1" wrap="square" lIns="91425" tIns="91425" rIns="91425" bIns="91425" anchor="ctr" anchorCtr="0">
            <a:normAutofit/>
          </a:bodyPr>
          <a:lstStyle>
            <a:lvl1pPr lvl="0" algn="ctr">
              <a:lnSpc>
                <a:spcPct val="100000"/>
              </a:lnSpc>
              <a:spcBef>
                <a:spcPts val="0"/>
              </a:spcBef>
              <a:spcAft>
                <a:spcPts val="0"/>
              </a:spcAft>
              <a:buClr>
                <a:srgbClr val="FFFFFF"/>
              </a:buClr>
              <a:buSzPts val="3000"/>
              <a:buNone/>
              <a:defRPr sz="3000">
                <a:solidFill>
                  <a:srgbClr val="FFFFFF"/>
                </a:solidFill>
              </a:defRPr>
            </a:lvl1pPr>
            <a:lvl2pPr lvl="1" algn="ctr">
              <a:lnSpc>
                <a:spcPct val="100000"/>
              </a:lnSpc>
              <a:spcBef>
                <a:spcPts val="0"/>
              </a:spcBef>
              <a:spcAft>
                <a:spcPts val="0"/>
              </a:spcAft>
              <a:buClr>
                <a:srgbClr val="FFFFFF"/>
              </a:buClr>
              <a:buSzPts val="3000"/>
              <a:buNone/>
              <a:defRPr sz="3000">
                <a:solidFill>
                  <a:srgbClr val="FFFFFF"/>
                </a:solidFill>
              </a:defRPr>
            </a:lvl2pPr>
            <a:lvl3pPr lvl="2" algn="ctr">
              <a:lnSpc>
                <a:spcPct val="100000"/>
              </a:lnSpc>
              <a:spcBef>
                <a:spcPts val="0"/>
              </a:spcBef>
              <a:spcAft>
                <a:spcPts val="0"/>
              </a:spcAft>
              <a:buClr>
                <a:srgbClr val="FFFFFF"/>
              </a:buClr>
              <a:buSzPts val="3000"/>
              <a:buNone/>
              <a:defRPr sz="3000">
                <a:solidFill>
                  <a:srgbClr val="FFFFFF"/>
                </a:solidFill>
              </a:defRPr>
            </a:lvl3pPr>
            <a:lvl4pPr lvl="3" algn="ctr">
              <a:lnSpc>
                <a:spcPct val="100000"/>
              </a:lnSpc>
              <a:spcBef>
                <a:spcPts val="0"/>
              </a:spcBef>
              <a:spcAft>
                <a:spcPts val="0"/>
              </a:spcAft>
              <a:buClr>
                <a:srgbClr val="FFFFFF"/>
              </a:buClr>
              <a:buSzPts val="3000"/>
              <a:buNone/>
              <a:defRPr sz="3000">
                <a:solidFill>
                  <a:srgbClr val="FFFFFF"/>
                </a:solidFill>
              </a:defRPr>
            </a:lvl4pPr>
            <a:lvl5pPr lvl="4" algn="ctr">
              <a:lnSpc>
                <a:spcPct val="100000"/>
              </a:lnSpc>
              <a:spcBef>
                <a:spcPts val="0"/>
              </a:spcBef>
              <a:spcAft>
                <a:spcPts val="0"/>
              </a:spcAft>
              <a:buClr>
                <a:srgbClr val="FFFFFF"/>
              </a:buClr>
              <a:buSzPts val="3000"/>
              <a:buNone/>
              <a:defRPr sz="3000">
                <a:solidFill>
                  <a:srgbClr val="FFFFFF"/>
                </a:solidFill>
              </a:defRPr>
            </a:lvl5pPr>
            <a:lvl6pPr lvl="5" algn="ctr">
              <a:lnSpc>
                <a:spcPct val="100000"/>
              </a:lnSpc>
              <a:spcBef>
                <a:spcPts val="0"/>
              </a:spcBef>
              <a:spcAft>
                <a:spcPts val="0"/>
              </a:spcAft>
              <a:buClr>
                <a:srgbClr val="FFFFFF"/>
              </a:buClr>
              <a:buSzPts val="3000"/>
              <a:buNone/>
              <a:defRPr sz="3000">
                <a:solidFill>
                  <a:srgbClr val="FFFFFF"/>
                </a:solidFill>
              </a:defRPr>
            </a:lvl6pPr>
            <a:lvl7pPr lvl="6" algn="ctr">
              <a:lnSpc>
                <a:spcPct val="100000"/>
              </a:lnSpc>
              <a:spcBef>
                <a:spcPts val="0"/>
              </a:spcBef>
              <a:spcAft>
                <a:spcPts val="0"/>
              </a:spcAft>
              <a:buClr>
                <a:srgbClr val="FFFFFF"/>
              </a:buClr>
              <a:buSzPts val="3000"/>
              <a:buNone/>
              <a:defRPr sz="3000">
                <a:solidFill>
                  <a:srgbClr val="FFFFFF"/>
                </a:solidFill>
              </a:defRPr>
            </a:lvl7pPr>
            <a:lvl8pPr lvl="7" algn="ctr">
              <a:lnSpc>
                <a:spcPct val="100000"/>
              </a:lnSpc>
              <a:spcBef>
                <a:spcPts val="0"/>
              </a:spcBef>
              <a:spcAft>
                <a:spcPts val="0"/>
              </a:spcAft>
              <a:buClr>
                <a:srgbClr val="FFFFFF"/>
              </a:buClr>
              <a:buSzPts val="3000"/>
              <a:buNone/>
              <a:defRPr sz="3000">
                <a:solidFill>
                  <a:srgbClr val="FFFFFF"/>
                </a:solidFill>
              </a:defRPr>
            </a:lvl8pPr>
            <a:lvl9pPr lvl="8" algn="ctr">
              <a:lnSpc>
                <a:spcPct val="100000"/>
              </a:lnSpc>
              <a:spcBef>
                <a:spcPts val="0"/>
              </a:spcBef>
              <a:spcAft>
                <a:spcPts val="0"/>
              </a:spcAft>
              <a:buClr>
                <a:srgbClr val="FFFFFF"/>
              </a:buClr>
              <a:buSzPts val="3000"/>
              <a:buNone/>
              <a:defRPr sz="3000">
                <a:solidFill>
                  <a:srgbClr val="FFFFFF"/>
                </a:solidFill>
              </a:defRPr>
            </a:lvl9pPr>
          </a:lstStyle>
          <a:p>
            <a:endParaRPr/>
          </a:p>
        </p:txBody>
      </p:sp>
      <p:sp>
        <p:nvSpPr>
          <p:cNvPr id="132" name="Google Shape;132;p13"/>
          <p:cNvSpPr txBox="1">
            <a:spLocks noGrp="1"/>
          </p:cNvSpPr>
          <p:nvPr>
            <p:ph type="body" idx="1"/>
          </p:nvPr>
        </p:nvSpPr>
        <p:spPr>
          <a:xfrm>
            <a:off x="4891175" y="1069200"/>
            <a:ext cx="3942600" cy="3005100"/>
          </a:xfrm>
          <a:prstGeom prst="rect">
            <a:avLst/>
          </a:prstGeom>
          <a:noFill/>
        </p:spPr>
        <p:txBody>
          <a:bodyPr spcFirstLastPara="1" wrap="square" lIns="91425" tIns="91425" rIns="91425" bIns="91425" anchor="ctr" anchorCtr="0">
            <a:normAutofit/>
          </a:bodyPr>
          <a:lstStyle>
            <a:lvl1pPr marL="457200" lvl="0" indent="-317500" algn="l">
              <a:lnSpc>
                <a:spcPct val="115000"/>
              </a:lnSpc>
              <a:spcBef>
                <a:spcPts val="0"/>
              </a:spcBef>
              <a:spcAft>
                <a:spcPts val="0"/>
              </a:spcAft>
              <a:buClr>
                <a:srgbClr val="FFFFFF"/>
              </a:buClr>
              <a:buSzPts val="1400"/>
              <a:buChar char="●"/>
              <a:defRPr sz="1400">
                <a:solidFill>
                  <a:srgbClr val="FFFFFF"/>
                </a:solidFill>
              </a:defRPr>
            </a:lvl1pPr>
            <a:lvl2pPr marL="914400" lvl="1" indent="-304800" algn="l">
              <a:lnSpc>
                <a:spcPct val="115000"/>
              </a:lnSpc>
              <a:spcBef>
                <a:spcPts val="0"/>
              </a:spcBef>
              <a:spcAft>
                <a:spcPts val="0"/>
              </a:spcAft>
              <a:buClr>
                <a:srgbClr val="FFFFFF"/>
              </a:buClr>
              <a:buSzPts val="1200"/>
              <a:buChar char="○"/>
              <a:defRPr sz="1200">
                <a:solidFill>
                  <a:srgbClr val="FFFFFF"/>
                </a:solidFill>
              </a:defRPr>
            </a:lvl2pPr>
            <a:lvl3pPr marL="1371600" lvl="2" indent="-304800" algn="l">
              <a:lnSpc>
                <a:spcPct val="115000"/>
              </a:lnSpc>
              <a:spcBef>
                <a:spcPts val="0"/>
              </a:spcBef>
              <a:spcAft>
                <a:spcPts val="0"/>
              </a:spcAft>
              <a:buClr>
                <a:srgbClr val="FFFFFF"/>
              </a:buClr>
              <a:buSzPts val="1200"/>
              <a:buChar char="■"/>
              <a:defRPr sz="1200">
                <a:solidFill>
                  <a:srgbClr val="FFFFFF"/>
                </a:solidFill>
              </a:defRPr>
            </a:lvl3pPr>
            <a:lvl4pPr marL="1828800" lvl="3" indent="-304800" algn="l">
              <a:lnSpc>
                <a:spcPct val="115000"/>
              </a:lnSpc>
              <a:spcBef>
                <a:spcPts val="0"/>
              </a:spcBef>
              <a:spcAft>
                <a:spcPts val="0"/>
              </a:spcAft>
              <a:buClr>
                <a:srgbClr val="FFFFFF"/>
              </a:buClr>
              <a:buSzPts val="1200"/>
              <a:buChar char="●"/>
              <a:defRPr sz="1200">
                <a:solidFill>
                  <a:srgbClr val="FFFFFF"/>
                </a:solidFill>
              </a:defRPr>
            </a:lvl4pPr>
            <a:lvl5pPr marL="2286000" lvl="4" indent="-304800" algn="l">
              <a:lnSpc>
                <a:spcPct val="115000"/>
              </a:lnSpc>
              <a:spcBef>
                <a:spcPts val="0"/>
              </a:spcBef>
              <a:spcAft>
                <a:spcPts val="0"/>
              </a:spcAft>
              <a:buClr>
                <a:srgbClr val="FFFFFF"/>
              </a:buClr>
              <a:buSzPts val="1200"/>
              <a:buChar char="○"/>
              <a:defRPr sz="1200">
                <a:solidFill>
                  <a:srgbClr val="FFFFFF"/>
                </a:solidFill>
              </a:defRPr>
            </a:lvl5pPr>
            <a:lvl6pPr marL="2743200" lvl="5" indent="-304800" algn="l">
              <a:lnSpc>
                <a:spcPct val="115000"/>
              </a:lnSpc>
              <a:spcBef>
                <a:spcPts val="0"/>
              </a:spcBef>
              <a:spcAft>
                <a:spcPts val="0"/>
              </a:spcAft>
              <a:buClr>
                <a:srgbClr val="FFFFFF"/>
              </a:buClr>
              <a:buSzPts val="1200"/>
              <a:buChar char="■"/>
              <a:defRPr sz="1200">
                <a:solidFill>
                  <a:srgbClr val="FFFFFF"/>
                </a:solidFill>
              </a:defRPr>
            </a:lvl6pPr>
            <a:lvl7pPr marL="3200400" lvl="6" indent="-304800" algn="l">
              <a:lnSpc>
                <a:spcPct val="115000"/>
              </a:lnSpc>
              <a:spcBef>
                <a:spcPts val="0"/>
              </a:spcBef>
              <a:spcAft>
                <a:spcPts val="0"/>
              </a:spcAft>
              <a:buClr>
                <a:srgbClr val="FFFFFF"/>
              </a:buClr>
              <a:buSzPts val="1200"/>
              <a:buChar char="●"/>
              <a:defRPr sz="1200">
                <a:solidFill>
                  <a:srgbClr val="FFFFFF"/>
                </a:solidFill>
              </a:defRPr>
            </a:lvl7pPr>
            <a:lvl8pPr marL="3657600" lvl="7" indent="-304800" algn="l">
              <a:lnSpc>
                <a:spcPct val="115000"/>
              </a:lnSpc>
              <a:spcBef>
                <a:spcPts val="0"/>
              </a:spcBef>
              <a:spcAft>
                <a:spcPts val="0"/>
              </a:spcAft>
              <a:buClr>
                <a:srgbClr val="FFFFFF"/>
              </a:buClr>
              <a:buSzPts val="1200"/>
              <a:buChar char="○"/>
              <a:defRPr sz="1200">
                <a:solidFill>
                  <a:srgbClr val="FFFFFF"/>
                </a:solidFill>
              </a:defRPr>
            </a:lvl8pPr>
            <a:lvl9pPr marL="4114800" lvl="8" indent="-304800" algn="l">
              <a:lnSpc>
                <a:spcPct val="115000"/>
              </a:lnSpc>
              <a:spcBef>
                <a:spcPts val="0"/>
              </a:spcBef>
              <a:spcAft>
                <a:spcPts val="0"/>
              </a:spcAft>
              <a:buClr>
                <a:srgbClr val="FFFFFF"/>
              </a:buClr>
              <a:buSzPts val="1200"/>
              <a:buChar char="■"/>
              <a:defRPr sz="1200">
                <a:solidFill>
                  <a:srgbClr val="FFFFFF"/>
                </a:solidFill>
              </a:defRPr>
            </a:lvl9pPr>
          </a:lstStyle>
          <a:p>
            <a:endParaRPr/>
          </a:p>
        </p:txBody>
      </p:sp>
      <p:sp>
        <p:nvSpPr>
          <p:cNvPr id="133" name="Google Shape;133;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138"/>
        <p:cNvGrpSpPr/>
        <p:nvPr/>
      </p:nvGrpSpPr>
      <p:grpSpPr>
        <a:xfrm>
          <a:off x="0" y="0"/>
          <a:ext cx="0" cy="0"/>
          <a:chOff x="0" y="0"/>
          <a:chExt cx="0" cy="0"/>
        </a:xfrm>
      </p:grpSpPr>
      <p:grpSp>
        <p:nvGrpSpPr>
          <p:cNvPr id="139" name="Google Shape;139;p15"/>
          <p:cNvGrpSpPr/>
          <p:nvPr/>
        </p:nvGrpSpPr>
        <p:grpSpPr>
          <a:xfrm>
            <a:off x="7343003" y="3409675"/>
            <a:ext cx="1691422" cy="1732548"/>
            <a:chOff x="7343003" y="3409675"/>
            <a:chExt cx="1691422" cy="1732548"/>
          </a:xfrm>
        </p:grpSpPr>
        <p:grpSp>
          <p:nvGrpSpPr>
            <p:cNvPr id="140" name="Google Shape;140;p15"/>
            <p:cNvGrpSpPr/>
            <p:nvPr/>
          </p:nvGrpSpPr>
          <p:grpSpPr>
            <a:xfrm>
              <a:off x="7343003" y="4453711"/>
              <a:ext cx="316800" cy="688513"/>
              <a:chOff x="7343003" y="4453711"/>
              <a:chExt cx="316800" cy="688513"/>
            </a:xfrm>
          </p:grpSpPr>
          <p:sp>
            <p:nvSpPr>
              <p:cNvPr id="141" name="Google Shape;141;p15"/>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5"/>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15"/>
            <p:cNvGrpSpPr/>
            <p:nvPr/>
          </p:nvGrpSpPr>
          <p:grpSpPr>
            <a:xfrm>
              <a:off x="7801210" y="4105700"/>
              <a:ext cx="316800" cy="1036523"/>
              <a:chOff x="7801210" y="4105700"/>
              <a:chExt cx="316800" cy="1036523"/>
            </a:xfrm>
          </p:grpSpPr>
          <p:sp>
            <p:nvSpPr>
              <p:cNvPr id="144" name="Google Shape;144;p15"/>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5"/>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5"/>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15"/>
            <p:cNvGrpSpPr/>
            <p:nvPr/>
          </p:nvGrpSpPr>
          <p:grpSpPr>
            <a:xfrm>
              <a:off x="8259418" y="3757688"/>
              <a:ext cx="316800" cy="1384535"/>
              <a:chOff x="8259418" y="3757688"/>
              <a:chExt cx="316800" cy="1384535"/>
            </a:xfrm>
          </p:grpSpPr>
          <p:sp>
            <p:nvSpPr>
              <p:cNvPr id="148" name="Google Shape;148;p15"/>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5"/>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5"/>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5"/>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152;p15"/>
            <p:cNvGrpSpPr/>
            <p:nvPr/>
          </p:nvGrpSpPr>
          <p:grpSpPr>
            <a:xfrm>
              <a:off x="8717625" y="3409675"/>
              <a:ext cx="316800" cy="1732548"/>
              <a:chOff x="8717625" y="3409675"/>
              <a:chExt cx="316800" cy="1732548"/>
            </a:xfrm>
          </p:grpSpPr>
          <p:sp>
            <p:nvSpPr>
              <p:cNvPr id="153" name="Google Shape;153;p15"/>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5"/>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5"/>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5"/>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5"/>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8" name="Google Shape;158;p15"/>
          <p:cNvGrpSpPr/>
          <p:nvPr/>
        </p:nvGrpSpPr>
        <p:grpSpPr>
          <a:xfrm>
            <a:off x="5043503" y="0"/>
            <a:ext cx="3814072" cy="3839102"/>
            <a:chOff x="5043503" y="0"/>
            <a:chExt cx="3814072" cy="3839102"/>
          </a:xfrm>
        </p:grpSpPr>
        <p:sp>
          <p:nvSpPr>
            <p:cNvPr id="159" name="Google Shape;159;p15"/>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5"/>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 name="Google Shape;161;p15"/>
            <p:cNvGrpSpPr/>
            <p:nvPr/>
          </p:nvGrpSpPr>
          <p:grpSpPr>
            <a:xfrm>
              <a:off x="7647812" y="2704283"/>
              <a:ext cx="635219" cy="635219"/>
              <a:chOff x="6725724" y="2701260"/>
              <a:chExt cx="1208101" cy="1208100"/>
            </a:xfrm>
          </p:grpSpPr>
          <p:sp>
            <p:nvSpPr>
              <p:cNvPr id="162" name="Google Shape;162;p15"/>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5"/>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5"/>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 name="Google Shape;165;p15"/>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15"/>
            <p:cNvGrpSpPr/>
            <p:nvPr/>
          </p:nvGrpSpPr>
          <p:grpSpPr>
            <a:xfrm>
              <a:off x="7952720" y="179238"/>
              <a:ext cx="873165" cy="873003"/>
              <a:chOff x="7754428" y="208725"/>
              <a:chExt cx="541800" cy="541800"/>
            </a:xfrm>
          </p:grpSpPr>
          <p:sp>
            <p:nvSpPr>
              <p:cNvPr id="167" name="Google Shape;167;p15"/>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5"/>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15"/>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5"/>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5"/>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5"/>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5"/>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5"/>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5"/>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176" name="Google Shape;176;p15"/>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77" name="Google Shape;177;p1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8"/>
        <p:cNvGrpSpPr/>
        <p:nvPr/>
      </p:nvGrpSpPr>
      <p:grpSpPr>
        <a:xfrm>
          <a:off x="0" y="0"/>
          <a:ext cx="0" cy="0"/>
          <a:chOff x="0" y="0"/>
          <a:chExt cx="0" cy="0"/>
        </a:xfrm>
      </p:grpSpPr>
      <p:grpSp>
        <p:nvGrpSpPr>
          <p:cNvPr id="179" name="Google Shape;179;p16"/>
          <p:cNvGrpSpPr/>
          <p:nvPr/>
        </p:nvGrpSpPr>
        <p:grpSpPr>
          <a:xfrm>
            <a:off x="146769" y="3406"/>
            <a:ext cx="1233215" cy="1384535"/>
            <a:chOff x="146769" y="3406"/>
            <a:chExt cx="1233215" cy="1384535"/>
          </a:xfrm>
        </p:grpSpPr>
        <p:grpSp>
          <p:nvGrpSpPr>
            <p:cNvPr id="180" name="Google Shape;180;p16"/>
            <p:cNvGrpSpPr/>
            <p:nvPr/>
          </p:nvGrpSpPr>
          <p:grpSpPr>
            <a:xfrm>
              <a:off x="1063183" y="3406"/>
              <a:ext cx="316800" cy="688513"/>
              <a:chOff x="1063183" y="3406"/>
              <a:chExt cx="316800" cy="688513"/>
            </a:xfrm>
          </p:grpSpPr>
          <p:sp>
            <p:nvSpPr>
              <p:cNvPr id="181" name="Google Shape;181;p16"/>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6"/>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oogle Shape;183;p16"/>
            <p:cNvGrpSpPr/>
            <p:nvPr/>
          </p:nvGrpSpPr>
          <p:grpSpPr>
            <a:xfrm>
              <a:off x="604976" y="3406"/>
              <a:ext cx="316800" cy="1036524"/>
              <a:chOff x="604976" y="3406"/>
              <a:chExt cx="316800" cy="1036524"/>
            </a:xfrm>
          </p:grpSpPr>
          <p:sp>
            <p:nvSpPr>
              <p:cNvPr id="184" name="Google Shape;184;p16"/>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6"/>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6"/>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 name="Google Shape;187;p16"/>
            <p:cNvGrpSpPr/>
            <p:nvPr/>
          </p:nvGrpSpPr>
          <p:grpSpPr>
            <a:xfrm>
              <a:off x="146769" y="3406"/>
              <a:ext cx="316800" cy="1384535"/>
              <a:chOff x="146769" y="3406"/>
              <a:chExt cx="316800" cy="1384535"/>
            </a:xfrm>
          </p:grpSpPr>
          <p:sp>
            <p:nvSpPr>
              <p:cNvPr id="188" name="Google Shape;188;p16"/>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6"/>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6"/>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6"/>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2" name="Google Shape;192;p16"/>
          <p:cNvGrpSpPr/>
          <p:nvPr/>
        </p:nvGrpSpPr>
        <p:grpSpPr>
          <a:xfrm>
            <a:off x="6775084" y="2904008"/>
            <a:ext cx="2186148" cy="2239500"/>
            <a:chOff x="6775084" y="2904008"/>
            <a:chExt cx="2186148" cy="2239500"/>
          </a:xfrm>
        </p:grpSpPr>
        <p:grpSp>
          <p:nvGrpSpPr>
            <p:cNvPr id="193" name="Google Shape;193;p16"/>
            <p:cNvGrpSpPr/>
            <p:nvPr/>
          </p:nvGrpSpPr>
          <p:grpSpPr>
            <a:xfrm>
              <a:off x="6775084" y="4253708"/>
              <a:ext cx="409500" cy="889800"/>
              <a:chOff x="6775084" y="4253708"/>
              <a:chExt cx="409500" cy="889800"/>
            </a:xfrm>
          </p:grpSpPr>
          <p:sp>
            <p:nvSpPr>
              <p:cNvPr id="194" name="Google Shape;194;p16"/>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6"/>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 name="Google Shape;196;p16"/>
            <p:cNvGrpSpPr/>
            <p:nvPr/>
          </p:nvGrpSpPr>
          <p:grpSpPr>
            <a:xfrm>
              <a:off x="7367299" y="3804008"/>
              <a:ext cx="409500" cy="1339500"/>
              <a:chOff x="7367299" y="3804008"/>
              <a:chExt cx="409500" cy="1339500"/>
            </a:xfrm>
          </p:grpSpPr>
          <p:sp>
            <p:nvSpPr>
              <p:cNvPr id="197" name="Google Shape;197;p16"/>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6"/>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6"/>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 name="Google Shape;200;p16"/>
            <p:cNvGrpSpPr/>
            <p:nvPr/>
          </p:nvGrpSpPr>
          <p:grpSpPr>
            <a:xfrm>
              <a:off x="7959516" y="3354008"/>
              <a:ext cx="409500" cy="1789500"/>
              <a:chOff x="7959516" y="3354008"/>
              <a:chExt cx="409500" cy="1789500"/>
            </a:xfrm>
          </p:grpSpPr>
          <p:sp>
            <p:nvSpPr>
              <p:cNvPr id="201" name="Google Shape;201;p16"/>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6"/>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6"/>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6"/>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05;p16"/>
            <p:cNvGrpSpPr/>
            <p:nvPr/>
          </p:nvGrpSpPr>
          <p:grpSpPr>
            <a:xfrm>
              <a:off x="8551731" y="2904008"/>
              <a:ext cx="409500" cy="2239500"/>
              <a:chOff x="8551731" y="2904008"/>
              <a:chExt cx="409500" cy="2239500"/>
            </a:xfrm>
          </p:grpSpPr>
          <p:sp>
            <p:nvSpPr>
              <p:cNvPr id="206" name="Google Shape;206;p16"/>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6"/>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6"/>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6"/>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6"/>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1" name="Google Shape;211;p16"/>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212" name="Google Shape;212;p1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3"/>
        <p:cNvGrpSpPr/>
        <p:nvPr/>
      </p:nvGrpSpPr>
      <p:grpSpPr>
        <a:xfrm>
          <a:off x="0" y="0"/>
          <a:ext cx="0" cy="0"/>
          <a:chOff x="0" y="0"/>
          <a:chExt cx="0" cy="0"/>
        </a:xfrm>
      </p:grpSpPr>
      <p:grpSp>
        <p:nvGrpSpPr>
          <p:cNvPr id="214" name="Google Shape;214;p17"/>
          <p:cNvGrpSpPr/>
          <p:nvPr/>
        </p:nvGrpSpPr>
        <p:grpSpPr>
          <a:xfrm>
            <a:off x="625966" y="299376"/>
            <a:ext cx="999312" cy="999312"/>
            <a:chOff x="348199" y="179450"/>
            <a:chExt cx="1116300" cy="1116300"/>
          </a:xfrm>
        </p:grpSpPr>
        <p:sp>
          <p:nvSpPr>
            <p:cNvPr id="215" name="Google Shape;215;p1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217;p1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8" name="Google Shape;218;p17"/>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219" name="Google Shape;219;p1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0"/>
        <p:cNvGrpSpPr/>
        <p:nvPr/>
      </p:nvGrpSpPr>
      <p:grpSpPr>
        <a:xfrm>
          <a:off x="0" y="0"/>
          <a:ext cx="0" cy="0"/>
          <a:chOff x="0" y="0"/>
          <a:chExt cx="0" cy="0"/>
        </a:xfrm>
      </p:grpSpPr>
      <p:grpSp>
        <p:nvGrpSpPr>
          <p:cNvPr id="221" name="Google Shape;221;p18"/>
          <p:cNvGrpSpPr/>
          <p:nvPr/>
        </p:nvGrpSpPr>
        <p:grpSpPr>
          <a:xfrm>
            <a:off x="625966" y="299376"/>
            <a:ext cx="999312" cy="999312"/>
            <a:chOff x="348199" y="179450"/>
            <a:chExt cx="1116300" cy="1116300"/>
          </a:xfrm>
        </p:grpSpPr>
        <p:sp>
          <p:nvSpPr>
            <p:cNvPr id="222" name="Google Shape;222;p18"/>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8"/>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Google Shape;224;p1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5" name="Google Shape;225;p18"/>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226" name="Google Shape;226;p18"/>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227" name="Google Shape;227;p1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8"/>
        <p:cNvGrpSpPr/>
        <p:nvPr/>
      </p:nvGrpSpPr>
      <p:grpSpPr>
        <a:xfrm>
          <a:off x="0" y="0"/>
          <a:ext cx="0" cy="0"/>
          <a:chOff x="0" y="0"/>
          <a:chExt cx="0" cy="0"/>
        </a:xfrm>
      </p:grpSpPr>
      <p:grpSp>
        <p:nvGrpSpPr>
          <p:cNvPr id="229" name="Google Shape;229;p19"/>
          <p:cNvGrpSpPr/>
          <p:nvPr/>
        </p:nvGrpSpPr>
        <p:grpSpPr>
          <a:xfrm>
            <a:off x="625966" y="299376"/>
            <a:ext cx="999312" cy="999312"/>
            <a:chOff x="348199" y="179450"/>
            <a:chExt cx="1116300" cy="1116300"/>
          </a:xfrm>
        </p:grpSpPr>
        <p:sp>
          <p:nvSpPr>
            <p:cNvPr id="230" name="Google Shape;230;p1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 name="Google Shape;232;p1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3" name="Google Shape;233;p1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34"/>
        <p:cNvGrpSpPr/>
        <p:nvPr/>
      </p:nvGrpSpPr>
      <p:grpSpPr>
        <a:xfrm>
          <a:off x="0" y="0"/>
          <a:ext cx="0" cy="0"/>
          <a:chOff x="0" y="0"/>
          <a:chExt cx="0" cy="0"/>
        </a:xfrm>
      </p:grpSpPr>
      <p:grpSp>
        <p:nvGrpSpPr>
          <p:cNvPr id="235" name="Google Shape;235;p20"/>
          <p:cNvGrpSpPr/>
          <p:nvPr/>
        </p:nvGrpSpPr>
        <p:grpSpPr>
          <a:xfrm>
            <a:off x="625966" y="299376"/>
            <a:ext cx="999312" cy="999312"/>
            <a:chOff x="348199" y="179450"/>
            <a:chExt cx="1116300" cy="1116300"/>
          </a:xfrm>
        </p:grpSpPr>
        <p:sp>
          <p:nvSpPr>
            <p:cNvPr id="236" name="Google Shape;236;p2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 name="Google Shape;238;p20"/>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9" name="Google Shape;239;p20"/>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240" name="Google Shape;240;p2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241"/>
        <p:cNvGrpSpPr/>
        <p:nvPr/>
      </p:nvGrpSpPr>
      <p:grpSpPr>
        <a:xfrm>
          <a:off x="0" y="0"/>
          <a:ext cx="0" cy="0"/>
          <a:chOff x="0" y="0"/>
          <a:chExt cx="0" cy="0"/>
        </a:xfrm>
      </p:grpSpPr>
      <p:grpSp>
        <p:nvGrpSpPr>
          <p:cNvPr id="242" name="Google Shape;242;p21"/>
          <p:cNvGrpSpPr/>
          <p:nvPr/>
        </p:nvGrpSpPr>
        <p:grpSpPr>
          <a:xfrm>
            <a:off x="6866714" y="1306"/>
            <a:ext cx="2267451" cy="2601690"/>
            <a:chOff x="6790514" y="1306"/>
            <a:chExt cx="2267451" cy="2601690"/>
          </a:xfrm>
        </p:grpSpPr>
        <p:grpSp>
          <p:nvGrpSpPr>
            <p:cNvPr id="243" name="Google Shape;243;p21"/>
            <p:cNvGrpSpPr/>
            <p:nvPr/>
          </p:nvGrpSpPr>
          <p:grpSpPr>
            <a:xfrm>
              <a:off x="7067465" y="1306"/>
              <a:ext cx="1990500" cy="1990200"/>
              <a:chOff x="7067465" y="1306"/>
              <a:chExt cx="1990500" cy="1990200"/>
            </a:xfrm>
          </p:grpSpPr>
          <p:sp>
            <p:nvSpPr>
              <p:cNvPr id="244" name="Google Shape;244;p21"/>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1"/>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1"/>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 name="Google Shape;247;p21"/>
            <p:cNvGrpSpPr/>
            <p:nvPr/>
          </p:nvGrpSpPr>
          <p:grpSpPr>
            <a:xfrm>
              <a:off x="8207126" y="1807996"/>
              <a:ext cx="795000" cy="795000"/>
              <a:chOff x="8207126" y="1807996"/>
              <a:chExt cx="795000" cy="795000"/>
            </a:xfrm>
          </p:grpSpPr>
          <p:sp>
            <p:nvSpPr>
              <p:cNvPr id="248" name="Google Shape;248;p21"/>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1"/>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1"/>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 name="Google Shape;251;p21"/>
            <p:cNvGrpSpPr/>
            <p:nvPr/>
          </p:nvGrpSpPr>
          <p:grpSpPr>
            <a:xfrm>
              <a:off x="6790514" y="118857"/>
              <a:ext cx="548700" cy="548700"/>
              <a:chOff x="6790514" y="118857"/>
              <a:chExt cx="548700" cy="548700"/>
            </a:xfrm>
          </p:grpSpPr>
          <p:sp>
            <p:nvSpPr>
              <p:cNvPr id="252" name="Google Shape;252;p21"/>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1"/>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54" name="Google Shape;254;p21"/>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255" name="Google Shape;255;p2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6"/>
        <p:cNvGrpSpPr/>
        <p:nvPr/>
      </p:nvGrpSpPr>
      <p:grpSpPr>
        <a:xfrm>
          <a:off x="0" y="0"/>
          <a:ext cx="0" cy="0"/>
          <a:chOff x="0" y="0"/>
          <a:chExt cx="0" cy="0"/>
        </a:xfrm>
      </p:grpSpPr>
      <p:grpSp>
        <p:nvGrpSpPr>
          <p:cNvPr id="257" name="Google Shape;257;p22"/>
          <p:cNvGrpSpPr/>
          <p:nvPr/>
        </p:nvGrpSpPr>
        <p:grpSpPr>
          <a:xfrm>
            <a:off x="625966" y="299376"/>
            <a:ext cx="999312" cy="999312"/>
            <a:chOff x="348199" y="179450"/>
            <a:chExt cx="1116300" cy="1116300"/>
          </a:xfrm>
        </p:grpSpPr>
        <p:sp>
          <p:nvSpPr>
            <p:cNvPr id="258" name="Google Shape;258;p22"/>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2"/>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 name="Google Shape;260;p22"/>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1" name="Google Shape;261;p22"/>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262" name="Google Shape;262;p22"/>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263" name="Google Shape;263;p2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64"/>
        <p:cNvGrpSpPr/>
        <p:nvPr/>
      </p:nvGrpSpPr>
      <p:grpSpPr>
        <a:xfrm>
          <a:off x="0" y="0"/>
          <a:ext cx="0" cy="0"/>
          <a:chOff x="0" y="0"/>
          <a:chExt cx="0" cy="0"/>
        </a:xfrm>
      </p:grpSpPr>
      <p:grpSp>
        <p:nvGrpSpPr>
          <p:cNvPr id="265" name="Google Shape;265;p23"/>
          <p:cNvGrpSpPr/>
          <p:nvPr/>
        </p:nvGrpSpPr>
        <p:grpSpPr>
          <a:xfrm>
            <a:off x="713373" y="3847119"/>
            <a:ext cx="825392" cy="825392"/>
            <a:chOff x="348199" y="179450"/>
            <a:chExt cx="1116300" cy="1116300"/>
          </a:xfrm>
        </p:grpSpPr>
        <p:sp>
          <p:nvSpPr>
            <p:cNvPr id="266" name="Google Shape;266;p23"/>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8" name="Google Shape;268;p23"/>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normAutofit/>
          </a:bodyPr>
          <a:lstStyle>
            <a:lvl1pPr marL="457200" lvl="0" indent="-228600" rtl="0">
              <a:lnSpc>
                <a:spcPct val="100000"/>
              </a:lnSpc>
              <a:spcBef>
                <a:spcPts val="0"/>
              </a:spcBef>
              <a:spcAft>
                <a:spcPts val="0"/>
              </a:spcAft>
              <a:buSzPts val="1300"/>
              <a:buNone/>
              <a:defRPr/>
            </a:lvl1pPr>
          </a:lstStyle>
          <a:p>
            <a:endParaRPr/>
          </a:p>
        </p:txBody>
      </p:sp>
      <p:sp>
        <p:nvSpPr>
          <p:cNvPr id="269" name="Google Shape;269;p2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270"/>
        <p:cNvGrpSpPr/>
        <p:nvPr/>
      </p:nvGrpSpPr>
      <p:grpSpPr>
        <a:xfrm>
          <a:off x="0" y="0"/>
          <a:ext cx="0" cy="0"/>
          <a:chOff x="0" y="0"/>
          <a:chExt cx="0" cy="0"/>
        </a:xfrm>
      </p:grpSpPr>
      <p:grpSp>
        <p:nvGrpSpPr>
          <p:cNvPr id="271" name="Google Shape;271;p24"/>
          <p:cNvGrpSpPr/>
          <p:nvPr/>
        </p:nvGrpSpPr>
        <p:grpSpPr>
          <a:xfrm>
            <a:off x="52" y="4099200"/>
            <a:ext cx="9144036" cy="1044300"/>
            <a:chOff x="52" y="4099200"/>
            <a:chExt cx="9144036" cy="1044300"/>
          </a:xfrm>
        </p:grpSpPr>
        <p:grpSp>
          <p:nvGrpSpPr>
            <p:cNvPr id="272" name="Google Shape;272;p24"/>
            <p:cNvGrpSpPr/>
            <p:nvPr/>
          </p:nvGrpSpPr>
          <p:grpSpPr>
            <a:xfrm>
              <a:off x="52" y="4309200"/>
              <a:ext cx="231622" cy="834300"/>
              <a:chOff x="2688737" y="4301380"/>
              <a:chExt cx="231900" cy="834300"/>
            </a:xfrm>
          </p:grpSpPr>
          <p:sp>
            <p:nvSpPr>
              <p:cNvPr id="273" name="Google Shape;273;p24"/>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4"/>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4"/>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4"/>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 name="Google Shape;277;p24"/>
            <p:cNvGrpSpPr/>
            <p:nvPr/>
          </p:nvGrpSpPr>
          <p:grpSpPr>
            <a:xfrm>
              <a:off x="371406" y="4099200"/>
              <a:ext cx="231622" cy="1044300"/>
              <a:chOff x="2688737" y="4091380"/>
              <a:chExt cx="231900" cy="1044300"/>
            </a:xfrm>
          </p:grpSpPr>
          <p:sp>
            <p:nvSpPr>
              <p:cNvPr id="278" name="Google Shape;278;p24"/>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4"/>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4"/>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4"/>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4"/>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283;p24"/>
            <p:cNvGrpSpPr/>
            <p:nvPr/>
          </p:nvGrpSpPr>
          <p:grpSpPr>
            <a:xfrm>
              <a:off x="742761" y="4309200"/>
              <a:ext cx="231622" cy="834300"/>
              <a:chOff x="2688737" y="4301380"/>
              <a:chExt cx="231900" cy="834300"/>
            </a:xfrm>
          </p:grpSpPr>
          <p:sp>
            <p:nvSpPr>
              <p:cNvPr id="284" name="Google Shape;284;p24"/>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4"/>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4"/>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4"/>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 name="Google Shape;288;p24"/>
            <p:cNvGrpSpPr/>
            <p:nvPr/>
          </p:nvGrpSpPr>
          <p:grpSpPr>
            <a:xfrm>
              <a:off x="1114115" y="4518900"/>
              <a:ext cx="231622" cy="624600"/>
              <a:chOff x="2688737" y="4511080"/>
              <a:chExt cx="231900" cy="624600"/>
            </a:xfrm>
          </p:grpSpPr>
          <p:sp>
            <p:nvSpPr>
              <p:cNvPr id="289" name="Google Shape;289;p24"/>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4"/>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4"/>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92;p24"/>
            <p:cNvGrpSpPr/>
            <p:nvPr/>
          </p:nvGrpSpPr>
          <p:grpSpPr>
            <a:xfrm>
              <a:off x="1856753" y="4099200"/>
              <a:ext cx="231600" cy="1044300"/>
              <a:chOff x="1856753" y="4099200"/>
              <a:chExt cx="231600" cy="1044300"/>
            </a:xfrm>
          </p:grpSpPr>
          <p:sp>
            <p:nvSpPr>
              <p:cNvPr id="293" name="Google Shape;293;p24"/>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4"/>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4"/>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4"/>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4"/>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 name="Google Shape;298;p24"/>
            <p:cNvGrpSpPr/>
            <p:nvPr/>
          </p:nvGrpSpPr>
          <p:grpSpPr>
            <a:xfrm>
              <a:off x="2228107" y="4309200"/>
              <a:ext cx="231600" cy="834300"/>
              <a:chOff x="2228107" y="4309200"/>
              <a:chExt cx="231600" cy="834300"/>
            </a:xfrm>
          </p:grpSpPr>
          <p:sp>
            <p:nvSpPr>
              <p:cNvPr id="299" name="Google Shape;299;p24"/>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4"/>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4"/>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4"/>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 name="Google Shape;303;p24"/>
            <p:cNvGrpSpPr/>
            <p:nvPr/>
          </p:nvGrpSpPr>
          <p:grpSpPr>
            <a:xfrm>
              <a:off x="2599462" y="4518900"/>
              <a:ext cx="231600" cy="624600"/>
              <a:chOff x="2599462" y="4518900"/>
              <a:chExt cx="231600" cy="624600"/>
            </a:xfrm>
          </p:grpSpPr>
          <p:sp>
            <p:nvSpPr>
              <p:cNvPr id="304" name="Google Shape;304;p24"/>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4"/>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4"/>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 name="Google Shape;307;p24"/>
            <p:cNvGrpSpPr/>
            <p:nvPr/>
          </p:nvGrpSpPr>
          <p:grpSpPr>
            <a:xfrm>
              <a:off x="3342171" y="4099200"/>
              <a:ext cx="231600" cy="1044300"/>
              <a:chOff x="3342171" y="4099200"/>
              <a:chExt cx="231600" cy="1044300"/>
            </a:xfrm>
          </p:grpSpPr>
          <p:sp>
            <p:nvSpPr>
              <p:cNvPr id="308" name="Google Shape;308;p24"/>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4"/>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4"/>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4"/>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4"/>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oogle Shape;313;p24"/>
            <p:cNvGrpSpPr/>
            <p:nvPr/>
          </p:nvGrpSpPr>
          <p:grpSpPr>
            <a:xfrm>
              <a:off x="3713525" y="4309200"/>
              <a:ext cx="231600" cy="834300"/>
              <a:chOff x="3713525" y="4309200"/>
              <a:chExt cx="231600" cy="834300"/>
            </a:xfrm>
          </p:grpSpPr>
          <p:sp>
            <p:nvSpPr>
              <p:cNvPr id="314" name="Google Shape;314;p24"/>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4"/>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4"/>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4"/>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24"/>
            <p:cNvGrpSpPr/>
            <p:nvPr/>
          </p:nvGrpSpPr>
          <p:grpSpPr>
            <a:xfrm>
              <a:off x="1485398" y="4309200"/>
              <a:ext cx="231600" cy="834300"/>
              <a:chOff x="1485398" y="4309200"/>
              <a:chExt cx="231600" cy="834300"/>
            </a:xfrm>
          </p:grpSpPr>
          <p:sp>
            <p:nvSpPr>
              <p:cNvPr id="319" name="Google Shape;319;p24"/>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4"/>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4"/>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4"/>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 name="Google Shape;323;p24"/>
            <p:cNvGrpSpPr/>
            <p:nvPr/>
          </p:nvGrpSpPr>
          <p:grpSpPr>
            <a:xfrm>
              <a:off x="4084879" y="4518900"/>
              <a:ext cx="231600" cy="624600"/>
              <a:chOff x="4084879" y="4518900"/>
              <a:chExt cx="231600" cy="624600"/>
            </a:xfrm>
          </p:grpSpPr>
          <p:sp>
            <p:nvSpPr>
              <p:cNvPr id="324" name="Google Shape;324;p24"/>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4"/>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4"/>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 name="Google Shape;327;p24"/>
            <p:cNvGrpSpPr/>
            <p:nvPr/>
          </p:nvGrpSpPr>
          <p:grpSpPr>
            <a:xfrm>
              <a:off x="2970816" y="4309200"/>
              <a:ext cx="231600" cy="834300"/>
              <a:chOff x="2970816" y="4309200"/>
              <a:chExt cx="231600" cy="834300"/>
            </a:xfrm>
          </p:grpSpPr>
          <p:sp>
            <p:nvSpPr>
              <p:cNvPr id="328" name="Google Shape;328;p24"/>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4"/>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4"/>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4"/>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 name="Google Shape;332;p24"/>
            <p:cNvGrpSpPr/>
            <p:nvPr/>
          </p:nvGrpSpPr>
          <p:grpSpPr>
            <a:xfrm>
              <a:off x="4456234" y="4309200"/>
              <a:ext cx="231600" cy="834300"/>
              <a:chOff x="4456234" y="4309200"/>
              <a:chExt cx="231600" cy="834300"/>
            </a:xfrm>
          </p:grpSpPr>
          <p:sp>
            <p:nvSpPr>
              <p:cNvPr id="333" name="Google Shape;333;p24"/>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4"/>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4"/>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4"/>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 name="Google Shape;337;p24"/>
            <p:cNvGrpSpPr/>
            <p:nvPr/>
          </p:nvGrpSpPr>
          <p:grpSpPr>
            <a:xfrm>
              <a:off x="4827588" y="4099200"/>
              <a:ext cx="231600" cy="1044300"/>
              <a:chOff x="4827588" y="4099200"/>
              <a:chExt cx="231600" cy="1044300"/>
            </a:xfrm>
          </p:grpSpPr>
          <p:sp>
            <p:nvSpPr>
              <p:cNvPr id="338" name="Google Shape;338;p24"/>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4"/>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4"/>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4"/>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4"/>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3" name="Google Shape;343;p24"/>
            <p:cNvGrpSpPr/>
            <p:nvPr/>
          </p:nvGrpSpPr>
          <p:grpSpPr>
            <a:xfrm>
              <a:off x="5198943" y="4309200"/>
              <a:ext cx="231600" cy="834300"/>
              <a:chOff x="5198943" y="4309200"/>
              <a:chExt cx="231600" cy="834300"/>
            </a:xfrm>
          </p:grpSpPr>
          <p:sp>
            <p:nvSpPr>
              <p:cNvPr id="344" name="Google Shape;344;p24"/>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4"/>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4"/>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4"/>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8" name="Google Shape;348;p24"/>
            <p:cNvGrpSpPr/>
            <p:nvPr/>
          </p:nvGrpSpPr>
          <p:grpSpPr>
            <a:xfrm>
              <a:off x="5570297" y="4518900"/>
              <a:ext cx="231600" cy="624600"/>
              <a:chOff x="5570297" y="4518900"/>
              <a:chExt cx="231600" cy="624600"/>
            </a:xfrm>
          </p:grpSpPr>
          <p:sp>
            <p:nvSpPr>
              <p:cNvPr id="349" name="Google Shape;349;p24"/>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4"/>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4"/>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 name="Google Shape;352;p24"/>
            <p:cNvGrpSpPr/>
            <p:nvPr/>
          </p:nvGrpSpPr>
          <p:grpSpPr>
            <a:xfrm>
              <a:off x="5941652" y="4309200"/>
              <a:ext cx="231600" cy="834300"/>
              <a:chOff x="5941652" y="4309200"/>
              <a:chExt cx="231600" cy="834300"/>
            </a:xfrm>
          </p:grpSpPr>
          <p:sp>
            <p:nvSpPr>
              <p:cNvPr id="353" name="Google Shape;353;p24"/>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4"/>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4"/>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4"/>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 name="Google Shape;357;p24"/>
            <p:cNvGrpSpPr/>
            <p:nvPr/>
          </p:nvGrpSpPr>
          <p:grpSpPr>
            <a:xfrm>
              <a:off x="6313006" y="4099200"/>
              <a:ext cx="231600" cy="1044300"/>
              <a:chOff x="6313006" y="4099200"/>
              <a:chExt cx="231600" cy="1044300"/>
            </a:xfrm>
          </p:grpSpPr>
          <p:sp>
            <p:nvSpPr>
              <p:cNvPr id="358" name="Google Shape;358;p24"/>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4"/>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4"/>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4"/>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4"/>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 name="Google Shape;363;p24"/>
            <p:cNvGrpSpPr/>
            <p:nvPr/>
          </p:nvGrpSpPr>
          <p:grpSpPr>
            <a:xfrm>
              <a:off x="6684361" y="4309200"/>
              <a:ext cx="231600" cy="834300"/>
              <a:chOff x="6684361" y="4309200"/>
              <a:chExt cx="231600" cy="834300"/>
            </a:xfrm>
          </p:grpSpPr>
          <p:sp>
            <p:nvSpPr>
              <p:cNvPr id="364" name="Google Shape;364;p24"/>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4"/>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4"/>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4"/>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 name="Google Shape;368;p24"/>
            <p:cNvGrpSpPr/>
            <p:nvPr/>
          </p:nvGrpSpPr>
          <p:grpSpPr>
            <a:xfrm>
              <a:off x="7055715" y="4518900"/>
              <a:ext cx="231600" cy="624600"/>
              <a:chOff x="7055715" y="4518900"/>
              <a:chExt cx="231600" cy="624600"/>
            </a:xfrm>
          </p:grpSpPr>
          <p:sp>
            <p:nvSpPr>
              <p:cNvPr id="369" name="Google Shape;369;p24"/>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4"/>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4"/>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 name="Google Shape;372;p24"/>
            <p:cNvGrpSpPr/>
            <p:nvPr/>
          </p:nvGrpSpPr>
          <p:grpSpPr>
            <a:xfrm>
              <a:off x="7798424" y="4099200"/>
              <a:ext cx="231600" cy="1044300"/>
              <a:chOff x="7798424" y="4099200"/>
              <a:chExt cx="231600" cy="1044300"/>
            </a:xfrm>
          </p:grpSpPr>
          <p:sp>
            <p:nvSpPr>
              <p:cNvPr id="373" name="Google Shape;373;p24"/>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4"/>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4"/>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4"/>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4"/>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 name="Google Shape;378;p24"/>
            <p:cNvGrpSpPr/>
            <p:nvPr/>
          </p:nvGrpSpPr>
          <p:grpSpPr>
            <a:xfrm>
              <a:off x="8169779" y="4309200"/>
              <a:ext cx="231600" cy="834300"/>
              <a:chOff x="8169779" y="4309200"/>
              <a:chExt cx="231600" cy="834300"/>
            </a:xfrm>
          </p:grpSpPr>
          <p:sp>
            <p:nvSpPr>
              <p:cNvPr id="379" name="Google Shape;379;p24"/>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4"/>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4"/>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4"/>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24"/>
            <p:cNvGrpSpPr/>
            <p:nvPr/>
          </p:nvGrpSpPr>
          <p:grpSpPr>
            <a:xfrm>
              <a:off x="7427070" y="4309200"/>
              <a:ext cx="231600" cy="834300"/>
              <a:chOff x="7427070" y="4309200"/>
              <a:chExt cx="231600" cy="834300"/>
            </a:xfrm>
          </p:grpSpPr>
          <p:sp>
            <p:nvSpPr>
              <p:cNvPr id="384" name="Google Shape;384;p24"/>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4"/>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4"/>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4"/>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24"/>
            <p:cNvGrpSpPr/>
            <p:nvPr/>
          </p:nvGrpSpPr>
          <p:grpSpPr>
            <a:xfrm>
              <a:off x="8541133" y="4518900"/>
              <a:ext cx="231600" cy="624600"/>
              <a:chOff x="8541133" y="4518900"/>
              <a:chExt cx="231600" cy="624600"/>
            </a:xfrm>
          </p:grpSpPr>
          <p:sp>
            <p:nvSpPr>
              <p:cNvPr id="389" name="Google Shape;389;p24"/>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4"/>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4"/>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 name="Google Shape;392;p24"/>
            <p:cNvGrpSpPr/>
            <p:nvPr/>
          </p:nvGrpSpPr>
          <p:grpSpPr>
            <a:xfrm>
              <a:off x="8912488" y="4309200"/>
              <a:ext cx="231600" cy="834300"/>
              <a:chOff x="8912488" y="4309200"/>
              <a:chExt cx="231600" cy="834300"/>
            </a:xfrm>
          </p:grpSpPr>
          <p:sp>
            <p:nvSpPr>
              <p:cNvPr id="393" name="Google Shape;393;p24"/>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4"/>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4"/>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4"/>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7" name="Google Shape;397;p24"/>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1"/>
              </a:buClr>
              <a:buSzPts val="8000"/>
              <a:buNone/>
              <a:defRPr sz="8000">
                <a:solidFill>
                  <a:schemeClr val="lt1"/>
                </a:solidFill>
              </a:defRPr>
            </a:lvl1pPr>
            <a:lvl2pPr lvl="1" algn="ctr" rtl="0">
              <a:spcBef>
                <a:spcPts val="0"/>
              </a:spcBef>
              <a:spcAft>
                <a:spcPts val="0"/>
              </a:spcAft>
              <a:buClr>
                <a:schemeClr val="lt1"/>
              </a:buClr>
              <a:buSzPts val="8000"/>
              <a:buNone/>
              <a:defRPr sz="8000">
                <a:solidFill>
                  <a:schemeClr val="lt1"/>
                </a:solidFill>
              </a:defRPr>
            </a:lvl2pPr>
            <a:lvl3pPr lvl="2" algn="ctr" rtl="0">
              <a:spcBef>
                <a:spcPts val="0"/>
              </a:spcBef>
              <a:spcAft>
                <a:spcPts val="0"/>
              </a:spcAft>
              <a:buClr>
                <a:schemeClr val="lt1"/>
              </a:buClr>
              <a:buSzPts val="8000"/>
              <a:buNone/>
              <a:defRPr sz="8000">
                <a:solidFill>
                  <a:schemeClr val="lt1"/>
                </a:solidFill>
              </a:defRPr>
            </a:lvl3pPr>
            <a:lvl4pPr lvl="3" algn="ctr" rtl="0">
              <a:spcBef>
                <a:spcPts val="0"/>
              </a:spcBef>
              <a:spcAft>
                <a:spcPts val="0"/>
              </a:spcAft>
              <a:buClr>
                <a:schemeClr val="lt1"/>
              </a:buClr>
              <a:buSzPts val="8000"/>
              <a:buNone/>
              <a:defRPr sz="8000">
                <a:solidFill>
                  <a:schemeClr val="lt1"/>
                </a:solidFill>
              </a:defRPr>
            </a:lvl4pPr>
            <a:lvl5pPr lvl="4" algn="ctr" rtl="0">
              <a:spcBef>
                <a:spcPts val="0"/>
              </a:spcBef>
              <a:spcAft>
                <a:spcPts val="0"/>
              </a:spcAft>
              <a:buClr>
                <a:schemeClr val="lt1"/>
              </a:buClr>
              <a:buSzPts val="8000"/>
              <a:buNone/>
              <a:defRPr sz="8000">
                <a:solidFill>
                  <a:schemeClr val="lt1"/>
                </a:solidFill>
              </a:defRPr>
            </a:lvl5pPr>
            <a:lvl6pPr lvl="5" algn="ctr" rtl="0">
              <a:spcBef>
                <a:spcPts val="0"/>
              </a:spcBef>
              <a:spcAft>
                <a:spcPts val="0"/>
              </a:spcAft>
              <a:buClr>
                <a:schemeClr val="lt1"/>
              </a:buClr>
              <a:buSzPts val="8000"/>
              <a:buNone/>
              <a:defRPr sz="8000">
                <a:solidFill>
                  <a:schemeClr val="lt1"/>
                </a:solidFill>
              </a:defRPr>
            </a:lvl6pPr>
            <a:lvl7pPr lvl="6" algn="ctr" rtl="0">
              <a:spcBef>
                <a:spcPts val="0"/>
              </a:spcBef>
              <a:spcAft>
                <a:spcPts val="0"/>
              </a:spcAft>
              <a:buClr>
                <a:schemeClr val="lt1"/>
              </a:buClr>
              <a:buSzPts val="8000"/>
              <a:buNone/>
              <a:defRPr sz="8000">
                <a:solidFill>
                  <a:schemeClr val="lt1"/>
                </a:solidFill>
              </a:defRPr>
            </a:lvl7pPr>
            <a:lvl8pPr lvl="7" algn="ctr" rtl="0">
              <a:spcBef>
                <a:spcPts val="0"/>
              </a:spcBef>
              <a:spcAft>
                <a:spcPts val="0"/>
              </a:spcAft>
              <a:buClr>
                <a:schemeClr val="lt1"/>
              </a:buClr>
              <a:buSzPts val="8000"/>
              <a:buNone/>
              <a:defRPr sz="8000">
                <a:solidFill>
                  <a:schemeClr val="lt1"/>
                </a:solidFill>
              </a:defRPr>
            </a:lvl8pPr>
            <a:lvl9pPr lvl="8" algn="ctr" rtl="0">
              <a:spcBef>
                <a:spcPts val="0"/>
              </a:spcBef>
              <a:spcAft>
                <a:spcPts val="0"/>
              </a:spcAft>
              <a:buClr>
                <a:schemeClr val="lt1"/>
              </a:buClr>
              <a:buSzPts val="8000"/>
              <a:buNone/>
              <a:defRPr sz="8000">
                <a:solidFill>
                  <a:schemeClr val="lt1"/>
                </a:solidFill>
              </a:defRPr>
            </a:lvl9pPr>
          </a:lstStyle>
          <a:p>
            <a:r>
              <a:t>xx%</a:t>
            </a:r>
          </a:p>
        </p:txBody>
      </p:sp>
      <p:sp>
        <p:nvSpPr>
          <p:cNvPr id="398" name="Google Shape;398;p24"/>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rmAutofit/>
          </a:bodyPr>
          <a:lstStyle>
            <a:lvl1pPr marL="457200" lvl="0" indent="-311150" algn="ctr" rtl="0">
              <a:spcBef>
                <a:spcPts val="0"/>
              </a:spcBef>
              <a:spcAft>
                <a:spcPts val="0"/>
              </a:spcAft>
              <a:buClr>
                <a:schemeClr val="lt1"/>
              </a:buClr>
              <a:buSzPts val="1300"/>
              <a:buChar char="●"/>
              <a:defRPr>
                <a:solidFill>
                  <a:schemeClr val="lt1"/>
                </a:solidFill>
              </a:defRPr>
            </a:lvl1pPr>
            <a:lvl2pPr marL="914400" lvl="1" indent="-298450" algn="ctr" rtl="0">
              <a:spcBef>
                <a:spcPts val="0"/>
              </a:spcBef>
              <a:spcAft>
                <a:spcPts val="0"/>
              </a:spcAft>
              <a:buClr>
                <a:schemeClr val="lt1"/>
              </a:buClr>
              <a:buSzPts val="1100"/>
              <a:buChar char="○"/>
              <a:defRPr>
                <a:solidFill>
                  <a:schemeClr val="lt1"/>
                </a:solidFill>
              </a:defRPr>
            </a:lvl2pPr>
            <a:lvl3pPr marL="1371600" lvl="2" indent="-298450" algn="ctr" rtl="0">
              <a:spcBef>
                <a:spcPts val="0"/>
              </a:spcBef>
              <a:spcAft>
                <a:spcPts val="0"/>
              </a:spcAft>
              <a:buClr>
                <a:schemeClr val="lt1"/>
              </a:buClr>
              <a:buSzPts val="1100"/>
              <a:buChar char="■"/>
              <a:defRPr>
                <a:solidFill>
                  <a:schemeClr val="lt1"/>
                </a:solidFill>
              </a:defRPr>
            </a:lvl3pPr>
            <a:lvl4pPr marL="1828800" lvl="3" indent="-298450" algn="ctr" rtl="0">
              <a:spcBef>
                <a:spcPts val="0"/>
              </a:spcBef>
              <a:spcAft>
                <a:spcPts val="0"/>
              </a:spcAft>
              <a:buClr>
                <a:schemeClr val="lt1"/>
              </a:buClr>
              <a:buSzPts val="1100"/>
              <a:buChar char="●"/>
              <a:defRPr>
                <a:solidFill>
                  <a:schemeClr val="lt1"/>
                </a:solidFill>
              </a:defRPr>
            </a:lvl4pPr>
            <a:lvl5pPr marL="2286000" lvl="4" indent="-298450" algn="ctr" rtl="0">
              <a:spcBef>
                <a:spcPts val="0"/>
              </a:spcBef>
              <a:spcAft>
                <a:spcPts val="0"/>
              </a:spcAft>
              <a:buClr>
                <a:schemeClr val="lt1"/>
              </a:buClr>
              <a:buSzPts val="1100"/>
              <a:buChar char="○"/>
              <a:defRPr>
                <a:solidFill>
                  <a:schemeClr val="lt1"/>
                </a:solidFill>
              </a:defRPr>
            </a:lvl5pPr>
            <a:lvl6pPr marL="2743200" lvl="5" indent="-298450" algn="ctr" rtl="0">
              <a:spcBef>
                <a:spcPts val="0"/>
              </a:spcBef>
              <a:spcAft>
                <a:spcPts val="0"/>
              </a:spcAft>
              <a:buClr>
                <a:schemeClr val="lt1"/>
              </a:buClr>
              <a:buSzPts val="1100"/>
              <a:buChar char="■"/>
              <a:defRPr>
                <a:solidFill>
                  <a:schemeClr val="lt1"/>
                </a:solidFill>
              </a:defRPr>
            </a:lvl6pPr>
            <a:lvl7pPr marL="3200400" lvl="6" indent="-298450" algn="ctr" rtl="0">
              <a:spcBef>
                <a:spcPts val="0"/>
              </a:spcBef>
              <a:spcAft>
                <a:spcPts val="0"/>
              </a:spcAft>
              <a:buClr>
                <a:schemeClr val="lt1"/>
              </a:buClr>
              <a:buSzPts val="1100"/>
              <a:buChar char="●"/>
              <a:defRPr>
                <a:solidFill>
                  <a:schemeClr val="lt1"/>
                </a:solidFill>
              </a:defRPr>
            </a:lvl7pPr>
            <a:lvl8pPr marL="3657600" lvl="7" indent="-298450" algn="ctr" rtl="0">
              <a:spcBef>
                <a:spcPts val="0"/>
              </a:spcBef>
              <a:spcAft>
                <a:spcPts val="0"/>
              </a:spcAft>
              <a:buClr>
                <a:schemeClr val="lt1"/>
              </a:buClr>
              <a:buSzPts val="1100"/>
              <a:buChar char="○"/>
              <a:defRPr>
                <a:solidFill>
                  <a:schemeClr val="lt1"/>
                </a:solidFill>
              </a:defRPr>
            </a:lvl8pPr>
            <a:lvl9pPr marL="4114800" lvl="8" indent="-298450" algn="ctr" rtl="0">
              <a:spcBef>
                <a:spcPts val="0"/>
              </a:spcBef>
              <a:spcAft>
                <a:spcPts val="0"/>
              </a:spcAft>
              <a:buClr>
                <a:schemeClr val="lt1"/>
              </a:buClr>
              <a:buSzPts val="1100"/>
              <a:buChar char="■"/>
              <a:defRPr>
                <a:solidFill>
                  <a:schemeClr val="lt1"/>
                </a:solidFill>
              </a:defRPr>
            </a:lvl9pPr>
          </a:lstStyle>
          <a:p>
            <a:endParaRPr/>
          </a:p>
        </p:txBody>
      </p:sp>
      <p:sp>
        <p:nvSpPr>
          <p:cNvPr id="399" name="Google Shape;399;p2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0"/>
        <p:cNvGrpSpPr/>
        <p:nvPr/>
      </p:nvGrpSpPr>
      <p:grpSpPr>
        <a:xfrm>
          <a:off x="0" y="0"/>
          <a:ext cx="0" cy="0"/>
          <a:chOff x="0" y="0"/>
          <a:chExt cx="0" cy="0"/>
        </a:xfrm>
      </p:grpSpPr>
      <p:sp>
        <p:nvSpPr>
          <p:cNvPr id="401" name="Google Shape;401;p2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Пользовательский макет 1">
  <p:cSld name="AUTOLAYOUT_1">
    <p:bg>
      <p:bgPr>
        <a:solidFill>
          <a:srgbClr val="FFFFFF"/>
        </a:solidFill>
        <a:effectLst/>
      </p:bgPr>
    </p:bg>
    <p:spTree>
      <p:nvGrpSpPr>
        <p:cNvPr id="1" name="Shape 402"/>
        <p:cNvGrpSpPr/>
        <p:nvPr/>
      </p:nvGrpSpPr>
      <p:grpSpPr>
        <a:xfrm>
          <a:off x="0" y="0"/>
          <a:ext cx="0" cy="0"/>
          <a:chOff x="0" y="0"/>
          <a:chExt cx="0" cy="0"/>
        </a:xfrm>
      </p:grpSpPr>
      <p:sp>
        <p:nvSpPr>
          <p:cNvPr id="403" name="Google Shape;403;p26"/>
          <p:cNvSpPr/>
          <p:nvPr/>
        </p:nvSpPr>
        <p:spPr>
          <a:xfrm>
            <a:off x="0" y="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6"/>
          <p:cNvSpPr/>
          <p:nvPr/>
        </p:nvSpPr>
        <p:spPr>
          <a:xfrm>
            <a:off x="0" y="0"/>
            <a:ext cx="4583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6"/>
          <p:cNvSpPr txBox="1">
            <a:spLocks noGrp="1"/>
          </p:cNvSpPr>
          <p:nvPr>
            <p:ph type="title"/>
          </p:nvPr>
        </p:nvSpPr>
        <p:spPr>
          <a:xfrm>
            <a:off x="363750" y="554850"/>
            <a:ext cx="3855900" cy="4033800"/>
          </a:xfrm>
          <a:prstGeom prst="rect">
            <a:avLst/>
          </a:prstGeom>
          <a:noFill/>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lt1"/>
              </a:buClr>
              <a:buSzPts val="3600"/>
              <a:buNone/>
              <a:defRPr sz="3600">
                <a:solidFill>
                  <a:schemeClr val="lt1"/>
                </a:solidFill>
              </a:defRPr>
            </a:lvl1pPr>
            <a:lvl2pPr lvl="1" algn="ctr" rtl="0">
              <a:lnSpc>
                <a:spcPct val="100000"/>
              </a:lnSpc>
              <a:spcBef>
                <a:spcPts val="0"/>
              </a:spcBef>
              <a:spcAft>
                <a:spcPts val="0"/>
              </a:spcAft>
              <a:buClr>
                <a:schemeClr val="lt1"/>
              </a:buClr>
              <a:buSzPts val="3600"/>
              <a:buNone/>
              <a:defRPr sz="3600">
                <a:solidFill>
                  <a:schemeClr val="lt1"/>
                </a:solidFill>
              </a:defRPr>
            </a:lvl2pPr>
            <a:lvl3pPr lvl="2" algn="ctr" rtl="0">
              <a:lnSpc>
                <a:spcPct val="100000"/>
              </a:lnSpc>
              <a:spcBef>
                <a:spcPts val="0"/>
              </a:spcBef>
              <a:spcAft>
                <a:spcPts val="0"/>
              </a:spcAft>
              <a:buClr>
                <a:schemeClr val="lt1"/>
              </a:buClr>
              <a:buSzPts val="3600"/>
              <a:buNone/>
              <a:defRPr sz="3600">
                <a:solidFill>
                  <a:schemeClr val="lt1"/>
                </a:solidFill>
              </a:defRPr>
            </a:lvl3pPr>
            <a:lvl4pPr lvl="3" algn="ctr" rtl="0">
              <a:lnSpc>
                <a:spcPct val="100000"/>
              </a:lnSpc>
              <a:spcBef>
                <a:spcPts val="0"/>
              </a:spcBef>
              <a:spcAft>
                <a:spcPts val="0"/>
              </a:spcAft>
              <a:buClr>
                <a:schemeClr val="lt1"/>
              </a:buClr>
              <a:buSzPts val="3600"/>
              <a:buNone/>
              <a:defRPr sz="3600">
                <a:solidFill>
                  <a:schemeClr val="lt1"/>
                </a:solidFill>
              </a:defRPr>
            </a:lvl4pPr>
            <a:lvl5pPr lvl="4" algn="ctr" rtl="0">
              <a:lnSpc>
                <a:spcPct val="100000"/>
              </a:lnSpc>
              <a:spcBef>
                <a:spcPts val="0"/>
              </a:spcBef>
              <a:spcAft>
                <a:spcPts val="0"/>
              </a:spcAft>
              <a:buClr>
                <a:schemeClr val="lt1"/>
              </a:buClr>
              <a:buSzPts val="3600"/>
              <a:buNone/>
              <a:defRPr sz="3600">
                <a:solidFill>
                  <a:schemeClr val="lt1"/>
                </a:solidFill>
              </a:defRPr>
            </a:lvl5pPr>
            <a:lvl6pPr lvl="5" algn="ctr" rtl="0">
              <a:lnSpc>
                <a:spcPct val="100000"/>
              </a:lnSpc>
              <a:spcBef>
                <a:spcPts val="0"/>
              </a:spcBef>
              <a:spcAft>
                <a:spcPts val="0"/>
              </a:spcAft>
              <a:buClr>
                <a:schemeClr val="lt1"/>
              </a:buClr>
              <a:buSzPts val="3600"/>
              <a:buNone/>
              <a:defRPr sz="3600">
                <a:solidFill>
                  <a:schemeClr val="lt1"/>
                </a:solidFill>
              </a:defRPr>
            </a:lvl6pPr>
            <a:lvl7pPr lvl="6" algn="ctr" rtl="0">
              <a:lnSpc>
                <a:spcPct val="100000"/>
              </a:lnSpc>
              <a:spcBef>
                <a:spcPts val="0"/>
              </a:spcBef>
              <a:spcAft>
                <a:spcPts val="0"/>
              </a:spcAft>
              <a:buClr>
                <a:schemeClr val="lt1"/>
              </a:buClr>
              <a:buSzPts val="3600"/>
              <a:buNone/>
              <a:defRPr sz="3600">
                <a:solidFill>
                  <a:schemeClr val="lt1"/>
                </a:solidFill>
              </a:defRPr>
            </a:lvl7pPr>
            <a:lvl8pPr lvl="7" algn="ctr" rtl="0">
              <a:lnSpc>
                <a:spcPct val="100000"/>
              </a:lnSpc>
              <a:spcBef>
                <a:spcPts val="0"/>
              </a:spcBef>
              <a:spcAft>
                <a:spcPts val="0"/>
              </a:spcAft>
              <a:buClr>
                <a:schemeClr val="lt1"/>
              </a:buClr>
              <a:buSzPts val="3600"/>
              <a:buNone/>
              <a:defRPr sz="3600">
                <a:solidFill>
                  <a:schemeClr val="lt1"/>
                </a:solidFill>
              </a:defRPr>
            </a:lvl8pPr>
            <a:lvl9pPr lvl="8" algn="ctr" rtl="0">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406" name="Google Shape;406;p26"/>
          <p:cNvSpPr txBox="1">
            <a:spLocks noGrp="1"/>
          </p:cNvSpPr>
          <p:nvPr>
            <p:ph type="body" idx="1"/>
          </p:nvPr>
        </p:nvSpPr>
        <p:spPr>
          <a:xfrm>
            <a:off x="4947374" y="554850"/>
            <a:ext cx="3855900" cy="4033800"/>
          </a:xfrm>
          <a:prstGeom prst="rect">
            <a:avLst/>
          </a:prstGeom>
          <a:noFill/>
        </p:spPr>
        <p:txBody>
          <a:bodyPr spcFirstLastPara="1" wrap="square" lIns="91425" tIns="91425" rIns="91425" bIns="91425" anchor="ctr" anchorCtr="0">
            <a:normAutofit/>
          </a:bodyPr>
          <a:lstStyle>
            <a:lvl1pPr marL="457200" lvl="0" indent="-330200" algn="l" rtl="0">
              <a:lnSpc>
                <a:spcPct val="115000"/>
              </a:lnSpc>
              <a:spcBef>
                <a:spcPts val="0"/>
              </a:spcBef>
              <a:spcAft>
                <a:spcPts val="0"/>
              </a:spcAft>
              <a:buClr>
                <a:schemeClr val="dk2"/>
              </a:buClr>
              <a:buSzPts val="1600"/>
              <a:buChar char="●"/>
              <a:defRPr sz="1600">
                <a:solidFill>
                  <a:schemeClr val="dk2"/>
                </a:solidFill>
              </a:defRPr>
            </a:lvl1pPr>
            <a:lvl2pPr marL="914400" lvl="1" indent="-298450" algn="l" rtl="0">
              <a:lnSpc>
                <a:spcPct val="115000"/>
              </a:lnSpc>
              <a:spcBef>
                <a:spcPts val="0"/>
              </a:spcBef>
              <a:spcAft>
                <a:spcPts val="0"/>
              </a:spcAft>
              <a:buClr>
                <a:schemeClr val="dk2"/>
              </a:buClr>
              <a:buSzPts val="1100"/>
              <a:buChar char="○"/>
              <a:defRPr sz="1400">
                <a:solidFill>
                  <a:schemeClr val="dk2"/>
                </a:solidFill>
              </a:defRPr>
            </a:lvl2pPr>
            <a:lvl3pPr marL="1371600" lvl="2" indent="-298450" algn="l" rtl="0">
              <a:lnSpc>
                <a:spcPct val="115000"/>
              </a:lnSpc>
              <a:spcBef>
                <a:spcPts val="0"/>
              </a:spcBef>
              <a:spcAft>
                <a:spcPts val="0"/>
              </a:spcAft>
              <a:buClr>
                <a:schemeClr val="dk2"/>
              </a:buClr>
              <a:buSzPts val="1100"/>
              <a:buChar char="■"/>
              <a:defRPr sz="1400">
                <a:solidFill>
                  <a:schemeClr val="dk2"/>
                </a:solidFill>
              </a:defRPr>
            </a:lvl3pPr>
            <a:lvl4pPr marL="1828800" lvl="3" indent="-298450" algn="l" rtl="0">
              <a:lnSpc>
                <a:spcPct val="115000"/>
              </a:lnSpc>
              <a:spcBef>
                <a:spcPts val="0"/>
              </a:spcBef>
              <a:spcAft>
                <a:spcPts val="0"/>
              </a:spcAft>
              <a:buClr>
                <a:schemeClr val="dk2"/>
              </a:buClr>
              <a:buSzPts val="1100"/>
              <a:buChar char="●"/>
              <a:defRPr sz="1400">
                <a:solidFill>
                  <a:schemeClr val="dk2"/>
                </a:solidFill>
              </a:defRPr>
            </a:lvl4pPr>
            <a:lvl5pPr marL="2286000" lvl="4" indent="-298450" algn="l" rtl="0">
              <a:lnSpc>
                <a:spcPct val="115000"/>
              </a:lnSpc>
              <a:spcBef>
                <a:spcPts val="0"/>
              </a:spcBef>
              <a:spcAft>
                <a:spcPts val="0"/>
              </a:spcAft>
              <a:buClr>
                <a:schemeClr val="dk2"/>
              </a:buClr>
              <a:buSzPts val="1100"/>
              <a:buChar char="○"/>
              <a:defRPr sz="1400">
                <a:solidFill>
                  <a:schemeClr val="dk2"/>
                </a:solidFill>
              </a:defRPr>
            </a:lvl5pPr>
            <a:lvl6pPr marL="2743200" lvl="5" indent="-298450" algn="l" rtl="0">
              <a:lnSpc>
                <a:spcPct val="115000"/>
              </a:lnSpc>
              <a:spcBef>
                <a:spcPts val="0"/>
              </a:spcBef>
              <a:spcAft>
                <a:spcPts val="0"/>
              </a:spcAft>
              <a:buClr>
                <a:schemeClr val="dk2"/>
              </a:buClr>
              <a:buSzPts val="1100"/>
              <a:buChar char="■"/>
              <a:defRPr sz="1400">
                <a:solidFill>
                  <a:schemeClr val="dk2"/>
                </a:solidFill>
              </a:defRPr>
            </a:lvl6pPr>
            <a:lvl7pPr marL="3200400" lvl="6" indent="-298450" algn="l" rtl="0">
              <a:lnSpc>
                <a:spcPct val="115000"/>
              </a:lnSpc>
              <a:spcBef>
                <a:spcPts val="0"/>
              </a:spcBef>
              <a:spcAft>
                <a:spcPts val="0"/>
              </a:spcAft>
              <a:buClr>
                <a:schemeClr val="dk2"/>
              </a:buClr>
              <a:buSzPts val="1100"/>
              <a:buChar char="●"/>
              <a:defRPr sz="1400">
                <a:solidFill>
                  <a:schemeClr val="dk2"/>
                </a:solidFill>
              </a:defRPr>
            </a:lvl7pPr>
            <a:lvl8pPr marL="3657600" lvl="7" indent="-298450" algn="l" rtl="0">
              <a:lnSpc>
                <a:spcPct val="115000"/>
              </a:lnSpc>
              <a:spcBef>
                <a:spcPts val="0"/>
              </a:spcBef>
              <a:spcAft>
                <a:spcPts val="0"/>
              </a:spcAft>
              <a:buClr>
                <a:schemeClr val="dk2"/>
              </a:buClr>
              <a:buSzPts val="1100"/>
              <a:buChar char="○"/>
              <a:defRPr sz="1400">
                <a:solidFill>
                  <a:schemeClr val="dk2"/>
                </a:solidFill>
              </a:defRPr>
            </a:lvl8pPr>
            <a:lvl9pPr marL="4114800" lvl="8" indent="-298450" algn="l" rtl="0">
              <a:lnSpc>
                <a:spcPct val="115000"/>
              </a:lnSpc>
              <a:spcBef>
                <a:spcPts val="0"/>
              </a:spcBef>
              <a:spcAft>
                <a:spcPts val="0"/>
              </a:spcAft>
              <a:buClr>
                <a:schemeClr val="dk2"/>
              </a:buClr>
              <a:buSzPts val="1100"/>
              <a:buChar char="■"/>
              <a:defRPr sz="1400">
                <a:solidFill>
                  <a:schemeClr val="dk2"/>
                </a:solidFill>
              </a:defRPr>
            </a:lvl9pPr>
          </a:lstStyle>
          <a:p>
            <a:endParaRPr/>
          </a:p>
        </p:txBody>
      </p:sp>
      <p:sp>
        <p:nvSpPr>
          <p:cNvPr id="407" name="Google Shape;407;p2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rmAutofit/>
          </a:bodyPr>
          <a:lstStyle>
            <a:lvl1pPr lvl="0" algn="r" rtl="0">
              <a:lnSpc>
                <a:spcPct val="100000"/>
              </a:lnSpc>
              <a:spcAft>
                <a:spcPts val="0"/>
              </a:spcAft>
              <a:buNone/>
              <a:defRPr sz="1000">
                <a:solidFill>
                  <a:schemeClr val="dk2"/>
                </a:solidFill>
              </a:defRPr>
            </a:lvl1pPr>
            <a:lvl2pPr lvl="1" algn="r" rtl="0">
              <a:lnSpc>
                <a:spcPct val="100000"/>
              </a:lnSpc>
              <a:spcAft>
                <a:spcPts val="0"/>
              </a:spcAft>
              <a:buNone/>
              <a:defRPr sz="1000">
                <a:solidFill>
                  <a:schemeClr val="dk2"/>
                </a:solidFill>
              </a:defRPr>
            </a:lvl2pPr>
            <a:lvl3pPr lvl="2" algn="r" rtl="0">
              <a:lnSpc>
                <a:spcPct val="100000"/>
              </a:lnSpc>
              <a:spcAft>
                <a:spcPts val="0"/>
              </a:spcAft>
              <a:buNone/>
              <a:defRPr sz="1000">
                <a:solidFill>
                  <a:schemeClr val="dk2"/>
                </a:solidFill>
              </a:defRPr>
            </a:lvl3pPr>
            <a:lvl4pPr lvl="3" algn="r" rtl="0">
              <a:lnSpc>
                <a:spcPct val="100000"/>
              </a:lnSpc>
              <a:spcAft>
                <a:spcPts val="0"/>
              </a:spcAft>
              <a:buNone/>
              <a:defRPr sz="1000">
                <a:solidFill>
                  <a:schemeClr val="dk2"/>
                </a:solidFill>
              </a:defRPr>
            </a:lvl4pPr>
            <a:lvl5pPr lvl="4" algn="r" rtl="0">
              <a:lnSpc>
                <a:spcPct val="100000"/>
              </a:lnSpc>
              <a:spcAft>
                <a:spcPts val="0"/>
              </a:spcAft>
              <a:buNone/>
              <a:defRPr sz="1000">
                <a:solidFill>
                  <a:schemeClr val="dk2"/>
                </a:solidFill>
              </a:defRPr>
            </a:lvl5pPr>
            <a:lvl6pPr lvl="5" algn="r" rtl="0">
              <a:lnSpc>
                <a:spcPct val="100000"/>
              </a:lnSpc>
              <a:spcAft>
                <a:spcPts val="0"/>
              </a:spcAft>
              <a:buNone/>
              <a:defRPr sz="1000">
                <a:solidFill>
                  <a:schemeClr val="dk2"/>
                </a:solidFill>
              </a:defRPr>
            </a:lvl6pPr>
            <a:lvl7pPr lvl="6" algn="r" rtl="0">
              <a:lnSpc>
                <a:spcPct val="100000"/>
              </a:lnSpc>
              <a:spcAft>
                <a:spcPts val="0"/>
              </a:spcAft>
              <a:buNone/>
              <a:defRPr sz="1000">
                <a:solidFill>
                  <a:schemeClr val="dk2"/>
                </a:solidFill>
              </a:defRPr>
            </a:lvl7pPr>
            <a:lvl8pPr lvl="7" algn="r" rtl="0">
              <a:lnSpc>
                <a:spcPct val="100000"/>
              </a:lnSpc>
              <a:spcAft>
                <a:spcPts val="0"/>
              </a:spcAft>
              <a:buNone/>
              <a:defRPr sz="1000">
                <a:solidFill>
                  <a:schemeClr val="dk2"/>
                </a:solidFill>
              </a:defRPr>
            </a:lvl8pPr>
            <a:lvl9pPr lvl="8" algn="r" rtl="0">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134"/>
        <p:cNvGrpSpPr/>
        <p:nvPr/>
      </p:nvGrpSpPr>
      <p:grpSpPr>
        <a:xfrm>
          <a:off x="0" y="0"/>
          <a:ext cx="0" cy="0"/>
          <a:chOff x="0" y="0"/>
          <a:chExt cx="0" cy="0"/>
        </a:xfrm>
      </p:grpSpPr>
      <p:sp>
        <p:nvSpPr>
          <p:cNvPr id="135" name="Google Shape;135;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136" name="Google Shape;136;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rtl="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rtl="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rtl="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rtl="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rtl="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rtl="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rtl="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rtl="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rtl="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137" name="Google Shape;137;p14"/>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rmAutofit/>
          </a:bodyPr>
          <a:lstStyle>
            <a:lvl1pPr lvl="0" algn="r" rtl="0">
              <a:buNone/>
              <a:defRPr sz="900">
                <a:solidFill>
                  <a:schemeClr val="dk2"/>
                </a:solidFill>
                <a:latin typeface="Nunito"/>
                <a:ea typeface="Nunito"/>
                <a:cs typeface="Nunito"/>
                <a:sym typeface="Nunito"/>
              </a:defRPr>
            </a:lvl1pPr>
            <a:lvl2pPr lvl="1" algn="r" rtl="0">
              <a:buNone/>
              <a:defRPr sz="900">
                <a:solidFill>
                  <a:schemeClr val="dk2"/>
                </a:solidFill>
                <a:latin typeface="Nunito"/>
                <a:ea typeface="Nunito"/>
                <a:cs typeface="Nunito"/>
                <a:sym typeface="Nunito"/>
              </a:defRPr>
            </a:lvl2pPr>
            <a:lvl3pPr lvl="2" algn="r" rtl="0">
              <a:buNone/>
              <a:defRPr sz="900">
                <a:solidFill>
                  <a:schemeClr val="dk2"/>
                </a:solidFill>
                <a:latin typeface="Nunito"/>
                <a:ea typeface="Nunito"/>
                <a:cs typeface="Nunito"/>
                <a:sym typeface="Nunito"/>
              </a:defRPr>
            </a:lvl3pPr>
            <a:lvl4pPr lvl="3" algn="r" rtl="0">
              <a:buNone/>
              <a:defRPr sz="900">
                <a:solidFill>
                  <a:schemeClr val="dk2"/>
                </a:solidFill>
                <a:latin typeface="Nunito"/>
                <a:ea typeface="Nunito"/>
                <a:cs typeface="Nunito"/>
                <a:sym typeface="Nunito"/>
              </a:defRPr>
            </a:lvl4pPr>
            <a:lvl5pPr lvl="4" algn="r" rtl="0">
              <a:buNone/>
              <a:defRPr sz="900">
                <a:solidFill>
                  <a:schemeClr val="dk2"/>
                </a:solidFill>
                <a:latin typeface="Nunito"/>
                <a:ea typeface="Nunito"/>
                <a:cs typeface="Nunito"/>
                <a:sym typeface="Nunito"/>
              </a:defRPr>
            </a:lvl5pPr>
            <a:lvl6pPr lvl="5" algn="r" rtl="0">
              <a:buNone/>
              <a:defRPr sz="900">
                <a:solidFill>
                  <a:schemeClr val="dk2"/>
                </a:solidFill>
                <a:latin typeface="Nunito"/>
                <a:ea typeface="Nunito"/>
                <a:cs typeface="Nunito"/>
                <a:sym typeface="Nunito"/>
              </a:defRPr>
            </a:lvl6pPr>
            <a:lvl7pPr lvl="6" algn="r" rtl="0">
              <a:buNone/>
              <a:defRPr sz="900">
                <a:solidFill>
                  <a:schemeClr val="dk2"/>
                </a:solidFill>
                <a:latin typeface="Nunito"/>
                <a:ea typeface="Nunito"/>
                <a:cs typeface="Nunito"/>
                <a:sym typeface="Nunito"/>
              </a:defRPr>
            </a:lvl7pPr>
            <a:lvl8pPr lvl="7" algn="r" rtl="0">
              <a:buNone/>
              <a:defRPr sz="900">
                <a:solidFill>
                  <a:schemeClr val="dk2"/>
                </a:solidFill>
                <a:latin typeface="Nunito"/>
                <a:ea typeface="Nunito"/>
                <a:cs typeface="Nunito"/>
                <a:sym typeface="Nunito"/>
              </a:defRPr>
            </a:lvl8pPr>
            <a:lvl9pPr lvl="8" algn="r" rtl="0">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27"/>
          <p:cNvSpPr txBox="1">
            <a:spLocks noGrp="1"/>
          </p:cNvSpPr>
          <p:nvPr>
            <p:ph type="ctrTitle"/>
          </p:nvPr>
        </p:nvSpPr>
        <p:spPr>
          <a:xfrm>
            <a:off x="1858700" y="1074746"/>
            <a:ext cx="5434200" cy="21963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ru"/>
              <a:t>Міжнародно-правові питання участі України в міжнародних організаціях.</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36"/>
          <p:cNvSpPr txBox="1">
            <a:spLocks noGrp="1"/>
          </p:cNvSpPr>
          <p:nvPr>
            <p:ph type="body" idx="1"/>
          </p:nvPr>
        </p:nvSpPr>
        <p:spPr>
          <a:xfrm>
            <a:off x="912000" y="419250"/>
            <a:ext cx="7320000" cy="4356300"/>
          </a:xfrm>
          <a:prstGeom prst="rect">
            <a:avLst/>
          </a:prstGeom>
        </p:spPr>
        <p:txBody>
          <a:bodyPr spcFirstLastPara="1" wrap="square" lIns="91425" tIns="91425" rIns="91425" bIns="91425" anchor="t" anchorCtr="0">
            <a:noAutofit/>
          </a:bodyPr>
          <a:lstStyle/>
          <a:p>
            <a:pPr marL="0" lvl="0" indent="0" algn="l" rtl="0">
              <a:lnSpc>
                <a:spcPct val="95000"/>
              </a:lnSpc>
              <a:spcBef>
                <a:spcPts val="1500"/>
              </a:spcBef>
              <a:spcAft>
                <a:spcPts val="0"/>
              </a:spcAft>
              <a:buSzPts val="770"/>
              <a:buNone/>
            </a:pPr>
            <a:r>
              <a:rPr lang="ru" sz="1152">
                <a:latin typeface="Roboto"/>
                <a:ea typeface="Roboto"/>
                <a:cs typeface="Roboto"/>
                <a:sym typeface="Roboto"/>
              </a:rPr>
              <a:t>Україна також є учасником численних міжнародних конвенцій та угод, які були укладені в рамках ООН, і регулюють різні сфери життя людей, від прав людини до охорони навколишнього середовища.</a:t>
            </a:r>
            <a:endParaRPr sz="1152">
              <a:latin typeface="Roboto"/>
              <a:ea typeface="Roboto"/>
              <a:cs typeface="Roboto"/>
              <a:sym typeface="Roboto"/>
            </a:endParaRPr>
          </a:p>
          <a:p>
            <a:pPr marL="0" lvl="0" indent="0" algn="l" rtl="0">
              <a:lnSpc>
                <a:spcPct val="95000"/>
              </a:lnSpc>
              <a:spcBef>
                <a:spcPts val="1500"/>
              </a:spcBef>
              <a:spcAft>
                <a:spcPts val="0"/>
              </a:spcAft>
              <a:buSzPts val="770"/>
              <a:buNone/>
            </a:pPr>
            <a:r>
              <a:rPr lang="ru" sz="1152">
                <a:latin typeface="Roboto"/>
                <a:ea typeface="Roboto"/>
                <a:cs typeface="Roboto"/>
                <a:sym typeface="Roboto"/>
              </a:rPr>
              <a:t>Крім того, Україна має право на своє представництво в органах ООН, в тому числі може надсилати своїх представників до миротворчих місій ООН в різних країнах світу.</a:t>
            </a:r>
            <a:endParaRPr sz="1152">
              <a:latin typeface="Roboto"/>
              <a:ea typeface="Roboto"/>
              <a:cs typeface="Roboto"/>
              <a:sym typeface="Roboto"/>
            </a:endParaRPr>
          </a:p>
          <a:p>
            <a:pPr marL="0" lvl="0" indent="0" algn="l" rtl="0">
              <a:lnSpc>
                <a:spcPct val="95000"/>
              </a:lnSpc>
              <a:spcBef>
                <a:spcPts val="1500"/>
              </a:spcBef>
              <a:spcAft>
                <a:spcPts val="0"/>
              </a:spcAft>
              <a:buSzPts val="770"/>
              <a:buNone/>
            </a:pPr>
            <a:r>
              <a:rPr lang="ru" sz="1222"/>
              <a:t>Україна також активно співпрацює з ООН в рамках програми розвитку, яка має на меті зменшення бідності, підвищення рівня освіти та здоров'я населення, забезпечення сталого економічного зростання та боротьбу з глобальними проблемами.</a:t>
            </a:r>
            <a:endParaRPr sz="1222"/>
          </a:p>
          <a:p>
            <a:pPr marL="0" lvl="0" indent="0" algn="l" rtl="0">
              <a:lnSpc>
                <a:spcPct val="95000"/>
              </a:lnSpc>
              <a:spcBef>
                <a:spcPts val="1200"/>
              </a:spcBef>
              <a:spcAft>
                <a:spcPts val="0"/>
              </a:spcAft>
              <a:buSzPts val="770"/>
              <a:buNone/>
            </a:pPr>
            <a:r>
              <a:rPr lang="ru" sz="1222"/>
              <a:t>Україна бере участь у роботі різних комітетів та спеціальних органів ООН, зокрема у комітеті з прав людини, Комітеті з правових питань, Комітеті зі збереження миру та безпеки, Раді економічної та соціальної справ та інших.</a:t>
            </a:r>
            <a:endParaRPr sz="1222"/>
          </a:p>
          <a:p>
            <a:pPr marL="0" lvl="0" indent="0" algn="l" rtl="0">
              <a:lnSpc>
                <a:spcPct val="95000"/>
              </a:lnSpc>
              <a:spcBef>
                <a:spcPts val="1200"/>
              </a:spcBef>
              <a:spcAft>
                <a:spcPts val="0"/>
              </a:spcAft>
              <a:buSzPts val="770"/>
              <a:buNone/>
            </a:pPr>
            <a:r>
              <a:rPr lang="ru" sz="1222"/>
              <a:t>Крім того, Україна активно співпрацює з ООН у питаннях забезпечення миру та безпеки, зокрема через участь у миротворчих місіях ООН у різних країнах світу, зокрема в Афганістані, Лівії та на Сході України.</a:t>
            </a:r>
            <a:endParaRPr sz="1222"/>
          </a:p>
          <a:p>
            <a:pPr marL="0" lvl="0" indent="0" algn="l" rtl="0">
              <a:lnSpc>
                <a:spcPct val="95000"/>
              </a:lnSpc>
              <a:spcBef>
                <a:spcPts val="1200"/>
              </a:spcBef>
              <a:spcAft>
                <a:spcPts val="0"/>
              </a:spcAft>
              <a:buSzPts val="770"/>
              <a:buNone/>
            </a:pPr>
            <a:r>
              <a:rPr lang="ru" sz="1222"/>
              <a:t>Україна також взаємодіє з ООН у питаннях боротьби зі злочинністю, зокрема з транснаціональною організованою злочинністю, торгівлею людьми та наркотиками, та з розвитку енергетичної ефективності та захисту довкілля.</a:t>
            </a:r>
            <a:endParaRPr sz="1222"/>
          </a:p>
          <a:p>
            <a:pPr marL="0" lvl="0" indent="0" algn="l" rtl="0">
              <a:lnSpc>
                <a:spcPct val="95000"/>
              </a:lnSpc>
              <a:spcBef>
                <a:spcPts val="1200"/>
              </a:spcBef>
              <a:spcAft>
                <a:spcPts val="1200"/>
              </a:spcAft>
              <a:buSzPts val="770"/>
              <a:buNone/>
            </a:pPr>
            <a:r>
              <a:rPr lang="ru" sz="1222"/>
              <a:t>Участь України в ООН є важливим фактором її зовнішньої політики та дозволяє країні активно впливати на міжнародну арену, сприяти збереженню миру та безпеки, підвищенню якості життя людей, а також розвитку економіки та інших сфер життя.</a:t>
            </a:r>
            <a:endParaRPr sz="101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37"/>
          <p:cNvSpPr txBox="1">
            <a:spLocks noGrp="1"/>
          </p:cNvSpPr>
          <p:nvPr>
            <p:ph type="title"/>
          </p:nvPr>
        </p:nvSpPr>
        <p:spPr>
          <a:xfrm>
            <a:off x="637450" y="582375"/>
            <a:ext cx="3753000" cy="105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ru" sz="2300"/>
              <a:t>Участь Україні в СОТ та співпраця з Інтерполом</a:t>
            </a:r>
            <a:endParaRPr sz="2300"/>
          </a:p>
        </p:txBody>
      </p:sp>
      <p:sp>
        <p:nvSpPr>
          <p:cNvPr id="474" name="Google Shape;474;p37"/>
          <p:cNvSpPr txBox="1">
            <a:spLocks noGrp="1"/>
          </p:cNvSpPr>
          <p:nvPr>
            <p:ph type="body" idx="1"/>
          </p:nvPr>
        </p:nvSpPr>
        <p:spPr>
          <a:xfrm>
            <a:off x="4390450" y="666225"/>
            <a:ext cx="4209900" cy="4039200"/>
          </a:xfrm>
          <a:prstGeom prst="rect">
            <a:avLst/>
          </a:prstGeom>
          <a:solidFill>
            <a:srgbClr val="93C47D"/>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ru" sz="1400" b="1"/>
              <a:t>Україна є членом Світової організації торгівлі (СОТ) з 2008 року. Вступ до СОТ для України був важливим кроком на шляху до інтеграції в європейську та світову економічну системи. Членство в СОТ надає Україні можливість брати участь у формуванні світових торговельних норм та регулюванні міжнародної торгівлі.</a:t>
            </a:r>
            <a:endParaRPr sz="1400" b="1"/>
          </a:p>
          <a:p>
            <a:pPr marL="0" lvl="0" indent="0" algn="l" rtl="0">
              <a:spcBef>
                <a:spcPts val="1200"/>
              </a:spcBef>
              <a:spcAft>
                <a:spcPts val="1200"/>
              </a:spcAft>
              <a:buNone/>
            </a:pPr>
            <a:r>
              <a:rPr lang="ru" sz="1400" b="1"/>
              <a:t>Україна також співпрацює з Міжнародною кримінальною поліцією (Інтерпол) у боротьбі зі злочинністю та тероризмом. Україна стала повноправним членом Інтерполу у 1991 році. Зараз Україна має своїх представників у складі організації та співпрацює з нею в рамках міжнародних операцій з розшуку злочинців, обміну інформацією та інших питань.</a:t>
            </a:r>
            <a:endParaRPr sz="1400" b="1"/>
          </a:p>
        </p:txBody>
      </p:sp>
      <p:pic>
        <p:nvPicPr>
          <p:cNvPr id="475" name="Google Shape;475;p37"/>
          <p:cNvPicPr preferRelativeResize="0"/>
          <p:nvPr/>
        </p:nvPicPr>
        <p:blipFill>
          <a:blip r:embed="rId3">
            <a:alphaModFix/>
          </a:blip>
          <a:stretch>
            <a:fillRect/>
          </a:stretch>
        </p:blipFill>
        <p:spPr>
          <a:xfrm>
            <a:off x="528250" y="1701175"/>
            <a:ext cx="3514200" cy="2342800"/>
          </a:xfrm>
          <a:prstGeom prst="rect">
            <a:avLst/>
          </a:prstGeom>
          <a:noFill/>
          <a:ln w="38100"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38"/>
          <p:cNvSpPr txBox="1">
            <a:spLocks noGrp="1"/>
          </p:cNvSpPr>
          <p:nvPr>
            <p:ph type="body" idx="1"/>
          </p:nvPr>
        </p:nvSpPr>
        <p:spPr>
          <a:xfrm>
            <a:off x="483700" y="393750"/>
            <a:ext cx="5167500" cy="4356000"/>
          </a:xfrm>
          <a:prstGeom prst="rect">
            <a:avLst/>
          </a:prstGeom>
          <a:solidFill>
            <a:srgbClr val="93C47D"/>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5000"/>
              </a:lnSpc>
              <a:spcBef>
                <a:spcPts val="0"/>
              </a:spcBef>
              <a:spcAft>
                <a:spcPts val="0"/>
              </a:spcAft>
              <a:buSzPts val="1018"/>
              <a:buNone/>
            </a:pPr>
            <a:r>
              <a:rPr lang="ru" sz="1587" b="1"/>
              <a:t>Участь України в СОТ надає їй можливість зниження митних бар'єрів та сприяє розвитку торгівлі з іншими країнами-членами СОТ. Зокрема, це стосується експорту та імпорту товарів, послуг та інвестицій.</a:t>
            </a:r>
            <a:endParaRPr sz="1587" b="1"/>
          </a:p>
          <a:p>
            <a:pPr marL="0" lvl="0" indent="0" algn="l" rtl="0">
              <a:lnSpc>
                <a:spcPct val="95000"/>
              </a:lnSpc>
              <a:spcBef>
                <a:spcPts val="1200"/>
              </a:spcBef>
              <a:spcAft>
                <a:spcPts val="0"/>
              </a:spcAft>
              <a:buSzPts val="1018"/>
              <a:buNone/>
            </a:pPr>
            <a:r>
              <a:rPr lang="ru" sz="1587" b="1"/>
              <a:t>Україна також співпрацює з Інтерполом у боротьбі зі злочинністю та тероризмом. В рамках цієї співпраці, українські правоохоронні органи можуть обмінюватись інформацією з іншими країнами та залучати Інтерпол для розшуку злочинців, які переховуються в інших країнах.</a:t>
            </a:r>
            <a:endParaRPr sz="1587" b="1"/>
          </a:p>
          <a:p>
            <a:pPr marL="0" lvl="0" indent="0" algn="l" rtl="0">
              <a:lnSpc>
                <a:spcPct val="95000"/>
              </a:lnSpc>
              <a:spcBef>
                <a:spcPts val="1200"/>
              </a:spcBef>
              <a:spcAft>
                <a:spcPts val="1200"/>
              </a:spcAft>
              <a:buSzPts val="1018"/>
              <a:buNone/>
            </a:pPr>
            <a:r>
              <a:rPr lang="ru" sz="1587" b="1"/>
              <a:t>Участь України в СОТ та співпраця з Інтерполом є важливими складовими міжнародної співпраці та допомагають Україні забезпечувати свої національні інтереси в міжнародному співтоваристві. Крім того, ці міжнародні інститути допомагають Україні підтримувати міжнародний порядок та зміцнювати міжнародну безпеку.</a:t>
            </a:r>
            <a:endParaRPr sz="1302" b="1"/>
          </a:p>
        </p:txBody>
      </p:sp>
      <p:pic>
        <p:nvPicPr>
          <p:cNvPr id="481" name="Google Shape;481;p38"/>
          <p:cNvPicPr preferRelativeResize="0"/>
          <p:nvPr/>
        </p:nvPicPr>
        <p:blipFill>
          <a:blip r:embed="rId3">
            <a:alphaModFix/>
          </a:blip>
          <a:stretch>
            <a:fillRect/>
          </a:stretch>
        </p:blipFill>
        <p:spPr>
          <a:xfrm>
            <a:off x="6069100" y="683776"/>
            <a:ext cx="2517325" cy="3775950"/>
          </a:xfrm>
          <a:prstGeom prst="rect">
            <a:avLst/>
          </a:prstGeom>
          <a:noFill/>
          <a:ln w="38100"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39"/>
          <p:cNvSpPr txBox="1">
            <a:spLocks noGrp="1"/>
          </p:cNvSpPr>
          <p:nvPr>
            <p:ph type="title"/>
          </p:nvPr>
        </p:nvSpPr>
        <p:spPr>
          <a:xfrm>
            <a:off x="819150" y="34245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a:t>Участь України в МВФ</a:t>
            </a:r>
            <a:endParaRPr/>
          </a:p>
        </p:txBody>
      </p:sp>
      <p:sp>
        <p:nvSpPr>
          <p:cNvPr id="487" name="Google Shape;487;p39"/>
          <p:cNvSpPr txBox="1">
            <a:spLocks noGrp="1"/>
          </p:cNvSpPr>
          <p:nvPr>
            <p:ph type="body" idx="1"/>
          </p:nvPr>
        </p:nvSpPr>
        <p:spPr>
          <a:xfrm>
            <a:off x="707325" y="987700"/>
            <a:ext cx="4748400" cy="384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1700"/>
              <a:t>Участь України в Міжнародному валютному фонді (МВФ) є важливою складовою її економічної та фінансової політики.</a:t>
            </a:r>
            <a:endParaRPr sz="1700"/>
          </a:p>
          <a:p>
            <a:pPr marL="0" lvl="0" indent="0" algn="l" rtl="0">
              <a:spcBef>
                <a:spcPts val="1200"/>
              </a:spcBef>
              <a:spcAft>
                <a:spcPts val="1200"/>
              </a:spcAft>
              <a:buNone/>
            </a:pPr>
            <a:r>
              <a:rPr lang="ru" sz="1700"/>
              <a:t>Україна вступила до МВФ у 1992 році і з того часу була учасником багатьох програм підтримки, які надає МВФ країнам-членам. Ці програми надають країні необхідні фінансові ресурси, щоб забезпечити стабільність макроекономічної ситуації, зберегти фінансову стабільність та здійснити реформи, спрямовані на підвищення конкурентоспроможності економіки та забезпечення сталого економічного зростання.</a:t>
            </a:r>
            <a:endParaRPr sz="1600"/>
          </a:p>
        </p:txBody>
      </p:sp>
      <p:pic>
        <p:nvPicPr>
          <p:cNvPr id="488" name="Google Shape;488;p39"/>
          <p:cNvPicPr preferRelativeResize="0"/>
          <p:nvPr/>
        </p:nvPicPr>
        <p:blipFill>
          <a:blip r:embed="rId3">
            <a:alphaModFix/>
          </a:blip>
          <a:stretch>
            <a:fillRect/>
          </a:stretch>
        </p:blipFill>
        <p:spPr>
          <a:xfrm>
            <a:off x="5455725" y="2679400"/>
            <a:ext cx="3383476" cy="2045565"/>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40"/>
          <p:cNvSpPr txBox="1">
            <a:spLocks noGrp="1"/>
          </p:cNvSpPr>
          <p:nvPr>
            <p:ph type="body" idx="1"/>
          </p:nvPr>
        </p:nvSpPr>
        <p:spPr>
          <a:xfrm>
            <a:off x="3946150" y="470550"/>
            <a:ext cx="4378800" cy="40812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rmAutofit fontScale="92500"/>
          </a:bodyPr>
          <a:lstStyle/>
          <a:p>
            <a:pPr marL="0" lvl="0" indent="0" algn="l" rtl="0">
              <a:spcBef>
                <a:spcPts val="0"/>
              </a:spcBef>
              <a:spcAft>
                <a:spcPts val="0"/>
              </a:spcAft>
              <a:buNone/>
            </a:pPr>
            <a:r>
              <a:rPr lang="ru" sz="1508"/>
              <a:t>Україна останнім часом була учасником програм підтримки МВФ з 2014 року, коли вона зазнала серйозних труднощів в економіці та була поставлена перед викликом забезпечення фінансової стабільності. За цей період Україна отримала десять програм кредитування від МВФ на загальну суму більше 17 мільярдів доларів США.</a:t>
            </a:r>
            <a:endParaRPr sz="1508"/>
          </a:p>
          <a:p>
            <a:pPr marL="0" lvl="0" indent="0" algn="l" rtl="0">
              <a:spcBef>
                <a:spcPts val="1200"/>
              </a:spcBef>
              <a:spcAft>
                <a:spcPts val="1200"/>
              </a:spcAft>
              <a:buNone/>
            </a:pPr>
            <a:r>
              <a:rPr lang="ru" sz="1508"/>
              <a:t>Участь України в програмах підтримки МВФ відіграє важливу роль у забезпеченні стабільності фінансової системи країни та розвитку економіки в цілому. Водночас, реалізація програм підтримки вимагає від України проведення ряду реформ, зокрема в сфері бюджету, податків, пенсійної системи та банківського сектору.</a:t>
            </a:r>
            <a:endParaRPr/>
          </a:p>
        </p:txBody>
      </p:sp>
      <p:pic>
        <p:nvPicPr>
          <p:cNvPr id="494" name="Google Shape;494;p40"/>
          <p:cNvPicPr preferRelativeResize="0"/>
          <p:nvPr/>
        </p:nvPicPr>
        <p:blipFill>
          <a:blip r:embed="rId3">
            <a:alphaModFix/>
          </a:blip>
          <a:stretch>
            <a:fillRect/>
          </a:stretch>
        </p:blipFill>
        <p:spPr>
          <a:xfrm>
            <a:off x="865250" y="477675"/>
            <a:ext cx="2354125" cy="4188150"/>
          </a:xfrm>
          <a:prstGeom prst="rect">
            <a:avLst/>
          </a:prstGeom>
          <a:noFill/>
          <a:ln w="38100"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41"/>
          <p:cNvSpPr txBox="1">
            <a:spLocks noGrp="1"/>
          </p:cNvSpPr>
          <p:nvPr>
            <p:ph type="title"/>
          </p:nvPr>
        </p:nvSpPr>
        <p:spPr>
          <a:xfrm>
            <a:off x="363738" y="1750450"/>
            <a:ext cx="3855900" cy="3086100"/>
          </a:xfrm>
          <a:prstGeom prst="rect">
            <a:avLst/>
          </a:prstGeom>
          <a:solidFill>
            <a:schemeClr val="accent4"/>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rmAutofit/>
          </a:bodyPr>
          <a:lstStyle/>
          <a:p>
            <a:pPr marL="0" lvl="0" indent="0" algn="ctr" rtl="0">
              <a:spcBef>
                <a:spcPts val="0"/>
              </a:spcBef>
              <a:spcAft>
                <a:spcPts val="0"/>
              </a:spcAft>
              <a:buNone/>
            </a:pPr>
            <a:endParaRPr b="0"/>
          </a:p>
        </p:txBody>
      </p:sp>
      <p:sp>
        <p:nvSpPr>
          <p:cNvPr id="500" name="Google Shape;500;p41"/>
          <p:cNvSpPr txBox="1">
            <a:spLocks noGrp="1"/>
          </p:cNvSpPr>
          <p:nvPr>
            <p:ph type="body" idx="1"/>
          </p:nvPr>
        </p:nvSpPr>
        <p:spPr>
          <a:xfrm>
            <a:off x="4744300" y="245650"/>
            <a:ext cx="4268400" cy="4590900"/>
          </a:xfrm>
          <a:prstGeom prst="rect">
            <a:avLst/>
          </a:prstGeom>
        </p:spPr>
        <p:txBody>
          <a:bodyPr spcFirstLastPara="1" wrap="square" lIns="91425" tIns="91425" rIns="91425" bIns="91425" anchor="ctr" anchorCtr="0">
            <a:normAutofit fontScale="85000" lnSpcReduction="20000"/>
          </a:bodyPr>
          <a:lstStyle/>
          <a:p>
            <a:pPr marL="0" lvl="0" indent="0" algn="l" rtl="0">
              <a:spcBef>
                <a:spcPts val="0"/>
              </a:spcBef>
              <a:spcAft>
                <a:spcPts val="0"/>
              </a:spcAft>
              <a:buNone/>
            </a:pPr>
            <a:r>
              <a:rPr lang="ru" sz="2062" b="1">
                <a:solidFill>
                  <a:srgbClr val="444654"/>
                </a:solidFill>
                <a:latin typeface="Roboto"/>
                <a:ea typeface="Roboto"/>
                <a:cs typeface="Roboto"/>
                <a:sym typeface="Roboto"/>
              </a:rPr>
              <a:t>Регіональні міжнародні організації - це організації, які об'єднують країни певного регіону з метою співпраці в різних сферах, таких як політика, економіка, соціальні питання, безпека та інші. Вони можуть мати свої статути, правила та процедури, які визначають їхню діяльність та співпрацю між країнами-членами.</a:t>
            </a:r>
            <a:endParaRPr sz="2062" b="1">
              <a:solidFill>
                <a:srgbClr val="444654"/>
              </a:solidFill>
              <a:latin typeface="Roboto"/>
              <a:ea typeface="Roboto"/>
              <a:cs typeface="Roboto"/>
              <a:sym typeface="Roboto"/>
            </a:endParaRPr>
          </a:p>
          <a:p>
            <a:pPr marL="0" lvl="0" indent="0" algn="l" rtl="0">
              <a:spcBef>
                <a:spcPts val="1500"/>
              </a:spcBef>
              <a:spcAft>
                <a:spcPts val="1500"/>
              </a:spcAft>
              <a:buNone/>
            </a:pPr>
            <a:r>
              <a:rPr lang="ru" sz="2062" b="1">
                <a:solidFill>
                  <a:srgbClr val="444654"/>
                </a:solidFill>
                <a:latin typeface="Roboto"/>
                <a:ea typeface="Roboto"/>
                <a:cs typeface="Roboto"/>
                <a:sym typeface="Roboto"/>
              </a:rPr>
              <a:t>Прикладами регіональних міжнародних організацій є Європейський союз, Африканський союз, Організація об'єднаних Націй в Південно-Східній Азії та інші.</a:t>
            </a:r>
            <a:endParaRPr sz="1539">
              <a:solidFill>
                <a:srgbClr val="000000"/>
              </a:solidFill>
              <a:highlight>
                <a:srgbClr val="FFFFFF"/>
              </a:highlight>
              <a:latin typeface="Verdana"/>
              <a:ea typeface="Verdana"/>
              <a:cs typeface="Verdana"/>
              <a:sym typeface="Verdana"/>
            </a:endParaRPr>
          </a:p>
        </p:txBody>
      </p:sp>
      <p:pic>
        <p:nvPicPr>
          <p:cNvPr id="501" name="Google Shape;501;p41"/>
          <p:cNvPicPr preferRelativeResize="0"/>
          <p:nvPr/>
        </p:nvPicPr>
        <p:blipFill>
          <a:blip r:embed="rId3">
            <a:alphaModFix/>
          </a:blip>
          <a:stretch>
            <a:fillRect/>
          </a:stretch>
        </p:blipFill>
        <p:spPr>
          <a:xfrm>
            <a:off x="636900" y="2053975"/>
            <a:ext cx="3309625" cy="2479050"/>
          </a:xfrm>
          <a:prstGeom prst="rect">
            <a:avLst/>
          </a:prstGeom>
          <a:noFill/>
          <a:ln w="28575" cap="flat" cmpd="sng">
            <a:solidFill>
              <a:schemeClr val="dk2"/>
            </a:solidFill>
            <a:prstDash val="solid"/>
            <a:round/>
            <a:headEnd type="none" w="sm" len="sm"/>
            <a:tailEnd type="none" w="sm" len="sm"/>
          </a:ln>
        </p:spPr>
      </p:pic>
      <p:sp>
        <p:nvSpPr>
          <p:cNvPr id="502" name="Google Shape;502;p41"/>
          <p:cNvSpPr txBox="1">
            <a:spLocks noGrp="1"/>
          </p:cNvSpPr>
          <p:nvPr>
            <p:ph type="title"/>
          </p:nvPr>
        </p:nvSpPr>
        <p:spPr>
          <a:xfrm>
            <a:off x="242275" y="342450"/>
            <a:ext cx="4165200" cy="95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ru" sz="2440"/>
              <a:t>Регіональні міжнародні організації. Міжнародні конференції.</a:t>
            </a:r>
            <a:endParaRPr sz="244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42"/>
          <p:cNvSpPr txBox="1">
            <a:spLocks noGrp="1"/>
          </p:cNvSpPr>
          <p:nvPr>
            <p:ph type="body" idx="1"/>
          </p:nvPr>
        </p:nvSpPr>
        <p:spPr>
          <a:xfrm>
            <a:off x="819150" y="470550"/>
            <a:ext cx="4203300" cy="4332900"/>
          </a:xfrm>
          <a:prstGeom prst="rect">
            <a:avLst/>
          </a:prstGeom>
          <a:solidFill>
            <a:schemeClr val="accent1"/>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95000"/>
              </a:lnSpc>
              <a:spcBef>
                <a:spcPts val="1500"/>
              </a:spcBef>
              <a:spcAft>
                <a:spcPts val="0"/>
              </a:spcAft>
              <a:buSzPts val="935"/>
              <a:buNone/>
            </a:pPr>
            <a:r>
              <a:rPr lang="ru" sz="1460" b="1">
                <a:solidFill>
                  <a:schemeClr val="dk1"/>
                </a:solidFill>
                <a:latin typeface="Roboto"/>
                <a:ea typeface="Roboto"/>
                <a:cs typeface="Roboto"/>
                <a:sym typeface="Roboto"/>
              </a:rPr>
              <a:t>Міжнародні конференції - це зустрічі представників різних країн з метою обговорення та вирішення питань співпраці в різних сферах. Ці конференції можуть бути різних рівнів, від національних до міжнародних. На міжнародних конференціях представники різних країн можуть обговорювати теми, які стосуються питань безпеки, міжнародних відносин, економіки та інших питань.</a:t>
            </a:r>
            <a:endParaRPr sz="1460" b="1">
              <a:solidFill>
                <a:schemeClr val="dk1"/>
              </a:solidFill>
              <a:latin typeface="Roboto"/>
              <a:ea typeface="Roboto"/>
              <a:cs typeface="Roboto"/>
              <a:sym typeface="Roboto"/>
            </a:endParaRPr>
          </a:p>
          <a:p>
            <a:pPr marL="0" lvl="0" indent="0" algn="l" rtl="0">
              <a:lnSpc>
                <a:spcPct val="95000"/>
              </a:lnSpc>
              <a:spcBef>
                <a:spcPts val="1500"/>
              </a:spcBef>
              <a:spcAft>
                <a:spcPts val="1500"/>
              </a:spcAft>
              <a:buSzPts val="935"/>
              <a:buNone/>
            </a:pPr>
            <a:r>
              <a:rPr lang="ru" sz="1460" b="1">
                <a:solidFill>
                  <a:schemeClr val="dk1"/>
                </a:solidFill>
                <a:latin typeface="Roboto"/>
                <a:ea typeface="Roboto"/>
                <a:cs typeface="Roboto"/>
                <a:sym typeface="Roboto"/>
              </a:rPr>
              <a:t>Прикладами міжнародних конференцій є Конференція Організації Об'єднаних Націй зі зміни клімату, Генеральна Асамблея Організації Об'єднаних Націй та інші. Участь в міжнародних конференціях дозволяє країнам висловити свої позиції з певних питань та взяти участь в обговоренні та прийнятті рішень.</a:t>
            </a:r>
            <a:endParaRPr sz="1205">
              <a:solidFill>
                <a:schemeClr val="dk1"/>
              </a:solidFill>
            </a:endParaRPr>
          </a:p>
        </p:txBody>
      </p:sp>
      <p:pic>
        <p:nvPicPr>
          <p:cNvPr id="508" name="Google Shape;508;p42"/>
          <p:cNvPicPr preferRelativeResize="0"/>
          <p:nvPr/>
        </p:nvPicPr>
        <p:blipFill>
          <a:blip r:embed="rId3">
            <a:alphaModFix/>
          </a:blip>
          <a:stretch>
            <a:fillRect/>
          </a:stretch>
        </p:blipFill>
        <p:spPr>
          <a:xfrm>
            <a:off x="5469725" y="2641625"/>
            <a:ext cx="3466200" cy="2310800"/>
          </a:xfrm>
          <a:prstGeom prst="rect">
            <a:avLst/>
          </a:prstGeom>
          <a:noFill/>
          <a:ln w="38100"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43"/>
          <p:cNvSpPr txBox="1">
            <a:spLocks noGrp="1"/>
          </p:cNvSpPr>
          <p:nvPr>
            <p:ph type="body" idx="1"/>
          </p:nvPr>
        </p:nvSpPr>
        <p:spPr>
          <a:xfrm>
            <a:off x="3848325" y="426300"/>
            <a:ext cx="4710300" cy="4290900"/>
          </a:xfrm>
          <a:prstGeom prst="rect">
            <a:avLst/>
          </a:prstGeom>
          <a:solidFill>
            <a:schemeClr val="accent1"/>
          </a:solidFill>
          <a:ln w="38100" cap="flat" cmpd="sng">
            <a:solidFill>
              <a:srgbClr val="000000"/>
            </a:solidFill>
            <a:prstDash val="solid"/>
            <a:round/>
            <a:headEnd type="none" w="sm" len="sm"/>
            <a:tailEnd type="none" w="sm" len="sm"/>
          </a:ln>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ru" sz="1446" b="1">
                <a:solidFill>
                  <a:schemeClr val="dk1"/>
                </a:solidFill>
                <a:latin typeface="Roboto"/>
                <a:ea typeface="Roboto"/>
                <a:cs typeface="Roboto"/>
                <a:sym typeface="Roboto"/>
              </a:rPr>
              <a:t>Міжнародні конференції також можуть бути спрямовані на вирішення конкретних проблем, наприклад, на конференції зі здоров'я можуть обговорюватися питання профілактики та лікування хвороб, на конференції зі зброєю можуть обговорюватися питання роззброєння та контролю над зброєю, на конференції з прав людини можуть обговорюватися питання поважання прав людини в різних країнах.</a:t>
            </a:r>
            <a:endParaRPr sz="1446" b="1">
              <a:solidFill>
                <a:schemeClr val="dk1"/>
              </a:solidFill>
              <a:latin typeface="Roboto"/>
              <a:ea typeface="Roboto"/>
              <a:cs typeface="Roboto"/>
              <a:sym typeface="Roboto"/>
            </a:endParaRPr>
          </a:p>
          <a:p>
            <a:pPr marL="0" lvl="0" indent="0" algn="l" rtl="0">
              <a:spcBef>
                <a:spcPts val="1500"/>
              </a:spcBef>
              <a:spcAft>
                <a:spcPts val="0"/>
              </a:spcAft>
              <a:buNone/>
            </a:pPr>
            <a:r>
              <a:rPr lang="ru" sz="1446" b="1">
                <a:solidFill>
                  <a:schemeClr val="dk1"/>
                </a:solidFill>
                <a:latin typeface="Roboto"/>
                <a:ea typeface="Roboto"/>
                <a:cs typeface="Roboto"/>
                <a:sym typeface="Roboto"/>
              </a:rPr>
              <a:t>Участь у міжнародних конференціях дозволяє країнам співпрацювати з іншими країнами у вирішенні світових проблем та сприяти розвитку міжнародного співробітництва. Крім того, участь у міжнародних конференціях може сприяти підвищенню статусу країни на міжнародній арені та сприяти її політичному та економічному розвитку.</a:t>
            </a:r>
            <a:endParaRPr sz="1446" b="1">
              <a:solidFill>
                <a:schemeClr val="dk1"/>
              </a:solidFill>
              <a:latin typeface="Roboto"/>
              <a:ea typeface="Roboto"/>
              <a:cs typeface="Roboto"/>
              <a:sym typeface="Roboto"/>
            </a:endParaRPr>
          </a:p>
          <a:p>
            <a:pPr marL="0" lvl="0" indent="0" algn="l" rtl="0">
              <a:spcBef>
                <a:spcPts val="1500"/>
              </a:spcBef>
              <a:spcAft>
                <a:spcPts val="0"/>
              </a:spcAft>
              <a:buNone/>
            </a:pPr>
            <a:r>
              <a:rPr lang="ru" sz="1446" b="1">
                <a:solidFill>
                  <a:schemeClr val="dk1"/>
                </a:solidFill>
                <a:latin typeface="Roboto"/>
                <a:ea typeface="Roboto"/>
                <a:cs typeface="Roboto"/>
                <a:sym typeface="Roboto"/>
              </a:rPr>
              <a:t>Проте, важливо зазначити, що рішення, прийняті на міжнародних конференціях, є рекомендаційними та не є обов'язковими для виконання країнами-учасницями. Однак, такі рішення можуть мати великий вплив на формування міжнародної практики та стандартів, тому участь у міжнародних конференціях є важливою складовою зовнішньополітичної діяльності країн.</a:t>
            </a:r>
            <a:endParaRPr>
              <a:solidFill>
                <a:schemeClr val="dk1"/>
              </a:solidFill>
            </a:endParaRPr>
          </a:p>
        </p:txBody>
      </p:sp>
      <p:pic>
        <p:nvPicPr>
          <p:cNvPr id="514" name="Google Shape;514;p43"/>
          <p:cNvPicPr preferRelativeResize="0"/>
          <p:nvPr/>
        </p:nvPicPr>
        <p:blipFill>
          <a:blip r:embed="rId3">
            <a:alphaModFix/>
          </a:blip>
          <a:stretch>
            <a:fillRect/>
          </a:stretch>
        </p:blipFill>
        <p:spPr>
          <a:xfrm>
            <a:off x="473875" y="2571750"/>
            <a:ext cx="3118850" cy="2079250"/>
          </a:xfrm>
          <a:prstGeom prst="rect">
            <a:avLst/>
          </a:prstGeom>
          <a:noFill/>
          <a:ln w="76200" cap="flat" cmpd="sng">
            <a:solidFill>
              <a:schemeClr val="dk2"/>
            </a:solidFill>
            <a:prstDash val="solid"/>
            <a:round/>
            <a:headEnd type="none" w="sm" len="sm"/>
            <a:tailEnd type="none" w="sm" len="sm"/>
          </a:ln>
        </p:spPr>
      </p:pic>
      <p:pic>
        <p:nvPicPr>
          <p:cNvPr id="515" name="Google Shape;515;p43"/>
          <p:cNvPicPr preferRelativeResize="0"/>
          <p:nvPr/>
        </p:nvPicPr>
        <p:blipFill>
          <a:blip r:embed="rId4">
            <a:alphaModFix/>
          </a:blip>
          <a:stretch>
            <a:fillRect/>
          </a:stretch>
        </p:blipFill>
        <p:spPr>
          <a:xfrm>
            <a:off x="608950" y="426300"/>
            <a:ext cx="2848676" cy="1602374"/>
          </a:xfrm>
          <a:prstGeom prst="rect">
            <a:avLst/>
          </a:prstGeom>
          <a:noFill/>
          <a:ln w="38100"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44"/>
          <p:cNvSpPr txBox="1"/>
          <p:nvPr/>
        </p:nvSpPr>
        <p:spPr>
          <a:xfrm>
            <a:off x="522025" y="220800"/>
            <a:ext cx="8152800" cy="4518000"/>
          </a:xfrm>
          <a:prstGeom prst="rect">
            <a:avLst/>
          </a:prstGeom>
          <a:gradFill>
            <a:gsLst>
              <a:gs pos="0">
                <a:srgbClr val="D4E5F5"/>
              </a:gs>
              <a:gs pos="100000">
                <a:srgbClr val="70A4D5"/>
              </a:gs>
            </a:gsLst>
            <a:lin ang="5400012" scaled="0"/>
          </a:gradFill>
          <a:ln w="3810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1100"/>
              </a:spcBef>
              <a:spcAft>
                <a:spcPts val="0"/>
              </a:spcAft>
              <a:buNone/>
            </a:pPr>
            <a:r>
              <a:rPr lang="ru" sz="2100" b="1"/>
              <a:t>    Висновок</a:t>
            </a:r>
            <a:endParaRPr sz="2100" b="1"/>
          </a:p>
          <a:p>
            <a:pPr marL="0" lvl="0" indent="0" algn="l" rtl="0">
              <a:lnSpc>
                <a:spcPct val="115000"/>
              </a:lnSpc>
              <a:spcBef>
                <a:spcPts val="1100"/>
              </a:spcBef>
              <a:spcAft>
                <a:spcPts val="0"/>
              </a:spcAft>
              <a:buNone/>
            </a:pPr>
            <a:r>
              <a:rPr lang="ru" sz="1200" b="1">
                <a:solidFill>
                  <a:schemeClr val="dk2"/>
                </a:solidFill>
                <a:latin typeface="Roboto"/>
                <a:ea typeface="Roboto"/>
                <a:cs typeface="Roboto"/>
                <a:sym typeface="Roboto"/>
              </a:rPr>
              <a:t>Таким чином, участь України в міжнародних організаціях та міжнародних конференціях є важливою складовою зовнішньополітичної діяльності країни. Це дає можливість Україні співпрацювати з іншими країнами у вирішенні спільних проблем та сприяти розвитку міжнародного співробітництва.</a:t>
            </a:r>
            <a:endParaRPr sz="1200" b="1">
              <a:solidFill>
                <a:schemeClr val="dk2"/>
              </a:solidFill>
              <a:latin typeface="Roboto"/>
              <a:ea typeface="Roboto"/>
              <a:cs typeface="Roboto"/>
              <a:sym typeface="Roboto"/>
            </a:endParaRPr>
          </a:p>
          <a:p>
            <a:pPr marL="0" lvl="0" indent="0" algn="l" rtl="0">
              <a:lnSpc>
                <a:spcPct val="115000"/>
              </a:lnSpc>
              <a:spcBef>
                <a:spcPts val="1500"/>
              </a:spcBef>
              <a:spcAft>
                <a:spcPts val="0"/>
              </a:spcAft>
              <a:buNone/>
            </a:pPr>
            <a:r>
              <a:rPr lang="ru" sz="1200" b="1">
                <a:solidFill>
                  <a:schemeClr val="dk2"/>
                </a:solidFill>
                <a:latin typeface="Roboto"/>
                <a:ea typeface="Roboto"/>
                <a:cs typeface="Roboto"/>
                <a:sym typeface="Roboto"/>
              </a:rPr>
              <a:t>Участь України в міжнародних організаціях таких як ООН, СОТ, Інтерпол, МВФ та інших, дозволяє країні впливати на міжнародну політику та брати участь у прийнятті рішень, що стосуються міжнародної співпраці, торгівлі, безпеки, прав людини, економічного та соціального розвитку тощо.</a:t>
            </a:r>
            <a:endParaRPr sz="1200" b="1">
              <a:solidFill>
                <a:schemeClr val="dk2"/>
              </a:solidFill>
              <a:latin typeface="Roboto"/>
              <a:ea typeface="Roboto"/>
              <a:cs typeface="Roboto"/>
              <a:sym typeface="Roboto"/>
            </a:endParaRPr>
          </a:p>
          <a:p>
            <a:pPr marL="0" lvl="0" indent="0" algn="l" rtl="0">
              <a:lnSpc>
                <a:spcPct val="115000"/>
              </a:lnSpc>
              <a:spcBef>
                <a:spcPts val="1500"/>
              </a:spcBef>
              <a:spcAft>
                <a:spcPts val="0"/>
              </a:spcAft>
              <a:buNone/>
            </a:pPr>
            <a:r>
              <a:rPr lang="ru" sz="1200" b="1">
                <a:solidFill>
                  <a:schemeClr val="dk2"/>
                </a:solidFill>
                <a:latin typeface="Roboto"/>
                <a:ea typeface="Roboto"/>
                <a:cs typeface="Roboto"/>
                <a:sym typeface="Roboto"/>
              </a:rPr>
              <a:t>Важливо зазначити, що успішна участь України в міжнародних організаціях та міжнародних конференціях залежить від ефективної роботи державних органів та представників країни на міжнародній арені. Необхідно також зазначити, що рішення, прийняті на міжнародному рівні, мають рекомендаційний характер та не є обов'язковими для виконання країнами-учасницями, але можуть мати великий вплив на формування міжнародної практики та стандартів.</a:t>
            </a:r>
            <a:endParaRPr sz="1200" b="1">
              <a:solidFill>
                <a:schemeClr val="dk2"/>
              </a:solidFill>
              <a:latin typeface="Roboto"/>
              <a:ea typeface="Roboto"/>
              <a:cs typeface="Roboto"/>
              <a:sym typeface="Roboto"/>
            </a:endParaRPr>
          </a:p>
          <a:p>
            <a:pPr marL="0" lvl="0" indent="0" algn="l" rtl="0">
              <a:lnSpc>
                <a:spcPct val="115000"/>
              </a:lnSpc>
              <a:spcBef>
                <a:spcPts val="1500"/>
              </a:spcBef>
              <a:spcAft>
                <a:spcPts val="0"/>
              </a:spcAft>
              <a:buNone/>
            </a:pPr>
            <a:r>
              <a:rPr lang="ru" sz="1200" b="1">
                <a:solidFill>
                  <a:schemeClr val="dk2"/>
                </a:solidFill>
                <a:latin typeface="Roboto"/>
                <a:ea typeface="Roboto"/>
                <a:cs typeface="Roboto"/>
                <a:sym typeface="Roboto"/>
              </a:rPr>
              <a:t>Отже, участь України в міжнародних організаціях та міжнародних конференціях є важливим інструментом зовнішньополітичної діяльності країни, що дозволяє забезпечувати її інтереси на міжнародній арені та сприяти розвитку міжнародної співпраці.</a:t>
            </a:r>
            <a:endParaRPr sz="1200" b="1">
              <a:solidFill>
                <a:schemeClr val="dk2"/>
              </a:solidFill>
              <a:latin typeface="Roboto"/>
              <a:ea typeface="Roboto"/>
              <a:cs typeface="Roboto"/>
              <a:sym typeface="Roboto"/>
            </a:endParaRPr>
          </a:p>
          <a:p>
            <a:pPr marL="0" lvl="0" indent="0" algn="l" rtl="0">
              <a:lnSpc>
                <a:spcPct val="115000"/>
              </a:lnSpc>
              <a:spcBef>
                <a:spcPts val="600"/>
              </a:spcBef>
              <a:spcAft>
                <a:spcPts val="600"/>
              </a:spcAft>
              <a:buNone/>
            </a:pPr>
            <a:endParaRPr sz="1250" b="1" i="1">
              <a:solidFill>
                <a:srgbClr val="20212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2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ru" sz="3600" b="1"/>
              <a:t>План</a:t>
            </a:r>
            <a:endParaRPr sz="3600" b="1"/>
          </a:p>
        </p:txBody>
      </p:sp>
      <p:sp>
        <p:nvSpPr>
          <p:cNvPr id="418" name="Google Shape;418;p28"/>
          <p:cNvSpPr txBox="1">
            <a:spLocks noGrp="1"/>
          </p:cNvSpPr>
          <p:nvPr>
            <p:ph type="body" idx="1"/>
          </p:nvPr>
        </p:nvSpPr>
        <p:spPr>
          <a:xfrm>
            <a:off x="819150" y="1662545"/>
            <a:ext cx="7505700" cy="277618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AutoNum type="arabicPeriod"/>
            </a:pPr>
            <a:r>
              <a:rPr lang="ru" sz="2000" b="1" dirty="0"/>
              <a:t>Історичні аспекти створення міжнародних організацій. </a:t>
            </a:r>
            <a:endParaRPr sz="2000" b="1" dirty="0"/>
          </a:p>
          <a:p>
            <a:pPr marL="457200" lvl="0" indent="-355600" algn="l" rtl="0">
              <a:spcBef>
                <a:spcPts val="0"/>
              </a:spcBef>
              <a:spcAft>
                <a:spcPts val="0"/>
              </a:spcAft>
              <a:buSzPts val="2000"/>
              <a:buAutoNum type="arabicPeriod"/>
            </a:pPr>
            <a:r>
              <a:rPr lang="ru" sz="2000" b="1" dirty="0"/>
              <a:t>Поняття і види міжнародних організацій.</a:t>
            </a:r>
            <a:endParaRPr sz="2000" b="1" dirty="0"/>
          </a:p>
          <a:p>
            <a:pPr marL="457200" lvl="0" indent="-355600" algn="l" rtl="0">
              <a:spcBef>
                <a:spcPts val="0"/>
              </a:spcBef>
              <a:spcAft>
                <a:spcPts val="0"/>
              </a:spcAft>
              <a:buSzPts val="2000"/>
              <a:buAutoNum type="arabicPeriod"/>
            </a:pPr>
            <a:r>
              <a:rPr lang="ru" sz="2000" b="1" dirty="0"/>
              <a:t>Правосуб'єктність міжнародних організацій. </a:t>
            </a:r>
            <a:endParaRPr sz="2000" b="1" dirty="0"/>
          </a:p>
          <a:p>
            <a:pPr marL="457200" lvl="0" indent="-355600" algn="l" rtl="0">
              <a:spcBef>
                <a:spcPts val="0"/>
              </a:spcBef>
              <a:spcAft>
                <a:spcPts val="0"/>
              </a:spcAft>
              <a:buSzPts val="2000"/>
              <a:buAutoNum type="arabicPeriod"/>
            </a:pPr>
            <a:r>
              <a:rPr lang="ru" sz="2000" b="1" dirty="0"/>
              <a:t>Участь України в ООН.</a:t>
            </a:r>
            <a:endParaRPr sz="2000" b="1" dirty="0"/>
          </a:p>
          <a:p>
            <a:pPr marL="457200" lvl="0" indent="-355600" algn="l" rtl="0">
              <a:spcBef>
                <a:spcPts val="0"/>
              </a:spcBef>
              <a:spcAft>
                <a:spcPts val="0"/>
              </a:spcAft>
              <a:buSzPts val="2000"/>
              <a:buAutoNum type="arabicPeriod"/>
            </a:pPr>
            <a:r>
              <a:rPr lang="ru" sz="2000" b="1" dirty="0"/>
              <a:t>Участь Україні в СОТ та співпраця з Інтерполом.</a:t>
            </a:r>
            <a:endParaRPr sz="2000" b="1" dirty="0"/>
          </a:p>
          <a:p>
            <a:pPr marL="457200" lvl="0" indent="-355600" algn="l" rtl="0">
              <a:spcBef>
                <a:spcPts val="0"/>
              </a:spcBef>
              <a:spcAft>
                <a:spcPts val="0"/>
              </a:spcAft>
              <a:buSzPts val="2000"/>
              <a:buAutoNum type="arabicPeriod"/>
            </a:pPr>
            <a:r>
              <a:rPr lang="ru" sz="2000" b="1" dirty="0"/>
              <a:t>Участь України в МВФ.</a:t>
            </a:r>
            <a:endParaRPr sz="2000" b="1" dirty="0"/>
          </a:p>
          <a:p>
            <a:pPr marL="457200" lvl="0" indent="-355600" algn="l" rtl="0">
              <a:spcBef>
                <a:spcPts val="0"/>
              </a:spcBef>
              <a:spcAft>
                <a:spcPts val="0"/>
              </a:spcAft>
              <a:buSzPts val="2000"/>
              <a:buAutoNum type="arabicPeriod"/>
            </a:pPr>
            <a:r>
              <a:rPr lang="ru" sz="2000" b="1" dirty="0"/>
              <a:t>Регіональні міжнародні організації. Міжнародні конференції.</a:t>
            </a:r>
            <a:endParaRPr sz="20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0"/>
          <p:cNvSpPr txBox="1">
            <a:spLocks noGrp="1"/>
          </p:cNvSpPr>
          <p:nvPr>
            <p:ph type="body" idx="1"/>
          </p:nvPr>
        </p:nvSpPr>
        <p:spPr>
          <a:xfrm>
            <a:off x="4891175" y="829100"/>
            <a:ext cx="4061700" cy="382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ru" sz="1500" b="1"/>
              <a:t>Сучасні міжнародні організації включають в себе такі організації, як Європейський Союз, НАТО, Світова торговельна організація та багато інших, що мають різноманітні функції, такі як збереження миру та безпеки, сприяння економічному розвитку та співпраці, захист прав людини та ін.</a:t>
            </a:r>
            <a:endParaRPr sz="1500" b="1"/>
          </a:p>
          <a:p>
            <a:pPr marL="0" lvl="0" indent="0" algn="l" rtl="0">
              <a:spcBef>
                <a:spcPts val="1600"/>
              </a:spcBef>
              <a:spcAft>
                <a:spcPts val="0"/>
              </a:spcAft>
              <a:buNone/>
            </a:pPr>
            <a:r>
              <a:rPr lang="ru" sz="1500" b="1"/>
              <a:t>Загалом, створення міжнародних організацій є важливим етапом у розвитку міжнародних відносин та сприяє зміцненню міжнародної співпраці та врегулюванню проблем, що стосуються різних сфер життя людей по всьому світу.</a:t>
            </a:r>
            <a:endParaRPr sz="1500" b="1"/>
          </a:p>
          <a:p>
            <a:pPr marL="0" lvl="0" indent="0" algn="l" rtl="0">
              <a:spcBef>
                <a:spcPts val="1600"/>
              </a:spcBef>
              <a:spcAft>
                <a:spcPts val="1600"/>
              </a:spcAft>
              <a:buNone/>
            </a:pPr>
            <a:endParaRPr sz="1700"/>
          </a:p>
        </p:txBody>
      </p:sp>
      <p:pic>
        <p:nvPicPr>
          <p:cNvPr id="431" name="Google Shape;431;p30"/>
          <p:cNvPicPr preferRelativeResize="0"/>
          <p:nvPr/>
        </p:nvPicPr>
        <p:blipFill>
          <a:blip r:embed="rId3">
            <a:alphaModFix/>
          </a:blip>
          <a:stretch>
            <a:fillRect/>
          </a:stretch>
        </p:blipFill>
        <p:spPr>
          <a:xfrm>
            <a:off x="713625" y="2843925"/>
            <a:ext cx="3109475" cy="2069225"/>
          </a:xfrm>
          <a:prstGeom prst="rect">
            <a:avLst/>
          </a:prstGeom>
          <a:noFill/>
          <a:ln w="76200" cap="flat" cmpd="sng">
            <a:solidFill>
              <a:schemeClr val="dk2"/>
            </a:solidFill>
            <a:prstDash val="solid"/>
            <a:round/>
            <a:headEnd type="none" w="sm" len="sm"/>
            <a:tailEnd type="none" w="sm" len="sm"/>
          </a:ln>
        </p:spPr>
      </p:pic>
      <p:pic>
        <p:nvPicPr>
          <p:cNvPr id="432" name="Google Shape;432;p30"/>
          <p:cNvPicPr preferRelativeResize="0"/>
          <p:nvPr/>
        </p:nvPicPr>
        <p:blipFill>
          <a:blip r:embed="rId4">
            <a:alphaModFix/>
          </a:blip>
          <a:stretch>
            <a:fillRect/>
          </a:stretch>
        </p:blipFill>
        <p:spPr>
          <a:xfrm rot="-442438">
            <a:off x="620050" y="997600"/>
            <a:ext cx="2758968" cy="2069226"/>
          </a:xfrm>
          <a:prstGeom prst="rect">
            <a:avLst/>
          </a:prstGeom>
          <a:noFill/>
          <a:ln w="76200" cap="flat" cmpd="sng">
            <a:solidFill>
              <a:schemeClr val="dk1"/>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29"/>
          <p:cNvSpPr txBox="1">
            <a:spLocks noGrp="1"/>
          </p:cNvSpPr>
          <p:nvPr>
            <p:ph type="title"/>
          </p:nvPr>
        </p:nvSpPr>
        <p:spPr>
          <a:xfrm>
            <a:off x="819150" y="226025"/>
            <a:ext cx="7505700" cy="863100"/>
          </a:xfrm>
          <a:prstGeom prst="rect">
            <a:avLst/>
          </a:prstGeom>
          <a:no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ru">
                <a:solidFill>
                  <a:srgbClr val="38761D"/>
                </a:solidFill>
              </a:rPr>
              <a:t>Історичні аспекти створення міжнародних організацій.</a:t>
            </a:r>
            <a:endParaRPr>
              <a:solidFill>
                <a:srgbClr val="38761D"/>
              </a:solidFill>
            </a:endParaRPr>
          </a:p>
        </p:txBody>
      </p:sp>
      <p:sp>
        <p:nvSpPr>
          <p:cNvPr id="424" name="Google Shape;424;p29"/>
          <p:cNvSpPr txBox="1">
            <a:spLocks noGrp="1"/>
          </p:cNvSpPr>
          <p:nvPr>
            <p:ph type="body" idx="1"/>
          </p:nvPr>
        </p:nvSpPr>
        <p:spPr>
          <a:xfrm>
            <a:off x="518200" y="1254425"/>
            <a:ext cx="5044200" cy="3536100"/>
          </a:xfrm>
          <a:prstGeom prst="rect">
            <a:avLst/>
          </a:prstGeom>
          <a:gradFill>
            <a:gsLst>
              <a:gs pos="0">
                <a:srgbClr val="696969"/>
              </a:gs>
              <a:gs pos="100000">
                <a:srgbClr val="1D1D1D"/>
              </a:gs>
            </a:gsLst>
            <a:lin ang="5400012" scaled="0"/>
          </a:gradFill>
          <a:ln w="28575" cap="flat" cmpd="sng">
            <a:solidFill>
              <a:schemeClr val="accent3"/>
            </a:solidFill>
            <a:prstDash val="solid"/>
            <a:round/>
            <a:headEnd type="none" w="sm" len="sm"/>
            <a:tailEnd type="none" w="sm" len="sm"/>
          </a:ln>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ru" sz="1600">
                <a:solidFill>
                  <a:schemeClr val="dk1"/>
                </a:solidFill>
              </a:rPr>
              <a:t>Історія створення міжнародних організацій сягає кінця 19-го століття, коли на фоні зростання міжнародної торгівлі та економічного зростання почали виникати проблеми, що потребували міжнародного врегулювання. Першою міжнародною організацією була Міжнародний поштовий союз, заснований у 1874 році.</a:t>
            </a:r>
            <a:endParaRPr sz="1600">
              <a:solidFill>
                <a:schemeClr val="dk1"/>
              </a:solidFill>
            </a:endParaRPr>
          </a:p>
          <a:p>
            <a:pPr marL="0" lvl="0" indent="0" algn="l" rtl="0">
              <a:spcBef>
                <a:spcPts val="1200"/>
              </a:spcBef>
              <a:spcAft>
                <a:spcPts val="1200"/>
              </a:spcAft>
              <a:buNone/>
            </a:pPr>
            <a:r>
              <a:rPr lang="ru" sz="1600">
                <a:solidFill>
                  <a:schemeClr val="dk1"/>
                </a:solidFill>
              </a:rPr>
              <a:t>У 20-му столітті було створено багато інших міжнародних організацій, таких як Ліга Націй, створена після Першої світової війни з метою збереження миру та безпеки у світі, а також Організація Об'єднаних Націй, заснована після Другої світової війни з метою сприяння міжнародному співробітництву, збереження миру та безпеки.</a:t>
            </a:r>
            <a:endParaRPr sz="1400">
              <a:solidFill>
                <a:schemeClr val="dk1"/>
              </a:solidFill>
            </a:endParaRPr>
          </a:p>
        </p:txBody>
      </p:sp>
      <p:pic>
        <p:nvPicPr>
          <p:cNvPr id="425" name="Google Shape;425;p29"/>
          <p:cNvPicPr preferRelativeResize="0"/>
          <p:nvPr/>
        </p:nvPicPr>
        <p:blipFill>
          <a:blip r:embed="rId3">
            <a:alphaModFix/>
          </a:blip>
          <a:stretch>
            <a:fillRect/>
          </a:stretch>
        </p:blipFill>
        <p:spPr>
          <a:xfrm>
            <a:off x="6057825" y="1254425"/>
            <a:ext cx="2267014" cy="3536101"/>
          </a:xfrm>
          <a:prstGeom prst="rect">
            <a:avLst/>
          </a:prstGeom>
          <a:noFill/>
          <a:ln w="38100" cap="flat" cmpd="sng">
            <a:solidFill>
              <a:schemeClr val="accent3"/>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31"/>
          <p:cNvSpPr txBox="1">
            <a:spLocks noGrp="1"/>
          </p:cNvSpPr>
          <p:nvPr>
            <p:ph type="body" idx="1"/>
          </p:nvPr>
        </p:nvSpPr>
        <p:spPr>
          <a:xfrm>
            <a:off x="485150" y="297775"/>
            <a:ext cx="5683200" cy="4449600"/>
          </a:xfrm>
          <a:prstGeom prst="rect">
            <a:avLst/>
          </a:prstGeom>
          <a:solidFill>
            <a:schemeClr val="lt2"/>
          </a:solidFill>
          <a:ln w="38100" cap="flat" cmpd="sng">
            <a:solidFill>
              <a:srgbClr val="F1C232"/>
            </a:solidFill>
            <a:prstDash val="solid"/>
            <a:round/>
            <a:headEnd type="none" w="sm" len="sm"/>
            <a:tailEnd type="none" w="sm" len="sm"/>
          </a:ln>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ru" sz="1800" b="1"/>
              <a:t>Поняття і види міжнародних організацій</a:t>
            </a:r>
            <a:endParaRPr sz="1450" b="1">
              <a:solidFill>
                <a:srgbClr val="000000"/>
              </a:solidFill>
              <a:latin typeface="Verdana"/>
              <a:ea typeface="Verdana"/>
              <a:cs typeface="Verdana"/>
              <a:sym typeface="Verdana"/>
            </a:endParaRPr>
          </a:p>
          <a:p>
            <a:pPr marL="0" lvl="0" indent="0" algn="l" rtl="0">
              <a:lnSpc>
                <a:spcPct val="163636"/>
              </a:lnSpc>
              <a:spcBef>
                <a:spcPts val="1200"/>
              </a:spcBef>
              <a:spcAft>
                <a:spcPts val="0"/>
              </a:spcAft>
              <a:buNone/>
            </a:pPr>
            <a:r>
              <a:rPr lang="ru" sz="1250">
                <a:solidFill>
                  <a:srgbClr val="000000"/>
                </a:solidFill>
                <a:latin typeface="Verdana"/>
                <a:ea typeface="Verdana"/>
                <a:cs typeface="Verdana"/>
                <a:sym typeface="Verdana"/>
              </a:rPr>
              <a:t>Міжнародні організації - це організації, які складаються з кількох держав і мають за мету співпрацю, взаємодію та координацію у різних галузях, таких як економіка, політика, наука, культура, гуманітарна допомога та інші.</a:t>
            </a:r>
            <a:endParaRPr sz="1250">
              <a:solidFill>
                <a:srgbClr val="000000"/>
              </a:solidFill>
              <a:latin typeface="Verdana"/>
              <a:ea typeface="Verdana"/>
              <a:cs typeface="Verdana"/>
              <a:sym typeface="Verdana"/>
            </a:endParaRPr>
          </a:p>
          <a:p>
            <a:pPr marL="0" lvl="0" indent="0" algn="l" rtl="0">
              <a:lnSpc>
                <a:spcPct val="163636"/>
              </a:lnSpc>
              <a:spcBef>
                <a:spcPts val="800"/>
              </a:spcBef>
              <a:spcAft>
                <a:spcPts val="0"/>
              </a:spcAft>
              <a:buNone/>
            </a:pPr>
            <a:r>
              <a:rPr lang="ru" sz="1250">
                <a:solidFill>
                  <a:srgbClr val="000000"/>
                </a:solidFill>
                <a:latin typeface="Verdana"/>
                <a:ea typeface="Verdana"/>
                <a:cs typeface="Verdana"/>
                <a:sym typeface="Verdana"/>
              </a:rPr>
              <a:t>Міжнародні організації можуть мати різні форми та функції. Наприклад, Організація Об'єднаних Націй (ООН) є найбільшою міжнародною організацією та має за мету збереження світового миру та співпрацю у сферах економіки, прав людини та інших глобальних проблем. Інші міжнародні організації, такі як Всесвітня торговельна організація (ВТО), мають за мету регулювання міжнародної торгівлі та забезпечення вільної торгівлі між країнами.</a:t>
            </a:r>
            <a:endParaRPr sz="1250">
              <a:solidFill>
                <a:srgbClr val="000000"/>
              </a:solidFill>
              <a:latin typeface="Verdana"/>
              <a:ea typeface="Verdana"/>
              <a:cs typeface="Verdana"/>
              <a:sym typeface="Verdana"/>
            </a:endParaRPr>
          </a:p>
          <a:p>
            <a:pPr marL="457200" lvl="0" indent="0" algn="l" rtl="0">
              <a:lnSpc>
                <a:spcPct val="163636"/>
              </a:lnSpc>
              <a:spcBef>
                <a:spcPts val="800"/>
              </a:spcBef>
              <a:spcAft>
                <a:spcPts val="800"/>
              </a:spcAft>
              <a:buNone/>
            </a:pPr>
            <a:endParaRPr sz="1250">
              <a:solidFill>
                <a:srgbClr val="000000"/>
              </a:solidFill>
              <a:latin typeface="Verdana"/>
              <a:ea typeface="Verdana"/>
              <a:cs typeface="Verdana"/>
              <a:sym typeface="Verdana"/>
            </a:endParaRPr>
          </a:p>
        </p:txBody>
      </p:sp>
      <p:pic>
        <p:nvPicPr>
          <p:cNvPr id="438" name="Google Shape;438;p31"/>
          <p:cNvPicPr preferRelativeResize="0"/>
          <p:nvPr/>
        </p:nvPicPr>
        <p:blipFill>
          <a:blip r:embed="rId3">
            <a:alphaModFix/>
          </a:blip>
          <a:stretch>
            <a:fillRect/>
          </a:stretch>
        </p:blipFill>
        <p:spPr>
          <a:xfrm>
            <a:off x="6252200" y="629713"/>
            <a:ext cx="2670850" cy="3884079"/>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32"/>
          <p:cNvSpPr txBox="1">
            <a:spLocks noGrp="1"/>
          </p:cNvSpPr>
          <p:nvPr>
            <p:ph type="body" idx="1"/>
          </p:nvPr>
        </p:nvSpPr>
        <p:spPr>
          <a:xfrm>
            <a:off x="483750" y="251550"/>
            <a:ext cx="8176500" cy="4640400"/>
          </a:xfrm>
          <a:prstGeom prst="rect">
            <a:avLst/>
          </a:prstGeom>
          <a:solidFill>
            <a:schemeClr val="lt2"/>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30517" algn="l" rtl="0">
              <a:spcBef>
                <a:spcPts val="0"/>
              </a:spcBef>
              <a:spcAft>
                <a:spcPts val="0"/>
              </a:spcAft>
              <a:buSzPts val="1605"/>
              <a:buChar char="●"/>
            </a:pPr>
            <a:r>
              <a:rPr lang="ru" sz="1604"/>
              <a:t>Міжнародні організації можуть мати різну структуру, наприклад, можуть бути засновані на принципі рівності між учасниками, де кожна держава має один голос, або на принципі розподілу голосів відповідно до розміру внеску учасників. Деякі міжнародні організації мають виконавчі органи, такі як ради або комітети, які приймають рішення від імені організації.</a:t>
            </a:r>
            <a:endParaRPr sz="1604"/>
          </a:p>
          <a:p>
            <a:pPr marL="457200" lvl="0" indent="-330517" algn="l" rtl="0">
              <a:spcBef>
                <a:spcPts val="0"/>
              </a:spcBef>
              <a:spcAft>
                <a:spcPts val="0"/>
              </a:spcAft>
              <a:buSzPts val="1605"/>
              <a:buChar char="●"/>
            </a:pPr>
            <a:r>
              <a:rPr lang="ru" sz="1604"/>
              <a:t>Міжнародні організації можуть мати також різні форми членства. Наприклад, деякі організації можуть бути відкритими для всіх країн, які бажають приєднатися до них, тоді як інші можуть обмежувати членство лише до детих держав, які відповідають певним критеріям. Крім того, існують міжнародні організації, які мають спеціалізовану місію та обмежене членство, наприклад, Всесвітня організація здоров'я (ВОЗ) або Міжнародна організація праці (МОП).</a:t>
            </a:r>
            <a:endParaRPr sz="1604"/>
          </a:p>
          <a:p>
            <a:pPr marL="457200" lvl="0" indent="-330517" algn="l" rtl="0">
              <a:spcBef>
                <a:spcPts val="0"/>
              </a:spcBef>
              <a:spcAft>
                <a:spcPts val="0"/>
              </a:spcAft>
              <a:buSzPts val="1605"/>
              <a:buChar char="●"/>
            </a:pPr>
            <a:r>
              <a:rPr lang="ru" sz="1604"/>
              <a:t>Міжнародні організації можуть мати різні форми фінансування. Деякі організації можуть мати внески від своїх членів, тоді як інші можуть отримувати фінансування від держав або приватних донорів. Деякі міжнародні організації можуть також мати власні ресурси, наприклад, Організація Об'єднаних Націй має власну бюджетну систему та програми фінансування.</a:t>
            </a:r>
            <a:endParaRPr sz="1505"/>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33"/>
          <p:cNvSpPr txBox="1">
            <a:spLocks noGrp="1"/>
          </p:cNvSpPr>
          <p:nvPr>
            <p:ph type="title"/>
          </p:nvPr>
        </p:nvSpPr>
        <p:spPr>
          <a:xfrm>
            <a:off x="452700" y="1153100"/>
            <a:ext cx="3199800" cy="1418700"/>
          </a:xfrm>
          <a:prstGeom prst="rect">
            <a:avLst/>
          </a:prstGeom>
          <a:solidFill>
            <a:schemeClr val="accent2"/>
          </a:solidFill>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a:solidFill>
                  <a:schemeClr val="dk2"/>
                </a:solidFill>
              </a:rPr>
              <a:t>Правосуб'єктність міжнародних організацій. </a:t>
            </a:r>
            <a:endParaRPr>
              <a:solidFill>
                <a:schemeClr val="dk2"/>
              </a:solidFill>
            </a:endParaRPr>
          </a:p>
        </p:txBody>
      </p:sp>
      <p:sp>
        <p:nvSpPr>
          <p:cNvPr id="449" name="Google Shape;449;p33"/>
          <p:cNvSpPr txBox="1">
            <a:spLocks noGrp="1"/>
          </p:cNvSpPr>
          <p:nvPr>
            <p:ph type="body" idx="1"/>
          </p:nvPr>
        </p:nvSpPr>
        <p:spPr>
          <a:xfrm>
            <a:off x="4141825" y="456575"/>
            <a:ext cx="4183200" cy="4248900"/>
          </a:xfrm>
          <a:prstGeom prst="rect">
            <a:avLst/>
          </a:prstGeom>
          <a:solidFill>
            <a:srgbClr val="4A86E8"/>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ru" sz="1400" b="1">
                <a:solidFill>
                  <a:schemeClr val="dk1"/>
                </a:solidFill>
              </a:rPr>
              <a:t>Правосуб'єктність міжнародних організацій - це їх здатність бути суб'єктом міжнародного права, тобто мати права та обов'язки, які передбачені міжнародним правом. Це означає, що міжнародні організації мають право укладати міжнародні договори, бути стороною у судових процесах та вести ділові відносини з державами та іншими міжнародними організаціями.</a:t>
            </a:r>
            <a:endParaRPr sz="1400" b="1">
              <a:solidFill>
                <a:schemeClr val="dk1"/>
              </a:solidFill>
            </a:endParaRPr>
          </a:p>
          <a:p>
            <a:pPr marL="0" lvl="0" indent="0" algn="l" rtl="0">
              <a:spcBef>
                <a:spcPts val="1200"/>
              </a:spcBef>
              <a:spcAft>
                <a:spcPts val="1200"/>
              </a:spcAft>
              <a:buNone/>
            </a:pPr>
            <a:r>
              <a:rPr lang="ru" sz="1400" b="1">
                <a:solidFill>
                  <a:schemeClr val="dk1"/>
                </a:solidFill>
              </a:rPr>
              <a:t>Правосуб'єктність міжнародних організацій - це їх здатність бути суб'єктом міжнародного права, тобто мати права та обов'язки, які передбачені міжнародним правом. Це означає, що міжнародні організації мають право укладати міжнародні договори, бути стороною у судових процесах та вести ділові відносини з державами та іншими міжнародними організаціям</a:t>
            </a:r>
            <a:endParaRPr sz="1400" b="1">
              <a:solidFill>
                <a:schemeClr val="dk1"/>
              </a:solidFill>
            </a:endParaRPr>
          </a:p>
        </p:txBody>
      </p:sp>
      <p:pic>
        <p:nvPicPr>
          <p:cNvPr id="450" name="Google Shape;450;p33"/>
          <p:cNvPicPr preferRelativeResize="0"/>
          <p:nvPr/>
        </p:nvPicPr>
        <p:blipFill>
          <a:blip r:embed="rId3">
            <a:alphaModFix/>
          </a:blip>
          <a:stretch>
            <a:fillRect/>
          </a:stretch>
        </p:blipFill>
        <p:spPr>
          <a:xfrm>
            <a:off x="567550" y="2524125"/>
            <a:ext cx="2771775" cy="2619375"/>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34"/>
          <p:cNvSpPr txBox="1">
            <a:spLocks noGrp="1"/>
          </p:cNvSpPr>
          <p:nvPr>
            <p:ph type="body" idx="1"/>
          </p:nvPr>
        </p:nvSpPr>
        <p:spPr>
          <a:xfrm>
            <a:off x="479875" y="498500"/>
            <a:ext cx="4374900" cy="4207200"/>
          </a:xfrm>
          <a:prstGeom prst="rect">
            <a:avLst/>
          </a:prstGeom>
          <a:solidFill>
            <a:srgbClr val="4A86E8"/>
          </a:solidFill>
          <a:ln w="38100" cap="flat" cmpd="sng">
            <a:solidFill>
              <a:srgbClr val="000000"/>
            </a:solidFill>
            <a:prstDash val="solid"/>
            <a:round/>
            <a:headEnd type="none" w="sm" len="sm"/>
            <a:tailEnd type="none" w="sm" len="sm"/>
          </a:ln>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ru" sz="1725">
                <a:solidFill>
                  <a:schemeClr val="dk1"/>
                </a:solidFill>
              </a:rPr>
              <a:t>Інші міжнародні організації можуть мати обмежену правосуб'єктність та бути визнані лише певними державами або групами держав. Наприклад, Європейський союз є правосуб'єктом міжнародного права, але його правосуб'єктність не є загальновизнаною та визнаною не всіма державами світу.</a:t>
            </a:r>
            <a:endParaRPr sz="1725">
              <a:solidFill>
                <a:schemeClr val="dk1"/>
              </a:solidFill>
            </a:endParaRPr>
          </a:p>
          <a:p>
            <a:pPr marL="0" lvl="0" indent="0" algn="l" rtl="0">
              <a:spcBef>
                <a:spcPts val="1200"/>
              </a:spcBef>
              <a:spcAft>
                <a:spcPts val="1200"/>
              </a:spcAft>
              <a:buNone/>
            </a:pPr>
            <a:r>
              <a:rPr lang="ru" sz="1725">
                <a:solidFill>
                  <a:schemeClr val="dk1"/>
                </a:solidFill>
              </a:rPr>
              <a:t>Загалом, правосуб'єктність міжнародних організацій є важливою для забезпечення ефективності їх діяльності та реалізації їх міжнародних обов'язків. Визнання правосуб'єктності міжнародних організацій є важливою складовою міжнародного права та дипломатії.</a:t>
            </a:r>
            <a:endParaRPr>
              <a:solidFill>
                <a:schemeClr val="dk1"/>
              </a:solidFill>
            </a:endParaRPr>
          </a:p>
        </p:txBody>
      </p:sp>
      <p:pic>
        <p:nvPicPr>
          <p:cNvPr id="456" name="Google Shape;456;p34"/>
          <p:cNvPicPr preferRelativeResize="0"/>
          <p:nvPr/>
        </p:nvPicPr>
        <p:blipFill>
          <a:blip r:embed="rId3">
            <a:alphaModFix/>
          </a:blip>
          <a:stretch>
            <a:fillRect/>
          </a:stretch>
        </p:blipFill>
        <p:spPr>
          <a:xfrm>
            <a:off x="4994550" y="579538"/>
            <a:ext cx="3984425" cy="3984425"/>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0"/>
        <p:cNvGrpSpPr/>
        <p:nvPr/>
      </p:nvGrpSpPr>
      <p:grpSpPr>
        <a:xfrm>
          <a:off x="0" y="0"/>
          <a:ext cx="0" cy="0"/>
          <a:chOff x="0" y="0"/>
          <a:chExt cx="0" cy="0"/>
        </a:xfrm>
      </p:grpSpPr>
      <p:sp>
        <p:nvSpPr>
          <p:cNvPr id="461" name="Google Shape;461;p35"/>
          <p:cNvSpPr txBox="1">
            <a:spLocks noGrp="1"/>
          </p:cNvSpPr>
          <p:nvPr>
            <p:ph type="title"/>
          </p:nvPr>
        </p:nvSpPr>
        <p:spPr>
          <a:xfrm>
            <a:off x="763150" y="454225"/>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sz="2500"/>
              <a:t>Участь України в ООН.</a:t>
            </a:r>
            <a:endParaRPr sz="2500"/>
          </a:p>
        </p:txBody>
      </p:sp>
      <p:sp>
        <p:nvSpPr>
          <p:cNvPr id="462" name="Google Shape;462;p35"/>
          <p:cNvSpPr txBox="1">
            <a:spLocks noGrp="1"/>
          </p:cNvSpPr>
          <p:nvPr>
            <p:ph type="body" idx="1"/>
          </p:nvPr>
        </p:nvSpPr>
        <p:spPr>
          <a:xfrm>
            <a:off x="763150" y="1127500"/>
            <a:ext cx="5293500" cy="32007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1018"/>
              <a:buNone/>
            </a:pPr>
            <a:r>
              <a:rPr lang="ru" sz="1602"/>
              <a:t>Україна є членом Організації Об'єднаних Націй (ООН) з 24 жовтня 1945 року, що дозволяє їй активно брати участь у розв'язанні міжнародних проблем та впливати на формування міжнародної політики.</a:t>
            </a:r>
            <a:endParaRPr sz="1602"/>
          </a:p>
          <a:p>
            <a:pPr marL="0" lvl="0" indent="0" algn="l" rtl="0">
              <a:lnSpc>
                <a:spcPct val="95000"/>
              </a:lnSpc>
              <a:spcBef>
                <a:spcPts val="1200"/>
              </a:spcBef>
              <a:spcAft>
                <a:spcPts val="0"/>
              </a:spcAft>
              <a:buSzPts val="1018"/>
              <a:buNone/>
            </a:pPr>
            <a:r>
              <a:rPr lang="ru" sz="1602"/>
              <a:t>Україна є однією з 193 держав-членів ООН та приймає участь у роботі Генеральної Асамблеї, Ради Безпеки, Економічної та Соціальної Ради, Міжнародного Суду та інших органів ООН.</a:t>
            </a:r>
            <a:endParaRPr sz="1602"/>
          </a:p>
          <a:p>
            <a:pPr marL="0" lvl="0" indent="0" algn="l" rtl="0">
              <a:lnSpc>
                <a:spcPct val="95000"/>
              </a:lnSpc>
              <a:spcBef>
                <a:spcPts val="1200"/>
              </a:spcBef>
              <a:spcAft>
                <a:spcPts val="1200"/>
              </a:spcAft>
              <a:buSzPts val="1018"/>
              <a:buNone/>
            </a:pPr>
            <a:r>
              <a:rPr lang="ru" sz="1602"/>
              <a:t>Україна активно співпрацює з ООН у багатьох напрямках, зокрема у питаннях збереження миру та безпеки, зменшення нерівностей, протидії глобальним викликам, включаючи зміну клімату, та захисту прав людини.</a:t>
            </a:r>
            <a:endParaRPr sz="1602"/>
          </a:p>
        </p:txBody>
      </p:sp>
      <p:pic>
        <p:nvPicPr>
          <p:cNvPr id="463" name="Google Shape;463;p35"/>
          <p:cNvPicPr preferRelativeResize="0"/>
          <p:nvPr/>
        </p:nvPicPr>
        <p:blipFill>
          <a:blip r:embed="rId4">
            <a:alphaModFix/>
          </a:blip>
          <a:stretch>
            <a:fillRect/>
          </a:stretch>
        </p:blipFill>
        <p:spPr>
          <a:xfrm>
            <a:off x="6224375" y="2705550"/>
            <a:ext cx="2397290" cy="203395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1917</Words>
  <Application>Microsoft Office PowerPoint</Application>
  <PresentationFormat>Экран (16:9)</PresentationFormat>
  <Paragraphs>60</Paragraphs>
  <Slides>18</Slides>
  <Notes>18</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18</vt:i4>
      </vt:variant>
    </vt:vector>
  </HeadingPairs>
  <TitlesOfParts>
    <vt:vector size="26" baseType="lpstr">
      <vt:lpstr>Arial</vt:lpstr>
      <vt:lpstr>Nunito</vt:lpstr>
      <vt:lpstr>Calibri</vt:lpstr>
      <vt:lpstr>Verdana</vt:lpstr>
      <vt:lpstr>Roboto</vt:lpstr>
      <vt:lpstr>Maven Pro</vt:lpstr>
      <vt:lpstr>Shift</vt:lpstr>
      <vt:lpstr>Momentum</vt:lpstr>
      <vt:lpstr>Міжнародно-правові питання участі України в міжнародних організаціях.</vt:lpstr>
      <vt:lpstr>План</vt:lpstr>
      <vt:lpstr>Слайд 3</vt:lpstr>
      <vt:lpstr>Історичні аспекти створення міжнародних організацій.</vt:lpstr>
      <vt:lpstr>Слайд 5</vt:lpstr>
      <vt:lpstr>Слайд 6</vt:lpstr>
      <vt:lpstr>Правосуб'єктність міжнародних організацій. </vt:lpstr>
      <vt:lpstr>Слайд 8</vt:lpstr>
      <vt:lpstr>Участь України в ООН.</vt:lpstr>
      <vt:lpstr>Слайд 10</vt:lpstr>
      <vt:lpstr>Участь Україні в СОТ та співпраця з Інтерполом</vt:lpstr>
      <vt:lpstr>Слайд 12</vt:lpstr>
      <vt:lpstr>Участь України в МВФ</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Lina</cp:lastModifiedBy>
  <cp:revision>3</cp:revision>
  <dcterms:modified xsi:type="dcterms:W3CDTF">2023-08-15T19:48:36Z</dcterms:modified>
</cp:coreProperties>
</file>