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3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5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7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4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5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AFA9-C2A5-4069-9C1E-D2B0E552A56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376" y="139510"/>
            <a:ext cx="9144000" cy="6371018"/>
          </a:xfrm>
        </p:spPr>
        <p:txBody>
          <a:bodyPr/>
          <a:lstStyle/>
          <a:p>
            <a:r>
              <a:rPr lang="ru-RU" dirty="0" err="1" smtClean="0"/>
              <a:t>Лекції</a:t>
            </a:r>
            <a:r>
              <a:rPr lang="ru-RU" dirty="0" smtClean="0"/>
              <a:t> № 20, 21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КЕРУВАННЯ ПРОЦЕСОМ ЕКСПЛУАТАЦІЇ СЕП 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ПЛАН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Задачі</a:t>
            </a:r>
            <a:r>
              <a:rPr lang="ru-RU" dirty="0" smtClean="0"/>
              <a:t> та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СЕП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Сутність</a:t>
            </a:r>
            <a:r>
              <a:rPr lang="ru-RU" dirty="0" smtClean="0"/>
              <a:t> методу мережного </a:t>
            </a:r>
            <a:r>
              <a:rPr lang="ru-RU" dirty="0" err="1" smtClean="0"/>
              <a:t>планування</a:t>
            </a:r>
            <a:r>
              <a:rPr lang="ru-RU" dirty="0" smtClean="0"/>
              <a:t> та </a:t>
            </a:r>
            <a:r>
              <a:rPr lang="ru-RU" dirty="0" err="1" smtClean="0"/>
              <a:t>керування</a:t>
            </a:r>
            <a:r>
              <a:rPr lang="ru-RU" dirty="0" smtClean="0"/>
              <a:t>.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 err="1" smtClean="0"/>
              <a:t>Побудова</a:t>
            </a:r>
            <a:r>
              <a:rPr lang="ru-RU" dirty="0" smtClean="0"/>
              <a:t> мережного </a:t>
            </a:r>
            <a:r>
              <a:rPr lang="ru-RU" dirty="0" err="1" smtClean="0"/>
              <a:t>графіка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Параметри</a:t>
            </a:r>
            <a:r>
              <a:rPr lang="ru-RU" dirty="0" smtClean="0"/>
              <a:t> </a:t>
            </a:r>
            <a:r>
              <a:rPr lang="ru-RU" dirty="0" err="1" smtClean="0"/>
              <a:t>мережних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та методика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Оптимізація</a:t>
            </a:r>
            <a:r>
              <a:rPr lang="ru-RU" dirty="0" smtClean="0"/>
              <a:t> </a:t>
            </a:r>
            <a:r>
              <a:rPr lang="ru-RU" dirty="0" err="1" smtClean="0"/>
              <a:t>мережних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Склад і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18005" r="31411" b="57899"/>
          <a:stretch/>
        </p:blipFill>
        <p:spPr>
          <a:xfrm>
            <a:off x="585216" y="85344"/>
            <a:ext cx="8351520" cy="2072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67" t="31125" r="29197" b="19708"/>
          <a:stretch/>
        </p:blipFill>
        <p:spPr>
          <a:xfrm>
            <a:off x="402336" y="2157984"/>
            <a:ext cx="8534400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0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8" t="39580" r="29836" b="11667"/>
          <a:stretch/>
        </p:blipFill>
        <p:spPr>
          <a:xfrm>
            <a:off x="377952" y="243840"/>
            <a:ext cx="9156192" cy="58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5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21368" r="28733" b="28199"/>
          <a:stretch/>
        </p:blipFill>
        <p:spPr>
          <a:xfrm>
            <a:off x="329184" y="207263"/>
            <a:ext cx="9595104" cy="57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1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7" t="44623" r="31569" b="23435"/>
          <a:stretch/>
        </p:blipFill>
        <p:spPr>
          <a:xfrm>
            <a:off x="1011936" y="609599"/>
            <a:ext cx="8936736" cy="46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63" t="31734" r="30781" b="45851"/>
          <a:stretch/>
        </p:blipFill>
        <p:spPr>
          <a:xfrm>
            <a:off x="207264" y="280415"/>
            <a:ext cx="7961376" cy="2072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66" t="32958" r="31259" b="19209"/>
          <a:stretch/>
        </p:blipFill>
        <p:spPr>
          <a:xfrm>
            <a:off x="402336" y="2353056"/>
            <a:ext cx="7766304" cy="45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26410" r="31411" b="20914"/>
          <a:stretch/>
        </p:blipFill>
        <p:spPr>
          <a:xfrm>
            <a:off x="280416" y="121919"/>
            <a:ext cx="9180576" cy="6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1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33135" r="30782" b="59300"/>
          <a:stretch/>
        </p:blipFill>
        <p:spPr>
          <a:xfrm>
            <a:off x="816864" y="316991"/>
            <a:ext cx="9168384" cy="1146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792" t="18792" r="28635" b="45208"/>
          <a:stretch/>
        </p:blipFill>
        <p:spPr>
          <a:xfrm>
            <a:off x="231648" y="1597152"/>
            <a:ext cx="10570464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28372" r="30782" b="15310"/>
          <a:stretch/>
        </p:blipFill>
        <p:spPr>
          <a:xfrm>
            <a:off x="438912" y="280415"/>
            <a:ext cx="9534144" cy="60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7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15386" r="31254" b="11387"/>
          <a:stretch/>
        </p:blipFill>
        <p:spPr>
          <a:xfrm>
            <a:off x="316992" y="109728"/>
            <a:ext cx="8046720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8" t="27532" r="29836" b="34082"/>
          <a:stretch/>
        </p:blipFill>
        <p:spPr>
          <a:xfrm>
            <a:off x="0" y="353567"/>
            <a:ext cx="9948672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8739" r="30151" b="26237"/>
          <a:stretch/>
        </p:blipFill>
        <p:spPr>
          <a:xfrm>
            <a:off x="353568" y="268223"/>
            <a:ext cx="9887712" cy="49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3" t="35097" r="31255" b="50613"/>
          <a:stretch/>
        </p:blipFill>
        <p:spPr>
          <a:xfrm>
            <a:off x="670560" y="487679"/>
            <a:ext cx="8522208" cy="1926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42" t="27292" r="30603" b="42709"/>
          <a:stretch/>
        </p:blipFill>
        <p:spPr>
          <a:xfrm>
            <a:off x="390144" y="2414016"/>
            <a:ext cx="880262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9" t="29493" r="29994" b="19793"/>
          <a:stretch/>
        </p:blipFill>
        <p:spPr>
          <a:xfrm>
            <a:off x="268224" y="182879"/>
            <a:ext cx="8631936" cy="55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3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3" t="55271" r="29994" b="24275"/>
          <a:stretch/>
        </p:blipFill>
        <p:spPr>
          <a:xfrm>
            <a:off x="182880" y="219455"/>
            <a:ext cx="8449056" cy="1597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760" t="25125" r="30884" b="18041"/>
          <a:stretch/>
        </p:blipFill>
        <p:spPr>
          <a:xfrm>
            <a:off x="310896" y="1731264"/>
            <a:ext cx="8193024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16324" r="30624" b="41648"/>
          <a:stretch/>
        </p:blipFill>
        <p:spPr>
          <a:xfrm>
            <a:off x="975360" y="134111"/>
            <a:ext cx="9814560" cy="62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4256" r="29994" b="22314"/>
          <a:stretch/>
        </p:blipFill>
        <p:spPr>
          <a:xfrm>
            <a:off x="292608" y="256031"/>
            <a:ext cx="10168128" cy="6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33976" r="30151" b="29879"/>
          <a:stretch/>
        </p:blipFill>
        <p:spPr>
          <a:xfrm>
            <a:off x="329184" y="121919"/>
            <a:ext cx="9790176" cy="50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8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</Words>
  <Application>Microsoft Office PowerPoint</Application>
  <PresentationFormat>Широкоэкранный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2021-11-17T13:34:39Z</dcterms:created>
  <dcterms:modified xsi:type="dcterms:W3CDTF">2021-11-17T14:08:03Z</dcterms:modified>
</cp:coreProperties>
</file>