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26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35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91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70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5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5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61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10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84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6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E2EB-201A-4AA4-BD9F-23944E258CBE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C9DC-D968-42DB-B531-0D80D52F0C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9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416"/>
            <a:ext cx="9144000" cy="4977384"/>
          </a:xfrm>
        </p:spPr>
        <p:txBody>
          <a:bodyPr/>
          <a:lstStyle/>
          <a:p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ЛЕКЦІЯ 8</a:t>
            </a:r>
          </a:p>
          <a:p>
            <a:r>
              <a:rPr 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Розрахунок  </a:t>
            </a:r>
            <a:r>
              <a:rPr lang="ru-RU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несиметричних к.з</a:t>
            </a:r>
            <a:r>
              <a:rPr 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Розрахунок струмів несиметричних к.з</a:t>
            </a:r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Метод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симетричних складових в розрахунку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несиметричних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к.з.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255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22208" r="20069" b="36324"/>
          <a:stretch/>
        </p:blipFill>
        <p:spPr>
          <a:xfrm>
            <a:off x="341376" y="146303"/>
            <a:ext cx="10863072" cy="5218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419" t="87515" r="20833" b="4828"/>
          <a:stretch/>
        </p:blipFill>
        <p:spPr>
          <a:xfrm>
            <a:off x="341376" y="5449824"/>
            <a:ext cx="1070457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5" t="39300" r="19755" b="7745"/>
          <a:stretch/>
        </p:blipFill>
        <p:spPr>
          <a:xfrm>
            <a:off x="231648" y="158495"/>
            <a:ext cx="11228832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3" t="26691" r="20069" b="13629"/>
          <a:stretch/>
        </p:blipFill>
        <p:spPr>
          <a:xfrm>
            <a:off x="231648" y="121919"/>
            <a:ext cx="10887456" cy="6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10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69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20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80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Розрахунок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струмів несиметричних к.з.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 трифазних мережах можуть виникати такі види несиметричних к.з.: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двофазне, однофазне і двофазне к.з. на землю, тобто замикання між фазами з одночасним з'єднанням місця ушкодження із землею.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Зазвичай вид к.з. вказують в дужках над символом, що означає який-небудь параметр к.з. (наприклад, </a:t>
            </a:r>
            <a:r>
              <a:rPr lang="uk-UA" sz="31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Іп</a:t>
            </a:r>
            <a:r>
              <a:rPr lang="uk-UA" sz="3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(3) 0 </a:t>
            </a:r>
            <a:r>
              <a:rPr lang="uk-UA" sz="3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uk-UA" sz="31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Іп</a:t>
            </a:r>
            <a:r>
              <a:rPr lang="uk-UA" sz="3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(2) 0 </a:t>
            </a:r>
            <a:r>
              <a:rPr lang="uk-UA" sz="3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uk-UA" sz="31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Іп</a:t>
            </a:r>
            <a:r>
              <a:rPr lang="uk-UA" sz="3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 0 </a:t>
            </a:r>
            <a:r>
              <a:rPr lang="uk-UA" sz="3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uk-UA" sz="31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Іп</a:t>
            </a:r>
            <a:r>
              <a:rPr lang="uk-UA" sz="3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(1,1) 0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відповідно позначення початкових значень періодичних складових струмів при трифазному, двофазному однофазному і двофазному к.з. на землю).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Струми в пошкоджених фазах при несиметричних к.з. значно перевищують струми неушкоджених фаз і за значенням у ряді випадків можуть перевершувати струми трифазного к.з. У зв'язку з цим з'являється необхідність в розрахунках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параметрів несиметричних к.з., які зазвичай виконуються з використанням методу симетричних складових.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63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987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симетричних складових в розрахунку несиметричних к.з.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444" t="40958" r="30791" b="33875"/>
          <a:stretch/>
        </p:blipFill>
        <p:spPr>
          <a:xfrm>
            <a:off x="682752" y="1036320"/>
            <a:ext cx="10375392" cy="4133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258" t="66625" r="30791" b="25541"/>
          <a:stretch/>
        </p:blipFill>
        <p:spPr>
          <a:xfrm>
            <a:off x="597408" y="5279136"/>
            <a:ext cx="10460736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3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07" t="43222" r="30151" b="29039"/>
          <a:stretch/>
        </p:blipFill>
        <p:spPr>
          <a:xfrm>
            <a:off x="195072" y="463295"/>
            <a:ext cx="11362944" cy="5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49106" r="29994" b="34643"/>
          <a:stretch/>
        </p:blipFill>
        <p:spPr>
          <a:xfrm>
            <a:off x="134112" y="426719"/>
            <a:ext cx="10875264" cy="3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05" t="36217" r="19282" b="16150"/>
          <a:stretch/>
        </p:blipFill>
        <p:spPr>
          <a:xfrm>
            <a:off x="524256" y="414527"/>
            <a:ext cx="10716768" cy="56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32855" r="19439" b="30160"/>
          <a:stretch/>
        </p:blipFill>
        <p:spPr>
          <a:xfrm>
            <a:off x="0" y="231647"/>
            <a:ext cx="11180064" cy="47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47705" r="18494" b="9426"/>
          <a:stretch/>
        </p:blipFill>
        <p:spPr>
          <a:xfrm>
            <a:off x="438912" y="268223"/>
            <a:ext cx="10692384" cy="45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24169" r="18337" b="15590"/>
          <a:stretch/>
        </p:blipFill>
        <p:spPr>
          <a:xfrm>
            <a:off x="280416" y="195071"/>
            <a:ext cx="11070336" cy="63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6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</Words>
  <Application>Microsoft Office PowerPoint</Application>
  <PresentationFormat>Широкоэкранный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2022-04-10T12:23:35Z</dcterms:created>
  <dcterms:modified xsi:type="dcterms:W3CDTF">2022-04-12T09:48:06Z</dcterms:modified>
</cp:coreProperties>
</file>