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0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3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70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49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37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2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26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88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4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B09F-D11F-4DD5-B082-2E0D301C77D1}" type="datetimeFigureOut">
              <a:rPr lang="uk-UA" smtClean="0"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6A41-DD34-44DF-9EDC-F2708C440B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802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824" y="487680"/>
            <a:ext cx="9790176" cy="559612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ЛЕКЦІЯ 5</a:t>
            </a: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струму трифазного к.з.</a:t>
            </a:r>
          </a:p>
          <a:p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Шини незмінної напруги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К.З.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ланцюзі, що живиться від шин незмінної напруги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вирази для визначення струму к.з.</a:t>
            </a:r>
          </a:p>
          <a:p>
            <a:pPr marL="457200" indent="-457200"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4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2014" r="26843" b="34363"/>
          <a:stretch/>
        </p:blipFill>
        <p:spPr>
          <a:xfrm>
            <a:off x="451104" y="280415"/>
            <a:ext cx="10399776" cy="53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5" t="38739" r="25899" b="29320"/>
          <a:stretch/>
        </p:blipFill>
        <p:spPr>
          <a:xfrm>
            <a:off x="402336" y="402335"/>
            <a:ext cx="10692384" cy="51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9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29773" r="27158" b="43048"/>
          <a:stretch/>
        </p:blipFill>
        <p:spPr>
          <a:xfrm>
            <a:off x="97536" y="426719"/>
            <a:ext cx="10826496" cy="458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37619" r="28575" b="24555"/>
          <a:stretch/>
        </p:blipFill>
        <p:spPr>
          <a:xfrm>
            <a:off x="292608" y="390143"/>
            <a:ext cx="11167872" cy="53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7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8" t="30894" r="28103" b="57618"/>
          <a:stretch/>
        </p:blipFill>
        <p:spPr>
          <a:xfrm>
            <a:off x="316992" y="268223"/>
            <a:ext cx="10411968" cy="1853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03" t="61958" r="26761" b="12209"/>
          <a:stretch/>
        </p:blipFill>
        <p:spPr>
          <a:xfrm>
            <a:off x="316992" y="2450592"/>
            <a:ext cx="10582656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23889" r="27473" b="35203"/>
          <a:stretch/>
        </p:blipFill>
        <p:spPr>
          <a:xfrm>
            <a:off x="280416" y="195071"/>
            <a:ext cx="10314432" cy="4998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788" t="85125" r="27417" b="8875"/>
          <a:stretch/>
        </p:blipFill>
        <p:spPr>
          <a:xfrm>
            <a:off x="280416" y="5401056"/>
            <a:ext cx="1042416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0832"/>
            <a:ext cx="10515600" cy="561613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 можливі випадки к.з. можна умовно розподілити на дві групи, а саме: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к.з. в ланцюгах, що живляться від шин незмінної напруги (енергосистеми);  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к.з. поблизу джерела обмеженої потужності.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431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6992"/>
            <a:ext cx="10515600" cy="56083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Шини незмінної напруги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984" y="1191733"/>
            <a:ext cx="10570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Шинами незмінної напруги умовно вважають таке джерело, напруга на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затисках якого залишається практично незмінною при будь-яких змінах струму в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підключеному до нього ланцюзі. Інакше кажучи, характерною ознакою цього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(його ще називають системою нескінченної потужності) є те, що його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опір досить малий у порівнянні з опором ланцюга к.з.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 потужності енергосистем, окремих джерел і їх опір завжди мають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 кінцеві значення. Проте багато елементів електричних мереж мають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 великий опір у порівнянні з опором енергосистеми, генератора, що при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к.з. за такими елементами (трансформатор, реактор, лінія) без особливої похибки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обчисленні струму к.з. і залишкової напруги опір джерела можна не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враховувати. Зазвичай при обчисленні струмів к.з. для вибору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електроустаткування і уставок релейного захисту можна не враховувати опір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живлячої енергосистеми, якщо воно не перевищує 5-10 % результуючого опору 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 к.з.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0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другої групи відносять ушкодження, що відбуваються на виводах генераторів або на такому віддаленні від них, що опори ланцюга к.з. виміряно з опором генератора.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випадку зміна параметрів самого генератора при к.з.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 впливає на хід процесу і ними не можна нехтувати.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особливості к.з. для кожного випадку.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8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1377"/>
            <a:ext cx="10515600" cy="5486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К.З. у ланцюзі, що живиться від шин незмінної напруги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216" y="747927"/>
            <a:ext cx="9899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рисунку 2.7. показано простий симетричний трифазний ланцюг з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активно-індуктивним опором, що характерно для більшості реальних електричних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мереж. Ланцюг живиться від джерела, у якого в нормальному режимі роботи при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к.з. на затисках зберігається симетрична і незмінна за значенням трьохфазна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напруги. Векторна діаграма даного ланцюга для нормального режиму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показана на рис. 2.8. а). Кут φ між струмом і напругою кожної фази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співвідношенням активних і індуктивних опорів усього ланцюга,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 навантаження.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635" t="57625" r="29479" b="13375"/>
          <a:stretch/>
        </p:blipFill>
        <p:spPr>
          <a:xfrm>
            <a:off x="1121664" y="3328416"/>
            <a:ext cx="897331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36778" r="27001" b="25677"/>
          <a:stretch/>
        </p:blipFill>
        <p:spPr>
          <a:xfrm>
            <a:off x="243840" y="231647"/>
            <a:ext cx="10302240" cy="47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5" t="20807" r="27316" b="58739"/>
          <a:stretch/>
        </p:blipFill>
        <p:spPr>
          <a:xfrm>
            <a:off x="365760" y="182879"/>
            <a:ext cx="9777984" cy="2731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979" t="67792" r="27604" b="3041"/>
          <a:stretch/>
        </p:blipFill>
        <p:spPr>
          <a:xfrm>
            <a:off x="365760" y="2913888"/>
            <a:ext cx="9863328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21" t="30894" r="27001" b="25956"/>
          <a:stretch/>
        </p:blipFill>
        <p:spPr>
          <a:xfrm>
            <a:off x="353568" y="377951"/>
            <a:ext cx="10546080" cy="524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3049" r="26371" b="45010"/>
          <a:stretch/>
        </p:blipFill>
        <p:spPr>
          <a:xfrm>
            <a:off x="512064" y="231647"/>
            <a:ext cx="10814304" cy="4791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16" t="75792" r="35101" b="17208"/>
          <a:stretch/>
        </p:blipFill>
        <p:spPr>
          <a:xfrm>
            <a:off x="853440" y="5315712"/>
            <a:ext cx="7181088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7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371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2022-03-21T15:28:42Z</dcterms:created>
  <dcterms:modified xsi:type="dcterms:W3CDTF">2022-03-21T15:58:23Z</dcterms:modified>
</cp:coreProperties>
</file>