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03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52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3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27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40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79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08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8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313F-B0BB-42AF-A817-1E2A21CB6399}" type="datetimeFigureOut">
              <a:rPr lang="uk-UA" smtClean="0"/>
              <a:t>20.03.2022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84B0-37DC-4121-B054-6F156C32E3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19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952"/>
            <a:ext cx="9144000" cy="487984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3-4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СХЕМИ ЗАМІЩЕННЯ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Особливості складання схем заміщення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Особливості розрахунку опорів елементів схеми заміщення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Способи перетворення схем заміщення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914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48265" r="27631" b="9986"/>
          <a:stretch/>
        </p:blipFill>
        <p:spPr>
          <a:xfrm>
            <a:off x="536448" y="207263"/>
            <a:ext cx="963168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26691" r="27001" b="50614"/>
          <a:stretch/>
        </p:blipFill>
        <p:spPr>
          <a:xfrm>
            <a:off x="743712" y="97536"/>
            <a:ext cx="9899904" cy="3023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511" t="43125" r="27323" b="30042"/>
          <a:stretch/>
        </p:blipFill>
        <p:spPr>
          <a:xfrm>
            <a:off x="743712" y="3121152"/>
            <a:ext cx="10021824" cy="3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2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30053" r="25425" b="3821"/>
          <a:stretch/>
        </p:blipFill>
        <p:spPr>
          <a:xfrm>
            <a:off x="548640" y="109729"/>
            <a:ext cx="10021824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2208" r="26685" b="43048"/>
          <a:stretch/>
        </p:blipFill>
        <p:spPr>
          <a:xfrm>
            <a:off x="268224" y="121919"/>
            <a:ext cx="9863328" cy="2779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24" t="41125" r="27885" b="19209"/>
          <a:stretch/>
        </p:blipFill>
        <p:spPr>
          <a:xfrm>
            <a:off x="268224" y="2816352"/>
            <a:ext cx="10034016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17165" r="26843" b="26797"/>
          <a:stretch/>
        </p:blipFill>
        <p:spPr>
          <a:xfrm>
            <a:off x="280416" y="231647"/>
            <a:ext cx="10277856" cy="6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21647" r="26843" b="69947"/>
          <a:stretch/>
        </p:blipFill>
        <p:spPr>
          <a:xfrm>
            <a:off x="219456" y="256031"/>
            <a:ext cx="10204704" cy="1133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23" t="49625" r="27511" b="8041"/>
          <a:stretch/>
        </p:blipFill>
        <p:spPr>
          <a:xfrm>
            <a:off x="487680" y="1292352"/>
            <a:ext cx="9936480" cy="52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9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28933" r="26528" b="26517"/>
          <a:stretch/>
        </p:blipFill>
        <p:spPr>
          <a:xfrm>
            <a:off x="560832" y="231647"/>
            <a:ext cx="10668000" cy="57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1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31174" r="27473" b="43609"/>
          <a:stretch/>
        </p:blipFill>
        <p:spPr>
          <a:xfrm>
            <a:off x="414528" y="219455"/>
            <a:ext cx="9424416" cy="2438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69" t="35458" r="26949" b="28042"/>
          <a:stretch/>
        </p:blipFill>
        <p:spPr>
          <a:xfrm>
            <a:off x="0" y="2657856"/>
            <a:ext cx="100584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46024" r="26843" b="8305"/>
          <a:stretch/>
        </p:blipFill>
        <p:spPr>
          <a:xfrm>
            <a:off x="694944" y="243839"/>
            <a:ext cx="10216896" cy="6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0184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1.Особливості складання схем заміщення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струмів при трифазних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к.з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виконується в такому порядку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42" t="42625" r="27230" b="7542"/>
          <a:stretch/>
        </p:blipFill>
        <p:spPr>
          <a:xfrm>
            <a:off x="838200" y="1475232"/>
            <a:ext cx="9598152" cy="5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26130" r="27946" b="13909"/>
          <a:stretch/>
        </p:blipFill>
        <p:spPr>
          <a:xfrm>
            <a:off x="438912" y="304799"/>
            <a:ext cx="10046208" cy="63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Особливості розрахунку опорів елементів схеми заміщення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855" t="15458" r="27136" b="6708"/>
          <a:stretch/>
        </p:blipFill>
        <p:spPr>
          <a:xfrm>
            <a:off x="743712" y="414528"/>
            <a:ext cx="9156192" cy="64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22768" r="26528" b="16711"/>
          <a:stretch/>
        </p:blipFill>
        <p:spPr>
          <a:xfrm>
            <a:off x="390144" y="219455"/>
            <a:ext cx="9838944" cy="63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14644" r="26686" b="37164"/>
          <a:stretch/>
        </p:blipFill>
        <p:spPr>
          <a:xfrm>
            <a:off x="231648" y="109727"/>
            <a:ext cx="10204704" cy="5742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23" t="89125" r="26668" b="4375"/>
          <a:stretch/>
        </p:blipFill>
        <p:spPr>
          <a:xfrm>
            <a:off x="365760" y="5937504"/>
            <a:ext cx="10070592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18005" r="26528" b="40247"/>
          <a:stretch/>
        </p:blipFill>
        <p:spPr>
          <a:xfrm>
            <a:off x="768096" y="426719"/>
            <a:ext cx="10436352" cy="56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36218" r="26843" b="16430"/>
          <a:stretch/>
        </p:blipFill>
        <p:spPr>
          <a:xfrm>
            <a:off x="560832" y="280415"/>
            <a:ext cx="10655808" cy="59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4"/>
            <a:ext cx="10317480" cy="677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Способи перетворення схем заміщення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05" t="38958" r="27136" b="26709"/>
          <a:stretch/>
        </p:blipFill>
        <p:spPr>
          <a:xfrm>
            <a:off x="0" y="670560"/>
            <a:ext cx="10814304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Широкоэкранный</PresentationFormat>
  <Paragraphs>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2022-03-20T15:04:16Z</dcterms:created>
  <dcterms:modified xsi:type="dcterms:W3CDTF">2022-03-20T15:37:16Z</dcterms:modified>
</cp:coreProperties>
</file>