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E86533-ACA7-4CF3-89AD-41A12361E24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Раздел без заголовка" id="{112F2885-B0A5-4290-86D7-686839B1BD4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4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5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3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FF64-3B4B-4453-8FDB-85DD5BFC742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F1E6-49C5-4EE3-BF74-4D0F22FC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5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3568"/>
            <a:ext cx="9144000" cy="571804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№ 9.</a:t>
            </a:r>
          </a:p>
          <a:p>
            <a:endParaRPr lang="ru-RU" dirty="0"/>
          </a:p>
          <a:p>
            <a:r>
              <a:rPr lang="ru-RU" sz="4300" dirty="0" smtClean="0"/>
              <a:t>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електропостачання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постійного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струму </a:t>
            </a:r>
          </a:p>
          <a:p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неповністю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керованих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вентилях </a:t>
            </a:r>
          </a:p>
          <a:p>
            <a:endParaRPr lang="ru-RU" sz="4300" dirty="0" smtClean="0"/>
          </a:p>
          <a:p>
            <a:r>
              <a:rPr lang="ru-RU" dirty="0" smtClean="0"/>
              <a:t>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терміни</a:t>
            </a:r>
            <a:r>
              <a:rPr lang="ru-RU" b="1" dirty="0" smtClean="0"/>
              <a:t> і визначення </a:t>
            </a:r>
          </a:p>
          <a:p>
            <a:r>
              <a:rPr lang="ru-RU" b="1" dirty="0" err="1" smtClean="0"/>
              <a:t>Інвертор</a:t>
            </a:r>
            <a:r>
              <a:rPr lang="ru-RU" b="1" dirty="0" smtClean="0"/>
              <a:t> ведений мережею </a:t>
            </a:r>
            <a:r>
              <a:rPr lang="ru-RU" dirty="0" smtClean="0"/>
              <a:t>– </a:t>
            </a:r>
            <a:r>
              <a:rPr lang="ru-RU" dirty="0" err="1" smtClean="0"/>
              <a:t>інвертор</a:t>
            </a:r>
            <a:r>
              <a:rPr lang="ru-RU" dirty="0" smtClean="0"/>
              <a:t>, </a:t>
            </a:r>
            <a:r>
              <a:rPr lang="ru-RU" dirty="0" err="1" smtClean="0"/>
              <a:t>комутацію</a:t>
            </a:r>
            <a:r>
              <a:rPr lang="ru-RU" dirty="0" smtClean="0"/>
              <a:t> </a:t>
            </a:r>
            <a:r>
              <a:rPr lang="ru-RU" dirty="0" err="1" smtClean="0"/>
              <a:t>вентилів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здійснюють</a:t>
            </a:r>
            <a:r>
              <a:rPr lang="ru-RU" dirty="0" smtClean="0"/>
              <a:t> синхронно з мережею </a:t>
            </a:r>
            <a:r>
              <a:rPr lang="ru-RU" dirty="0" err="1" smtClean="0"/>
              <a:t>змінного</a:t>
            </a:r>
            <a:r>
              <a:rPr lang="ru-RU" dirty="0" smtClean="0"/>
              <a:t> струму. </a:t>
            </a:r>
          </a:p>
          <a:p>
            <a:r>
              <a:rPr lang="ru-RU" b="1" dirty="0" err="1" smtClean="0"/>
              <a:t>Перекидання</a:t>
            </a:r>
            <a:r>
              <a:rPr lang="ru-RU" b="1" dirty="0" smtClean="0"/>
              <a:t> </a:t>
            </a:r>
            <a:r>
              <a:rPr lang="ru-RU" b="1" dirty="0" err="1" smtClean="0"/>
              <a:t>інвертора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інвертора</a:t>
            </a:r>
            <a:r>
              <a:rPr lang="ru-RU" dirty="0" smtClean="0"/>
              <a:t> у </a:t>
            </a:r>
            <a:r>
              <a:rPr lang="ru-RU" dirty="0" err="1" smtClean="0"/>
              <a:t>випрямний</a:t>
            </a:r>
            <a:r>
              <a:rPr lang="ru-RU" dirty="0" smtClean="0"/>
              <a:t> режим, </a:t>
            </a:r>
          </a:p>
          <a:p>
            <a:r>
              <a:rPr lang="ru-RU" dirty="0" err="1" smtClean="0"/>
              <a:t>спричинений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 </a:t>
            </a:r>
            <a:r>
              <a:rPr lang="ru-RU" dirty="0" err="1" smtClean="0"/>
              <a:t>комутації</a:t>
            </a:r>
            <a:r>
              <a:rPr lang="ru-RU" dirty="0" smtClean="0"/>
              <a:t> </a:t>
            </a:r>
            <a:r>
              <a:rPr lang="ru-RU" dirty="0" err="1" smtClean="0"/>
              <a:t>вентилів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силової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0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4" t="19126" r="27631" b="6624"/>
          <a:stretch/>
        </p:blipFill>
        <p:spPr>
          <a:xfrm>
            <a:off x="560832" y="341375"/>
            <a:ext cx="8229600" cy="62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8" t="22768" r="27001" b="24276"/>
          <a:stretch/>
        </p:blipFill>
        <p:spPr>
          <a:xfrm>
            <a:off x="243840" y="158495"/>
            <a:ext cx="9851136" cy="63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7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16044" r="26528" b="9426"/>
          <a:stretch/>
        </p:blipFill>
        <p:spPr>
          <a:xfrm>
            <a:off x="694944" y="268223"/>
            <a:ext cx="8205216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37619" r="27631" b="23155"/>
          <a:stretch/>
        </p:blipFill>
        <p:spPr>
          <a:xfrm>
            <a:off x="195072" y="207263"/>
            <a:ext cx="9717024" cy="52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9" t="27252" r="27473" b="41928"/>
          <a:stretch/>
        </p:blipFill>
        <p:spPr>
          <a:xfrm>
            <a:off x="487680" y="426719"/>
            <a:ext cx="9326880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31174" r="28103" b="8025"/>
          <a:stretch/>
        </p:blipFill>
        <p:spPr>
          <a:xfrm>
            <a:off x="195072" y="316991"/>
            <a:ext cx="9582912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5" t="37898" r="27317" b="39126"/>
          <a:stretch/>
        </p:blipFill>
        <p:spPr>
          <a:xfrm>
            <a:off x="573024" y="316991"/>
            <a:ext cx="8997696" cy="3072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197" t="79125" r="28167" b="14042"/>
          <a:stretch/>
        </p:blipFill>
        <p:spPr>
          <a:xfrm>
            <a:off x="573024" y="3255264"/>
            <a:ext cx="9107424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45464" r="27946" b="9145"/>
          <a:stretch/>
        </p:blipFill>
        <p:spPr>
          <a:xfrm>
            <a:off x="256032" y="256031"/>
            <a:ext cx="9777984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1" t="38739" r="27001" b="23715"/>
          <a:stretch/>
        </p:blipFill>
        <p:spPr>
          <a:xfrm>
            <a:off x="487680" y="341375"/>
            <a:ext cx="9534144" cy="57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3" t="23889" r="23378" b="7184"/>
          <a:stretch/>
        </p:blipFill>
        <p:spPr>
          <a:xfrm>
            <a:off x="304800" y="341375"/>
            <a:ext cx="9375648" cy="59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25290" r="23063" b="43329"/>
          <a:stretch/>
        </p:blipFill>
        <p:spPr>
          <a:xfrm>
            <a:off x="377952" y="304799"/>
            <a:ext cx="9777984" cy="3547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482" t="79292" r="25449" b="4542"/>
          <a:stretch/>
        </p:blipFill>
        <p:spPr>
          <a:xfrm>
            <a:off x="0" y="4084320"/>
            <a:ext cx="1015593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14642" r="27158" b="5504"/>
          <a:stretch/>
        </p:blipFill>
        <p:spPr>
          <a:xfrm>
            <a:off x="512064" y="256031"/>
            <a:ext cx="8790432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48" t="28652" r="27316" b="53976"/>
          <a:stretch/>
        </p:blipFill>
        <p:spPr>
          <a:xfrm>
            <a:off x="536448" y="341375"/>
            <a:ext cx="9595104" cy="2584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104" t="64792" r="27699" b="13708"/>
          <a:stretch/>
        </p:blipFill>
        <p:spPr>
          <a:xfrm>
            <a:off x="536448" y="2926080"/>
            <a:ext cx="9595104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9" t="18566" r="27788" b="47812"/>
          <a:stretch/>
        </p:blipFill>
        <p:spPr>
          <a:xfrm>
            <a:off x="390144" y="268224"/>
            <a:ext cx="9485376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5011" r="27788" b="17270"/>
          <a:stretch/>
        </p:blipFill>
        <p:spPr>
          <a:xfrm>
            <a:off x="170688" y="146303"/>
            <a:ext cx="9570720" cy="6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20807" r="26528" b="11667"/>
          <a:stretch/>
        </p:blipFill>
        <p:spPr>
          <a:xfrm>
            <a:off x="292608" y="195071"/>
            <a:ext cx="8875776" cy="64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34257" r="27631" b="18111"/>
          <a:stretch/>
        </p:blipFill>
        <p:spPr>
          <a:xfrm>
            <a:off x="268224" y="219455"/>
            <a:ext cx="9192768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0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2021-11-25T09:56:01Z</dcterms:created>
  <dcterms:modified xsi:type="dcterms:W3CDTF">2021-11-25T10:13:32Z</dcterms:modified>
</cp:coreProperties>
</file>