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1CFC-A9E7-47AB-A9C6-DFEB1F34CA5B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8E38-CEF5-4249-9C33-27A1F25B1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35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1CFC-A9E7-47AB-A9C6-DFEB1F34CA5B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8E38-CEF5-4249-9C33-27A1F25B1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01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1CFC-A9E7-47AB-A9C6-DFEB1F34CA5B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8E38-CEF5-4249-9C33-27A1F25B1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65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1CFC-A9E7-47AB-A9C6-DFEB1F34CA5B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8E38-CEF5-4249-9C33-27A1F25B1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54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1CFC-A9E7-47AB-A9C6-DFEB1F34CA5B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8E38-CEF5-4249-9C33-27A1F25B1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23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1CFC-A9E7-47AB-A9C6-DFEB1F34CA5B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8E38-CEF5-4249-9C33-27A1F25B1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973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1CFC-A9E7-47AB-A9C6-DFEB1F34CA5B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8E38-CEF5-4249-9C33-27A1F25B1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594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1CFC-A9E7-47AB-A9C6-DFEB1F34CA5B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8E38-CEF5-4249-9C33-27A1F25B1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21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1CFC-A9E7-47AB-A9C6-DFEB1F34CA5B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8E38-CEF5-4249-9C33-27A1F25B1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62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1CFC-A9E7-47AB-A9C6-DFEB1F34CA5B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8E38-CEF5-4249-9C33-27A1F25B1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37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1CFC-A9E7-47AB-A9C6-DFEB1F34CA5B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8E38-CEF5-4249-9C33-27A1F25B1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297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71CFC-A9E7-47AB-A9C6-DFEB1F34CA5B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78E38-CEF5-4249-9C33-27A1F25B1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72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181" y="85344"/>
            <a:ext cx="9989389" cy="677265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№ 6. </a:t>
            </a:r>
          </a:p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електропостачання постійного струму. </a:t>
            </a:r>
          </a:p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Досвід і технічні особливості використання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marL="457200" indent="-45720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терміни і визначення</a:t>
            </a:r>
          </a:p>
          <a:p>
            <a:pPr marL="457200" indent="-45720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Передумови використання систем електропостачання постійного струму</a:t>
            </a:r>
          </a:p>
          <a:p>
            <a:pPr marL="457200" indent="-45720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 характеристик з системами змінного струму</a:t>
            </a:r>
          </a:p>
          <a:p>
            <a:pPr marL="457200" indent="-45720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об’єктів постійного струму в сучасній електроенергетиці </a:t>
            </a:r>
          </a:p>
          <a:p>
            <a:pPr marL="457200" indent="-45720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побудови електропередач постійного струму </a:t>
            </a:r>
          </a:p>
          <a:p>
            <a:pPr marL="457200" indent="-45720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під’єднання перетворювачів до електропередач</a:t>
            </a:r>
          </a:p>
          <a:p>
            <a:pPr marL="457200" indent="-457200">
              <a:buAutoNum type="arabicPeriod"/>
            </a:pPr>
            <a:endParaRPr lang="ru-RU" dirty="0" smtClean="0"/>
          </a:p>
          <a:p>
            <a:pPr marL="4114800" lvl="8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2664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55" t="23049" r="24480" b="57899"/>
          <a:stretch/>
        </p:blipFill>
        <p:spPr>
          <a:xfrm>
            <a:off x="563247" y="1036319"/>
            <a:ext cx="10832247" cy="2523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6293" t="64125" r="24606" b="17042"/>
          <a:stretch/>
        </p:blipFill>
        <p:spPr>
          <a:xfrm>
            <a:off x="563248" y="3560064"/>
            <a:ext cx="10832246" cy="2426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9626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07" t="14923" r="25425" b="15030"/>
          <a:stretch/>
        </p:blipFill>
        <p:spPr>
          <a:xfrm>
            <a:off x="1424509" y="322627"/>
            <a:ext cx="8692896" cy="6254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247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528" t="31175" r="24795" b="33522"/>
          <a:stretch/>
        </p:blipFill>
        <p:spPr>
          <a:xfrm>
            <a:off x="390144" y="231647"/>
            <a:ext cx="11419418" cy="4864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6762" t="62625" r="24700" b="29042"/>
          <a:stretch/>
        </p:blipFill>
        <p:spPr>
          <a:xfrm>
            <a:off x="390144" y="4888992"/>
            <a:ext cx="11419418" cy="115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6024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891" t="23328" r="27946" b="20073"/>
          <a:stretch/>
        </p:blipFill>
        <p:spPr>
          <a:xfrm>
            <a:off x="215314" y="1412547"/>
            <a:ext cx="6125101" cy="4479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4012" t="26459" r="27136" b="32248"/>
          <a:stretch/>
        </p:blipFill>
        <p:spPr>
          <a:xfrm>
            <a:off x="5003321" y="127210"/>
            <a:ext cx="6987395" cy="4089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8447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19" t="19126" r="28103" b="21474"/>
          <a:stretch/>
        </p:blipFill>
        <p:spPr>
          <a:xfrm>
            <a:off x="1635338" y="293299"/>
            <a:ext cx="8851392" cy="6120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9338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528" t="39300" r="27316" b="12228"/>
          <a:stretch/>
        </p:blipFill>
        <p:spPr>
          <a:xfrm>
            <a:off x="580846" y="173333"/>
            <a:ext cx="10840528" cy="6391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109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473" t="44904" r="26843" b="9145"/>
          <a:stretch/>
        </p:blipFill>
        <p:spPr>
          <a:xfrm>
            <a:off x="720362" y="283405"/>
            <a:ext cx="11002935" cy="623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5661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261" t="37338" r="26843" b="26518"/>
          <a:stretch/>
        </p:blipFill>
        <p:spPr>
          <a:xfrm>
            <a:off x="485609" y="399115"/>
            <a:ext cx="11211810" cy="5510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7511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29184"/>
            <a:ext cx="10515600" cy="5847779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терміни і визначення </a:t>
            </a:r>
          </a:p>
          <a:p>
            <a:pPr marL="0" indent="0" algn="just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Вставка постійного струму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перетворювальна станція, яка створює несинхронний зв’язок між двома або більше енергосистемами змінного струму без лінії електропередач. </a:t>
            </a:r>
          </a:p>
          <a:p>
            <a:pPr marL="0" indent="0" algn="just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Біполярна лінія електропередач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лінія електропередач постійного струму, в якій інверторна і випрямна перетворювальні підстанції сполучені двополюсною лінією. Конструктивно – це ліня з двома провідниками або кабелями, які виконують функцію полюсів.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067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80" t="31454" r="24165" b="13909"/>
          <a:stretch/>
        </p:blipFill>
        <p:spPr>
          <a:xfrm>
            <a:off x="436611" y="358052"/>
            <a:ext cx="11200422" cy="6301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268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56" t="32014" r="24323" b="27078"/>
          <a:stretch/>
        </p:blipFill>
        <p:spPr>
          <a:xfrm>
            <a:off x="852633" y="258720"/>
            <a:ext cx="10473849" cy="4669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5918" t="39959" r="24888" b="46041"/>
          <a:stretch/>
        </p:blipFill>
        <p:spPr>
          <a:xfrm>
            <a:off x="852634" y="4748324"/>
            <a:ext cx="10473848" cy="169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6724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795" t="27252" r="25110" b="9705"/>
          <a:stretch/>
        </p:blipFill>
        <p:spPr>
          <a:xfrm>
            <a:off x="1073471" y="192080"/>
            <a:ext cx="10382408" cy="6536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1504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97" t="36217" r="24481" b="16150"/>
          <a:stretch/>
        </p:blipFill>
        <p:spPr>
          <a:xfrm>
            <a:off x="727493" y="467206"/>
            <a:ext cx="10314317" cy="5669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2503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35" t="14644" r="24480" b="15869"/>
          <a:stretch/>
        </p:blipFill>
        <p:spPr>
          <a:xfrm>
            <a:off x="871268" y="0"/>
            <a:ext cx="1039483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8107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740" t="30053" r="25425" b="19232"/>
          <a:stretch/>
        </p:blipFill>
        <p:spPr>
          <a:xfrm>
            <a:off x="341375" y="268223"/>
            <a:ext cx="10933349" cy="6141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5769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83" t="40140" r="24795" b="15310"/>
          <a:stretch/>
        </p:blipFill>
        <p:spPr>
          <a:xfrm>
            <a:off x="682764" y="320297"/>
            <a:ext cx="11056764" cy="5897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9920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109</Words>
  <Application>Microsoft Office PowerPoint</Application>
  <PresentationFormat>Широкоэкранный</PresentationFormat>
  <Paragraphs>13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ACER</cp:lastModifiedBy>
  <cp:revision>13</cp:revision>
  <dcterms:created xsi:type="dcterms:W3CDTF">2021-11-16T07:55:17Z</dcterms:created>
  <dcterms:modified xsi:type="dcterms:W3CDTF">2023-11-02T12:21:50Z</dcterms:modified>
</cp:coreProperties>
</file>