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4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45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37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0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1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38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49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27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76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6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3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EDAF-2D36-462B-AAF1-0F28C1F04DED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8A71-4AB5-48AA-8E4A-D095CF4D84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1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880"/>
            <a:ext cx="9144000" cy="619353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8-9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режиму магістральної лінії</a:t>
            </a:r>
          </a:p>
          <a:p>
            <a:endPara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Режими магістральної лінії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режимів розподільних електричних мереж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Визначення потужності навантаження та напруги в кінці лінії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Визначення коефіцієнта потужності на початку лінії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1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38739" r="25110" b="30720"/>
          <a:stretch/>
        </p:blipFill>
        <p:spPr>
          <a:xfrm>
            <a:off x="280416" y="280415"/>
            <a:ext cx="10363200" cy="4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0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7"/>
            <a:ext cx="10515600" cy="414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Розрахунок режимів розподільних електричних мереж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92" t="27125" r="26105" b="31041"/>
          <a:stretch/>
        </p:blipFill>
        <p:spPr>
          <a:xfrm>
            <a:off x="377952" y="670560"/>
            <a:ext cx="103632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29493" r="25110" b="55657"/>
          <a:stretch/>
        </p:blipFill>
        <p:spPr>
          <a:xfrm>
            <a:off x="499872" y="158495"/>
            <a:ext cx="10058400" cy="1743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106" t="36459" r="25730" b="27875"/>
          <a:stretch/>
        </p:blipFill>
        <p:spPr>
          <a:xfrm>
            <a:off x="292608" y="2060448"/>
            <a:ext cx="10265664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5"/>
            <a:ext cx="10515600" cy="780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Приклад. Визначення потужності навантаження та напруги в кінці лінії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980" t="30458" r="26199" b="28708"/>
          <a:stretch/>
        </p:blipFill>
        <p:spPr>
          <a:xfrm>
            <a:off x="536448" y="975360"/>
            <a:ext cx="10817352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2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47704" r="24008" b="9146"/>
          <a:stretch/>
        </p:blipFill>
        <p:spPr>
          <a:xfrm>
            <a:off x="316992" y="146303"/>
            <a:ext cx="11167872" cy="6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3" t="40981" r="25583" b="26237"/>
          <a:stretch/>
        </p:blipFill>
        <p:spPr>
          <a:xfrm>
            <a:off x="829056" y="146303"/>
            <a:ext cx="10290048" cy="45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41541" r="25898" b="16150"/>
          <a:stretch/>
        </p:blipFill>
        <p:spPr>
          <a:xfrm>
            <a:off x="633984" y="231647"/>
            <a:ext cx="9924288" cy="57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46024" r="24008" b="21754"/>
          <a:stretch/>
        </p:blipFill>
        <p:spPr>
          <a:xfrm>
            <a:off x="243840" y="243839"/>
            <a:ext cx="11033760" cy="47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0894" r="26528" b="53135"/>
          <a:stretch/>
        </p:blipFill>
        <p:spPr>
          <a:xfrm>
            <a:off x="402336" y="243839"/>
            <a:ext cx="10436352" cy="2377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35" t="73125" r="23856" b="14708"/>
          <a:stretch/>
        </p:blipFill>
        <p:spPr>
          <a:xfrm>
            <a:off x="280416" y="2621280"/>
            <a:ext cx="10680192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54710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Режими магістральної лінії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36" t="24625" r="25730" b="9875"/>
          <a:stretch/>
        </p:blipFill>
        <p:spPr>
          <a:xfrm>
            <a:off x="524256" y="646176"/>
            <a:ext cx="8948928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5" t="53309" r="25268" b="16991"/>
          <a:stretch/>
        </p:blipFill>
        <p:spPr>
          <a:xfrm>
            <a:off x="231648" y="292607"/>
            <a:ext cx="10497312" cy="44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30333" r="24480" b="14189"/>
          <a:stretch/>
        </p:blipFill>
        <p:spPr>
          <a:xfrm>
            <a:off x="536448" y="146303"/>
            <a:ext cx="10253472" cy="62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30614" r="25425" b="60980"/>
          <a:stretch/>
        </p:blipFill>
        <p:spPr>
          <a:xfrm>
            <a:off x="365760" y="402335"/>
            <a:ext cx="10143744" cy="99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072" t="40125" r="26105" b="23709"/>
          <a:stretch/>
        </p:blipFill>
        <p:spPr>
          <a:xfrm>
            <a:off x="475488" y="1633728"/>
            <a:ext cx="10034016" cy="46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31454" r="24795" b="27078"/>
          <a:stretch/>
        </p:blipFill>
        <p:spPr>
          <a:xfrm>
            <a:off x="231648" y="158495"/>
            <a:ext cx="11350752" cy="60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25570" r="22746" b="56498"/>
          <a:stretch/>
        </p:blipFill>
        <p:spPr>
          <a:xfrm>
            <a:off x="499872" y="353567"/>
            <a:ext cx="10777728" cy="234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822" t="69458" r="25637" b="23209"/>
          <a:stretch/>
        </p:blipFill>
        <p:spPr>
          <a:xfrm>
            <a:off x="786384" y="2694432"/>
            <a:ext cx="1020470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0" t="23890" r="24165" b="13348"/>
          <a:stretch/>
        </p:blipFill>
        <p:spPr>
          <a:xfrm>
            <a:off x="304800" y="146303"/>
            <a:ext cx="10021824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6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23609" r="24480" b="64343"/>
          <a:stretch/>
        </p:blipFill>
        <p:spPr>
          <a:xfrm>
            <a:off x="573024" y="256031"/>
            <a:ext cx="9717024" cy="1487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665" t="60125" r="26293" b="8709"/>
          <a:stretch/>
        </p:blipFill>
        <p:spPr>
          <a:xfrm>
            <a:off x="573024" y="1987296"/>
            <a:ext cx="9717024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2022-04-05T17:15:06Z</dcterms:created>
  <dcterms:modified xsi:type="dcterms:W3CDTF">2022-04-05T18:06:40Z</dcterms:modified>
</cp:coreProperties>
</file>