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0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88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9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77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75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5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65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9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22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4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1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C024-608E-49E1-BA45-4E9A7BC8D13E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AA5BF-01AF-4D78-82A9-A10113D71A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1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8224"/>
            <a:ext cx="9144000" cy="6144768"/>
          </a:xfrm>
        </p:spPr>
        <p:txBody>
          <a:bodyPr/>
          <a:lstStyle/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6-7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простих замкнених мереж</a:t>
            </a:r>
          </a:p>
          <a:p>
            <a:endPara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кільцевих мереж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мереж з двостороннім живленням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Приклад.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потокорозподілу та найбільшої втрати напруги у замкненій мережі 35 кВ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33976" r="23329" b="21375"/>
          <a:stretch/>
        </p:blipFill>
        <p:spPr>
          <a:xfrm>
            <a:off x="304800" y="158495"/>
            <a:ext cx="10046208" cy="5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7" t="31594" r="25386" b="62277"/>
          <a:stretch/>
        </p:blipFill>
        <p:spPr>
          <a:xfrm>
            <a:off x="190500" y="215899"/>
            <a:ext cx="10502900" cy="812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33" t="44965" r="25793" b="8854"/>
          <a:stretch/>
        </p:blipFill>
        <p:spPr>
          <a:xfrm>
            <a:off x="190500" y="927100"/>
            <a:ext cx="10502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8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41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Розрахунок мереж з двостороннім живленням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10" t="32792" r="27792" b="8542"/>
          <a:stretch/>
        </p:blipFill>
        <p:spPr>
          <a:xfrm>
            <a:off x="573024" y="536448"/>
            <a:ext cx="9107424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28652" r="24638" b="13909"/>
          <a:stretch/>
        </p:blipFill>
        <p:spPr>
          <a:xfrm>
            <a:off x="292608" y="146303"/>
            <a:ext cx="9290304" cy="65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23328" r="24076" b="11811"/>
          <a:stretch/>
        </p:blipFill>
        <p:spPr>
          <a:xfrm>
            <a:off x="463296" y="182879"/>
            <a:ext cx="9631680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6" t="33276" r="25558" b="62161"/>
          <a:stretch/>
        </p:blipFill>
        <p:spPr>
          <a:xfrm>
            <a:off x="451104" y="304799"/>
            <a:ext cx="10229088" cy="609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511" t="44125" r="25355" b="33542"/>
          <a:stretch/>
        </p:blipFill>
        <p:spPr>
          <a:xfrm>
            <a:off x="573024" y="731520"/>
            <a:ext cx="10619232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29213" r="26843" b="20353"/>
          <a:stretch/>
        </p:blipFill>
        <p:spPr>
          <a:xfrm>
            <a:off x="426720" y="134111"/>
            <a:ext cx="10009632" cy="52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27252" r="23692" b="29319"/>
          <a:stretch/>
        </p:blipFill>
        <p:spPr>
          <a:xfrm>
            <a:off x="256032" y="243839"/>
            <a:ext cx="11009376" cy="6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33976" r="24166" b="13629"/>
          <a:stretch/>
        </p:blipFill>
        <p:spPr>
          <a:xfrm>
            <a:off x="243840" y="207264"/>
            <a:ext cx="10570464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1734" r="23849" b="10266"/>
          <a:stretch/>
        </p:blipFill>
        <p:spPr>
          <a:xfrm>
            <a:off x="414528" y="268224"/>
            <a:ext cx="10119360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4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28092" r="24638" b="3822"/>
          <a:stretch/>
        </p:blipFill>
        <p:spPr>
          <a:xfrm>
            <a:off x="365760" y="243839"/>
            <a:ext cx="9887712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26691" r="25267" b="58179"/>
          <a:stretch/>
        </p:blipFill>
        <p:spPr>
          <a:xfrm>
            <a:off x="207264" y="121919"/>
            <a:ext cx="9607296" cy="1682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354" t="34792" r="26105" b="12041"/>
          <a:stretch/>
        </p:blipFill>
        <p:spPr>
          <a:xfrm>
            <a:off x="207264" y="1804416"/>
            <a:ext cx="960729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59753" r="25740" b="8025"/>
          <a:stretch/>
        </p:blipFill>
        <p:spPr>
          <a:xfrm>
            <a:off x="487680" y="268223"/>
            <a:ext cx="10424160" cy="48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"/>
            <a:ext cx="10515600" cy="60672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потокорозподілу та найбільшої втрати напруги у замкненій мережі 35 кВ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мережі 35 кВ, за якою здійснюється електропостачання понижувальних підстанцій А, В, С від електростанції ЕС, зображена на рис.2.20. Вся мережа виконана сталеалюмінієвими проводами марки АС–120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r0 = 0.27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Ом/км,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x0 = 0.405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Ом/км). Довжини ділянок мережі (км) навантаження підстанцій (МВА) вказані на схемі мережі.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знайти потокорозподіл та найбільшу втрату напруги в нормальному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мережі.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41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53" t="57625" r="26855" b="12541"/>
          <a:stretch/>
        </p:blipFill>
        <p:spPr>
          <a:xfrm>
            <a:off x="316992" y="646176"/>
            <a:ext cx="9936480" cy="3742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510" t="32458" r="32102" b="62542"/>
          <a:stretch/>
        </p:blipFill>
        <p:spPr>
          <a:xfrm>
            <a:off x="838200" y="4437886"/>
            <a:ext cx="9159240" cy="609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978" t="64625" r="35945" b="21708"/>
          <a:stretch/>
        </p:blipFill>
        <p:spPr>
          <a:xfrm>
            <a:off x="1280160" y="5096253"/>
            <a:ext cx="8973312" cy="1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42101" r="24480" b="29039"/>
          <a:stretch/>
        </p:blipFill>
        <p:spPr>
          <a:xfrm>
            <a:off x="560832" y="219455"/>
            <a:ext cx="10290048" cy="3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54990" r="24638" b="20913"/>
          <a:stretch/>
        </p:blipFill>
        <p:spPr>
          <a:xfrm>
            <a:off x="268224" y="329183"/>
            <a:ext cx="10363200" cy="32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4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908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352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43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096" y="146305"/>
            <a:ext cx="10515600" cy="46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1. Розрахунок кільцевих мереж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35" t="58625" r="25825" b="11708"/>
          <a:stretch/>
        </p:blipFill>
        <p:spPr>
          <a:xfrm>
            <a:off x="533400" y="865632"/>
            <a:ext cx="9902952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656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41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8" t="23049" r="27001" b="5783"/>
          <a:stretch/>
        </p:blipFill>
        <p:spPr>
          <a:xfrm>
            <a:off x="463296" y="256031"/>
            <a:ext cx="8851392" cy="66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25010" r="22747" b="60700"/>
          <a:stretch/>
        </p:blipFill>
        <p:spPr>
          <a:xfrm>
            <a:off x="816864" y="182881"/>
            <a:ext cx="9521952" cy="15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635" t="31792" r="25543" b="20542"/>
          <a:stretch/>
        </p:blipFill>
        <p:spPr>
          <a:xfrm>
            <a:off x="816864" y="1780032"/>
            <a:ext cx="9521952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39860" r="24795" b="24556"/>
          <a:stretch/>
        </p:blipFill>
        <p:spPr>
          <a:xfrm>
            <a:off x="402336" y="219455"/>
            <a:ext cx="10143744" cy="4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44343" r="23063" b="22314"/>
          <a:stretch/>
        </p:blipFill>
        <p:spPr>
          <a:xfrm>
            <a:off x="97536" y="243839"/>
            <a:ext cx="10070592" cy="37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2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30614" r="21822" b="61611"/>
          <a:stretch/>
        </p:blipFill>
        <p:spPr>
          <a:xfrm>
            <a:off x="0" y="233171"/>
            <a:ext cx="10983976" cy="973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038" t="62326" r="25013" b="9375"/>
          <a:stretch/>
        </p:blipFill>
        <p:spPr>
          <a:xfrm>
            <a:off x="204724" y="990600"/>
            <a:ext cx="10044176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4" t="44063" r="24638" b="10827"/>
          <a:stretch/>
        </p:blipFill>
        <p:spPr>
          <a:xfrm>
            <a:off x="280416" y="219455"/>
            <a:ext cx="10436352" cy="58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6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128</Words>
  <Application>Microsoft Office PowerPoint</Application>
  <PresentationFormat>Широкоэкранный</PresentationFormat>
  <Paragraphs>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2022-04-04T11:23:25Z</dcterms:created>
  <dcterms:modified xsi:type="dcterms:W3CDTF">2022-04-05T09:43:39Z</dcterms:modified>
</cp:coreProperties>
</file>