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289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8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79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23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1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69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95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33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4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85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3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BAB0F-3CC2-41D9-9AA2-B9525E22CB94}" type="datetimeFigureOut">
              <a:rPr lang="uk-UA" smtClean="0"/>
              <a:t>31.03.2022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93A4B-B052-4D9A-B7C3-46A1B26D965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43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7264"/>
            <a:ext cx="9144000" cy="6169152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9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 МЕРЕЖ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Загальні відомості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Автоматичне включення резервного живлення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АВР мережі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Автоматичне повторне включення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3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345"/>
            <a:ext cx="10515600" cy="402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АВР мережі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49" t="24125" r="22639" b="18708"/>
          <a:stretch/>
        </p:blipFill>
        <p:spPr>
          <a:xfrm>
            <a:off x="463296" y="390144"/>
            <a:ext cx="10314432" cy="5596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075" t="72792" r="22545" b="21375"/>
          <a:stretch/>
        </p:blipFill>
        <p:spPr>
          <a:xfrm>
            <a:off x="280416" y="5992367"/>
            <a:ext cx="10497312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472" y="121921"/>
            <a:ext cx="9342120" cy="536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АВР мережі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74" t="42958" r="23201" b="28375"/>
          <a:stretch/>
        </p:blipFill>
        <p:spPr>
          <a:xfrm>
            <a:off x="316992" y="865632"/>
            <a:ext cx="11277600" cy="40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339" y="91440"/>
            <a:ext cx="10515600" cy="454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 параметрів спрацьовування АВР мережі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3861" y="3244334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оз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794" t="35125" r="22264" b="12875"/>
          <a:stretch/>
        </p:blipFill>
        <p:spPr>
          <a:xfrm>
            <a:off x="357586" y="560832"/>
            <a:ext cx="10581685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451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Автоматичне повторне включення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43" t="35458" r="23201" b="37042"/>
          <a:stretch/>
        </p:blipFill>
        <p:spPr>
          <a:xfrm>
            <a:off x="292608" y="451104"/>
            <a:ext cx="10594848" cy="3596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075" t="79958" r="22732" b="12208"/>
          <a:stretch/>
        </p:blipFill>
        <p:spPr>
          <a:xfrm>
            <a:off x="249936" y="4047743"/>
            <a:ext cx="10680192" cy="10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33416" r="22117" b="6344"/>
          <a:stretch/>
        </p:blipFill>
        <p:spPr>
          <a:xfrm>
            <a:off x="207264" y="158495"/>
            <a:ext cx="10680192" cy="66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38739" r="23063" b="13628"/>
          <a:stretch/>
        </p:blipFill>
        <p:spPr>
          <a:xfrm>
            <a:off x="134112" y="280415"/>
            <a:ext cx="11411712" cy="60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" y="143129"/>
            <a:ext cx="10515600" cy="466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параметрів спрацьовування пристроїв АПВ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044" t="26791" r="22732" b="8041"/>
          <a:stretch/>
        </p:blipFill>
        <p:spPr>
          <a:xfrm>
            <a:off x="365760" y="609600"/>
            <a:ext cx="1046073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83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45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26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9"/>
            <a:ext cx="10515600" cy="3779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1 Загальні відомості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731" t="28458" r="22825" b="52042"/>
          <a:stretch/>
        </p:blipFill>
        <p:spPr>
          <a:xfrm>
            <a:off x="316992" y="609600"/>
            <a:ext cx="10594848" cy="224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419" t="31291" r="22825" b="29375"/>
          <a:stretch/>
        </p:blipFill>
        <p:spPr>
          <a:xfrm>
            <a:off x="231648" y="2852927"/>
            <a:ext cx="10570464" cy="40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3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32014" r="21487" b="11388"/>
          <a:stretch/>
        </p:blipFill>
        <p:spPr>
          <a:xfrm>
            <a:off x="365760" y="256032"/>
            <a:ext cx="10753344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1"/>
            <a:ext cx="10515600" cy="47548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Автоматичне включення резервного живлення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731" t="30792" r="23388" b="13542"/>
          <a:stretch/>
        </p:blipFill>
        <p:spPr>
          <a:xfrm>
            <a:off x="524256" y="597408"/>
            <a:ext cx="10241280" cy="61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40420" r="23468" b="40468"/>
          <a:stretch/>
        </p:blipFill>
        <p:spPr>
          <a:xfrm>
            <a:off x="219456" y="377951"/>
            <a:ext cx="10948416" cy="268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536"/>
            <a:ext cx="10515600" cy="3901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Автоматичне включення резерву на підстанції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99" t="23625" r="22919" b="39875"/>
          <a:stretch/>
        </p:blipFill>
        <p:spPr>
          <a:xfrm>
            <a:off x="390144" y="487678"/>
            <a:ext cx="10460736" cy="3681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262" t="60625" r="22825" b="11542"/>
          <a:stretch/>
        </p:blipFill>
        <p:spPr>
          <a:xfrm>
            <a:off x="390144" y="4169664"/>
            <a:ext cx="10460736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1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38163"/>
            <a:ext cx="10515600" cy="53962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параметрів спрацьовування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512" t="29292" r="22076" b="8208"/>
          <a:stretch/>
        </p:blipFill>
        <p:spPr>
          <a:xfrm>
            <a:off x="341376" y="577786"/>
            <a:ext cx="10765536" cy="61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37058" r="21487" b="33802"/>
          <a:stretch/>
        </p:blipFill>
        <p:spPr>
          <a:xfrm>
            <a:off x="304800" y="158495"/>
            <a:ext cx="10765536" cy="3901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385" t="82292" r="22639" b="7041"/>
          <a:stretch/>
        </p:blipFill>
        <p:spPr>
          <a:xfrm>
            <a:off x="304800" y="4181856"/>
            <a:ext cx="10582656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30333" r="21487" b="16431"/>
          <a:stretch/>
        </p:blipFill>
        <p:spPr>
          <a:xfrm>
            <a:off x="353568" y="219455"/>
            <a:ext cx="10436352" cy="63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4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2022-03-31T10:57:49Z</dcterms:created>
  <dcterms:modified xsi:type="dcterms:W3CDTF">2022-03-31T11:30:15Z</dcterms:modified>
</cp:coreProperties>
</file>