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48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564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23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98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916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55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23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56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67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803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297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9081F-441E-4121-ACE7-3D8243E9E901}" type="datetimeFigureOut">
              <a:rPr lang="uk-UA" smtClean="0"/>
              <a:t>06.08.2024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5F51B-06F1-47FA-BEFC-374AE6BDBBE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519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4287"/>
            <a:ext cx="9655834" cy="5900468"/>
          </a:xfrm>
        </p:spPr>
        <p:txBody>
          <a:bodyPr>
            <a:normAutofit fontScale="25000" lnSpcReduction="20000"/>
          </a:bodyPr>
          <a:lstStyle/>
          <a:p>
            <a:pPr indent="457200">
              <a:tabLst>
                <a:tab pos="1697990" algn="l"/>
              </a:tabLst>
            </a:pPr>
            <a:r>
              <a:rPr lang="uk-UA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ЛЕКЦІЯ 2  </a:t>
            </a:r>
          </a:p>
          <a:p>
            <a:pPr indent="457200">
              <a:tabLst>
                <a:tab pos="1697990" algn="l"/>
              </a:tabLst>
            </a:pPr>
            <a:r>
              <a:rPr lang="uk-UA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</a:t>
            </a:r>
            <a:r>
              <a:rPr lang="uk-UA" sz="1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 характеристики електроустановок </a:t>
            </a:r>
            <a:endParaRPr lang="en-US" sz="1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tabLst>
                <a:tab pos="1697990" algn="l"/>
              </a:tabLst>
            </a:pPr>
            <a:r>
              <a:rPr lang="uk-UA" sz="1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приймачів електричної </a:t>
            </a:r>
            <a:r>
              <a:rPr lang="uk-UA" sz="1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енергії</a:t>
            </a:r>
          </a:p>
          <a:p>
            <a:pPr indent="457200">
              <a:tabLst>
                <a:tab pos="1697990" algn="l"/>
              </a:tabLst>
            </a:pPr>
            <a:endParaRPr lang="uk-UA" sz="111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tabLst>
                <a:tab pos="1697990" algn="l"/>
              </a:tabLst>
            </a:pPr>
            <a:r>
              <a:rPr lang="uk-UA" sz="1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en-US" sz="1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697990" algn="l"/>
              </a:tabLst>
            </a:pPr>
            <a:r>
              <a:rPr lang="uk-UA" sz="3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l">
              <a:tabLst>
                <a:tab pos="1697990" algn="l"/>
              </a:tabLst>
            </a:pPr>
            <a:r>
              <a:rPr lang="uk-UA" sz="9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 Класифікація й характеристика </a:t>
            </a:r>
            <a:r>
              <a:rPr lang="uk-UA" sz="9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електроустановок</a:t>
            </a:r>
          </a:p>
          <a:p>
            <a:pPr indent="457200" algn="l">
              <a:tabLst>
                <a:tab pos="1697990" algn="l"/>
              </a:tabLst>
            </a:pPr>
            <a:r>
              <a:rPr lang="uk-UA" sz="9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  Класифікація приймачів електричної енергії</a:t>
            </a:r>
          </a:p>
          <a:p>
            <a:pPr indent="457200" algn="l">
              <a:tabLst>
                <a:tab pos="1697990" algn="l"/>
              </a:tabLst>
            </a:pPr>
            <a:r>
              <a:rPr lang="uk-UA" sz="9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  Характеристика приймачів електричної енергії</a:t>
            </a:r>
          </a:p>
          <a:p>
            <a:pPr indent="457200" algn="l">
              <a:tabLst>
                <a:tab pos="1697990" algn="l"/>
              </a:tabLst>
            </a:pPr>
            <a:endParaRPr lang="en-US" sz="9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l">
              <a:spcAft>
                <a:spcPts val="0"/>
              </a:spcAft>
              <a:tabLst>
                <a:tab pos="1697990" algn="l"/>
              </a:tabLst>
            </a:pPr>
            <a:r>
              <a:rPr lang="uk-UA" sz="9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9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>
              <a:tabLst>
                <a:tab pos="1697990" algn="l"/>
              </a:tabLst>
            </a:pPr>
            <a:endParaRPr lang="en-US" sz="3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uk-UA" sz="3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3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>
              <a:tabLst>
                <a:tab pos="1697990" algn="l"/>
              </a:tabLst>
            </a:pP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>
              <a:spcAft>
                <a:spcPts val="0"/>
              </a:spcAft>
              <a:tabLst>
                <a:tab pos="1697990" algn="l"/>
              </a:tabLs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938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684" y="174594"/>
            <a:ext cx="11585274" cy="65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7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321" y="238779"/>
            <a:ext cx="11516264" cy="653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9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51" y="625654"/>
            <a:ext cx="11611155" cy="227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4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550" y="393272"/>
            <a:ext cx="11740551" cy="512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02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02" y="801690"/>
            <a:ext cx="11913079" cy="382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59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309" y="207136"/>
            <a:ext cx="11248846" cy="651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547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264" y="146649"/>
            <a:ext cx="12105736" cy="431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80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527" y="932688"/>
            <a:ext cx="11524891" cy="429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9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306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6377" y="174876"/>
            <a:ext cx="10412083" cy="586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1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619" y="411526"/>
            <a:ext cx="11572702" cy="488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1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375" y="198408"/>
            <a:ext cx="9920051" cy="642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3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684" y="411480"/>
            <a:ext cx="10605851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5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684" y="140894"/>
            <a:ext cx="11671539" cy="577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0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540" y="0"/>
            <a:ext cx="11619781" cy="678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298" y="479350"/>
            <a:ext cx="11826815" cy="239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5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540" y="227164"/>
            <a:ext cx="11844068" cy="646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11</Words>
  <Application>Microsoft Office PowerPoint</Application>
  <PresentationFormat>Широкоэкранный</PresentationFormat>
  <Paragraphs>15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6</cp:revision>
  <dcterms:created xsi:type="dcterms:W3CDTF">2022-07-31T11:38:36Z</dcterms:created>
  <dcterms:modified xsi:type="dcterms:W3CDTF">2024-08-06T05:23:46Z</dcterms:modified>
</cp:coreProperties>
</file>