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081F-441E-4121-ACE7-3D8243E9E901}" type="datetimeFigureOut">
              <a:rPr lang="uk-UA" smtClean="0"/>
              <a:t>06.08.2024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F51B-06F1-47FA-BEFC-374AE6BDBBE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4868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081F-441E-4121-ACE7-3D8243E9E901}" type="datetimeFigureOut">
              <a:rPr lang="uk-UA" smtClean="0"/>
              <a:t>06.08.2024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F51B-06F1-47FA-BEFC-374AE6BDBBE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5648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081F-441E-4121-ACE7-3D8243E9E901}" type="datetimeFigureOut">
              <a:rPr lang="uk-UA" smtClean="0"/>
              <a:t>06.08.2024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F51B-06F1-47FA-BEFC-374AE6BDBBE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232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081F-441E-4121-ACE7-3D8243E9E901}" type="datetimeFigureOut">
              <a:rPr lang="uk-UA" smtClean="0"/>
              <a:t>06.08.2024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F51B-06F1-47FA-BEFC-374AE6BDBBE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9838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081F-441E-4121-ACE7-3D8243E9E901}" type="datetimeFigureOut">
              <a:rPr lang="uk-UA" smtClean="0"/>
              <a:t>06.08.2024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F51B-06F1-47FA-BEFC-374AE6BDBBE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9163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081F-441E-4121-ACE7-3D8243E9E901}" type="datetimeFigureOut">
              <a:rPr lang="uk-UA" smtClean="0"/>
              <a:t>06.08.2024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F51B-06F1-47FA-BEFC-374AE6BDBBE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9553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081F-441E-4121-ACE7-3D8243E9E901}" type="datetimeFigureOut">
              <a:rPr lang="uk-UA" smtClean="0"/>
              <a:t>06.08.2024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F51B-06F1-47FA-BEFC-374AE6BDBBE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8230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081F-441E-4121-ACE7-3D8243E9E901}" type="datetimeFigureOut">
              <a:rPr lang="uk-UA" smtClean="0"/>
              <a:t>06.08.2024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F51B-06F1-47FA-BEFC-374AE6BDBBE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5645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081F-441E-4121-ACE7-3D8243E9E901}" type="datetimeFigureOut">
              <a:rPr lang="uk-UA" smtClean="0"/>
              <a:t>06.08.2024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F51B-06F1-47FA-BEFC-374AE6BDBBE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2678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081F-441E-4121-ACE7-3D8243E9E901}" type="datetimeFigureOut">
              <a:rPr lang="uk-UA" smtClean="0"/>
              <a:t>06.08.2024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F51B-06F1-47FA-BEFC-374AE6BDBBE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803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081F-441E-4121-ACE7-3D8243E9E901}" type="datetimeFigureOut">
              <a:rPr lang="uk-UA" smtClean="0"/>
              <a:t>06.08.2024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F51B-06F1-47FA-BEFC-374AE6BDBBE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2972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9081F-441E-4121-ACE7-3D8243E9E901}" type="datetimeFigureOut">
              <a:rPr lang="uk-UA" smtClean="0"/>
              <a:t>06.08.2024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5F51B-06F1-47FA-BEFC-374AE6BDBBE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5196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24287"/>
            <a:ext cx="9655834" cy="5900468"/>
          </a:xfrm>
        </p:spPr>
        <p:txBody>
          <a:bodyPr>
            <a:normAutofit fontScale="25000" lnSpcReduction="20000"/>
          </a:bodyPr>
          <a:lstStyle/>
          <a:p>
            <a:pPr indent="457200">
              <a:tabLst>
                <a:tab pos="1697990" algn="l"/>
              </a:tabLst>
            </a:pPr>
            <a:r>
              <a:rPr lang="uk-UA" sz="8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ЛЕКЦІЯ 2  </a:t>
            </a:r>
          </a:p>
          <a:p>
            <a:pPr indent="457200">
              <a:tabLst>
                <a:tab pos="1697990" algn="l"/>
              </a:tabLst>
            </a:pPr>
            <a:r>
              <a:rPr lang="uk-UA" sz="1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Класифікація </a:t>
            </a:r>
            <a:r>
              <a:rPr lang="uk-UA" sz="1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 характеристики електроустановок </a:t>
            </a:r>
            <a:endParaRPr lang="en-US" sz="1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tabLst>
                <a:tab pos="1697990" algn="l"/>
              </a:tabLst>
            </a:pPr>
            <a:r>
              <a:rPr lang="uk-UA" sz="1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 приймачів електричної </a:t>
            </a:r>
            <a:r>
              <a:rPr lang="uk-UA" sz="1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енергії</a:t>
            </a:r>
          </a:p>
          <a:p>
            <a:pPr indent="457200">
              <a:tabLst>
                <a:tab pos="1697990" algn="l"/>
              </a:tabLst>
            </a:pPr>
            <a:endParaRPr lang="uk-UA" sz="111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tabLst>
                <a:tab pos="1697990" algn="l"/>
              </a:tabLst>
            </a:pPr>
            <a:r>
              <a:rPr lang="uk-UA" sz="1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  <a:endParaRPr lang="en-US" sz="1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697990" algn="l"/>
              </a:tabLst>
            </a:pPr>
            <a:r>
              <a:rPr lang="uk-UA" sz="3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l">
              <a:tabLst>
                <a:tab pos="1697990" algn="l"/>
              </a:tabLst>
            </a:pPr>
            <a:r>
              <a:rPr lang="uk-UA" sz="9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  Класифікація й характеристика </a:t>
            </a:r>
            <a:r>
              <a:rPr lang="uk-UA" sz="9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електроустановок</a:t>
            </a:r>
          </a:p>
          <a:p>
            <a:pPr indent="457200" algn="l">
              <a:tabLst>
                <a:tab pos="1697990" algn="l"/>
              </a:tabLst>
            </a:pPr>
            <a:r>
              <a:rPr lang="uk-UA" sz="9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2.2  Класифікація приймачів електричної енергії</a:t>
            </a:r>
          </a:p>
          <a:p>
            <a:pPr indent="457200" algn="l">
              <a:tabLst>
                <a:tab pos="1697990" algn="l"/>
              </a:tabLst>
            </a:pPr>
            <a:r>
              <a:rPr lang="uk-UA" sz="9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2.3  Характеристика приймачів електричної енергії</a:t>
            </a:r>
          </a:p>
          <a:p>
            <a:pPr indent="457200" algn="l">
              <a:tabLst>
                <a:tab pos="1697990" algn="l"/>
              </a:tabLst>
            </a:pPr>
            <a:endParaRPr lang="en-US" sz="9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7200" algn="l">
              <a:spcAft>
                <a:spcPts val="0"/>
              </a:spcAft>
              <a:tabLst>
                <a:tab pos="1697990" algn="l"/>
              </a:tabLst>
            </a:pPr>
            <a:r>
              <a:rPr lang="uk-UA" sz="9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9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7200">
              <a:tabLst>
                <a:tab pos="1697990" algn="l"/>
              </a:tabLst>
            </a:pPr>
            <a:endParaRPr lang="en-US" sz="3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49580" algn="just">
              <a:spcAft>
                <a:spcPts val="0"/>
              </a:spcAft>
            </a:pPr>
            <a:r>
              <a:rPr lang="uk-UA" sz="3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3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7200">
              <a:tabLst>
                <a:tab pos="1697990" algn="l"/>
              </a:tabLst>
            </a:pP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7200">
              <a:spcAft>
                <a:spcPts val="0"/>
              </a:spcAft>
              <a:tabLst>
                <a:tab pos="1697990" algn="l"/>
              </a:tabLs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99385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3684" y="174594"/>
            <a:ext cx="11585274" cy="652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79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1321" y="238779"/>
            <a:ext cx="11516264" cy="653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49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551" y="625654"/>
            <a:ext cx="11611155" cy="227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445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550" y="393272"/>
            <a:ext cx="11740551" cy="512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302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902" y="801690"/>
            <a:ext cx="11913079" cy="382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593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2309" y="207136"/>
            <a:ext cx="11248846" cy="6513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547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264" y="146649"/>
            <a:ext cx="12105736" cy="431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180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527" y="932688"/>
            <a:ext cx="11524891" cy="429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393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3066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6377" y="174876"/>
            <a:ext cx="10412083" cy="586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916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619" y="411526"/>
            <a:ext cx="11572702" cy="488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817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1375" y="198408"/>
            <a:ext cx="9920051" cy="642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532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0684" y="411480"/>
            <a:ext cx="10605851" cy="553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051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3684" y="140894"/>
            <a:ext cx="11671539" cy="5771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09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540" y="0"/>
            <a:ext cx="11619781" cy="678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1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298" y="479350"/>
            <a:ext cx="11826815" cy="239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653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540" y="227164"/>
            <a:ext cx="11844068" cy="646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35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Words>11</Words>
  <Application>Microsoft Office PowerPoint</Application>
  <PresentationFormat>Широкоэкранный</PresentationFormat>
  <Paragraphs>15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6</cp:revision>
  <dcterms:created xsi:type="dcterms:W3CDTF">2022-07-31T11:38:36Z</dcterms:created>
  <dcterms:modified xsi:type="dcterms:W3CDTF">2024-08-06T05:23:46Z</dcterms:modified>
</cp:coreProperties>
</file>