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69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4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66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79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7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5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22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6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31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1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11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6498-21B7-4077-876F-28D86ABD8A9B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9388-E4AB-4020-BBFA-53C73A1CE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4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528" y="390144"/>
            <a:ext cx="11228832" cy="618134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11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</a:t>
            </a:r>
          </a:p>
          <a:p>
            <a:endParaRPr lang="uk-UA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визначення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Захисне заземлення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заземлюючих пристроїв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Захисне занулення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заземлення електроустановок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захисного відключення ПЗВ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Електропроводка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2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07" t="30333" r="30309" b="23996"/>
          <a:stretch/>
        </p:blipFill>
        <p:spPr>
          <a:xfrm>
            <a:off x="524256" y="182879"/>
            <a:ext cx="9497568" cy="63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15" t="30053" r="33144" b="42768"/>
          <a:stretch/>
        </p:blipFill>
        <p:spPr>
          <a:xfrm>
            <a:off x="463296" y="0"/>
            <a:ext cx="5230368" cy="3297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412" t="41125" r="35851" b="29875"/>
          <a:stretch/>
        </p:blipFill>
        <p:spPr>
          <a:xfrm>
            <a:off x="5242560" y="999744"/>
            <a:ext cx="6412992" cy="3621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0817" t="40458" r="36506" b="33375"/>
          <a:stretch/>
        </p:blipFill>
        <p:spPr>
          <a:xfrm>
            <a:off x="816864" y="3297936"/>
            <a:ext cx="5340096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07" t="28933" r="31096" b="48652"/>
          <a:stretch/>
        </p:blipFill>
        <p:spPr>
          <a:xfrm>
            <a:off x="694944" y="365759"/>
            <a:ext cx="10302240" cy="43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31" t="42942" r="30782" b="10827"/>
          <a:stretch/>
        </p:blipFill>
        <p:spPr>
          <a:xfrm>
            <a:off x="414528" y="316991"/>
            <a:ext cx="9241536" cy="65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5" t="26971" r="31884" b="37725"/>
          <a:stretch/>
        </p:blipFill>
        <p:spPr>
          <a:xfrm>
            <a:off x="170688" y="170687"/>
            <a:ext cx="10290048" cy="6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6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53589" r="31411" b="22595"/>
          <a:stretch/>
        </p:blipFill>
        <p:spPr>
          <a:xfrm>
            <a:off x="426720" y="280415"/>
            <a:ext cx="10290048" cy="4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0" t="38460" r="31411" b="27918"/>
          <a:stretch/>
        </p:blipFill>
        <p:spPr>
          <a:xfrm>
            <a:off x="451104" y="231647"/>
            <a:ext cx="10631424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55" t="32575" r="32514" b="39126"/>
          <a:stretch/>
        </p:blipFill>
        <p:spPr>
          <a:xfrm>
            <a:off x="316992" y="1"/>
            <a:ext cx="4986528" cy="2852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569" t="40958" r="30978" b="33542"/>
          <a:stretch/>
        </p:blipFill>
        <p:spPr>
          <a:xfrm>
            <a:off x="5559552" y="304800"/>
            <a:ext cx="5193792" cy="2548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351" t="36625" r="30884" b="26542"/>
          <a:stretch/>
        </p:blipFill>
        <p:spPr>
          <a:xfrm>
            <a:off x="316992" y="2999232"/>
            <a:ext cx="5632704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132" t="43291" r="32009" b="48376"/>
          <a:stretch/>
        </p:blipFill>
        <p:spPr>
          <a:xfrm>
            <a:off x="6047232" y="3218688"/>
            <a:ext cx="4986528" cy="89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9786" t="44625" r="36413" b="33042"/>
          <a:stretch/>
        </p:blipFill>
        <p:spPr>
          <a:xfrm>
            <a:off x="6352032" y="4108704"/>
            <a:ext cx="4291584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28933" r="30151" b="19513"/>
          <a:stretch/>
        </p:blipFill>
        <p:spPr>
          <a:xfrm>
            <a:off x="451104" y="1"/>
            <a:ext cx="968044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35" t="26971" r="30467" b="64903"/>
          <a:stretch/>
        </p:blipFill>
        <p:spPr>
          <a:xfrm>
            <a:off x="146304" y="292607"/>
            <a:ext cx="10607040" cy="1633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288" t="40125" r="31634" b="42042"/>
          <a:stretch/>
        </p:blipFill>
        <p:spPr>
          <a:xfrm>
            <a:off x="231648" y="1926336"/>
            <a:ext cx="10216896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651052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визначення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45" t="25292" r="31540" b="58708"/>
          <a:stretch/>
        </p:blipFill>
        <p:spPr>
          <a:xfrm>
            <a:off x="499872" y="877824"/>
            <a:ext cx="9924288" cy="2231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632" t="46792" r="32009" b="29375"/>
          <a:stretch/>
        </p:blipFill>
        <p:spPr>
          <a:xfrm>
            <a:off x="304800" y="3108960"/>
            <a:ext cx="10119360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1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20" t="34816" r="31411" b="18111"/>
          <a:stretch/>
        </p:blipFill>
        <p:spPr>
          <a:xfrm>
            <a:off x="243840" y="170687"/>
            <a:ext cx="10058400" cy="66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28092" r="31884" b="59300"/>
          <a:stretch/>
        </p:blipFill>
        <p:spPr>
          <a:xfrm>
            <a:off x="499872" y="207263"/>
            <a:ext cx="8705088" cy="147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977" t="29625" r="31540" b="28542"/>
          <a:stretch/>
        </p:blipFill>
        <p:spPr>
          <a:xfrm>
            <a:off x="121920" y="1682496"/>
            <a:ext cx="9314688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0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44343" r="31411" b="22595"/>
          <a:stretch/>
        </p:blipFill>
        <p:spPr>
          <a:xfrm>
            <a:off x="597408" y="170687"/>
            <a:ext cx="9875520" cy="54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5" t="38179" r="31727" b="19792"/>
          <a:stretch/>
        </p:blipFill>
        <p:spPr>
          <a:xfrm>
            <a:off x="353568" y="158495"/>
            <a:ext cx="9826752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7" t="32855" r="30624" b="33802"/>
          <a:stretch/>
        </p:blipFill>
        <p:spPr>
          <a:xfrm>
            <a:off x="292608" y="280415"/>
            <a:ext cx="10277856" cy="5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43502" r="31254" b="32962"/>
          <a:stretch/>
        </p:blipFill>
        <p:spPr>
          <a:xfrm>
            <a:off x="487680" y="316991"/>
            <a:ext cx="9400032" cy="37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2" t="28092" r="31255" b="50613"/>
          <a:stretch/>
        </p:blipFill>
        <p:spPr>
          <a:xfrm>
            <a:off x="475488" y="0"/>
            <a:ext cx="10314432" cy="4011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382" t="75958" r="31259" b="12709"/>
          <a:stretch/>
        </p:blipFill>
        <p:spPr>
          <a:xfrm>
            <a:off x="475488" y="4011167"/>
            <a:ext cx="9985248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2" t="31734" r="31569" b="11387"/>
          <a:stretch/>
        </p:blipFill>
        <p:spPr>
          <a:xfrm>
            <a:off x="268224" y="146303"/>
            <a:ext cx="9534144" cy="6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2" t="33976" r="31411" b="14469"/>
          <a:stretch/>
        </p:blipFill>
        <p:spPr>
          <a:xfrm>
            <a:off x="268224" y="170687"/>
            <a:ext cx="10204704" cy="65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30333" r="30467" b="36604"/>
          <a:stretch/>
        </p:blipFill>
        <p:spPr>
          <a:xfrm>
            <a:off x="268224" y="182879"/>
            <a:ext cx="9534144" cy="4913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757" t="83625" r="30978" b="10042"/>
          <a:stretch/>
        </p:blipFill>
        <p:spPr>
          <a:xfrm>
            <a:off x="463296" y="4986528"/>
            <a:ext cx="933907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7" t="35096" r="30624" b="3262"/>
          <a:stretch/>
        </p:blipFill>
        <p:spPr>
          <a:xfrm>
            <a:off x="268224" y="231647"/>
            <a:ext cx="9241536" cy="6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27532" r="32041" b="57898"/>
          <a:stretch/>
        </p:blipFill>
        <p:spPr>
          <a:xfrm>
            <a:off x="268224" y="170687"/>
            <a:ext cx="8631936" cy="1804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945" t="47625" r="32852" b="12042"/>
          <a:stretch/>
        </p:blipFill>
        <p:spPr>
          <a:xfrm>
            <a:off x="268224" y="1975104"/>
            <a:ext cx="9400032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34" t="26131" r="31569" b="32962"/>
          <a:stretch/>
        </p:blipFill>
        <p:spPr>
          <a:xfrm>
            <a:off x="256032" y="1"/>
            <a:ext cx="7620000" cy="348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539" t="50625" r="30791" b="20875"/>
          <a:stretch/>
        </p:blipFill>
        <p:spPr>
          <a:xfrm>
            <a:off x="109728" y="3486912"/>
            <a:ext cx="8766048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2" t="25850" r="30467" b="19512"/>
          <a:stretch/>
        </p:blipFill>
        <p:spPr>
          <a:xfrm>
            <a:off x="182880" y="1"/>
            <a:ext cx="9863328" cy="66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3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Широкоэкранный</PresentationFormat>
  <Paragraphs>11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2022-03-31T08:40:38Z</dcterms:created>
  <dcterms:modified xsi:type="dcterms:W3CDTF">2022-03-31T09:32:12Z</dcterms:modified>
</cp:coreProperties>
</file>