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12" r:id="rId2"/>
  </p:sldMasterIdLst>
  <p:notesMasterIdLst>
    <p:notesMasterId r:id="rId25"/>
  </p:notesMasterIdLst>
  <p:sldIdLst>
    <p:sldId id="256" r:id="rId3"/>
    <p:sldId id="284" r:id="rId4"/>
    <p:sldId id="323" r:id="rId5"/>
    <p:sldId id="326" r:id="rId6"/>
    <p:sldId id="325" r:id="rId7"/>
    <p:sldId id="328" r:id="rId8"/>
    <p:sldId id="331" r:id="rId9"/>
    <p:sldId id="324" r:id="rId10"/>
    <p:sldId id="327" r:id="rId11"/>
    <p:sldId id="329" r:id="rId12"/>
    <p:sldId id="332" r:id="rId13"/>
    <p:sldId id="351" r:id="rId14"/>
    <p:sldId id="353" r:id="rId15"/>
    <p:sldId id="355" r:id="rId16"/>
    <p:sldId id="358" r:id="rId17"/>
    <p:sldId id="354" r:id="rId18"/>
    <p:sldId id="352" r:id="rId19"/>
    <p:sldId id="357" r:id="rId20"/>
    <p:sldId id="356" r:id="rId21"/>
    <p:sldId id="361" r:id="rId22"/>
    <p:sldId id="359" r:id="rId23"/>
    <p:sldId id="298" r:id="rId24"/>
  </p:sldIdLst>
  <p:sldSz cx="9144000" cy="6858000" type="screen4x3"/>
  <p:notesSz cx="7559675" cy="10691813"/>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43.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6.wmf"/><Relationship Id="rId7" Type="http://schemas.openxmlformats.org/officeDocument/2006/relationships/image" Target="../media/image5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6.wmf"/><Relationship Id="rId7" Type="http://schemas.openxmlformats.org/officeDocument/2006/relationships/image" Target="../media/image58.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wmf"/><Relationship Id="rId7" Type="http://schemas.openxmlformats.org/officeDocument/2006/relationships/image" Target="../media/image67.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wmf"/><Relationship Id="rId7" Type="http://schemas.openxmlformats.org/officeDocument/2006/relationships/image" Target="../media/image47.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3.wmf"/><Relationship Id="rId4" Type="http://schemas.openxmlformats.org/officeDocument/2006/relationships/image" Target="../media/image55.wmf"/><Relationship Id="rId9"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6.wmf"/><Relationship Id="rId7" Type="http://schemas.openxmlformats.org/officeDocument/2006/relationships/image" Target="../media/image47.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6.wmf"/><Relationship Id="rId7" Type="http://schemas.openxmlformats.org/officeDocument/2006/relationships/image" Target="../media/image81.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6.wmf"/><Relationship Id="rId7" Type="http://schemas.openxmlformats.org/officeDocument/2006/relationships/image" Target="../media/image89.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42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0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86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93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721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81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98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09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41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88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71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04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72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07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82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28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9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68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26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85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
        <p:cNvGrpSpPr/>
        <p:nvPr/>
      </p:nvGrpSpPr>
      <p:grpSpPr>
        <a:xfrm>
          <a:off x="0" y="0"/>
          <a:ext cx="0" cy="0"/>
          <a:chOff x="0" y="0"/>
          <a:chExt cx="0" cy="0"/>
        </a:xfrm>
      </p:grpSpPr>
      <p:sp>
        <p:nvSpPr>
          <p:cNvPr id="26" name="Google Shape;26;p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457200" y="1600200"/>
            <a:ext cx="8229240" cy="45255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1"/>
          <p:cNvSpPr txBox="1">
            <a:spLocks noGrp="1"/>
          </p:cNvSpPr>
          <p:nvPr>
            <p:ph type="body" idx="1"/>
          </p:nvPr>
        </p:nvSpPr>
        <p:spPr>
          <a:xfrm>
            <a:off x="457200" y="160020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body" idx="2"/>
          </p:nvPr>
        </p:nvSpPr>
        <p:spPr>
          <a:xfrm>
            <a:off x="457200" y="396432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2"/>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body" idx="3"/>
          </p:nvPr>
        </p:nvSpPr>
        <p:spPr>
          <a:xfrm>
            <a:off x="467424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body" idx="4"/>
          </p:nvPr>
        </p:nvSpPr>
        <p:spPr>
          <a:xfrm>
            <a:off x="45720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body" idx="2"/>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3"/>
          <p:cNvPicPr preferRelativeResize="0"/>
          <p:nvPr/>
        </p:nvPicPr>
        <p:blipFill rotWithShape="1">
          <a:blip r:embed="rId2">
            <a:alphaModFix/>
          </a:blip>
          <a:srcRect/>
          <a:stretch/>
        </p:blipFill>
        <p:spPr>
          <a:xfrm>
            <a:off x="1735560" y="1599840"/>
            <a:ext cx="5671800" cy="4525560"/>
          </a:xfrm>
          <a:prstGeom prst="rect">
            <a:avLst/>
          </a:prstGeom>
          <a:noFill/>
          <a:ln>
            <a:noFill/>
          </a:ln>
        </p:spPr>
      </p:pic>
      <p:pic>
        <p:nvPicPr>
          <p:cNvPr id="70" name="Google Shape;70;p13"/>
          <p:cNvPicPr preferRelativeResize="0"/>
          <p:nvPr/>
        </p:nvPicPr>
        <p:blipFill rotWithShape="1">
          <a:blip r:embed="rId2">
            <a:alphaModFix/>
          </a:blip>
          <a:srcRect/>
          <a:stretch/>
        </p:blipFill>
        <p:spPr>
          <a:xfrm>
            <a:off x="1735560" y="1599840"/>
            <a:ext cx="5671800" cy="45255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2"/>
        <p:cNvGrpSpPr/>
        <p:nvPr/>
      </p:nvGrpSpPr>
      <p:grpSpPr>
        <a:xfrm>
          <a:off x="0" y="0"/>
          <a:ext cx="0" cy="0"/>
          <a:chOff x="0" y="0"/>
          <a:chExt cx="0" cy="0"/>
        </a:xfrm>
      </p:grpSpPr>
      <p:sp>
        <p:nvSpPr>
          <p:cNvPr id="253" name="Google Shape;253;p5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55"/>
          <p:cNvSpPr txBox="1">
            <a:spLocks noGrp="1"/>
          </p:cNvSpPr>
          <p:nvPr>
            <p:ph type="subTitle" idx="1"/>
          </p:nvPr>
        </p:nvSpPr>
        <p:spPr>
          <a:xfrm>
            <a:off x="457200" y="1600200"/>
            <a:ext cx="8229240" cy="45255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5"/>
        <p:cNvGrpSpPr/>
        <p:nvPr/>
      </p:nvGrpSpPr>
      <p:grpSpPr>
        <a:xfrm>
          <a:off x="0" y="0"/>
          <a:ext cx="0" cy="0"/>
          <a:chOff x="0" y="0"/>
          <a:chExt cx="0" cy="0"/>
        </a:xfrm>
      </p:grpSpPr>
      <p:sp>
        <p:nvSpPr>
          <p:cNvPr id="256" name="Google Shape;256;p5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56"/>
          <p:cNvSpPr txBox="1">
            <a:spLocks noGrp="1"/>
          </p:cNvSpPr>
          <p:nvPr>
            <p:ph type="body" idx="1"/>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8"/>
        <p:cNvGrpSpPr/>
        <p:nvPr/>
      </p:nvGrpSpPr>
      <p:grpSpPr>
        <a:xfrm>
          <a:off x="0" y="0"/>
          <a:ext cx="0" cy="0"/>
          <a:chOff x="0" y="0"/>
          <a:chExt cx="0" cy="0"/>
        </a:xfrm>
      </p:grpSpPr>
      <p:sp>
        <p:nvSpPr>
          <p:cNvPr id="259" name="Google Shape;259;p57"/>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57"/>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57"/>
          <p:cNvSpPr txBox="1">
            <a:spLocks noGrp="1"/>
          </p:cNvSpPr>
          <p:nvPr>
            <p:ph type="body" idx="2"/>
          </p:nvPr>
        </p:nvSpPr>
        <p:spPr>
          <a:xfrm>
            <a:off x="467424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2"/>
        <p:cNvGrpSpPr/>
        <p:nvPr/>
      </p:nvGrpSpPr>
      <p:grpSpPr>
        <a:xfrm>
          <a:off x="0" y="0"/>
          <a:ext cx="0" cy="0"/>
          <a:chOff x="0" y="0"/>
          <a:chExt cx="0" cy="0"/>
        </a:xfrm>
      </p:grpSpPr>
      <p:sp>
        <p:nvSpPr>
          <p:cNvPr id="263" name="Google Shape;263;p58"/>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4"/>
        <p:cNvGrpSpPr/>
        <p:nvPr/>
      </p:nvGrpSpPr>
      <p:grpSpPr>
        <a:xfrm>
          <a:off x="0" y="0"/>
          <a:ext cx="0" cy="0"/>
          <a:chOff x="0" y="0"/>
          <a:chExt cx="0" cy="0"/>
        </a:xfrm>
      </p:grpSpPr>
      <p:sp>
        <p:nvSpPr>
          <p:cNvPr id="265" name="Google Shape;265;p59"/>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6"/>
        <p:cNvGrpSpPr/>
        <p:nvPr/>
      </p:nvGrpSpPr>
      <p:grpSpPr>
        <a:xfrm>
          <a:off x="0" y="0"/>
          <a:ext cx="0" cy="0"/>
          <a:chOff x="0" y="0"/>
          <a:chExt cx="0" cy="0"/>
        </a:xfrm>
      </p:grpSpPr>
      <p:sp>
        <p:nvSpPr>
          <p:cNvPr id="267" name="Google Shape;267;p6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60"/>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60"/>
          <p:cNvSpPr txBox="1">
            <a:spLocks noGrp="1"/>
          </p:cNvSpPr>
          <p:nvPr>
            <p:ph type="body" idx="2"/>
          </p:nvPr>
        </p:nvSpPr>
        <p:spPr>
          <a:xfrm>
            <a:off x="45720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60"/>
          <p:cNvSpPr txBox="1">
            <a:spLocks noGrp="1"/>
          </p:cNvSpPr>
          <p:nvPr>
            <p:ph type="body" idx="3"/>
          </p:nvPr>
        </p:nvSpPr>
        <p:spPr>
          <a:xfrm>
            <a:off x="467424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71"/>
        <p:cNvGrpSpPr/>
        <p:nvPr/>
      </p:nvGrpSpPr>
      <p:grpSpPr>
        <a:xfrm>
          <a:off x="0" y="0"/>
          <a:ext cx="0" cy="0"/>
          <a:chOff x="0" y="0"/>
          <a:chExt cx="0" cy="0"/>
        </a:xfrm>
      </p:grpSpPr>
      <p:sp>
        <p:nvSpPr>
          <p:cNvPr id="272" name="Google Shape;272;p6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61"/>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61"/>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1"/>
          <p:cNvSpPr txBox="1">
            <a:spLocks noGrp="1"/>
          </p:cNvSpPr>
          <p:nvPr>
            <p:ph type="body" idx="3"/>
          </p:nvPr>
        </p:nvSpPr>
        <p:spPr>
          <a:xfrm>
            <a:off x="467424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6"/>
        <p:cNvGrpSpPr/>
        <p:nvPr/>
      </p:nvGrpSpPr>
      <p:grpSpPr>
        <a:xfrm>
          <a:off x="0" y="0"/>
          <a:ext cx="0" cy="0"/>
          <a:chOff x="0" y="0"/>
          <a:chExt cx="0" cy="0"/>
        </a:xfrm>
      </p:grpSpPr>
      <p:sp>
        <p:nvSpPr>
          <p:cNvPr id="277" name="Google Shape;277;p6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62"/>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2"/>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62"/>
          <p:cNvSpPr txBox="1">
            <a:spLocks noGrp="1"/>
          </p:cNvSpPr>
          <p:nvPr>
            <p:ph type="body" idx="3"/>
          </p:nvPr>
        </p:nvSpPr>
        <p:spPr>
          <a:xfrm>
            <a:off x="457200" y="396432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81"/>
        <p:cNvGrpSpPr/>
        <p:nvPr/>
      </p:nvGrpSpPr>
      <p:grpSpPr>
        <a:xfrm>
          <a:off x="0" y="0"/>
          <a:ext cx="0" cy="0"/>
          <a:chOff x="0" y="0"/>
          <a:chExt cx="0" cy="0"/>
        </a:xfrm>
      </p:grpSpPr>
      <p:sp>
        <p:nvSpPr>
          <p:cNvPr id="282" name="Google Shape;282;p6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63"/>
          <p:cNvSpPr txBox="1">
            <a:spLocks noGrp="1"/>
          </p:cNvSpPr>
          <p:nvPr>
            <p:ph type="body" idx="1"/>
          </p:nvPr>
        </p:nvSpPr>
        <p:spPr>
          <a:xfrm>
            <a:off x="457200" y="160020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63"/>
          <p:cNvSpPr txBox="1">
            <a:spLocks noGrp="1"/>
          </p:cNvSpPr>
          <p:nvPr>
            <p:ph type="body" idx="2"/>
          </p:nvPr>
        </p:nvSpPr>
        <p:spPr>
          <a:xfrm>
            <a:off x="457200" y="396432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5"/>
        <p:cNvGrpSpPr/>
        <p:nvPr/>
      </p:nvGrpSpPr>
      <p:grpSpPr>
        <a:xfrm>
          <a:off x="0" y="0"/>
          <a:ext cx="0" cy="0"/>
          <a:chOff x="0" y="0"/>
          <a:chExt cx="0" cy="0"/>
        </a:xfrm>
      </p:grpSpPr>
      <p:sp>
        <p:nvSpPr>
          <p:cNvPr id="286" name="Google Shape;286;p6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64"/>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64"/>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64"/>
          <p:cNvSpPr txBox="1">
            <a:spLocks noGrp="1"/>
          </p:cNvSpPr>
          <p:nvPr>
            <p:ph type="body" idx="3"/>
          </p:nvPr>
        </p:nvSpPr>
        <p:spPr>
          <a:xfrm>
            <a:off x="467424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4"/>
          <p:cNvSpPr txBox="1">
            <a:spLocks noGrp="1"/>
          </p:cNvSpPr>
          <p:nvPr>
            <p:ph type="body" idx="4"/>
          </p:nvPr>
        </p:nvSpPr>
        <p:spPr>
          <a:xfrm>
            <a:off x="45720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91"/>
        <p:cNvGrpSpPr/>
        <p:nvPr/>
      </p:nvGrpSpPr>
      <p:grpSpPr>
        <a:xfrm>
          <a:off x="0" y="0"/>
          <a:ext cx="0" cy="0"/>
          <a:chOff x="0" y="0"/>
          <a:chExt cx="0" cy="0"/>
        </a:xfrm>
      </p:grpSpPr>
      <p:sp>
        <p:nvSpPr>
          <p:cNvPr id="292" name="Google Shape;292;p6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65"/>
          <p:cNvSpPr txBox="1">
            <a:spLocks noGrp="1"/>
          </p:cNvSpPr>
          <p:nvPr>
            <p:ph type="body" idx="1"/>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5"/>
          <p:cNvSpPr txBox="1">
            <a:spLocks noGrp="1"/>
          </p:cNvSpPr>
          <p:nvPr>
            <p:ph type="body" idx="2"/>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5" name="Google Shape;295;p65"/>
          <p:cNvPicPr preferRelativeResize="0"/>
          <p:nvPr/>
        </p:nvPicPr>
        <p:blipFill rotWithShape="1">
          <a:blip r:embed="rId2">
            <a:alphaModFix/>
          </a:blip>
          <a:srcRect/>
          <a:stretch/>
        </p:blipFill>
        <p:spPr>
          <a:xfrm>
            <a:off x="1735560" y="1599840"/>
            <a:ext cx="5671800" cy="4525560"/>
          </a:xfrm>
          <a:prstGeom prst="rect">
            <a:avLst/>
          </a:prstGeom>
          <a:noFill/>
          <a:ln>
            <a:noFill/>
          </a:ln>
        </p:spPr>
      </p:pic>
      <p:pic>
        <p:nvPicPr>
          <p:cNvPr id="296" name="Google Shape;296;p65"/>
          <p:cNvPicPr preferRelativeResize="0"/>
          <p:nvPr/>
        </p:nvPicPr>
        <p:blipFill rotWithShape="1">
          <a:blip r:embed="rId2">
            <a:alphaModFix/>
          </a:blip>
          <a:srcRect/>
          <a:stretch/>
        </p:blipFill>
        <p:spPr>
          <a:xfrm>
            <a:off x="1735560" y="1599840"/>
            <a:ext cx="5671800" cy="45255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0"/>
            <a:ext cx="822924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467424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8"/>
        <p:cNvGrpSpPr/>
        <p:nvPr/>
      </p:nvGrpSpPr>
      <p:grpSpPr>
        <a:xfrm>
          <a:off x="0" y="0"/>
          <a:ext cx="0" cy="0"/>
          <a:chOff x="0" y="0"/>
          <a:chExt cx="0" cy="0"/>
        </a:xfrm>
      </p:grpSpPr>
      <p:sp>
        <p:nvSpPr>
          <p:cNvPr id="39" name="Google Shape;39;p7"/>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
          <p:cNvSpPr txBox="1">
            <a:spLocks noGrp="1"/>
          </p:cNvSpPr>
          <p:nvPr>
            <p:ph type="body" idx="2"/>
          </p:nvPr>
        </p:nvSpPr>
        <p:spPr>
          <a:xfrm>
            <a:off x="45720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467424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457200" y="1600200"/>
            <a:ext cx="4015800" cy="4525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9"/>
          <p:cNvSpPr txBox="1">
            <a:spLocks noGrp="1"/>
          </p:cNvSpPr>
          <p:nvPr>
            <p:ph type="body" idx="3"/>
          </p:nvPr>
        </p:nvSpPr>
        <p:spPr>
          <a:xfrm>
            <a:off x="4674240" y="396432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45720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
          <p:cNvSpPr txBox="1">
            <a:spLocks noGrp="1"/>
          </p:cNvSpPr>
          <p:nvPr>
            <p:ph type="body" idx="2"/>
          </p:nvPr>
        </p:nvSpPr>
        <p:spPr>
          <a:xfrm>
            <a:off x="4674240" y="1600200"/>
            <a:ext cx="401580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0"/>
          <p:cNvSpPr txBox="1">
            <a:spLocks noGrp="1"/>
          </p:cNvSpPr>
          <p:nvPr>
            <p:ph type="body" idx="3"/>
          </p:nvPr>
        </p:nvSpPr>
        <p:spPr>
          <a:xfrm>
            <a:off x="457200" y="3964320"/>
            <a:ext cx="8229240" cy="21585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p:nvPr/>
        </p:nvSpPr>
        <p:spPr>
          <a:xfrm>
            <a:off x="0" y="0"/>
            <a:ext cx="1072800" cy="5290920"/>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7" name="Google Shape;7;p1"/>
          <p:cNvSpPr/>
          <p:nvPr/>
        </p:nvSpPr>
        <p:spPr>
          <a:xfrm>
            <a:off x="0" y="0"/>
            <a:ext cx="758520" cy="4624200"/>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8" name="Google Shape;8;p1"/>
          <p:cNvSpPr/>
          <p:nvPr/>
        </p:nvSpPr>
        <p:spPr>
          <a:xfrm>
            <a:off x="0" y="5662440"/>
            <a:ext cx="906120" cy="1195200"/>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9" name="Google Shape;9;p1"/>
          <p:cNvSpPr/>
          <p:nvPr/>
        </p:nvSpPr>
        <p:spPr>
          <a:xfrm>
            <a:off x="0" y="5295960"/>
            <a:ext cx="1487160" cy="156168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244061"/>
          </a:solidFill>
          <a:ln>
            <a:noFill/>
          </a:ln>
        </p:spPr>
      </p:sp>
      <p:sp>
        <p:nvSpPr>
          <p:cNvPr id="10" name="Google Shape;10;p1"/>
          <p:cNvSpPr/>
          <p:nvPr/>
        </p:nvSpPr>
        <p:spPr>
          <a:xfrm>
            <a:off x="0" y="5257800"/>
            <a:ext cx="2131560" cy="159984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366092"/>
          </a:solidFill>
          <a:ln>
            <a:noFill/>
          </a:ln>
        </p:spPr>
      </p:sp>
      <p:sp>
        <p:nvSpPr>
          <p:cNvPr id="11" name="Google Shape;11;p1"/>
          <p:cNvSpPr/>
          <p:nvPr/>
        </p:nvSpPr>
        <p:spPr>
          <a:xfrm>
            <a:off x="0" y="5357880"/>
            <a:ext cx="1377720" cy="1499760"/>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sp>
        <p:nvSpPr>
          <p:cNvPr id="12" name="Google Shape;12;p1"/>
          <p:cNvSpPr/>
          <p:nvPr/>
        </p:nvSpPr>
        <p:spPr>
          <a:xfrm>
            <a:off x="641520" y="0"/>
            <a:ext cx="1364760" cy="3971520"/>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sp>
      <p:sp>
        <p:nvSpPr>
          <p:cNvPr id="13" name="Google Shape;13;p1"/>
          <p:cNvSpPr/>
          <p:nvPr/>
        </p:nvSpPr>
        <p:spPr>
          <a:xfrm>
            <a:off x="203040" y="0"/>
            <a:ext cx="1336320" cy="3862080"/>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14" name="Google Shape;14;p1"/>
          <p:cNvSpPr/>
          <p:nvPr/>
        </p:nvSpPr>
        <p:spPr>
          <a:xfrm>
            <a:off x="208080" y="3776760"/>
            <a:ext cx="1936440" cy="3080880"/>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15" name="Google Shape;15;p1"/>
          <p:cNvSpPr/>
          <p:nvPr/>
        </p:nvSpPr>
        <p:spPr>
          <a:xfrm>
            <a:off x="646200" y="3886200"/>
            <a:ext cx="2373120" cy="2971440"/>
          </a:xfrm>
          <a:custGeom>
            <a:avLst/>
            <a:gdLst/>
            <a:ahLst/>
            <a:cxnLst/>
            <a:rect l="l" t="t" r="r" b="b"/>
            <a:pathLst>
              <a:path w="1495" h="1872" extrusionOk="0">
                <a:moveTo>
                  <a:pt x="1495" y="1872"/>
                </a:moveTo>
                <a:lnTo>
                  <a:pt x="0" y="0"/>
                </a:lnTo>
                <a:lnTo>
                  <a:pt x="1442" y="1872"/>
                </a:lnTo>
                <a:lnTo>
                  <a:pt x="1495" y="1872"/>
                </a:lnTo>
                <a:close/>
              </a:path>
            </a:pathLst>
          </a:custGeom>
          <a:solidFill>
            <a:srgbClr val="244061"/>
          </a:solidFill>
          <a:ln>
            <a:noFill/>
          </a:ln>
        </p:spPr>
      </p:sp>
      <p:sp>
        <p:nvSpPr>
          <p:cNvPr id="16" name="Google Shape;16;p1"/>
          <p:cNvSpPr/>
          <p:nvPr/>
        </p:nvSpPr>
        <p:spPr>
          <a:xfrm>
            <a:off x="641520" y="3881520"/>
            <a:ext cx="3339720" cy="2976120"/>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366092"/>
          </a:solidFill>
          <a:ln>
            <a:noFill/>
          </a:ln>
        </p:spPr>
      </p:sp>
      <p:sp>
        <p:nvSpPr>
          <p:cNvPr id="17" name="Google Shape;17;p1"/>
          <p:cNvSpPr/>
          <p:nvPr/>
        </p:nvSpPr>
        <p:spPr>
          <a:xfrm>
            <a:off x="203040" y="3772080"/>
            <a:ext cx="2660400" cy="308592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sp>
        <p:nvSpPr>
          <p:cNvPr id="18" name="Google Shape;18;p1"/>
          <p:cNvSpPr txBox="1">
            <a:spLocks noGrp="1"/>
          </p:cNvSpPr>
          <p:nvPr>
            <p:ph type="title"/>
          </p:nvPr>
        </p:nvSpPr>
        <p:spPr>
          <a:xfrm>
            <a:off x="1739520" y="914400"/>
            <a:ext cx="6946920" cy="348804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
          <p:cNvSpPr txBox="1">
            <a:spLocks noGrp="1"/>
          </p:cNvSpPr>
          <p:nvPr>
            <p:ph type="dt" idx="10"/>
          </p:nvPr>
        </p:nvSpPr>
        <p:spPr>
          <a:xfrm>
            <a:off x="7325640" y="6117480"/>
            <a:ext cx="85716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ftr" idx="11"/>
          </p:nvPr>
        </p:nvSpPr>
        <p:spPr>
          <a:xfrm>
            <a:off x="3623760" y="6117480"/>
            <a:ext cx="360900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sldNum" idx="12"/>
          </p:nvPr>
        </p:nvSpPr>
        <p:spPr>
          <a:xfrm>
            <a:off x="8275320" y="6117480"/>
            <a:ext cx="41112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000" b="0" i="0" u="none" strike="noStrike" cap="none">
                <a:solidFill>
                  <a:srgbClr val="000000"/>
                </a:solidFill>
                <a:latin typeface="Corbel"/>
                <a:ea typeface="Corbel"/>
                <a:cs typeface="Corbel"/>
                <a:sym typeface="Corbel"/>
              </a:defRPr>
            </a:lvl1pPr>
            <a:lvl2pPr marL="0" marR="0" lvl="1" indent="0" algn="r" rtl="0">
              <a:lnSpc>
                <a:spcPct val="100000"/>
              </a:lnSpc>
              <a:spcBef>
                <a:spcPts val="0"/>
              </a:spcBef>
              <a:buNone/>
              <a:defRPr sz="1000" b="0" i="0" u="none" strike="noStrike" cap="none">
                <a:solidFill>
                  <a:srgbClr val="000000"/>
                </a:solidFill>
                <a:latin typeface="Corbel"/>
                <a:ea typeface="Corbel"/>
                <a:cs typeface="Corbel"/>
                <a:sym typeface="Corbel"/>
              </a:defRPr>
            </a:lvl2pPr>
            <a:lvl3pPr marL="0" marR="0" lvl="2" indent="0" algn="r" rtl="0">
              <a:lnSpc>
                <a:spcPct val="100000"/>
              </a:lnSpc>
              <a:spcBef>
                <a:spcPts val="0"/>
              </a:spcBef>
              <a:buNone/>
              <a:defRPr sz="1000" b="0" i="0" u="none" strike="noStrike" cap="none">
                <a:solidFill>
                  <a:srgbClr val="000000"/>
                </a:solidFill>
                <a:latin typeface="Corbel"/>
                <a:ea typeface="Corbel"/>
                <a:cs typeface="Corbel"/>
                <a:sym typeface="Corbel"/>
              </a:defRPr>
            </a:lvl3pPr>
            <a:lvl4pPr marL="0" marR="0" lvl="3" indent="0" algn="r" rtl="0">
              <a:lnSpc>
                <a:spcPct val="100000"/>
              </a:lnSpc>
              <a:spcBef>
                <a:spcPts val="0"/>
              </a:spcBef>
              <a:buNone/>
              <a:defRPr sz="1000" b="0" i="0" u="none" strike="noStrike" cap="none">
                <a:solidFill>
                  <a:srgbClr val="000000"/>
                </a:solidFill>
                <a:latin typeface="Corbel"/>
                <a:ea typeface="Corbel"/>
                <a:cs typeface="Corbel"/>
                <a:sym typeface="Corbel"/>
              </a:defRPr>
            </a:lvl4pPr>
            <a:lvl5pPr marL="0" marR="0" lvl="4" indent="0" algn="r" rtl="0">
              <a:lnSpc>
                <a:spcPct val="100000"/>
              </a:lnSpc>
              <a:spcBef>
                <a:spcPts val="0"/>
              </a:spcBef>
              <a:buNone/>
              <a:defRPr sz="1000" b="0" i="0" u="none" strike="noStrike" cap="none">
                <a:solidFill>
                  <a:srgbClr val="000000"/>
                </a:solidFill>
                <a:latin typeface="Corbel"/>
                <a:ea typeface="Corbel"/>
                <a:cs typeface="Corbel"/>
                <a:sym typeface="Corbel"/>
              </a:defRPr>
            </a:lvl5pPr>
            <a:lvl6pPr marL="0" marR="0" lvl="5" indent="0" algn="r" rtl="0">
              <a:lnSpc>
                <a:spcPct val="100000"/>
              </a:lnSpc>
              <a:spcBef>
                <a:spcPts val="0"/>
              </a:spcBef>
              <a:buNone/>
              <a:defRPr sz="1000" b="0" i="0" u="none" strike="noStrike" cap="none">
                <a:solidFill>
                  <a:srgbClr val="000000"/>
                </a:solidFill>
                <a:latin typeface="Corbel"/>
                <a:ea typeface="Corbel"/>
                <a:cs typeface="Corbel"/>
                <a:sym typeface="Corbel"/>
              </a:defRPr>
            </a:lvl6pPr>
            <a:lvl7pPr marL="0" marR="0" lvl="6" indent="0" algn="r" rtl="0">
              <a:lnSpc>
                <a:spcPct val="100000"/>
              </a:lnSpc>
              <a:spcBef>
                <a:spcPts val="0"/>
              </a:spcBef>
              <a:buNone/>
              <a:defRPr sz="1000" b="0" i="0" u="none" strike="noStrike" cap="none">
                <a:solidFill>
                  <a:srgbClr val="000000"/>
                </a:solidFill>
                <a:latin typeface="Corbel"/>
                <a:ea typeface="Corbel"/>
                <a:cs typeface="Corbel"/>
                <a:sym typeface="Corbel"/>
              </a:defRPr>
            </a:lvl7pPr>
            <a:lvl8pPr marL="0" marR="0" lvl="7" indent="0" algn="r" rtl="0">
              <a:lnSpc>
                <a:spcPct val="100000"/>
              </a:lnSpc>
              <a:spcBef>
                <a:spcPts val="0"/>
              </a:spcBef>
              <a:buNone/>
              <a:defRPr sz="1000" b="0" i="0" u="none" strike="noStrike" cap="none">
                <a:solidFill>
                  <a:srgbClr val="000000"/>
                </a:solidFill>
                <a:latin typeface="Corbel"/>
                <a:ea typeface="Corbel"/>
                <a:cs typeface="Corbel"/>
                <a:sym typeface="Corbel"/>
              </a:defRPr>
            </a:lvl8pPr>
            <a:lvl9pPr marL="0" marR="0" lvl="8" indent="0" algn="r" rtl="0">
              <a:lnSpc>
                <a:spcPct val="100000"/>
              </a:lnSpc>
              <a:spcBef>
                <a:spcPts val="0"/>
              </a:spcBef>
              <a:buNone/>
              <a:defRPr sz="1000" b="0" i="0" u="none" strike="noStrike" cap="none">
                <a:solidFill>
                  <a:srgbClr val="0000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ru-RU"/>
              <a:t>‹№›</a:t>
            </a:fld>
            <a:endParaRPr sz="1400">
              <a:latin typeface="Times New Roman"/>
              <a:ea typeface="Times New Roman"/>
              <a:cs typeface="Times New Roman"/>
              <a:sym typeface="Times New Roman"/>
            </a:endParaRPr>
          </a:p>
        </p:txBody>
      </p:sp>
      <p:sp>
        <p:nvSpPr>
          <p:cNvPr id="22" name="Google Shape;22;p1"/>
          <p:cNvSpPr/>
          <p:nvPr/>
        </p:nvSpPr>
        <p:spPr>
          <a:xfrm>
            <a:off x="203040" y="3772080"/>
            <a:ext cx="361440" cy="90000"/>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23" name="Google Shape;23;p1"/>
          <p:cNvSpPr/>
          <p:nvPr/>
        </p:nvSpPr>
        <p:spPr>
          <a:xfrm>
            <a:off x="560520" y="3867120"/>
            <a:ext cx="61560" cy="80640"/>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sp>
        <p:nvSpPr>
          <p:cNvPr id="24" name="Google Shape;24;p1"/>
          <p:cNvSpPr txBox="1">
            <a:spLocks noGrp="1"/>
          </p:cNvSpPr>
          <p:nvPr>
            <p:ph type="body" idx="1"/>
          </p:nvPr>
        </p:nvSpPr>
        <p:spPr>
          <a:xfrm>
            <a:off x="457200" y="1604520"/>
            <a:ext cx="8229240" cy="397692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245"/>
        <p:cNvGrpSpPr/>
        <p:nvPr/>
      </p:nvGrpSpPr>
      <p:grpSpPr>
        <a:xfrm>
          <a:off x="0" y="0"/>
          <a:ext cx="0" cy="0"/>
          <a:chOff x="0" y="0"/>
          <a:chExt cx="0" cy="0"/>
        </a:xfrm>
      </p:grpSpPr>
      <p:sp>
        <p:nvSpPr>
          <p:cNvPr id="246" name="Google Shape;246;p53"/>
          <p:cNvSpPr txBox="1">
            <a:spLocks noGrp="1"/>
          </p:cNvSpPr>
          <p:nvPr>
            <p:ph type="title"/>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7" name="Google Shape;247;p53"/>
          <p:cNvSpPr txBox="1">
            <a:spLocks noGrp="1"/>
          </p:cNvSpPr>
          <p:nvPr>
            <p:ph type="body" idx="1"/>
          </p:nvPr>
        </p:nvSpPr>
        <p:spPr>
          <a:xfrm>
            <a:off x="457200" y="1600200"/>
            <a:ext cx="8229240" cy="45255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8" name="Google Shape;248;p53"/>
          <p:cNvSpPr txBox="1">
            <a:spLocks noGrp="1"/>
          </p:cNvSpPr>
          <p:nvPr>
            <p:ph type="dt" idx="10"/>
          </p:nvPr>
        </p:nvSpPr>
        <p:spPr>
          <a:xfrm>
            <a:off x="457200" y="6356520"/>
            <a:ext cx="213336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9" name="Google Shape;249;p53"/>
          <p:cNvSpPr txBox="1">
            <a:spLocks noGrp="1"/>
          </p:cNvSpPr>
          <p:nvPr>
            <p:ph type="ftr" idx="1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0" name="Google Shape;250;p53"/>
          <p:cNvSpPr txBox="1">
            <a:spLocks noGrp="1"/>
          </p:cNvSpPr>
          <p:nvPr>
            <p:ph type="sldNum" idx="12"/>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sz="1400">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0.xml"/><Relationship Id="rId7"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33.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1.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37.bin"/><Relationship Id="rId5" Type="http://schemas.openxmlformats.org/officeDocument/2006/relationships/image" Target="../media/image4.wmf"/><Relationship Id="rId4" Type="http://schemas.openxmlformats.org/officeDocument/2006/relationships/oleObject" Target="../embeddings/oleObject36.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3" Type="http://schemas.openxmlformats.org/officeDocument/2006/relationships/notesSlide" Target="../notesSlides/notesSlide12.xml"/><Relationship Id="rId7" Type="http://schemas.openxmlformats.org/officeDocument/2006/relationships/image" Target="../media/image5.wmf"/><Relationship Id="rId12" Type="http://schemas.openxmlformats.org/officeDocument/2006/relationships/oleObject" Target="../embeddings/oleObject40.bin"/><Relationship Id="rId17" Type="http://schemas.openxmlformats.org/officeDocument/2006/relationships/image" Target="../media/image43.wmf"/><Relationship Id="rId2" Type="http://schemas.openxmlformats.org/officeDocument/2006/relationships/slideLayout" Target="../slideLayouts/slideLayout13.xml"/><Relationship Id="rId16"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4.wmf"/><Relationship Id="rId15" Type="http://schemas.openxmlformats.org/officeDocument/2006/relationships/image" Target="../media/image4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5.wmf"/><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44.wmf"/><Relationship Id="rId5" Type="http://schemas.openxmlformats.org/officeDocument/2006/relationships/image" Target="../media/image4.wmf"/><Relationship Id="rId15" Type="http://schemas.openxmlformats.org/officeDocument/2006/relationships/image" Target="../media/image46.wmf"/><Relationship Id="rId10" Type="http://schemas.openxmlformats.org/officeDocument/2006/relationships/oleObject" Target="../embeddings/oleObject43.bin"/><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4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8.wmf"/><Relationship Id="rId18" Type="http://schemas.openxmlformats.org/officeDocument/2006/relationships/oleObject" Target="../embeddings/oleObject50.bin"/><Relationship Id="rId3" Type="http://schemas.openxmlformats.org/officeDocument/2006/relationships/notesSlide" Target="../notesSlides/notesSlide14.xml"/><Relationship Id="rId21" Type="http://schemas.openxmlformats.org/officeDocument/2006/relationships/image" Target="../media/image52.wmf"/><Relationship Id="rId7" Type="http://schemas.openxmlformats.org/officeDocument/2006/relationships/image" Target="../media/image5.wmf"/><Relationship Id="rId12" Type="http://schemas.openxmlformats.org/officeDocument/2006/relationships/oleObject" Target="../embeddings/oleObject47.bin"/><Relationship Id="rId17" Type="http://schemas.openxmlformats.org/officeDocument/2006/relationships/image" Target="../media/image50.wmf"/><Relationship Id="rId25" Type="http://schemas.openxmlformats.org/officeDocument/2006/relationships/image" Target="../media/image54.wmf"/><Relationship Id="rId2" Type="http://schemas.openxmlformats.org/officeDocument/2006/relationships/slideLayout" Target="../slideLayouts/slideLayout13.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image" Target="../media/image47.wmf"/><Relationship Id="rId24" Type="http://schemas.openxmlformats.org/officeDocument/2006/relationships/oleObject" Target="../embeddings/oleObject53.bin"/><Relationship Id="rId5" Type="http://schemas.openxmlformats.org/officeDocument/2006/relationships/image" Target="../media/image4.wmf"/><Relationship Id="rId15" Type="http://schemas.openxmlformats.org/officeDocument/2006/relationships/image" Target="../media/image49.wmf"/><Relationship Id="rId23" Type="http://schemas.openxmlformats.org/officeDocument/2006/relationships/image" Target="../media/image53.wmf"/><Relationship Id="rId10" Type="http://schemas.openxmlformats.org/officeDocument/2006/relationships/oleObject" Target="../embeddings/oleObject46.bin"/><Relationship Id="rId19" Type="http://schemas.openxmlformats.org/officeDocument/2006/relationships/image" Target="../media/image51.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6.wmf"/><Relationship Id="rId18" Type="http://schemas.openxmlformats.org/officeDocument/2006/relationships/oleObject" Target="../embeddings/oleObject58.bin"/><Relationship Id="rId3" Type="http://schemas.openxmlformats.org/officeDocument/2006/relationships/notesSlide" Target="../notesSlides/notesSlide15.xml"/><Relationship Id="rId21" Type="http://schemas.openxmlformats.org/officeDocument/2006/relationships/image" Target="../media/image60.wmf"/><Relationship Id="rId7" Type="http://schemas.openxmlformats.org/officeDocument/2006/relationships/image" Target="../media/image5.wmf"/><Relationship Id="rId12" Type="http://schemas.openxmlformats.org/officeDocument/2006/relationships/oleObject" Target="../embeddings/oleObject55.bin"/><Relationship Id="rId17" Type="http://schemas.openxmlformats.org/officeDocument/2006/relationships/image" Target="../media/image58.wmf"/><Relationship Id="rId2" Type="http://schemas.openxmlformats.org/officeDocument/2006/relationships/slideLayout" Target="../slideLayouts/slideLayout13.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55.wmf"/><Relationship Id="rId5" Type="http://schemas.openxmlformats.org/officeDocument/2006/relationships/image" Target="../media/image4.wmf"/><Relationship Id="rId15" Type="http://schemas.openxmlformats.org/officeDocument/2006/relationships/image" Target="../media/image57.wmf"/><Relationship Id="rId10" Type="http://schemas.openxmlformats.org/officeDocument/2006/relationships/oleObject" Target="../embeddings/oleObject54.bin"/><Relationship Id="rId19" Type="http://schemas.openxmlformats.org/officeDocument/2006/relationships/image" Target="../media/image59.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2.wmf"/><Relationship Id="rId3" Type="http://schemas.openxmlformats.org/officeDocument/2006/relationships/notesSlide" Target="../notesSlides/notesSlide16.xml"/><Relationship Id="rId7" Type="http://schemas.openxmlformats.org/officeDocument/2006/relationships/image" Target="../media/image5.wmf"/><Relationship Id="rId12"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61.wmf"/><Relationship Id="rId5" Type="http://schemas.openxmlformats.org/officeDocument/2006/relationships/image" Target="../media/image4.wmf"/><Relationship Id="rId15" Type="http://schemas.openxmlformats.org/officeDocument/2006/relationships/image" Target="../media/image63.wmf"/><Relationship Id="rId10" Type="http://schemas.openxmlformats.org/officeDocument/2006/relationships/oleObject" Target="../embeddings/oleObject60.bin"/><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6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5.wmf"/><Relationship Id="rId18" Type="http://schemas.openxmlformats.org/officeDocument/2006/relationships/oleObject" Target="../embeddings/oleObject67.bin"/><Relationship Id="rId3" Type="http://schemas.openxmlformats.org/officeDocument/2006/relationships/notesSlide" Target="../notesSlides/notesSlide17.xml"/><Relationship Id="rId7" Type="http://schemas.openxmlformats.org/officeDocument/2006/relationships/image" Target="../media/image5.wmf"/><Relationship Id="rId12" Type="http://schemas.openxmlformats.org/officeDocument/2006/relationships/oleObject" Target="../embeddings/oleObject64.bin"/><Relationship Id="rId17" Type="http://schemas.openxmlformats.org/officeDocument/2006/relationships/image" Target="../media/image67.wmf"/><Relationship Id="rId2" Type="http://schemas.openxmlformats.org/officeDocument/2006/relationships/slideLayout" Target="../slideLayouts/slideLayout13.xml"/><Relationship Id="rId16" Type="http://schemas.openxmlformats.org/officeDocument/2006/relationships/oleObject" Target="../embeddings/oleObject66.bin"/><Relationship Id="rId1" Type="http://schemas.openxmlformats.org/officeDocument/2006/relationships/vmlDrawing" Target="../drawings/vmlDrawing15.vml"/><Relationship Id="rId6" Type="http://schemas.openxmlformats.org/officeDocument/2006/relationships/oleObject" Target="../embeddings/oleObject37.bin"/><Relationship Id="rId11" Type="http://schemas.openxmlformats.org/officeDocument/2006/relationships/image" Target="../media/image64.wmf"/><Relationship Id="rId5" Type="http://schemas.openxmlformats.org/officeDocument/2006/relationships/image" Target="../media/image4.wmf"/><Relationship Id="rId15" Type="http://schemas.openxmlformats.org/officeDocument/2006/relationships/image" Target="../media/image66.wmf"/><Relationship Id="rId10" Type="http://schemas.openxmlformats.org/officeDocument/2006/relationships/oleObject" Target="../embeddings/oleObject63.bin"/><Relationship Id="rId19" Type="http://schemas.openxmlformats.org/officeDocument/2006/relationships/image" Target="../media/image68.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6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69.wmf"/><Relationship Id="rId18" Type="http://schemas.openxmlformats.org/officeDocument/2006/relationships/oleObject" Target="../embeddings/oleObject72.bin"/><Relationship Id="rId3" Type="http://schemas.openxmlformats.org/officeDocument/2006/relationships/notesSlide" Target="../notesSlides/notesSlide18.xml"/><Relationship Id="rId21" Type="http://schemas.openxmlformats.org/officeDocument/2006/relationships/image" Target="../media/image72.wmf"/><Relationship Id="rId7" Type="http://schemas.openxmlformats.org/officeDocument/2006/relationships/image" Target="../media/image5.wmf"/><Relationship Id="rId12" Type="http://schemas.openxmlformats.org/officeDocument/2006/relationships/oleObject" Target="../embeddings/oleObject69.bin"/><Relationship Id="rId17" Type="http://schemas.openxmlformats.org/officeDocument/2006/relationships/image" Target="../media/image47.wmf"/><Relationship Id="rId2" Type="http://schemas.openxmlformats.org/officeDocument/2006/relationships/slideLayout" Target="../slideLayouts/slideLayout13.xml"/><Relationship Id="rId16" Type="http://schemas.openxmlformats.org/officeDocument/2006/relationships/oleObject" Target="../embeddings/oleObject71.bin"/><Relationship Id="rId20" Type="http://schemas.openxmlformats.org/officeDocument/2006/relationships/oleObject" Target="../embeddings/oleObject73.bin"/><Relationship Id="rId1" Type="http://schemas.openxmlformats.org/officeDocument/2006/relationships/vmlDrawing" Target="../drawings/vmlDrawing16.vml"/><Relationship Id="rId6" Type="http://schemas.openxmlformats.org/officeDocument/2006/relationships/oleObject" Target="../embeddings/oleObject37.bin"/><Relationship Id="rId11" Type="http://schemas.openxmlformats.org/officeDocument/2006/relationships/image" Target="../media/image55.wmf"/><Relationship Id="rId5" Type="http://schemas.openxmlformats.org/officeDocument/2006/relationships/image" Target="../media/image4.wmf"/><Relationship Id="rId15" Type="http://schemas.openxmlformats.org/officeDocument/2006/relationships/image" Target="../media/image70.wmf"/><Relationship Id="rId23" Type="http://schemas.openxmlformats.org/officeDocument/2006/relationships/image" Target="../media/image73.wmf"/><Relationship Id="rId10" Type="http://schemas.openxmlformats.org/officeDocument/2006/relationships/oleObject" Target="../embeddings/oleObject68.bin"/><Relationship Id="rId19" Type="http://schemas.openxmlformats.org/officeDocument/2006/relationships/image" Target="../media/image71.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70.bin"/><Relationship Id="rId22" Type="http://schemas.openxmlformats.org/officeDocument/2006/relationships/oleObject" Target="../embeddings/oleObject7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75.wmf"/><Relationship Id="rId18" Type="http://schemas.openxmlformats.org/officeDocument/2006/relationships/oleObject" Target="../embeddings/oleObject79.bin"/><Relationship Id="rId3" Type="http://schemas.openxmlformats.org/officeDocument/2006/relationships/notesSlide" Target="../notesSlides/notesSlide19.xml"/><Relationship Id="rId21" Type="http://schemas.openxmlformats.org/officeDocument/2006/relationships/image" Target="../media/image51.wmf"/><Relationship Id="rId7" Type="http://schemas.openxmlformats.org/officeDocument/2006/relationships/image" Target="../media/image5.wmf"/><Relationship Id="rId12" Type="http://schemas.openxmlformats.org/officeDocument/2006/relationships/oleObject" Target="../embeddings/oleObject76.bin"/><Relationship Id="rId17" Type="http://schemas.openxmlformats.org/officeDocument/2006/relationships/image" Target="../media/image47.wmf"/><Relationship Id="rId2" Type="http://schemas.openxmlformats.org/officeDocument/2006/relationships/slideLayout" Target="../slideLayouts/slideLayout13.xml"/><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vmlDrawing" Target="../drawings/vmlDrawing17.vml"/><Relationship Id="rId6" Type="http://schemas.openxmlformats.org/officeDocument/2006/relationships/oleObject" Target="../embeddings/oleObject37.bin"/><Relationship Id="rId11" Type="http://schemas.openxmlformats.org/officeDocument/2006/relationships/image" Target="../media/image74.wmf"/><Relationship Id="rId5" Type="http://schemas.openxmlformats.org/officeDocument/2006/relationships/image" Target="../media/image4.wmf"/><Relationship Id="rId15" Type="http://schemas.openxmlformats.org/officeDocument/2006/relationships/image" Target="../media/image76.wmf"/><Relationship Id="rId23" Type="http://schemas.openxmlformats.org/officeDocument/2006/relationships/image" Target="../media/image77.wmf"/><Relationship Id="rId10" Type="http://schemas.openxmlformats.org/officeDocument/2006/relationships/oleObject" Target="../embeddings/oleObject75.bin"/><Relationship Id="rId19" Type="http://schemas.openxmlformats.org/officeDocument/2006/relationships/image" Target="../media/image50.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77.bin"/><Relationship Id="rId22" Type="http://schemas.openxmlformats.org/officeDocument/2006/relationships/oleObject" Target="../embeddings/oleObject81.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79.wmf"/><Relationship Id="rId18" Type="http://schemas.openxmlformats.org/officeDocument/2006/relationships/oleObject" Target="../embeddings/oleObject86.bin"/><Relationship Id="rId3" Type="http://schemas.openxmlformats.org/officeDocument/2006/relationships/notesSlide" Target="../notesSlides/notesSlide20.xml"/><Relationship Id="rId21" Type="http://schemas.openxmlformats.org/officeDocument/2006/relationships/image" Target="../media/image83.wmf"/><Relationship Id="rId7" Type="http://schemas.openxmlformats.org/officeDocument/2006/relationships/image" Target="../media/image5.wmf"/><Relationship Id="rId12" Type="http://schemas.openxmlformats.org/officeDocument/2006/relationships/oleObject" Target="../embeddings/oleObject83.bin"/><Relationship Id="rId17" Type="http://schemas.openxmlformats.org/officeDocument/2006/relationships/image" Target="../media/image81.wmf"/><Relationship Id="rId25" Type="http://schemas.openxmlformats.org/officeDocument/2006/relationships/image" Target="../media/image85.wmf"/><Relationship Id="rId2" Type="http://schemas.openxmlformats.org/officeDocument/2006/relationships/slideLayout" Target="../slideLayouts/slideLayout13.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vmlDrawing" Target="../drawings/vmlDrawing18.vml"/><Relationship Id="rId6" Type="http://schemas.openxmlformats.org/officeDocument/2006/relationships/oleObject" Target="../embeddings/oleObject37.bin"/><Relationship Id="rId11" Type="http://schemas.openxmlformats.org/officeDocument/2006/relationships/image" Target="../media/image78.wmf"/><Relationship Id="rId24" Type="http://schemas.openxmlformats.org/officeDocument/2006/relationships/oleObject" Target="../embeddings/oleObject89.bin"/><Relationship Id="rId5" Type="http://schemas.openxmlformats.org/officeDocument/2006/relationships/image" Target="../media/image4.wmf"/><Relationship Id="rId15" Type="http://schemas.openxmlformats.org/officeDocument/2006/relationships/image" Target="../media/image80.wmf"/><Relationship Id="rId23" Type="http://schemas.openxmlformats.org/officeDocument/2006/relationships/image" Target="../media/image84.wmf"/><Relationship Id="rId10" Type="http://schemas.openxmlformats.org/officeDocument/2006/relationships/oleObject" Target="../embeddings/oleObject82.bin"/><Relationship Id="rId19" Type="http://schemas.openxmlformats.org/officeDocument/2006/relationships/image" Target="../media/image82.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84.bin"/><Relationship Id="rId22" Type="http://schemas.openxmlformats.org/officeDocument/2006/relationships/oleObject" Target="../embeddings/oleObject8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87.wmf"/><Relationship Id="rId18" Type="http://schemas.openxmlformats.org/officeDocument/2006/relationships/oleObject" Target="../embeddings/oleObject94.bin"/><Relationship Id="rId3" Type="http://schemas.openxmlformats.org/officeDocument/2006/relationships/notesSlide" Target="../notesSlides/notesSlide21.xml"/><Relationship Id="rId21" Type="http://schemas.openxmlformats.org/officeDocument/2006/relationships/image" Target="../media/image91.wmf"/><Relationship Id="rId7" Type="http://schemas.openxmlformats.org/officeDocument/2006/relationships/image" Target="../media/image5.wmf"/><Relationship Id="rId12" Type="http://schemas.openxmlformats.org/officeDocument/2006/relationships/oleObject" Target="../embeddings/oleObject91.bin"/><Relationship Id="rId17" Type="http://schemas.openxmlformats.org/officeDocument/2006/relationships/image" Target="../media/image89.wmf"/><Relationship Id="rId25" Type="http://schemas.openxmlformats.org/officeDocument/2006/relationships/image" Target="../media/image93.wmf"/><Relationship Id="rId2" Type="http://schemas.openxmlformats.org/officeDocument/2006/relationships/slideLayout" Target="../slideLayouts/slideLayout13.xml"/><Relationship Id="rId16" Type="http://schemas.openxmlformats.org/officeDocument/2006/relationships/oleObject" Target="../embeddings/oleObject93.bin"/><Relationship Id="rId20" Type="http://schemas.openxmlformats.org/officeDocument/2006/relationships/oleObject" Target="../embeddings/oleObject95.bin"/><Relationship Id="rId1" Type="http://schemas.openxmlformats.org/officeDocument/2006/relationships/vmlDrawing" Target="../drawings/vmlDrawing19.vml"/><Relationship Id="rId6" Type="http://schemas.openxmlformats.org/officeDocument/2006/relationships/oleObject" Target="../embeddings/oleObject37.bin"/><Relationship Id="rId11" Type="http://schemas.openxmlformats.org/officeDocument/2006/relationships/image" Target="../media/image86.wmf"/><Relationship Id="rId24" Type="http://schemas.openxmlformats.org/officeDocument/2006/relationships/oleObject" Target="../embeddings/oleObject97.bin"/><Relationship Id="rId5" Type="http://schemas.openxmlformats.org/officeDocument/2006/relationships/image" Target="../media/image4.wmf"/><Relationship Id="rId15" Type="http://schemas.openxmlformats.org/officeDocument/2006/relationships/image" Target="../media/image88.wmf"/><Relationship Id="rId23" Type="http://schemas.openxmlformats.org/officeDocument/2006/relationships/image" Target="../media/image92.wmf"/><Relationship Id="rId10" Type="http://schemas.openxmlformats.org/officeDocument/2006/relationships/oleObject" Target="../embeddings/oleObject90.bin"/><Relationship Id="rId19" Type="http://schemas.openxmlformats.org/officeDocument/2006/relationships/image" Target="../media/image90.wmf"/><Relationship Id="rId4" Type="http://schemas.openxmlformats.org/officeDocument/2006/relationships/oleObject" Target="../embeddings/oleObject36.bin"/><Relationship Id="rId9" Type="http://schemas.openxmlformats.org/officeDocument/2006/relationships/image" Target="../media/image6.wmf"/><Relationship Id="rId14" Type="http://schemas.openxmlformats.org/officeDocument/2006/relationships/oleObject" Target="../embeddings/oleObject92.bin"/><Relationship Id="rId22" Type="http://schemas.openxmlformats.org/officeDocument/2006/relationships/oleObject" Target="../embeddings/oleObject9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wmf"/><Relationship Id="rId18" Type="http://schemas.openxmlformats.org/officeDocument/2006/relationships/image" Target="../media/image25.wmf"/><Relationship Id="rId3" Type="http://schemas.openxmlformats.org/officeDocument/2006/relationships/notesSlide" Target="../notesSlides/notesSlide6.xml"/><Relationship Id="rId21" Type="http://schemas.openxmlformats.org/officeDocument/2006/relationships/oleObject" Target="../embeddings/oleObject24.bin"/><Relationship Id="rId7" Type="http://schemas.openxmlformats.org/officeDocument/2006/relationships/image" Target="../media/image20.wmf"/><Relationship Id="rId12" Type="http://schemas.openxmlformats.org/officeDocument/2006/relationships/oleObject" Target="../embeddings/oleObject19.bin"/><Relationship Id="rId17" Type="http://schemas.openxmlformats.org/officeDocument/2006/relationships/oleObject" Target="../embeddings/oleObject22.bin"/><Relationship Id="rId2" Type="http://schemas.openxmlformats.org/officeDocument/2006/relationships/slideLayout" Target="../slideLayouts/slideLayout13.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oleObject" Target="../embeddings/oleObject21.bin"/><Relationship Id="rId10" Type="http://schemas.openxmlformats.org/officeDocument/2006/relationships/oleObject" Target="../embeddings/oleObject18.bin"/><Relationship Id="rId19" Type="http://schemas.openxmlformats.org/officeDocument/2006/relationships/oleObject" Target="../embeddings/oleObject23.bin"/><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20.bin"/><Relationship Id="rId22"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notesSlide" Target="../notesSlides/notesSlide9.xml"/><Relationship Id="rId7" Type="http://schemas.openxmlformats.org/officeDocument/2006/relationships/image" Target="../media/image32.wmf"/><Relationship Id="rId12"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BF2E31C-9A66-4B9C-90CD-43C51F800811}"/>
              </a:ext>
            </a:extLst>
          </p:cNvPr>
          <p:cNvSpPr>
            <a:spLocks noChangeArrowheads="1"/>
          </p:cNvSpPr>
          <p:nvPr/>
        </p:nvSpPr>
        <p:spPr bwMode="auto">
          <a:xfrm>
            <a:off x="900113" y="115888"/>
            <a:ext cx="79200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r>
              <a:rPr lang="uk-UA" altLang="ru-RU" sz="2000" b="1">
                <a:solidFill>
                  <a:srgbClr val="FF0000"/>
                </a:solidFill>
                <a:latin typeface="Times New Roman" panose="02020603050405020304" pitchFamily="18" charset="0"/>
                <a:cs typeface="Times New Roman" panose="02020603050405020304" pitchFamily="18" charset="0"/>
              </a:rPr>
              <a:t>ВІННИЦЬКИЙ НАЦІОНАЛЬНИЙ АГРАРНИЙ УНІВЕРСИТЕТ</a:t>
            </a:r>
          </a:p>
        </p:txBody>
      </p:sp>
      <p:sp>
        <p:nvSpPr>
          <p:cNvPr id="4" name="Прямоугольник 2">
            <a:extLst>
              <a:ext uri="{FF2B5EF4-FFF2-40B4-BE49-F238E27FC236}">
                <a16:creationId xmlns:a16="http://schemas.microsoft.com/office/drawing/2014/main" id="{D47C04D5-DDBA-450F-99B8-7088830B371A}"/>
              </a:ext>
            </a:extLst>
          </p:cNvPr>
          <p:cNvSpPr>
            <a:spLocks noChangeArrowheads="1"/>
          </p:cNvSpPr>
          <p:nvPr/>
        </p:nvSpPr>
        <p:spPr bwMode="auto">
          <a:xfrm>
            <a:off x="1258888" y="476250"/>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r>
              <a:rPr lang="uk-UA" altLang="ru-RU" sz="2000" b="1">
                <a:solidFill>
                  <a:srgbClr val="FF0000"/>
                </a:solidFill>
                <a:latin typeface="Times New Roman" panose="02020603050405020304" pitchFamily="18" charset="0"/>
                <a:cs typeface="Times New Roman" panose="02020603050405020304" pitchFamily="18" charset="0"/>
              </a:rPr>
              <a:t>Кафедра електроенергетики, електротехніки та електромеханіки</a:t>
            </a:r>
          </a:p>
        </p:txBody>
      </p:sp>
      <p:pic>
        <p:nvPicPr>
          <p:cNvPr id="5" name="Picture 8">
            <a:extLst>
              <a:ext uri="{FF2B5EF4-FFF2-40B4-BE49-F238E27FC236}">
                <a16:creationId xmlns:a16="http://schemas.microsoft.com/office/drawing/2014/main" id="{41BDD605-5FF7-424C-A2B9-0DEB79675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176338"/>
            <a:ext cx="91551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80178728-714A-4C3C-9D26-E0ED102D0586}"/>
              </a:ext>
            </a:extLst>
          </p:cNvPr>
          <p:cNvSpPr>
            <a:spLocks noChangeArrowheads="1"/>
          </p:cNvSpPr>
          <p:nvPr/>
        </p:nvSpPr>
        <p:spPr bwMode="auto">
          <a:xfrm>
            <a:off x="971550" y="4365625"/>
            <a:ext cx="741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pPr>
            <a:r>
              <a:rPr lang="uk-UA" altLang="ru-RU" sz="2000" b="1" dirty="0">
                <a:solidFill>
                  <a:srgbClr val="FF0000"/>
                </a:solidFill>
              </a:rPr>
              <a:t>Лекція на тему : «</a:t>
            </a:r>
            <a:r>
              <a:rPr lang="uk-UA" altLang="ru-RU" sz="20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АНАЛІЗ ПРОСТИХ КІЛ ЗМІННОГО СТРУМУ</a:t>
            </a:r>
            <a:r>
              <a:rPr lang="uk-UA" altLang="ru-RU" sz="2000" b="1" dirty="0">
                <a:solidFill>
                  <a:srgbClr val="FF0000"/>
                </a:solidFill>
              </a:rPr>
              <a:t>»</a:t>
            </a:r>
            <a:endParaRPr lang="ru-RU" altLang="ru-RU" sz="2000" b="1" dirty="0">
              <a:solidFill>
                <a:srgbClr val="FF0000"/>
              </a:solidFill>
            </a:endParaRPr>
          </a:p>
        </p:txBody>
      </p:sp>
      <p:sp>
        <p:nvSpPr>
          <p:cNvPr id="7" name="Прямоугольник 6">
            <a:extLst>
              <a:ext uri="{FF2B5EF4-FFF2-40B4-BE49-F238E27FC236}">
                <a16:creationId xmlns:a16="http://schemas.microsoft.com/office/drawing/2014/main" id="{6E78A1EB-38BC-405C-825C-6C09CB97E30A}"/>
              </a:ext>
            </a:extLst>
          </p:cNvPr>
          <p:cNvSpPr>
            <a:spLocks noChangeArrowheads="1"/>
          </p:cNvSpPr>
          <p:nvPr/>
        </p:nvSpPr>
        <p:spPr bwMode="auto">
          <a:xfrm>
            <a:off x="2478088" y="5445125"/>
            <a:ext cx="635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uk-UA" altLang="ru-RU" sz="2000" b="1">
                <a:solidFill>
                  <a:srgbClr val="FF0000"/>
                </a:solidFill>
              </a:rPr>
              <a:t>Лектор : к.т.н.  доц. Граняк Валерій Федорович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23;p92">
            <a:extLst>
              <a:ext uri="{FF2B5EF4-FFF2-40B4-BE49-F238E27FC236}">
                <a16:creationId xmlns:a16="http://schemas.microsoft.com/office/drawing/2014/main" id="{3FCA94DD-2163-4C9F-A6D2-5905E1EE99E3}"/>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Приклад</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graphicFrame>
        <p:nvGraphicFramePr>
          <p:cNvPr id="3" name="Об'єкт 2">
            <a:extLst>
              <a:ext uri="{FF2B5EF4-FFF2-40B4-BE49-F238E27FC236}">
                <a16:creationId xmlns:a16="http://schemas.microsoft.com/office/drawing/2014/main" id="{F8C16EFB-F1AF-438D-9AA5-315583DCEB4C}"/>
              </a:ext>
            </a:extLst>
          </p:cNvPr>
          <p:cNvGraphicFramePr>
            <a:graphicFrameLocks noChangeAspect="1"/>
          </p:cNvGraphicFramePr>
          <p:nvPr>
            <p:extLst>
              <p:ext uri="{D42A27DB-BD31-4B8C-83A1-F6EECF244321}">
                <p14:modId xmlns:p14="http://schemas.microsoft.com/office/powerpoint/2010/main" val="732518420"/>
              </p:ext>
            </p:extLst>
          </p:nvPr>
        </p:nvGraphicFramePr>
        <p:xfrm>
          <a:off x="2384425" y="1530350"/>
          <a:ext cx="3468688" cy="573088"/>
        </p:xfrm>
        <a:graphic>
          <a:graphicData uri="http://schemas.openxmlformats.org/presentationml/2006/ole">
            <mc:AlternateContent xmlns:mc="http://schemas.openxmlformats.org/markup-compatibility/2006">
              <mc:Choice xmlns:v="urn:schemas-microsoft-com:vml" Requires="v">
                <p:oleObj spid="_x0000_s46102" name="Equation" r:id="rId4" imgW="1917360" imgH="317160" progId="Equation.DSMT4">
                  <p:embed/>
                </p:oleObj>
              </mc:Choice>
              <mc:Fallback>
                <p:oleObj name="Equation" r:id="rId4" imgW="1917360" imgH="317160" progId="Equation.DSMT4">
                  <p:embed/>
                  <p:pic>
                    <p:nvPicPr>
                      <p:cNvPr id="4" name="Об'єкт 3">
                        <a:extLst>
                          <a:ext uri="{FF2B5EF4-FFF2-40B4-BE49-F238E27FC236}">
                            <a16:creationId xmlns:a16="http://schemas.microsoft.com/office/drawing/2014/main" id="{84F8D63A-5815-4C08-B4B5-08B8726BEE2F}"/>
                          </a:ext>
                        </a:extLst>
                      </p:cNvPr>
                      <p:cNvPicPr/>
                      <p:nvPr/>
                    </p:nvPicPr>
                    <p:blipFill>
                      <a:blip r:embed="rId5"/>
                      <a:stretch>
                        <a:fillRect/>
                      </a:stretch>
                    </p:blipFill>
                    <p:spPr>
                      <a:xfrm>
                        <a:off x="2384425" y="1530350"/>
                        <a:ext cx="3468688" cy="573088"/>
                      </a:xfrm>
                      <a:prstGeom prst="rect">
                        <a:avLst/>
                      </a:prstGeom>
                    </p:spPr>
                  </p:pic>
                </p:oleObj>
              </mc:Fallback>
            </mc:AlternateContent>
          </a:graphicData>
        </a:graphic>
      </p:graphicFrame>
      <p:sp>
        <p:nvSpPr>
          <p:cNvPr id="4" name="Прямокутник 3">
            <a:extLst>
              <a:ext uri="{FF2B5EF4-FFF2-40B4-BE49-F238E27FC236}">
                <a16:creationId xmlns:a16="http://schemas.microsoft.com/office/drawing/2014/main" id="{FBB727A1-CF46-49ED-888B-9871A59C3942}"/>
              </a:ext>
            </a:extLst>
          </p:cNvPr>
          <p:cNvSpPr/>
          <p:nvPr/>
        </p:nvSpPr>
        <p:spPr>
          <a:xfrm>
            <a:off x="284583" y="778753"/>
            <a:ext cx="8504853" cy="400110"/>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Розрахувати діюче значення сигналу (напруги або струму)</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5" name="Об'єкт 4">
            <a:extLst>
              <a:ext uri="{FF2B5EF4-FFF2-40B4-BE49-F238E27FC236}">
                <a16:creationId xmlns:a16="http://schemas.microsoft.com/office/drawing/2014/main" id="{6E3B7ED4-4C17-47C7-B56E-E5A550A0FCA1}"/>
              </a:ext>
            </a:extLst>
          </p:cNvPr>
          <p:cNvGraphicFramePr>
            <a:graphicFrameLocks noChangeAspect="1"/>
          </p:cNvGraphicFramePr>
          <p:nvPr>
            <p:extLst>
              <p:ext uri="{D42A27DB-BD31-4B8C-83A1-F6EECF244321}">
                <p14:modId xmlns:p14="http://schemas.microsoft.com/office/powerpoint/2010/main" val="2798082292"/>
              </p:ext>
            </p:extLst>
          </p:nvPr>
        </p:nvGraphicFramePr>
        <p:xfrm>
          <a:off x="2872372" y="2334985"/>
          <a:ext cx="2443612" cy="753447"/>
        </p:xfrm>
        <a:graphic>
          <a:graphicData uri="http://schemas.openxmlformats.org/presentationml/2006/ole">
            <mc:AlternateContent xmlns:mc="http://schemas.openxmlformats.org/markup-compatibility/2006">
              <mc:Choice xmlns:v="urn:schemas-microsoft-com:vml" Requires="v">
                <p:oleObj spid="_x0000_s46103" name="Equation" r:id="rId6" imgW="1523880" imgH="469800" progId="Equation.DSMT4">
                  <p:embed/>
                </p:oleObj>
              </mc:Choice>
              <mc:Fallback>
                <p:oleObj name="Equation" r:id="rId6" imgW="1523880" imgH="469800" progId="Equation.DSMT4">
                  <p:embed/>
                  <p:pic>
                    <p:nvPicPr>
                      <p:cNvPr id="0" name=""/>
                      <p:cNvPicPr/>
                      <p:nvPr/>
                    </p:nvPicPr>
                    <p:blipFill>
                      <a:blip r:embed="rId7"/>
                      <a:stretch>
                        <a:fillRect/>
                      </a:stretch>
                    </p:blipFill>
                    <p:spPr>
                      <a:xfrm>
                        <a:off x="2872372" y="2334985"/>
                        <a:ext cx="2443612" cy="753447"/>
                      </a:xfrm>
                      <a:prstGeom prst="rect">
                        <a:avLst/>
                      </a:prstGeom>
                    </p:spPr>
                  </p:pic>
                </p:oleObj>
              </mc:Fallback>
            </mc:AlternateContent>
          </a:graphicData>
        </a:graphic>
      </p:graphicFrame>
      <p:graphicFrame>
        <p:nvGraphicFramePr>
          <p:cNvPr id="6" name="Об'єкт 5">
            <a:extLst>
              <a:ext uri="{FF2B5EF4-FFF2-40B4-BE49-F238E27FC236}">
                <a16:creationId xmlns:a16="http://schemas.microsoft.com/office/drawing/2014/main" id="{49668065-0880-4D5D-BCF6-2486C037EBDA}"/>
              </a:ext>
            </a:extLst>
          </p:cNvPr>
          <p:cNvGraphicFramePr>
            <a:graphicFrameLocks noChangeAspect="1"/>
          </p:cNvGraphicFramePr>
          <p:nvPr>
            <p:extLst>
              <p:ext uri="{D42A27DB-BD31-4B8C-83A1-F6EECF244321}">
                <p14:modId xmlns:p14="http://schemas.microsoft.com/office/powerpoint/2010/main" val="2240566748"/>
              </p:ext>
            </p:extLst>
          </p:nvPr>
        </p:nvGraphicFramePr>
        <p:xfrm>
          <a:off x="2384425" y="3712851"/>
          <a:ext cx="3559175" cy="571500"/>
        </p:xfrm>
        <a:graphic>
          <a:graphicData uri="http://schemas.openxmlformats.org/presentationml/2006/ole">
            <mc:AlternateContent xmlns:mc="http://schemas.openxmlformats.org/markup-compatibility/2006">
              <mc:Choice xmlns:v="urn:schemas-microsoft-com:vml" Requires="v">
                <p:oleObj spid="_x0000_s46104" name="Equation" r:id="rId8" imgW="3558540" imgH="571500" progId="Equation.DSMT4">
                  <p:embed/>
                </p:oleObj>
              </mc:Choice>
              <mc:Fallback>
                <p:oleObj name="Equation" r:id="rId8" imgW="3558540" imgH="571500" progId="Equation.DSMT4">
                  <p:embed/>
                  <p:pic>
                    <p:nvPicPr>
                      <p:cNvPr id="0" name=""/>
                      <p:cNvPicPr/>
                      <p:nvPr/>
                    </p:nvPicPr>
                    <p:blipFill>
                      <a:blip r:embed="rId9"/>
                      <a:stretch>
                        <a:fillRect/>
                      </a:stretch>
                    </p:blipFill>
                    <p:spPr>
                      <a:xfrm>
                        <a:off x="2384425" y="3712851"/>
                        <a:ext cx="3559175" cy="571500"/>
                      </a:xfrm>
                      <a:prstGeom prst="rect">
                        <a:avLst/>
                      </a:prstGeom>
                    </p:spPr>
                  </p:pic>
                </p:oleObj>
              </mc:Fallback>
            </mc:AlternateContent>
          </a:graphicData>
        </a:graphic>
      </p:graphicFrame>
      <p:graphicFrame>
        <p:nvGraphicFramePr>
          <p:cNvPr id="7" name="Об'єкт 6">
            <a:extLst>
              <a:ext uri="{FF2B5EF4-FFF2-40B4-BE49-F238E27FC236}">
                <a16:creationId xmlns:a16="http://schemas.microsoft.com/office/drawing/2014/main" id="{21F8AB3B-26E6-43EE-87F7-D1876DCC3205}"/>
              </a:ext>
            </a:extLst>
          </p:cNvPr>
          <p:cNvGraphicFramePr>
            <a:graphicFrameLocks noChangeAspect="1"/>
          </p:cNvGraphicFramePr>
          <p:nvPr>
            <p:extLst>
              <p:ext uri="{D42A27DB-BD31-4B8C-83A1-F6EECF244321}">
                <p14:modId xmlns:p14="http://schemas.microsoft.com/office/powerpoint/2010/main" val="2048993724"/>
              </p:ext>
            </p:extLst>
          </p:nvPr>
        </p:nvGraphicFramePr>
        <p:xfrm>
          <a:off x="2673674" y="4908770"/>
          <a:ext cx="3064653" cy="559243"/>
        </p:xfrm>
        <a:graphic>
          <a:graphicData uri="http://schemas.openxmlformats.org/presentationml/2006/ole">
            <mc:AlternateContent xmlns:mc="http://schemas.openxmlformats.org/markup-compatibility/2006">
              <mc:Choice xmlns:v="urn:schemas-microsoft-com:vml" Requires="v">
                <p:oleObj spid="_x0000_s46105" name="Equation" r:id="rId10" imgW="1739880" imgH="317160" progId="Equation.DSMT4">
                  <p:embed/>
                </p:oleObj>
              </mc:Choice>
              <mc:Fallback>
                <p:oleObj name="Equation" r:id="rId10" imgW="1739880" imgH="317160" progId="Equation.DSMT4">
                  <p:embed/>
                  <p:pic>
                    <p:nvPicPr>
                      <p:cNvPr id="0" name=""/>
                      <p:cNvPicPr/>
                      <p:nvPr/>
                    </p:nvPicPr>
                    <p:blipFill>
                      <a:blip r:embed="rId11"/>
                      <a:stretch>
                        <a:fillRect/>
                      </a:stretch>
                    </p:blipFill>
                    <p:spPr>
                      <a:xfrm>
                        <a:off x="2673674" y="4908770"/>
                        <a:ext cx="3064653" cy="559243"/>
                      </a:xfrm>
                      <a:prstGeom prst="rect">
                        <a:avLst/>
                      </a:prstGeom>
                    </p:spPr>
                  </p:pic>
                </p:oleObj>
              </mc:Fallback>
            </mc:AlternateContent>
          </a:graphicData>
        </a:graphic>
      </p:graphicFrame>
    </p:spTree>
    <p:extLst>
      <p:ext uri="{BB962C8B-B14F-4D97-AF65-F5344CB8AC3E}">
        <p14:creationId xmlns:p14="http://schemas.microsoft.com/office/powerpoint/2010/main" val="291212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47106"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47107"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47108"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9" name="Прямокутник 8">
            <a:extLst>
              <a:ext uri="{FF2B5EF4-FFF2-40B4-BE49-F238E27FC236}">
                <a16:creationId xmlns:a16="http://schemas.microsoft.com/office/drawing/2014/main" id="{5FAAC0AF-1CC3-492A-90D8-25F2CBA202A3}"/>
              </a:ext>
            </a:extLst>
          </p:cNvPr>
          <p:cNvSpPr/>
          <p:nvPr/>
        </p:nvSpPr>
        <p:spPr>
          <a:xfrm>
            <a:off x="573832" y="585251"/>
            <a:ext cx="7809722" cy="1077218"/>
          </a:xfrm>
          <a:prstGeom prst="rect">
            <a:avLst/>
          </a:prstGeom>
        </p:spPr>
        <p:txBody>
          <a:bodyPr wrap="square">
            <a:spAutoFit/>
          </a:bodyPr>
          <a:lstStyle/>
          <a:p>
            <a:pPr algn="ctr"/>
            <a:r>
              <a:rPr lang="uk-UA" sz="3200" b="1" dirty="0">
                <a:solidFill>
                  <a:srgbClr val="FF0000"/>
                </a:solidFill>
                <a:latin typeface="Times New Roman" panose="02020603050405020304" pitchFamily="18" charset="0"/>
              </a:rPr>
              <a:t>Суть комплексного символічного методу розрахунку</a:t>
            </a:r>
          </a:p>
        </p:txBody>
      </p:sp>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5" name="Прямокутник 4">
            <a:extLst>
              <a:ext uri="{FF2B5EF4-FFF2-40B4-BE49-F238E27FC236}">
                <a16:creationId xmlns:a16="http://schemas.microsoft.com/office/drawing/2014/main" id="{B2272D37-BAC4-4386-996F-5E1690949E4B}"/>
              </a:ext>
            </a:extLst>
          </p:cNvPr>
          <p:cNvSpPr/>
          <p:nvPr/>
        </p:nvSpPr>
        <p:spPr>
          <a:xfrm>
            <a:off x="275252" y="2432838"/>
            <a:ext cx="8406881" cy="1631216"/>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Комплексний</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символічний</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метод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аналізу</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кіл</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синусоїдного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струму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базується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існуванні</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взаємно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однозначної</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відповідності</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тригонометричними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функціями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комплексними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числами,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дає</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можливість</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вести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розрахунки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не з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синусоїдними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функціями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струмів</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напруг</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а з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їх</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комплексними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зображеннями</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9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48130"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48131"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48132"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1E42CA78-7981-45D4-9F0A-D542F845F2EA}"/>
              </a:ext>
            </a:extLst>
          </p:cNvPr>
          <p:cNvSpPr/>
          <p:nvPr/>
        </p:nvSpPr>
        <p:spPr>
          <a:xfrm>
            <a:off x="902736" y="190500"/>
            <a:ext cx="7338526" cy="584775"/>
          </a:xfrm>
          <a:prstGeom prst="rect">
            <a:avLst/>
          </a:prstGeom>
        </p:spPr>
        <p:txBody>
          <a:bodyPr wrap="square">
            <a:spAutoFit/>
          </a:bodyPr>
          <a:lstStyle/>
          <a:p>
            <a:r>
              <a:rPr lang="ru-RU" sz="3200" b="1" dirty="0" err="1">
                <a:solidFill>
                  <a:srgbClr val="FF0000"/>
                </a:solidFill>
                <a:latin typeface="Times New Roman" panose="02020603050405020304" pitchFamily="18" charset="0"/>
              </a:rPr>
              <a:t>Елементи</a:t>
            </a:r>
            <a:r>
              <a:rPr lang="ru-RU" sz="3200" b="1" dirty="0">
                <a:solidFill>
                  <a:srgbClr val="FF0000"/>
                </a:solidFill>
                <a:latin typeface="Times New Roman" panose="02020603050405020304" pitchFamily="18" charset="0"/>
              </a:rPr>
              <a:t> </a:t>
            </a:r>
            <a:r>
              <a:rPr lang="ru-RU" sz="3200" b="1" dirty="0" err="1">
                <a:solidFill>
                  <a:srgbClr val="FF0000"/>
                </a:solidFill>
                <a:latin typeface="Times New Roman" panose="02020603050405020304" pitchFamily="18" charset="0"/>
              </a:rPr>
              <a:t>алгебри</a:t>
            </a:r>
            <a:r>
              <a:rPr lang="ru-RU" sz="3200" b="1" dirty="0">
                <a:solidFill>
                  <a:srgbClr val="FF0000"/>
                </a:solidFill>
                <a:latin typeface="Times New Roman" panose="02020603050405020304" pitchFamily="18" charset="0"/>
              </a:rPr>
              <a:t> </a:t>
            </a:r>
            <a:r>
              <a:rPr lang="ru-RU" sz="3200" b="1" dirty="0" err="1">
                <a:solidFill>
                  <a:srgbClr val="FF0000"/>
                </a:solidFill>
                <a:latin typeface="Times New Roman" panose="02020603050405020304" pitchFamily="18" charset="0"/>
              </a:rPr>
              <a:t>комплексних</a:t>
            </a:r>
            <a:r>
              <a:rPr lang="ru-RU" sz="3200" b="1" dirty="0">
                <a:solidFill>
                  <a:srgbClr val="FF0000"/>
                </a:solidFill>
                <a:latin typeface="Times New Roman" panose="02020603050405020304" pitchFamily="18" charset="0"/>
              </a:rPr>
              <a:t> чисел</a:t>
            </a:r>
            <a:endParaRPr lang="ru-UA" sz="3200" b="1" dirty="0">
              <a:solidFill>
                <a:srgbClr val="FF0000"/>
              </a:solidFill>
              <a:latin typeface="Times New Roman" panose="02020603050405020304" pitchFamily="18" charset="0"/>
            </a:endParaRPr>
          </a:p>
        </p:txBody>
      </p:sp>
      <p:sp>
        <p:nvSpPr>
          <p:cNvPr id="5" name="Прямокутник 4">
            <a:extLst>
              <a:ext uri="{FF2B5EF4-FFF2-40B4-BE49-F238E27FC236}">
                <a16:creationId xmlns:a16="http://schemas.microsoft.com/office/drawing/2014/main" id="{0DB16A58-26FC-431C-BD15-C8E023748FE2}"/>
              </a:ext>
            </a:extLst>
          </p:cNvPr>
          <p:cNvSpPr/>
          <p:nvPr/>
        </p:nvSpPr>
        <p:spPr>
          <a:xfrm>
            <a:off x="317241" y="1077962"/>
            <a:ext cx="8574832" cy="1477328"/>
          </a:xfrm>
          <a:prstGeom prst="rect">
            <a:avLst/>
          </a:prstGeom>
        </p:spPr>
        <p:txBody>
          <a:bodyPr wrap="square">
            <a:spAutoFit/>
          </a:bodyPr>
          <a:lstStyle/>
          <a:p>
            <a:pPr indent="288290" algn="just"/>
            <a:r>
              <a:rPr lang="ru-RU" sz="1800" dirty="0" err="1">
                <a:latin typeface="Times New Roman" panose="02020603050405020304" pitchFamily="18" charset="0"/>
                <a:ea typeface="Times New Roman" panose="02020603050405020304" pitchFamily="18" charset="0"/>
              </a:rPr>
              <a:t>Нагадаємо</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основні</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відомості</a:t>
            </a:r>
            <a:r>
              <a:rPr lang="ru-RU" sz="1800" dirty="0">
                <a:latin typeface="Times New Roman" panose="02020603050405020304" pitchFamily="18" charset="0"/>
                <a:ea typeface="Times New Roman" panose="02020603050405020304" pitchFamily="18" charset="0"/>
              </a:rPr>
              <a:t> про </a:t>
            </a:r>
            <a:r>
              <a:rPr lang="ru-RU" sz="1800" dirty="0" err="1">
                <a:latin typeface="Times New Roman" panose="02020603050405020304" pitchFamily="18" charset="0"/>
                <a:ea typeface="Times New Roman" panose="02020603050405020304" pitchFamily="18" charset="0"/>
              </a:rPr>
              <a:t>комплексні</a:t>
            </a:r>
            <a:r>
              <a:rPr lang="ru-RU" sz="1800" dirty="0">
                <a:latin typeface="Times New Roman" panose="02020603050405020304" pitchFamily="18" charset="0"/>
                <a:ea typeface="Times New Roman" panose="02020603050405020304" pitchFamily="18" charset="0"/>
              </a:rPr>
              <a:t> числа та </a:t>
            </a:r>
            <a:r>
              <a:rPr lang="ru-RU" sz="1800" dirty="0" err="1">
                <a:latin typeface="Times New Roman" panose="02020603050405020304" pitchFamily="18" charset="0"/>
                <a:ea typeface="Times New Roman" panose="02020603050405020304" pitchFamily="18" charset="0"/>
              </a:rPr>
              <a:t>дії</a:t>
            </a:r>
            <a:r>
              <a:rPr lang="ru-RU" sz="1800" dirty="0">
                <a:latin typeface="Times New Roman" panose="02020603050405020304" pitchFamily="18" charset="0"/>
                <a:ea typeface="Times New Roman" panose="02020603050405020304" pitchFamily="18" charset="0"/>
              </a:rPr>
              <a:t> над ними.</a:t>
            </a:r>
            <a:endParaRPr lang="ru-UA" sz="1800" dirty="0">
              <a:latin typeface="Times New Roman" panose="02020603050405020304" pitchFamily="18" charset="0"/>
              <a:ea typeface="Times New Roman" panose="02020603050405020304" pitchFamily="18" charset="0"/>
            </a:endParaRPr>
          </a:p>
          <a:p>
            <a:pPr indent="288290" algn="just"/>
            <a:r>
              <a:rPr lang="uk-UA" sz="1800" dirty="0">
                <a:latin typeface="Times New Roman" panose="02020603050405020304" pitchFamily="18" charset="0"/>
                <a:ea typeface="Times New Roman" panose="02020603050405020304" pitchFamily="18" charset="0"/>
              </a:rPr>
              <a:t>В межах символічного методу використовують дві з трьох форм запису комплексного числа – алгебраїчну та </a:t>
            </a:r>
            <a:r>
              <a:rPr lang="uk-UA" sz="1800" dirty="0" err="1">
                <a:latin typeface="Times New Roman" panose="02020603050405020304" pitchFamily="18" charset="0"/>
                <a:ea typeface="Times New Roman" panose="02020603050405020304" pitchFamily="18" charset="0"/>
              </a:rPr>
              <a:t>показникову</a:t>
            </a:r>
            <a:r>
              <a:rPr lang="uk-UA" sz="1800" dirty="0">
                <a:latin typeface="Times New Roman" panose="02020603050405020304" pitchFamily="18" charset="0"/>
                <a:ea typeface="Times New Roman" panose="02020603050405020304" pitchFamily="18" charset="0"/>
              </a:rPr>
              <a:t>. </a:t>
            </a:r>
            <a:endParaRPr lang="ru-UA" sz="1800" dirty="0">
              <a:latin typeface="Times New Roman" panose="02020603050405020304" pitchFamily="18" charset="0"/>
              <a:ea typeface="Times New Roman" panose="02020603050405020304" pitchFamily="18" charset="0"/>
            </a:endParaRPr>
          </a:p>
          <a:p>
            <a:pPr algn="just"/>
            <a:r>
              <a:rPr lang="uk-UA" sz="1800" b="1" dirty="0">
                <a:latin typeface="Times New Roman" panose="02020603050405020304" pitchFamily="18" charset="0"/>
                <a:ea typeface="Times New Roman" panose="02020603050405020304" pitchFamily="18" charset="0"/>
              </a:rPr>
              <a:t>     Алгебраїчна </a:t>
            </a:r>
            <a:r>
              <a:rPr lang="uk-UA" sz="1800" dirty="0">
                <a:latin typeface="Times New Roman" panose="02020603050405020304" pitchFamily="18" charset="0"/>
                <a:ea typeface="Times New Roman" panose="02020603050405020304" pitchFamily="18" charset="0"/>
              </a:rPr>
              <a:t>форма має вигляд </a:t>
            </a:r>
            <a:r>
              <a:rPr lang="ru-RU" sz="1800" dirty="0">
                <a:latin typeface="Times New Roman" panose="02020603050405020304" pitchFamily="18" charset="0"/>
                <a:ea typeface="Times New Roman" panose="02020603050405020304" pitchFamily="18" charset="0"/>
              </a:rPr>
              <a:t>(</a:t>
            </a:r>
            <a:r>
              <a:rPr lang="ru-RU" sz="1800" dirty="0" err="1">
                <a:latin typeface="Times New Roman" panose="02020603050405020304" pitchFamily="18" charset="0"/>
                <a:ea typeface="Times New Roman" panose="02020603050405020304" pitchFamily="18" charset="0"/>
              </a:rPr>
              <a:t>літеру</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що</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позначає</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комплексне</a:t>
            </a:r>
            <a:r>
              <a:rPr lang="ru-RU" sz="1800" dirty="0">
                <a:latin typeface="Times New Roman" panose="02020603050405020304" pitchFamily="18" charset="0"/>
                <a:ea typeface="Times New Roman" panose="02020603050405020304" pitchFamily="18" charset="0"/>
              </a:rPr>
              <a:t> число, </a:t>
            </a:r>
            <a:r>
              <a:rPr lang="ru-RU" sz="1800" dirty="0" err="1">
                <a:latin typeface="Times New Roman" panose="02020603050405020304" pitchFamily="18" charset="0"/>
                <a:ea typeface="Times New Roman" panose="02020603050405020304" pitchFamily="18" charset="0"/>
              </a:rPr>
              <a:t>підкреслюють</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знизу</a:t>
            </a:r>
            <a:r>
              <a:rPr lang="ru-RU" sz="1800" dirty="0">
                <a:latin typeface="Times New Roman" panose="02020603050405020304" pitchFamily="18" charset="0"/>
                <a:ea typeface="Times New Roman" panose="02020603050405020304" pitchFamily="18" charset="0"/>
              </a:rPr>
              <a:t>)</a:t>
            </a:r>
            <a:r>
              <a:rPr lang="uk-UA" sz="1800" dirty="0">
                <a:latin typeface="Times New Roman" panose="02020603050405020304" pitchFamily="18" charset="0"/>
                <a:ea typeface="Times New Roman" panose="02020603050405020304" pitchFamily="18" charset="0"/>
              </a:rPr>
              <a:t>:</a:t>
            </a:r>
            <a:endParaRPr lang="ru-UA" sz="1800" dirty="0"/>
          </a:p>
        </p:txBody>
      </p:sp>
      <p:graphicFrame>
        <p:nvGraphicFramePr>
          <p:cNvPr id="10" name="Об'єкт 9">
            <a:extLst>
              <a:ext uri="{FF2B5EF4-FFF2-40B4-BE49-F238E27FC236}">
                <a16:creationId xmlns:a16="http://schemas.microsoft.com/office/drawing/2014/main" id="{D67B1EB4-4488-43C1-B2ED-7B9EB24BDAF8}"/>
              </a:ext>
            </a:extLst>
          </p:cNvPr>
          <p:cNvGraphicFramePr>
            <a:graphicFrameLocks noChangeAspect="1"/>
          </p:cNvGraphicFramePr>
          <p:nvPr>
            <p:extLst/>
          </p:nvPr>
        </p:nvGraphicFramePr>
        <p:xfrm>
          <a:off x="3830638" y="2624138"/>
          <a:ext cx="1482725" cy="468312"/>
        </p:xfrm>
        <a:graphic>
          <a:graphicData uri="http://schemas.openxmlformats.org/presentationml/2006/ole">
            <mc:AlternateContent xmlns:mc="http://schemas.openxmlformats.org/markup-compatibility/2006">
              <mc:Choice xmlns:v="urn:schemas-microsoft-com:vml" Requires="v">
                <p:oleObj spid="_x0000_s48133" name="Equation" r:id="rId10" imgW="774360" imgH="241200" progId="Equation.DSMT4">
                  <p:embed/>
                </p:oleObj>
              </mc:Choice>
              <mc:Fallback>
                <p:oleObj name="Equation" r:id="rId10" imgW="774360" imgH="241200" progId="Equation.DSMT4">
                  <p:embed/>
                  <p:pic>
                    <p:nvPicPr>
                      <p:cNvPr id="10" name="Об'єкт 9">
                        <a:extLst>
                          <a:ext uri="{FF2B5EF4-FFF2-40B4-BE49-F238E27FC236}">
                            <a16:creationId xmlns:a16="http://schemas.microsoft.com/office/drawing/2014/main" id="{D67B1EB4-4488-43C1-B2ED-7B9EB24BDAF8}"/>
                          </a:ext>
                        </a:extLst>
                      </p:cNvPr>
                      <p:cNvPicPr>
                        <a:picLocks noChangeAspect="1" noChangeArrowheads="1"/>
                      </p:cNvPicPr>
                      <p:nvPr/>
                    </p:nvPicPr>
                    <p:blipFill>
                      <a:blip r:embed="rId11"/>
                      <a:srcRect/>
                      <a:stretch>
                        <a:fillRect/>
                      </a:stretch>
                    </p:blipFill>
                    <p:spPr bwMode="auto">
                      <a:xfrm>
                        <a:off x="3830638" y="2624138"/>
                        <a:ext cx="1482725" cy="468312"/>
                      </a:xfrm>
                      <a:prstGeom prst="rect">
                        <a:avLst/>
                      </a:prstGeom>
                      <a:noFill/>
                    </p:spPr>
                  </p:pic>
                </p:oleObj>
              </mc:Fallback>
            </mc:AlternateContent>
          </a:graphicData>
        </a:graphic>
      </p:graphicFrame>
      <p:sp>
        <p:nvSpPr>
          <p:cNvPr id="13" name="Rectangle 21">
            <a:extLst>
              <a:ext uri="{FF2B5EF4-FFF2-40B4-BE49-F238E27FC236}">
                <a16:creationId xmlns:a16="http://schemas.microsoft.com/office/drawing/2014/main" id="{250EC725-ABE5-4FCA-B7BA-F37FD4F5B10A}"/>
              </a:ext>
            </a:extLst>
          </p:cNvPr>
          <p:cNvSpPr>
            <a:spLocks noChangeArrowheads="1"/>
          </p:cNvSpPr>
          <p:nvPr/>
        </p:nvSpPr>
        <p:spPr bwMode="auto">
          <a:xfrm>
            <a:off x="317241" y="3126952"/>
            <a:ext cx="85748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288925" algn="just" eaLnBrk="0" fontAlgn="base" hangingPunct="0">
              <a:spcBef>
                <a:spcPct val="0"/>
              </a:spcBef>
              <a:spcAft>
                <a:spcPct val="0"/>
              </a:spcAft>
              <a:buClrTx/>
            </a:pPr>
            <a:r>
              <a:rPr kumimoji="0" lang="ru-RU" altLang="ru-UA"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де</a:t>
            </a:r>
            <a:r>
              <a:rPr kumimoji="0" lang="en-US" altLang="ru-UA"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UA" sz="1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ru-UA"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altLang="ru-UA" sz="1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дійсна</a:t>
            </a:r>
            <a:r>
              <a:rPr lang="ru-RU"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UA" sz="1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частина</a:t>
            </a:r>
            <a:r>
              <a:rPr lang="ru-RU"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комплексного числа</a:t>
            </a:r>
            <a:r>
              <a:rPr lang="uk-UA"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lvl="0" indent="288925" algn="just" eaLnBrk="0" fontAlgn="base" hangingPunct="0">
              <a:spcBef>
                <a:spcPct val="0"/>
              </a:spcBef>
              <a:spcAft>
                <a:spcPct val="0"/>
              </a:spcAft>
              <a:buClrTx/>
            </a:pPr>
            <a:r>
              <a:rPr kumimoji="0" lang="ru-RU" altLang="ru-UA"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UA" sz="1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ru-UA"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altLang="ru-UA" sz="1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уявна</a:t>
            </a:r>
            <a:r>
              <a:rPr lang="ru-RU"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UA" sz="1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частина</a:t>
            </a:r>
            <a:r>
              <a:rPr lang="ru-RU"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комплексного числа; </a:t>
            </a:r>
            <a:endParaRPr lang="en-US" altLang="ru-UA"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925" algn="just" eaLnBrk="0" fontAlgn="base" hangingPunct="0">
              <a:spcBef>
                <a:spcPct val="0"/>
              </a:spcBef>
              <a:spcAft>
                <a:spcPct val="0"/>
              </a:spcAft>
              <a:buClrTx/>
            </a:pP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уявна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одиниця</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відміну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позначення</a:t>
            </a:r>
            <a:r>
              <a:rPr lang="en-US" sz="1800" dirty="0">
                <a:latin typeface="Times New Roman" panose="02020603050405020304" pitchFamily="18" charset="0"/>
                <a:cs typeface="Times New Roman" panose="02020603050405020304" pitchFamily="18" charset="0"/>
              </a:rPr>
              <a:t>             ,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яке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прийняте</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математиці</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електротехніці</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уявну</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одиницю</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позначають</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літерою</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ea typeface="Times New Roman" panose="02020603050405020304" pitchFamily="18" charset="0"/>
                <a:cs typeface="Times New Roman" panose="02020603050405020304" pitchFamily="18" charset="0"/>
              </a:rPr>
              <a:t>j</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1800" dirty="0">
              <a:latin typeface="Times New Roman" panose="02020603050405020304" pitchFamily="18" charset="0"/>
              <a:cs typeface="Times New Roman" panose="02020603050405020304" pitchFamily="18" charset="0"/>
            </a:endParaRPr>
          </a:p>
          <a:p>
            <a:pPr lvl="0" indent="288925" algn="just" eaLnBrk="0" fontAlgn="base" hangingPunct="0">
              <a:spcBef>
                <a:spcPct val="0"/>
              </a:spcBef>
              <a:spcAft>
                <a:spcPct val="0"/>
              </a:spcAft>
              <a:buClrTx/>
            </a:pPr>
            <a:endParaRPr kumimoji="0" lang="ru-RU" altLang="ru-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0" name="Об'єкт 19">
            <a:extLst>
              <a:ext uri="{FF2B5EF4-FFF2-40B4-BE49-F238E27FC236}">
                <a16:creationId xmlns:a16="http://schemas.microsoft.com/office/drawing/2014/main" id="{B428F780-B41B-4081-B966-F7D52A1129C4}"/>
              </a:ext>
            </a:extLst>
          </p:cNvPr>
          <p:cNvGraphicFramePr>
            <a:graphicFrameLocks noChangeAspect="1"/>
          </p:cNvGraphicFramePr>
          <p:nvPr>
            <p:extLst/>
          </p:nvPr>
        </p:nvGraphicFramePr>
        <p:xfrm>
          <a:off x="718456" y="3675745"/>
          <a:ext cx="849086" cy="379742"/>
        </p:xfrm>
        <a:graphic>
          <a:graphicData uri="http://schemas.openxmlformats.org/presentationml/2006/ole">
            <mc:AlternateContent xmlns:mc="http://schemas.openxmlformats.org/markup-compatibility/2006">
              <mc:Choice xmlns:v="urn:schemas-microsoft-com:vml" Requires="v">
                <p:oleObj spid="_x0000_s48134" name="Equation" r:id="rId12" imgW="634725" imgH="279279" progId="Equation.DSMT4">
                  <p:embed/>
                </p:oleObj>
              </mc:Choice>
              <mc:Fallback>
                <p:oleObj name="Equation" r:id="rId12" imgW="634725" imgH="279279" progId="Equation.DSMT4">
                  <p:embed/>
                  <p:pic>
                    <p:nvPicPr>
                      <p:cNvPr id="20" name="Об'єкт 19">
                        <a:extLst>
                          <a:ext uri="{FF2B5EF4-FFF2-40B4-BE49-F238E27FC236}">
                            <a16:creationId xmlns:a16="http://schemas.microsoft.com/office/drawing/2014/main" id="{B428F780-B41B-4081-B966-F7D52A1129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456" y="3675745"/>
                        <a:ext cx="849086" cy="379742"/>
                      </a:xfrm>
                      <a:prstGeom prst="rect">
                        <a:avLst/>
                      </a:prstGeom>
                      <a:noFill/>
                    </p:spPr>
                  </p:pic>
                </p:oleObj>
              </mc:Fallback>
            </mc:AlternateContent>
          </a:graphicData>
        </a:graphic>
      </p:graphicFrame>
      <p:graphicFrame>
        <p:nvGraphicFramePr>
          <p:cNvPr id="22" name="Об'єкт 21">
            <a:extLst>
              <a:ext uri="{FF2B5EF4-FFF2-40B4-BE49-F238E27FC236}">
                <a16:creationId xmlns:a16="http://schemas.microsoft.com/office/drawing/2014/main" id="{C0B373D7-0F72-4913-B602-1061ADE750B1}"/>
              </a:ext>
            </a:extLst>
          </p:cNvPr>
          <p:cNvGraphicFramePr>
            <a:graphicFrameLocks noChangeAspect="1"/>
          </p:cNvGraphicFramePr>
          <p:nvPr>
            <p:extLst/>
          </p:nvPr>
        </p:nvGraphicFramePr>
        <p:xfrm>
          <a:off x="6167534" y="3666414"/>
          <a:ext cx="877555" cy="361346"/>
        </p:xfrm>
        <a:graphic>
          <a:graphicData uri="http://schemas.openxmlformats.org/presentationml/2006/ole">
            <mc:AlternateContent xmlns:mc="http://schemas.openxmlformats.org/markup-compatibility/2006">
              <mc:Choice xmlns:v="urn:schemas-microsoft-com:vml" Requires="v">
                <p:oleObj spid="_x0000_s48135" name="Equation" r:id="rId14" imgW="596900" imgH="241300" progId="Equation.DSMT4">
                  <p:embed/>
                </p:oleObj>
              </mc:Choice>
              <mc:Fallback>
                <p:oleObj name="Equation" r:id="rId14" imgW="596900" imgH="241300" progId="Equation.DSMT4">
                  <p:embed/>
                  <p:pic>
                    <p:nvPicPr>
                      <p:cNvPr id="22" name="Об'єкт 21">
                        <a:extLst>
                          <a:ext uri="{FF2B5EF4-FFF2-40B4-BE49-F238E27FC236}">
                            <a16:creationId xmlns:a16="http://schemas.microsoft.com/office/drawing/2014/main" id="{C0B373D7-0F72-4913-B602-1061ADE750B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67534" y="3666414"/>
                        <a:ext cx="877555" cy="361346"/>
                      </a:xfrm>
                      <a:prstGeom prst="rect">
                        <a:avLst/>
                      </a:prstGeom>
                      <a:noFill/>
                    </p:spPr>
                  </p:pic>
                </p:oleObj>
              </mc:Fallback>
            </mc:AlternateContent>
          </a:graphicData>
        </a:graphic>
      </p:graphicFrame>
      <p:sp>
        <p:nvSpPr>
          <p:cNvPr id="23" name="Прямокутник 22">
            <a:extLst>
              <a:ext uri="{FF2B5EF4-FFF2-40B4-BE49-F238E27FC236}">
                <a16:creationId xmlns:a16="http://schemas.microsoft.com/office/drawing/2014/main" id="{A5DD97ED-E335-445B-962D-DA029E387840}"/>
              </a:ext>
            </a:extLst>
          </p:cNvPr>
          <p:cNvSpPr/>
          <p:nvPr/>
        </p:nvSpPr>
        <p:spPr>
          <a:xfrm>
            <a:off x="718456" y="4509344"/>
            <a:ext cx="3454792" cy="369332"/>
          </a:xfrm>
          <a:prstGeom prst="rect">
            <a:avLst/>
          </a:prstGeom>
        </p:spPr>
        <p:txBody>
          <a:bodyPr wrap="none">
            <a:spAutoFit/>
          </a:bodyPr>
          <a:lstStyle/>
          <a:p>
            <a:r>
              <a:rPr lang="uk-UA" sz="1800" b="1" dirty="0" err="1">
                <a:latin typeface="Times New Roman" panose="02020603050405020304" pitchFamily="18" charset="0"/>
                <a:ea typeface="Times New Roman" panose="02020603050405020304" pitchFamily="18" charset="0"/>
              </a:rPr>
              <a:t>Показникова</a:t>
            </a:r>
            <a:r>
              <a:rPr lang="uk-UA" sz="1800" dirty="0">
                <a:latin typeface="Times New Roman" panose="02020603050405020304" pitchFamily="18" charset="0"/>
                <a:ea typeface="Times New Roman" panose="02020603050405020304" pitchFamily="18" charset="0"/>
              </a:rPr>
              <a:t> форма має вигляд:</a:t>
            </a:r>
            <a:endParaRPr lang="ru-UA" sz="1800" dirty="0"/>
          </a:p>
        </p:txBody>
      </p:sp>
      <p:graphicFrame>
        <p:nvGraphicFramePr>
          <p:cNvPr id="25" name="Об'єкт 24">
            <a:extLst>
              <a:ext uri="{FF2B5EF4-FFF2-40B4-BE49-F238E27FC236}">
                <a16:creationId xmlns:a16="http://schemas.microsoft.com/office/drawing/2014/main" id="{C7973C1B-984C-4C71-8926-D9A03A931B75}"/>
              </a:ext>
            </a:extLst>
          </p:cNvPr>
          <p:cNvGraphicFramePr>
            <a:graphicFrameLocks noChangeAspect="1"/>
          </p:cNvGraphicFramePr>
          <p:nvPr>
            <p:extLst/>
          </p:nvPr>
        </p:nvGraphicFramePr>
        <p:xfrm>
          <a:off x="3995738" y="4929188"/>
          <a:ext cx="1255712" cy="493712"/>
        </p:xfrm>
        <a:graphic>
          <a:graphicData uri="http://schemas.openxmlformats.org/presentationml/2006/ole">
            <mc:AlternateContent xmlns:mc="http://schemas.openxmlformats.org/markup-compatibility/2006">
              <mc:Choice xmlns:v="urn:schemas-microsoft-com:vml" Requires="v">
                <p:oleObj spid="_x0000_s48136" name="Equation" r:id="rId16" imgW="647640" imgH="253800" progId="Equation.DSMT4">
                  <p:embed/>
                </p:oleObj>
              </mc:Choice>
              <mc:Fallback>
                <p:oleObj name="Equation" r:id="rId16" imgW="647640" imgH="253800" progId="Equation.DSMT4">
                  <p:embed/>
                  <p:pic>
                    <p:nvPicPr>
                      <p:cNvPr id="25" name="Об'єкт 24">
                        <a:extLst>
                          <a:ext uri="{FF2B5EF4-FFF2-40B4-BE49-F238E27FC236}">
                            <a16:creationId xmlns:a16="http://schemas.microsoft.com/office/drawing/2014/main" id="{C7973C1B-984C-4C71-8926-D9A03A931B75}"/>
                          </a:ext>
                        </a:extLst>
                      </p:cNvPr>
                      <p:cNvPicPr>
                        <a:picLocks noChangeAspect="1" noChangeArrowheads="1"/>
                      </p:cNvPicPr>
                      <p:nvPr/>
                    </p:nvPicPr>
                    <p:blipFill>
                      <a:blip r:embed="rId17"/>
                      <a:srcRect/>
                      <a:stretch>
                        <a:fillRect/>
                      </a:stretch>
                    </p:blipFill>
                    <p:spPr bwMode="auto">
                      <a:xfrm>
                        <a:off x="3995738" y="4929188"/>
                        <a:ext cx="1255712" cy="493712"/>
                      </a:xfrm>
                      <a:prstGeom prst="rect">
                        <a:avLst/>
                      </a:prstGeom>
                      <a:noFill/>
                    </p:spPr>
                  </p:pic>
                </p:oleObj>
              </mc:Fallback>
            </mc:AlternateContent>
          </a:graphicData>
        </a:graphic>
      </p:graphicFrame>
      <p:sp>
        <p:nvSpPr>
          <p:cNvPr id="26" name="Прямокутник 25">
            <a:extLst>
              <a:ext uri="{FF2B5EF4-FFF2-40B4-BE49-F238E27FC236}">
                <a16:creationId xmlns:a16="http://schemas.microsoft.com/office/drawing/2014/main" id="{64408E42-23F0-42A4-8CAE-C6D0AAF9143A}"/>
              </a:ext>
            </a:extLst>
          </p:cNvPr>
          <p:cNvSpPr/>
          <p:nvPr/>
        </p:nvSpPr>
        <p:spPr>
          <a:xfrm>
            <a:off x="475860" y="5581475"/>
            <a:ext cx="4572000" cy="646331"/>
          </a:xfrm>
          <a:prstGeom prst="rect">
            <a:avLst/>
          </a:prstGeom>
        </p:spPr>
        <p:txBody>
          <a:bodyPr>
            <a:spAutoFit/>
          </a:bodyPr>
          <a:lstStyle/>
          <a:p>
            <a:pPr indent="288290" algn="just"/>
            <a:r>
              <a:rPr lang="ru-RU" sz="1800" dirty="0">
                <a:latin typeface="Times New Roman" panose="02020603050405020304" pitchFamily="18" charset="0"/>
                <a:ea typeface="Times New Roman" panose="02020603050405020304" pitchFamily="18" charset="0"/>
              </a:rPr>
              <a:t>де </a:t>
            </a:r>
            <a:r>
              <a:rPr lang="ru-RU" sz="1800" i="1" dirty="0">
                <a:latin typeface="Times New Roman" panose="02020603050405020304" pitchFamily="18" charset="0"/>
                <a:ea typeface="Times New Roman" panose="02020603050405020304" pitchFamily="18" charset="0"/>
              </a:rPr>
              <a:t>А </a:t>
            </a:r>
            <a:r>
              <a:rPr lang="ru-RU" sz="1800" dirty="0">
                <a:latin typeface="Times New Roman" panose="02020603050405020304" pitchFamily="18" charset="0"/>
                <a:ea typeface="Times New Roman" panose="02020603050405020304" pitchFamily="18" charset="0"/>
              </a:rPr>
              <a:t>–</a:t>
            </a:r>
            <a:r>
              <a:rPr lang="ru-RU" sz="1800" i="1" dirty="0">
                <a:latin typeface="Times New Roman" panose="02020603050405020304" pitchFamily="18" charset="0"/>
                <a:ea typeface="Times New Roman" panose="02020603050405020304" pitchFamily="18" charset="0"/>
              </a:rPr>
              <a:t>модуль </a:t>
            </a:r>
            <a:r>
              <a:rPr lang="ru-RU" sz="1800" dirty="0">
                <a:latin typeface="Times New Roman" panose="02020603050405020304" pitchFamily="18" charset="0"/>
                <a:ea typeface="Times New Roman" panose="02020603050405020304" pitchFamily="18" charset="0"/>
              </a:rPr>
              <a:t>комплексного числа; </a:t>
            </a:r>
            <a:endParaRPr lang="ru-UA" sz="1800" dirty="0">
              <a:latin typeface="Times New Roman" panose="02020603050405020304" pitchFamily="18" charset="0"/>
              <a:ea typeface="Times New Roman" panose="02020603050405020304" pitchFamily="18" charset="0"/>
            </a:endParaRPr>
          </a:p>
          <a:p>
            <a:r>
              <a:rPr lang="uk-UA" sz="1800" i="1" dirty="0">
                <a:latin typeface="Times New Roman" panose="02020603050405020304" pitchFamily="18" charset="0"/>
                <a:ea typeface="Times New Roman" panose="02020603050405020304" pitchFamily="18" charset="0"/>
              </a:rPr>
              <a:t>     </a:t>
            </a:r>
            <a:r>
              <a:rPr lang="en-US" sz="1800" i="1" dirty="0">
                <a:latin typeface="Times New Roman" panose="02020603050405020304" pitchFamily="18" charset="0"/>
                <a:ea typeface="Times New Roman" panose="02020603050405020304" pitchFamily="18" charset="0"/>
              </a:rPr>
              <a:t>ɸ</a:t>
            </a:r>
            <a:r>
              <a:rPr lang="uk-UA" sz="1800" i="1" dirty="0">
                <a:latin typeface="Times New Roman" panose="02020603050405020304" pitchFamily="18" charset="0"/>
                <a:ea typeface="Times New Roman" panose="02020603050405020304" pitchFamily="18" charset="0"/>
              </a:rPr>
              <a:t> </a:t>
            </a:r>
            <a:r>
              <a:rPr lang="ru-RU" sz="1800" dirty="0">
                <a:latin typeface="Times New Roman" panose="02020603050405020304" pitchFamily="18" charset="0"/>
                <a:ea typeface="Times New Roman" panose="02020603050405020304" pitchFamily="18" charset="0"/>
              </a:rPr>
              <a:t>– </a:t>
            </a:r>
            <a:r>
              <a:rPr lang="ru-RU" sz="1800" i="1" dirty="0">
                <a:latin typeface="Times New Roman" panose="02020603050405020304" pitchFamily="18" charset="0"/>
                <a:ea typeface="Times New Roman" panose="02020603050405020304" pitchFamily="18" charset="0"/>
              </a:rPr>
              <a:t>аргумент</a:t>
            </a:r>
            <a:r>
              <a:rPr lang="ru-RU" sz="1800" dirty="0">
                <a:latin typeface="Times New Roman" panose="02020603050405020304" pitchFamily="18" charset="0"/>
                <a:ea typeface="Times New Roman" panose="02020603050405020304" pitchFamily="18" charset="0"/>
              </a:rPr>
              <a:t> комплексного числа.</a:t>
            </a:r>
            <a:endParaRPr lang="ru-UA" sz="1800" dirty="0"/>
          </a:p>
        </p:txBody>
      </p:sp>
    </p:spTree>
    <p:extLst>
      <p:ext uri="{BB962C8B-B14F-4D97-AF65-F5344CB8AC3E}">
        <p14:creationId xmlns:p14="http://schemas.microsoft.com/office/powerpoint/2010/main" val="222482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49154"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49155"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49156"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2" name="Прямокутник 1">
            <a:extLst>
              <a:ext uri="{FF2B5EF4-FFF2-40B4-BE49-F238E27FC236}">
                <a16:creationId xmlns:a16="http://schemas.microsoft.com/office/drawing/2014/main" id="{C3320C2E-8501-4F19-BCFC-6204F2586883}"/>
              </a:ext>
            </a:extLst>
          </p:cNvPr>
          <p:cNvSpPr/>
          <p:nvPr/>
        </p:nvSpPr>
        <p:spPr>
          <a:xfrm>
            <a:off x="2327988" y="1296054"/>
            <a:ext cx="4264090" cy="461665"/>
          </a:xfrm>
          <a:prstGeom prst="rect">
            <a:avLst/>
          </a:prstGeom>
        </p:spPr>
        <p:txBody>
          <a:bodyPr wrap="square">
            <a:spAutoFit/>
          </a:bodyPr>
          <a:lstStyle/>
          <a:p>
            <a:r>
              <a:rPr lang="ru-RU" sz="2400" dirty="0">
                <a:latin typeface="Times New Roman" panose="02020603050405020304" pitchFamily="18" charset="0"/>
                <a:ea typeface="Times New Roman" panose="02020603050405020304" pitchFamily="18" charset="0"/>
              </a:rPr>
              <a:t>З </a:t>
            </a:r>
            <a:r>
              <a:rPr lang="ru-RU" sz="2400" b="1" dirty="0" err="1">
                <a:latin typeface="Times New Roman" panose="02020603050405020304" pitchFamily="18" charset="0"/>
                <a:ea typeface="Times New Roman" panose="02020603050405020304" pitchFamily="18" charset="0"/>
              </a:rPr>
              <a:t>алгебраїчної</a:t>
            </a:r>
            <a:r>
              <a:rPr lang="ru-RU" sz="2400" dirty="0">
                <a:latin typeface="Times New Roman" panose="02020603050405020304" pitchFamily="18" charset="0"/>
                <a:ea typeface="Times New Roman" panose="02020603050405020304" pitchFamily="18" charset="0"/>
              </a:rPr>
              <a:t> в </a:t>
            </a:r>
            <a:r>
              <a:rPr lang="ru-RU" sz="2400" b="1" dirty="0" err="1">
                <a:latin typeface="Times New Roman" panose="02020603050405020304" pitchFamily="18" charset="0"/>
                <a:ea typeface="Times New Roman" panose="02020603050405020304" pitchFamily="18" charset="0"/>
              </a:rPr>
              <a:t>показникову</a:t>
            </a:r>
            <a:endParaRPr lang="ru-UA" sz="2400" b="1" dirty="0"/>
          </a:p>
        </p:txBody>
      </p:sp>
      <p:sp>
        <p:nvSpPr>
          <p:cNvPr id="7" name="Прямокутник 6">
            <a:extLst>
              <a:ext uri="{FF2B5EF4-FFF2-40B4-BE49-F238E27FC236}">
                <a16:creationId xmlns:a16="http://schemas.microsoft.com/office/drawing/2014/main" id="{AE66DAE2-591F-44CC-A863-C1D7D2519566}"/>
              </a:ext>
            </a:extLst>
          </p:cNvPr>
          <p:cNvSpPr/>
          <p:nvPr/>
        </p:nvSpPr>
        <p:spPr>
          <a:xfrm>
            <a:off x="902736" y="190500"/>
            <a:ext cx="7338526" cy="1077218"/>
          </a:xfrm>
          <a:prstGeom prst="rect">
            <a:avLst/>
          </a:prstGeom>
        </p:spPr>
        <p:txBody>
          <a:bodyPr wrap="square">
            <a:spAutoFit/>
          </a:bodyPr>
          <a:lstStyle/>
          <a:p>
            <a:pPr algn="ctr"/>
            <a:r>
              <a:rPr lang="ru-RU" sz="3200" b="1" dirty="0" err="1">
                <a:solidFill>
                  <a:srgbClr val="FF0000"/>
                </a:solidFill>
                <a:latin typeface="Times New Roman" panose="02020603050405020304" pitchFamily="18" charset="0"/>
              </a:rPr>
              <a:t>Перехід</a:t>
            </a:r>
            <a:r>
              <a:rPr lang="ru-RU" sz="3200" b="1" dirty="0">
                <a:solidFill>
                  <a:srgbClr val="FF0000"/>
                </a:solidFill>
                <a:latin typeface="Times New Roman" panose="02020603050405020304" pitchFamily="18" charset="0"/>
              </a:rPr>
              <a:t> </a:t>
            </a:r>
            <a:r>
              <a:rPr lang="ru-RU" sz="3200" b="1" dirty="0" err="1">
                <a:solidFill>
                  <a:srgbClr val="FF0000"/>
                </a:solidFill>
                <a:latin typeface="Times New Roman" panose="02020603050405020304" pitchFamily="18" charset="0"/>
              </a:rPr>
              <a:t>між</a:t>
            </a:r>
            <a:r>
              <a:rPr lang="ru-RU" sz="3200" b="1" dirty="0">
                <a:solidFill>
                  <a:srgbClr val="FF0000"/>
                </a:solidFill>
                <a:latin typeface="Times New Roman" panose="02020603050405020304" pitchFamily="18" charset="0"/>
              </a:rPr>
              <a:t> формами комплексного числа</a:t>
            </a:r>
            <a:endParaRPr lang="ru-UA" sz="3200" b="1" dirty="0">
              <a:solidFill>
                <a:srgbClr val="FF0000"/>
              </a:solidFill>
              <a:latin typeface="Times New Roman" panose="02020603050405020304" pitchFamily="18" charset="0"/>
            </a:endParaRPr>
          </a:p>
        </p:txBody>
      </p:sp>
      <p:graphicFrame>
        <p:nvGraphicFramePr>
          <p:cNvPr id="8" name="Об'єкт 7">
            <a:extLst>
              <a:ext uri="{FF2B5EF4-FFF2-40B4-BE49-F238E27FC236}">
                <a16:creationId xmlns:a16="http://schemas.microsoft.com/office/drawing/2014/main" id="{8BCE548D-FA0E-4885-B259-EC04842B1011}"/>
              </a:ext>
            </a:extLst>
          </p:cNvPr>
          <p:cNvGraphicFramePr>
            <a:graphicFrameLocks noChangeAspect="1"/>
          </p:cNvGraphicFramePr>
          <p:nvPr>
            <p:extLst/>
          </p:nvPr>
        </p:nvGraphicFramePr>
        <p:xfrm>
          <a:off x="3401665" y="1897476"/>
          <a:ext cx="1973262" cy="606425"/>
        </p:xfrm>
        <a:graphic>
          <a:graphicData uri="http://schemas.openxmlformats.org/presentationml/2006/ole">
            <mc:AlternateContent xmlns:mc="http://schemas.openxmlformats.org/markup-compatibility/2006">
              <mc:Choice xmlns:v="urn:schemas-microsoft-com:vml" Requires="v">
                <p:oleObj spid="_x0000_s49157" name="Equation" r:id="rId10" imgW="990360" imgH="304560" progId="Equation.DSMT4">
                  <p:embed/>
                </p:oleObj>
              </mc:Choice>
              <mc:Fallback>
                <p:oleObj name="Equation" r:id="rId10" imgW="990360" imgH="304560" progId="Equation.DSMT4">
                  <p:embed/>
                  <p:pic>
                    <p:nvPicPr>
                      <p:cNvPr id="8" name="Об'єкт 7">
                        <a:extLst>
                          <a:ext uri="{FF2B5EF4-FFF2-40B4-BE49-F238E27FC236}">
                            <a16:creationId xmlns:a16="http://schemas.microsoft.com/office/drawing/2014/main" id="{8BCE548D-FA0E-4885-B259-EC04842B1011}"/>
                          </a:ext>
                        </a:extLst>
                      </p:cNvPr>
                      <p:cNvPicPr>
                        <a:picLocks noChangeAspect="1" noChangeArrowheads="1"/>
                      </p:cNvPicPr>
                      <p:nvPr/>
                    </p:nvPicPr>
                    <p:blipFill>
                      <a:blip r:embed="rId11"/>
                      <a:srcRect/>
                      <a:stretch>
                        <a:fillRect/>
                      </a:stretch>
                    </p:blipFill>
                    <p:spPr bwMode="auto">
                      <a:xfrm>
                        <a:off x="3401665" y="1897476"/>
                        <a:ext cx="1973262" cy="606425"/>
                      </a:xfrm>
                      <a:prstGeom prst="rect">
                        <a:avLst/>
                      </a:prstGeom>
                      <a:noFill/>
                    </p:spPr>
                  </p:pic>
                </p:oleObj>
              </mc:Fallback>
            </mc:AlternateContent>
          </a:graphicData>
        </a:graphic>
      </p:graphicFrame>
      <p:graphicFrame>
        <p:nvGraphicFramePr>
          <p:cNvPr id="10" name="Об'єкт 9">
            <a:extLst>
              <a:ext uri="{FF2B5EF4-FFF2-40B4-BE49-F238E27FC236}">
                <a16:creationId xmlns:a16="http://schemas.microsoft.com/office/drawing/2014/main" id="{6CBF641D-6EEC-4CD6-A840-4CF34BC8FD0D}"/>
              </a:ext>
            </a:extLst>
          </p:cNvPr>
          <p:cNvGraphicFramePr>
            <a:graphicFrameLocks noChangeAspect="1"/>
          </p:cNvGraphicFramePr>
          <p:nvPr>
            <p:extLst/>
          </p:nvPr>
        </p:nvGraphicFramePr>
        <p:xfrm>
          <a:off x="2457450" y="2573338"/>
          <a:ext cx="4246563" cy="1781175"/>
        </p:xfrm>
        <a:graphic>
          <a:graphicData uri="http://schemas.openxmlformats.org/presentationml/2006/ole">
            <mc:AlternateContent xmlns:mc="http://schemas.openxmlformats.org/markup-compatibility/2006">
              <mc:Choice xmlns:v="urn:schemas-microsoft-com:vml" Requires="v">
                <p:oleObj spid="_x0000_s49158" name="Equation" r:id="rId12" imgW="2514600" imgH="1054080" progId="Equation.DSMT4">
                  <p:embed/>
                </p:oleObj>
              </mc:Choice>
              <mc:Fallback>
                <p:oleObj name="Equation" r:id="rId12" imgW="2514600" imgH="1054080" progId="Equation.DSMT4">
                  <p:embed/>
                  <p:pic>
                    <p:nvPicPr>
                      <p:cNvPr id="10" name="Об'єкт 9">
                        <a:extLst>
                          <a:ext uri="{FF2B5EF4-FFF2-40B4-BE49-F238E27FC236}">
                            <a16:creationId xmlns:a16="http://schemas.microsoft.com/office/drawing/2014/main" id="{6CBF641D-6EEC-4CD6-A840-4CF34BC8FD0D}"/>
                          </a:ext>
                        </a:extLst>
                      </p:cNvPr>
                      <p:cNvPicPr/>
                      <p:nvPr/>
                    </p:nvPicPr>
                    <p:blipFill>
                      <a:blip r:embed="rId13"/>
                      <a:stretch>
                        <a:fillRect/>
                      </a:stretch>
                    </p:blipFill>
                    <p:spPr>
                      <a:xfrm>
                        <a:off x="2457450" y="2573338"/>
                        <a:ext cx="4246563" cy="1781175"/>
                      </a:xfrm>
                      <a:prstGeom prst="rect">
                        <a:avLst/>
                      </a:prstGeom>
                    </p:spPr>
                  </p:pic>
                </p:oleObj>
              </mc:Fallback>
            </mc:AlternateContent>
          </a:graphicData>
        </a:graphic>
      </p:graphicFrame>
      <p:sp>
        <p:nvSpPr>
          <p:cNvPr id="12" name="Прямокутник 11">
            <a:extLst>
              <a:ext uri="{FF2B5EF4-FFF2-40B4-BE49-F238E27FC236}">
                <a16:creationId xmlns:a16="http://schemas.microsoft.com/office/drawing/2014/main" id="{510C30BF-763F-4B49-9B62-D05390CB3D29}"/>
              </a:ext>
            </a:extLst>
          </p:cNvPr>
          <p:cNvSpPr/>
          <p:nvPr/>
        </p:nvSpPr>
        <p:spPr>
          <a:xfrm>
            <a:off x="2307739" y="4644448"/>
            <a:ext cx="4433596" cy="461665"/>
          </a:xfrm>
          <a:prstGeom prst="rect">
            <a:avLst/>
          </a:prstGeom>
        </p:spPr>
        <p:txBody>
          <a:bodyPr wrap="square">
            <a:spAutoFit/>
          </a:bodyPr>
          <a:lstStyle/>
          <a:p>
            <a:r>
              <a:rPr lang="ru-RU" sz="2400" dirty="0">
                <a:latin typeface="Times New Roman" panose="02020603050405020304" pitchFamily="18" charset="0"/>
                <a:ea typeface="Times New Roman" panose="02020603050405020304" pitchFamily="18" charset="0"/>
              </a:rPr>
              <a:t>З </a:t>
            </a:r>
            <a:r>
              <a:rPr lang="uk-UA" sz="2400" b="1" dirty="0" err="1">
                <a:latin typeface="Times New Roman" panose="02020603050405020304" pitchFamily="18" charset="0"/>
                <a:ea typeface="Times New Roman" panose="02020603050405020304" pitchFamily="18" charset="0"/>
              </a:rPr>
              <a:t>показникової</a:t>
            </a:r>
            <a:r>
              <a:rPr lang="uk-UA" sz="2400" dirty="0">
                <a:latin typeface="Times New Roman" panose="02020603050405020304" pitchFamily="18" charset="0"/>
                <a:ea typeface="Times New Roman" panose="02020603050405020304" pitchFamily="18" charset="0"/>
              </a:rPr>
              <a:t> в </a:t>
            </a:r>
            <a:r>
              <a:rPr lang="ru-RU" sz="2400" b="1" dirty="0" err="1">
                <a:latin typeface="Times New Roman" panose="02020603050405020304" pitchFamily="18" charset="0"/>
                <a:ea typeface="Times New Roman" panose="02020603050405020304" pitchFamily="18" charset="0"/>
              </a:rPr>
              <a:t>алгебраїчної</a:t>
            </a:r>
            <a:endParaRPr lang="ru-UA" sz="2400" b="1" dirty="0"/>
          </a:p>
        </p:txBody>
      </p:sp>
      <p:graphicFrame>
        <p:nvGraphicFramePr>
          <p:cNvPr id="13" name="Об'єкт 12">
            <a:extLst>
              <a:ext uri="{FF2B5EF4-FFF2-40B4-BE49-F238E27FC236}">
                <a16:creationId xmlns:a16="http://schemas.microsoft.com/office/drawing/2014/main" id="{A96A6330-6C88-46E5-8115-0CA936936493}"/>
              </a:ext>
            </a:extLst>
          </p:cNvPr>
          <p:cNvGraphicFramePr>
            <a:graphicFrameLocks noChangeAspect="1"/>
          </p:cNvGraphicFramePr>
          <p:nvPr>
            <p:extLst/>
          </p:nvPr>
        </p:nvGraphicFramePr>
        <p:xfrm>
          <a:off x="3494088" y="5445125"/>
          <a:ext cx="1882775" cy="1001713"/>
        </p:xfrm>
        <a:graphic>
          <a:graphicData uri="http://schemas.openxmlformats.org/presentationml/2006/ole">
            <mc:AlternateContent xmlns:mc="http://schemas.openxmlformats.org/markup-compatibility/2006">
              <mc:Choice xmlns:v="urn:schemas-microsoft-com:vml" Requires="v">
                <p:oleObj spid="_x0000_s49159" name="Equation" r:id="rId14" imgW="977760" imgH="520560" progId="Equation.DSMT4">
                  <p:embed/>
                </p:oleObj>
              </mc:Choice>
              <mc:Fallback>
                <p:oleObj name="Equation" r:id="rId14" imgW="977760" imgH="520560" progId="Equation.DSMT4">
                  <p:embed/>
                  <p:pic>
                    <p:nvPicPr>
                      <p:cNvPr id="13" name="Об'єкт 12">
                        <a:extLst>
                          <a:ext uri="{FF2B5EF4-FFF2-40B4-BE49-F238E27FC236}">
                            <a16:creationId xmlns:a16="http://schemas.microsoft.com/office/drawing/2014/main" id="{A96A6330-6C88-46E5-8115-0CA936936493}"/>
                          </a:ext>
                        </a:extLst>
                      </p:cNvPr>
                      <p:cNvPicPr>
                        <a:picLocks noChangeAspect="1" noChangeArrowheads="1"/>
                      </p:cNvPicPr>
                      <p:nvPr/>
                    </p:nvPicPr>
                    <p:blipFill>
                      <a:blip r:embed="rId15"/>
                      <a:srcRect/>
                      <a:stretch>
                        <a:fillRect/>
                      </a:stretch>
                    </p:blipFill>
                    <p:spPr bwMode="auto">
                      <a:xfrm>
                        <a:off x="3494088" y="5445125"/>
                        <a:ext cx="1882775" cy="1001713"/>
                      </a:xfrm>
                      <a:prstGeom prst="rect">
                        <a:avLst/>
                      </a:prstGeom>
                      <a:noFill/>
                    </p:spPr>
                  </p:pic>
                </p:oleObj>
              </mc:Fallback>
            </mc:AlternateContent>
          </a:graphicData>
        </a:graphic>
      </p:graphicFrame>
    </p:spTree>
    <p:extLst>
      <p:ext uri="{BB962C8B-B14F-4D97-AF65-F5344CB8AC3E}">
        <p14:creationId xmlns:p14="http://schemas.microsoft.com/office/powerpoint/2010/main" val="37518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0178"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0179"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0180"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2C6622BE-D6D2-4581-8524-A38B342107D0}"/>
              </a:ext>
            </a:extLst>
          </p:cNvPr>
          <p:cNvSpPr/>
          <p:nvPr/>
        </p:nvSpPr>
        <p:spPr>
          <a:xfrm>
            <a:off x="902736" y="190500"/>
            <a:ext cx="7338526" cy="1077218"/>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 </a:t>
            </a:r>
            <a:r>
              <a:rPr lang="uk-UA" sz="3200" b="1" dirty="0">
                <a:solidFill>
                  <a:srgbClr val="FF0000"/>
                </a:solidFill>
                <a:latin typeface="Times New Roman" panose="02020603050405020304" pitchFamily="18" charset="0"/>
              </a:rPr>
              <a:t>переведення комплексних чисел</a:t>
            </a:r>
            <a:r>
              <a:rPr lang="ru-RU" sz="3200" b="1" dirty="0">
                <a:solidFill>
                  <a:srgbClr val="FF0000"/>
                </a:solidFill>
                <a:latin typeface="Times New Roman" panose="02020603050405020304" pitchFamily="18" charset="0"/>
              </a:rPr>
              <a:t> </a:t>
            </a:r>
            <a:r>
              <a:rPr lang="ru-RU" sz="3200" b="1" dirty="0" err="1">
                <a:solidFill>
                  <a:srgbClr val="FF0000"/>
                </a:solidFill>
                <a:latin typeface="Times New Roman" panose="02020603050405020304" pitchFamily="18" charset="0"/>
              </a:rPr>
              <a:t>комплексних</a:t>
            </a:r>
            <a:r>
              <a:rPr lang="ru-RU" sz="3200" b="1" dirty="0">
                <a:solidFill>
                  <a:srgbClr val="FF0000"/>
                </a:solidFill>
                <a:latin typeface="Times New Roman" panose="02020603050405020304" pitchFamily="18" charset="0"/>
              </a:rPr>
              <a:t> чисел</a:t>
            </a:r>
            <a:endParaRPr lang="ru-UA" sz="3200" b="1" dirty="0">
              <a:solidFill>
                <a:srgbClr val="FF0000"/>
              </a:solidFill>
              <a:latin typeface="Times New Roman" panose="02020603050405020304" pitchFamily="18" charset="0"/>
            </a:endParaRPr>
          </a:p>
        </p:txBody>
      </p:sp>
      <p:graphicFrame>
        <p:nvGraphicFramePr>
          <p:cNvPr id="2" name="Об'єкт 1">
            <a:extLst>
              <a:ext uri="{FF2B5EF4-FFF2-40B4-BE49-F238E27FC236}">
                <a16:creationId xmlns:a16="http://schemas.microsoft.com/office/drawing/2014/main" id="{23ED64A8-AF51-4260-99EC-B74BCA15F46B}"/>
              </a:ext>
            </a:extLst>
          </p:cNvPr>
          <p:cNvGraphicFramePr>
            <a:graphicFrameLocks noChangeAspect="1"/>
          </p:cNvGraphicFramePr>
          <p:nvPr>
            <p:extLst/>
          </p:nvPr>
        </p:nvGraphicFramePr>
        <p:xfrm>
          <a:off x="3705111" y="1774630"/>
          <a:ext cx="1584486" cy="412836"/>
        </p:xfrm>
        <a:graphic>
          <a:graphicData uri="http://schemas.openxmlformats.org/presentationml/2006/ole">
            <mc:AlternateContent xmlns:mc="http://schemas.openxmlformats.org/markup-compatibility/2006">
              <mc:Choice xmlns:v="urn:schemas-microsoft-com:vml" Requires="v">
                <p:oleObj spid="_x0000_s50181" name="Equation" r:id="rId10" imgW="952200" imgH="241200" progId="Equation.DSMT4">
                  <p:embed/>
                </p:oleObj>
              </mc:Choice>
              <mc:Fallback>
                <p:oleObj name="Equation" r:id="rId10" imgW="952200" imgH="241200" progId="Equation.DSMT4">
                  <p:embed/>
                  <p:pic>
                    <p:nvPicPr>
                      <p:cNvPr id="2" name="Об'єкт 1">
                        <a:extLst>
                          <a:ext uri="{FF2B5EF4-FFF2-40B4-BE49-F238E27FC236}">
                            <a16:creationId xmlns:a16="http://schemas.microsoft.com/office/drawing/2014/main" id="{23ED64A8-AF51-4260-99EC-B74BCA15F46B}"/>
                          </a:ext>
                        </a:extLst>
                      </p:cNvPr>
                      <p:cNvPicPr/>
                      <p:nvPr/>
                    </p:nvPicPr>
                    <p:blipFill>
                      <a:blip r:embed="rId11"/>
                      <a:stretch>
                        <a:fillRect/>
                      </a:stretch>
                    </p:blipFill>
                    <p:spPr>
                      <a:xfrm>
                        <a:off x="3705111" y="1774630"/>
                        <a:ext cx="1584486" cy="412836"/>
                      </a:xfrm>
                      <a:prstGeom prst="rect">
                        <a:avLst/>
                      </a:prstGeom>
                    </p:spPr>
                  </p:pic>
                </p:oleObj>
              </mc:Fallback>
            </mc:AlternateContent>
          </a:graphicData>
        </a:graphic>
      </p:graphicFrame>
      <p:sp>
        <p:nvSpPr>
          <p:cNvPr id="8" name="Прямокутник 7">
            <a:extLst>
              <a:ext uri="{FF2B5EF4-FFF2-40B4-BE49-F238E27FC236}">
                <a16:creationId xmlns:a16="http://schemas.microsoft.com/office/drawing/2014/main" id="{58B40B38-D6A0-4067-8B1D-2092F4CCD4B4}"/>
              </a:ext>
            </a:extLst>
          </p:cNvPr>
          <p:cNvSpPr/>
          <p:nvPr/>
        </p:nvSpPr>
        <p:spPr>
          <a:xfrm>
            <a:off x="961461" y="1288178"/>
            <a:ext cx="5327099" cy="369332"/>
          </a:xfrm>
          <a:prstGeom prst="rect">
            <a:avLst/>
          </a:prstGeom>
        </p:spPr>
        <p:txBody>
          <a:bodyPr wrap="none">
            <a:spAutoFit/>
          </a:bodyPr>
          <a:lstStyle/>
          <a:p>
            <a:r>
              <a:rPr lang="ru-RU" sz="1800" dirty="0">
                <a:latin typeface="Times New Roman" panose="02020603050405020304" pitchFamily="18" charset="0"/>
                <a:ea typeface="Times New Roman" panose="02020603050405020304" pitchFamily="18" charset="0"/>
              </a:rPr>
              <a:t>Перевести </a:t>
            </a:r>
            <a:r>
              <a:rPr lang="ru-RU" sz="1800" dirty="0" err="1">
                <a:latin typeface="Times New Roman" panose="02020603050405020304" pitchFamily="18" charset="0"/>
                <a:ea typeface="Times New Roman" panose="02020603050405020304" pitchFamily="18" charset="0"/>
              </a:rPr>
              <a:t>комплексне</a:t>
            </a:r>
            <a:r>
              <a:rPr lang="ru-RU" sz="1800" dirty="0">
                <a:latin typeface="Times New Roman" panose="02020603050405020304" pitchFamily="18" charset="0"/>
                <a:ea typeface="Times New Roman" panose="02020603050405020304" pitchFamily="18" charset="0"/>
              </a:rPr>
              <a:t> число з </a:t>
            </a:r>
            <a:r>
              <a:rPr lang="ru-RU" sz="1800" dirty="0" err="1">
                <a:latin typeface="Times New Roman" panose="02020603050405020304" pitchFamily="18" charset="0"/>
                <a:ea typeface="Times New Roman" panose="02020603050405020304" pitchFamily="18" charset="0"/>
              </a:rPr>
              <a:t>однієї</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форми</a:t>
            </a:r>
            <a:r>
              <a:rPr lang="ru-RU" sz="1800" dirty="0">
                <a:latin typeface="Times New Roman" panose="02020603050405020304" pitchFamily="18" charset="0"/>
                <a:ea typeface="Times New Roman" panose="02020603050405020304" pitchFamily="18" charset="0"/>
              </a:rPr>
              <a:t> у </a:t>
            </a:r>
            <a:r>
              <a:rPr lang="ru-RU" sz="1800" dirty="0" err="1">
                <a:latin typeface="Times New Roman" panose="02020603050405020304" pitchFamily="18" charset="0"/>
                <a:ea typeface="Times New Roman" panose="02020603050405020304" pitchFamily="18" charset="0"/>
              </a:rPr>
              <a:t>іншу</a:t>
            </a:r>
            <a:r>
              <a:rPr lang="ru-RU" sz="1800" dirty="0">
                <a:latin typeface="Times New Roman" panose="02020603050405020304" pitchFamily="18" charset="0"/>
                <a:ea typeface="Times New Roman" panose="02020603050405020304" pitchFamily="18" charset="0"/>
              </a:rPr>
              <a:t>:</a:t>
            </a:r>
            <a:endParaRPr lang="ru-UA" sz="1800" dirty="0"/>
          </a:p>
        </p:txBody>
      </p:sp>
      <p:graphicFrame>
        <p:nvGraphicFramePr>
          <p:cNvPr id="5" name="Об'єкт 4">
            <a:extLst>
              <a:ext uri="{FF2B5EF4-FFF2-40B4-BE49-F238E27FC236}">
                <a16:creationId xmlns:a16="http://schemas.microsoft.com/office/drawing/2014/main" id="{81467017-8F58-4149-BD69-66ED7AB0DB77}"/>
              </a:ext>
            </a:extLst>
          </p:cNvPr>
          <p:cNvGraphicFramePr>
            <a:graphicFrameLocks noChangeAspect="1"/>
          </p:cNvGraphicFramePr>
          <p:nvPr>
            <p:extLst/>
          </p:nvPr>
        </p:nvGraphicFramePr>
        <p:xfrm>
          <a:off x="880784" y="2483297"/>
          <a:ext cx="2871838" cy="510549"/>
        </p:xfrm>
        <a:graphic>
          <a:graphicData uri="http://schemas.openxmlformats.org/presentationml/2006/ole">
            <mc:AlternateContent xmlns:mc="http://schemas.openxmlformats.org/markup-compatibility/2006">
              <mc:Choice xmlns:v="urn:schemas-microsoft-com:vml" Requires="v">
                <p:oleObj spid="_x0000_s50182" name="Equation" r:id="rId12" imgW="1714320" imgH="304560" progId="Equation.DSMT4">
                  <p:embed/>
                </p:oleObj>
              </mc:Choice>
              <mc:Fallback>
                <p:oleObj name="Equation" r:id="rId12" imgW="1714320" imgH="304560" progId="Equation.DSMT4">
                  <p:embed/>
                  <p:pic>
                    <p:nvPicPr>
                      <p:cNvPr id="5" name="Об'єкт 4">
                        <a:extLst>
                          <a:ext uri="{FF2B5EF4-FFF2-40B4-BE49-F238E27FC236}">
                            <a16:creationId xmlns:a16="http://schemas.microsoft.com/office/drawing/2014/main" id="{81467017-8F58-4149-BD69-66ED7AB0DB77}"/>
                          </a:ext>
                        </a:extLst>
                      </p:cNvPr>
                      <p:cNvPicPr/>
                      <p:nvPr/>
                    </p:nvPicPr>
                    <p:blipFill>
                      <a:blip r:embed="rId13"/>
                      <a:stretch>
                        <a:fillRect/>
                      </a:stretch>
                    </p:blipFill>
                    <p:spPr>
                      <a:xfrm>
                        <a:off x="880784" y="2483297"/>
                        <a:ext cx="2871838" cy="510549"/>
                      </a:xfrm>
                      <a:prstGeom prst="rect">
                        <a:avLst/>
                      </a:prstGeom>
                    </p:spPr>
                  </p:pic>
                </p:oleObj>
              </mc:Fallback>
            </mc:AlternateContent>
          </a:graphicData>
        </a:graphic>
      </p:graphicFrame>
      <p:graphicFrame>
        <p:nvGraphicFramePr>
          <p:cNvPr id="9" name="Об'єкт 8">
            <a:extLst>
              <a:ext uri="{FF2B5EF4-FFF2-40B4-BE49-F238E27FC236}">
                <a16:creationId xmlns:a16="http://schemas.microsoft.com/office/drawing/2014/main" id="{B8B79E10-7CDD-46DE-B3E7-36D5C8F072DA}"/>
              </a:ext>
            </a:extLst>
          </p:cNvPr>
          <p:cNvGraphicFramePr>
            <a:graphicFrameLocks noChangeAspect="1"/>
          </p:cNvGraphicFramePr>
          <p:nvPr>
            <p:extLst/>
          </p:nvPr>
        </p:nvGraphicFramePr>
        <p:xfrm>
          <a:off x="4687209" y="2321838"/>
          <a:ext cx="2901289" cy="838150"/>
        </p:xfrm>
        <a:graphic>
          <a:graphicData uri="http://schemas.openxmlformats.org/presentationml/2006/ole">
            <mc:AlternateContent xmlns:mc="http://schemas.openxmlformats.org/markup-compatibility/2006">
              <mc:Choice xmlns:v="urn:schemas-microsoft-com:vml" Requires="v">
                <p:oleObj spid="_x0000_s50183" name="Equation" r:id="rId14" imgW="1714320" imgH="495000" progId="Equation.DSMT4">
                  <p:embed/>
                </p:oleObj>
              </mc:Choice>
              <mc:Fallback>
                <p:oleObj name="Equation" r:id="rId14" imgW="1714320" imgH="495000" progId="Equation.DSMT4">
                  <p:embed/>
                  <p:pic>
                    <p:nvPicPr>
                      <p:cNvPr id="9" name="Об'єкт 8">
                        <a:extLst>
                          <a:ext uri="{FF2B5EF4-FFF2-40B4-BE49-F238E27FC236}">
                            <a16:creationId xmlns:a16="http://schemas.microsoft.com/office/drawing/2014/main" id="{B8B79E10-7CDD-46DE-B3E7-36D5C8F072DA}"/>
                          </a:ext>
                        </a:extLst>
                      </p:cNvPr>
                      <p:cNvPicPr/>
                      <p:nvPr/>
                    </p:nvPicPr>
                    <p:blipFill>
                      <a:blip r:embed="rId15"/>
                      <a:stretch>
                        <a:fillRect/>
                      </a:stretch>
                    </p:blipFill>
                    <p:spPr>
                      <a:xfrm>
                        <a:off x="4687209" y="2321838"/>
                        <a:ext cx="2901289" cy="838150"/>
                      </a:xfrm>
                      <a:prstGeom prst="rect">
                        <a:avLst/>
                      </a:prstGeom>
                    </p:spPr>
                  </p:pic>
                </p:oleObj>
              </mc:Fallback>
            </mc:AlternateContent>
          </a:graphicData>
        </a:graphic>
      </p:graphicFrame>
      <p:graphicFrame>
        <p:nvGraphicFramePr>
          <p:cNvPr id="10" name="Об'єкт 9">
            <a:extLst>
              <a:ext uri="{FF2B5EF4-FFF2-40B4-BE49-F238E27FC236}">
                <a16:creationId xmlns:a16="http://schemas.microsoft.com/office/drawing/2014/main" id="{FC616B8E-4178-4CEC-AB1B-33A8B1964FC0}"/>
              </a:ext>
            </a:extLst>
          </p:cNvPr>
          <p:cNvGraphicFramePr>
            <a:graphicFrameLocks noChangeAspect="1"/>
          </p:cNvGraphicFramePr>
          <p:nvPr>
            <p:extLst/>
          </p:nvPr>
        </p:nvGraphicFramePr>
        <p:xfrm>
          <a:off x="3333908" y="3180926"/>
          <a:ext cx="2326892" cy="517087"/>
        </p:xfrm>
        <a:graphic>
          <a:graphicData uri="http://schemas.openxmlformats.org/presentationml/2006/ole">
            <mc:AlternateContent xmlns:mc="http://schemas.openxmlformats.org/markup-compatibility/2006">
              <mc:Choice xmlns:v="urn:schemas-microsoft-com:vml" Requires="v">
                <p:oleObj spid="_x0000_s50184" name="Equation" r:id="rId16" imgW="1257120" imgH="279360" progId="Equation.DSMT4">
                  <p:embed/>
                </p:oleObj>
              </mc:Choice>
              <mc:Fallback>
                <p:oleObj name="Equation" r:id="rId16" imgW="1257120" imgH="279360" progId="Equation.DSMT4">
                  <p:embed/>
                  <p:pic>
                    <p:nvPicPr>
                      <p:cNvPr id="10" name="Об'єкт 9">
                        <a:extLst>
                          <a:ext uri="{FF2B5EF4-FFF2-40B4-BE49-F238E27FC236}">
                            <a16:creationId xmlns:a16="http://schemas.microsoft.com/office/drawing/2014/main" id="{FC616B8E-4178-4CEC-AB1B-33A8B1964FC0}"/>
                          </a:ext>
                        </a:extLst>
                      </p:cNvPr>
                      <p:cNvPicPr/>
                      <p:nvPr/>
                    </p:nvPicPr>
                    <p:blipFill>
                      <a:blip r:embed="rId17"/>
                      <a:stretch>
                        <a:fillRect/>
                      </a:stretch>
                    </p:blipFill>
                    <p:spPr>
                      <a:xfrm>
                        <a:off x="3333908" y="3180926"/>
                        <a:ext cx="2326892" cy="517087"/>
                      </a:xfrm>
                      <a:prstGeom prst="rect">
                        <a:avLst/>
                      </a:prstGeom>
                    </p:spPr>
                  </p:pic>
                </p:oleObj>
              </mc:Fallback>
            </mc:AlternateContent>
          </a:graphicData>
        </a:graphic>
      </p:graphicFrame>
      <p:graphicFrame>
        <p:nvGraphicFramePr>
          <p:cNvPr id="11" name="Об'єкт 10">
            <a:extLst>
              <a:ext uri="{FF2B5EF4-FFF2-40B4-BE49-F238E27FC236}">
                <a16:creationId xmlns:a16="http://schemas.microsoft.com/office/drawing/2014/main" id="{F3EBC958-0B62-41FF-9AC7-BB3E852355F5}"/>
              </a:ext>
            </a:extLst>
          </p:cNvPr>
          <p:cNvGraphicFramePr>
            <a:graphicFrameLocks noChangeAspect="1"/>
          </p:cNvGraphicFramePr>
          <p:nvPr>
            <p:extLst/>
          </p:nvPr>
        </p:nvGraphicFramePr>
        <p:xfrm>
          <a:off x="3479120" y="4188939"/>
          <a:ext cx="1668778" cy="517086"/>
        </p:xfrm>
        <a:graphic>
          <a:graphicData uri="http://schemas.openxmlformats.org/presentationml/2006/ole">
            <mc:AlternateContent xmlns:mc="http://schemas.openxmlformats.org/markup-compatibility/2006">
              <mc:Choice xmlns:v="urn:schemas-microsoft-com:vml" Requires="v">
                <p:oleObj spid="_x0000_s50185" name="Equation" r:id="rId18" imgW="901440" imgH="279360" progId="Equation.DSMT4">
                  <p:embed/>
                </p:oleObj>
              </mc:Choice>
              <mc:Fallback>
                <p:oleObj name="Equation" r:id="rId18" imgW="901440" imgH="279360" progId="Equation.DSMT4">
                  <p:embed/>
                  <p:pic>
                    <p:nvPicPr>
                      <p:cNvPr id="11" name="Об'єкт 10">
                        <a:extLst>
                          <a:ext uri="{FF2B5EF4-FFF2-40B4-BE49-F238E27FC236}">
                            <a16:creationId xmlns:a16="http://schemas.microsoft.com/office/drawing/2014/main" id="{F3EBC958-0B62-41FF-9AC7-BB3E852355F5}"/>
                          </a:ext>
                        </a:extLst>
                      </p:cNvPr>
                      <p:cNvPicPr/>
                      <p:nvPr/>
                    </p:nvPicPr>
                    <p:blipFill>
                      <a:blip r:embed="rId19"/>
                      <a:stretch>
                        <a:fillRect/>
                      </a:stretch>
                    </p:blipFill>
                    <p:spPr>
                      <a:xfrm>
                        <a:off x="3479120" y="4188939"/>
                        <a:ext cx="1668778" cy="517086"/>
                      </a:xfrm>
                      <a:prstGeom prst="rect">
                        <a:avLst/>
                      </a:prstGeom>
                    </p:spPr>
                  </p:pic>
                </p:oleObj>
              </mc:Fallback>
            </mc:AlternateContent>
          </a:graphicData>
        </a:graphic>
      </p:graphicFrame>
      <p:graphicFrame>
        <p:nvGraphicFramePr>
          <p:cNvPr id="12" name="Об'єкт 11">
            <a:extLst>
              <a:ext uri="{FF2B5EF4-FFF2-40B4-BE49-F238E27FC236}">
                <a16:creationId xmlns:a16="http://schemas.microsoft.com/office/drawing/2014/main" id="{EA041710-3F9D-4E78-9B82-245F5757DA1C}"/>
              </a:ext>
            </a:extLst>
          </p:cNvPr>
          <p:cNvGraphicFramePr>
            <a:graphicFrameLocks noChangeAspect="1"/>
          </p:cNvGraphicFramePr>
          <p:nvPr>
            <p:extLst/>
          </p:nvPr>
        </p:nvGraphicFramePr>
        <p:xfrm>
          <a:off x="961461" y="4841193"/>
          <a:ext cx="2871838" cy="498418"/>
        </p:xfrm>
        <a:graphic>
          <a:graphicData uri="http://schemas.openxmlformats.org/presentationml/2006/ole">
            <mc:AlternateContent xmlns:mc="http://schemas.openxmlformats.org/markup-compatibility/2006">
              <mc:Choice xmlns:v="urn:schemas-microsoft-com:vml" Requires="v">
                <p:oleObj spid="_x0000_s50186" name="Equation" r:id="rId20" imgW="1536480" imgH="266400" progId="Equation.DSMT4">
                  <p:embed/>
                </p:oleObj>
              </mc:Choice>
              <mc:Fallback>
                <p:oleObj name="Equation" r:id="rId20" imgW="1536480" imgH="266400" progId="Equation.DSMT4">
                  <p:embed/>
                  <p:pic>
                    <p:nvPicPr>
                      <p:cNvPr id="12" name="Об'єкт 11">
                        <a:extLst>
                          <a:ext uri="{FF2B5EF4-FFF2-40B4-BE49-F238E27FC236}">
                            <a16:creationId xmlns:a16="http://schemas.microsoft.com/office/drawing/2014/main" id="{EA041710-3F9D-4E78-9B82-245F5757DA1C}"/>
                          </a:ext>
                        </a:extLst>
                      </p:cNvPr>
                      <p:cNvPicPr/>
                      <p:nvPr/>
                    </p:nvPicPr>
                    <p:blipFill>
                      <a:blip r:embed="rId21"/>
                      <a:stretch>
                        <a:fillRect/>
                      </a:stretch>
                    </p:blipFill>
                    <p:spPr>
                      <a:xfrm>
                        <a:off x="961461" y="4841193"/>
                        <a:ext cx="2871838" cy="498418"/>
                      </a:xfrm>
                      <a:prstGeom prst="rect">
                        <a:avLst/>
                      </a:prstGeom>
                    </p:spPr>
                  </p:pic>
                </p:oleObj>
              </mc:Fallback>
            </mc:AlternateContent>
          </a:graphicData>
        </a:graphic>
      </p:graphicFrame>
      <p:graphicFrame>
        <p:nvGraphicFramePr>
          <p:cNvPr id="14" name="Об'єкт 13">
            <a:extLst>
              <a:ext uri="{FF2B5EF4-FFF2-40B4-BE49-F238E27FC236}">
                <a16:creationId xmlns:a16="http://schemas.microsoft.com/office/drawing/2014/main" id="{3A848CAD-BE09-4E2D-8CC1-D269E0F9052E}"/>
              </a:ext>
            </a:extLst>
          </p:cNvPr>
          <p:cNvGraphicFramePr>
            <a:graphicFrameLocks noChangeAspect="1"/>
          </p:cNvGraphicFramePr>
          <p:nvPr>
            <p:extLst/>
          </p:nvPr>
        </p:nvGraphicFramePr>
        <p:xfrm>
          <a:off x="5147898" y="4841193"/>
          <a:ext cx="2596725" cy="462129"/>
        </p:xfrm>
        <a:graphic>
          <a:graphicData uri="http://schemas.openxmlformats.org/presentationml/2006/ole">
            <mc:AlternateContent xmlns:mc="http://schemas.openxmlformats.org/markup-compatibility/2006">
              <mc:Choice xmlns:v="urn:schemas-microsoft-com:vml" Requires="v">
                <p:oleObj spid="_x0000_s50187" name="Equation" r:id="rId22" imgW="1498320" imgH="266400" progId="Equation.DSMT4">
                  <p:embed/>
                </p:oleObj>
              </mc:Choice>
              <mc:Fallback>
                <p:oleObj name="Equation" r:id="rId22" imgW="1498320" imgH="266400" progId="Equation.DSMT4">
                  <p:embed/>
                  <p:pic>
                    <p:nvPicPr>
                      <p:cNvPr id="14" name="Об'єкт 13">
                        <a:extLst>
                          <a:ext uri="{FF2B5EF4-FFF2-40B4-BE49-F238E27FC236}">
                            <a16:creationId xmlns:a16="http://schemas.microsoft.com/office/drawing/2014/main" id="{3A848CAD-BE09-4E2D-8CC1-D269E0F9052E}"/>
                          </a:ext>
                        </a:extLst>
                      </p:cNvPr>
                      <p:cNvPicPr/>
                      <p:nvPr/>
                    </p:nvPicPr>
                    <p:blipFill>
                      <a:blip r:embed="rId23"/>
                      <a:stretch>
                        <a:fillRect/>
                      </a:stretch>
                    </p:blipFill>
                    <p:spPr>
                      <a:xfrm>
                        <a:off x="5147898" y="4841193"/>
                        <a:ext cx="2596725" cy="462129"/>
                      </a:xfrm>
                      <a:prstGeom prst="rect">
                        <a:avLst/>
                      </a:prstGeom>
                    </p:spPr>
                  </p:pic>
                </p:oleObj>
              </mc:Fallback>
            </mc:AlternateContent>
          </a:graphicData>
        </a:graphic>
      </p:graphicFrame>
      <p:graphicFrame>
        <p:nvGraphicFramePr>
          <p:cNvPr id="15" name="Об'єкт 14">
            <a:extLst>
              <a:ext uri="{FF2B5EF4-FFF2-40B4-BE49-F238E27FC236}">
                <a16:creationId xmlns:a16="http://schemas.microsoft.com/office/drawing/2014/main" id="{A0254744-5B41-4AF9-93EF-059DDB9764C8}"/>
              </a:ext>
            </a:extLst>
          </p:cNvPr>
          <p:cNvGraphicFramePr>
            <a:graphicFrameLocks noChangeAspect="1"/>
          </p:cNvGraphicFramePr>
          <p:nvPr>
            <p:extLst/>
          </p:nvPr>
        </p:nvGraphicFramePr>
        <p:xfrm>
          <a:off x="3479120" y="5775443"/>
          <a:ext cx="1955689" cy="502136"/>
        </p:xfrm>
        <a:graphic>
          <a:graphicData uri="http://schemas.openxmlformats.org/presentationml/2006/ole">
            <mc:AlternateContent xmlns:mc="http://schemas.openxmlformats.org/markup-compatibility/2006">
              <mc:Choice xmlns:v="urn:schemas-microsoft-com:vml" Requires="v">
                <p:oleObj spid="_x0000_s50188" name="Equation" r:id="rId24" imgW="939600" imgH="241200" progId="Equation.DSMT4">
                  <p:embed/>
                </p:oleObj>
              </mc:Choice>
              <mc:Fallback>
                <p:oleObj name="Equation" r:id="rId24" imgW="939600" imgH="241200" progId="Equation.DSMT4">
                  <p:embed/>
                  <p:pic>
                    <p:nvPicPr>
                      <p:cNvPr id="15" name="Об'єкт 14">
                        <a:extLst>
                          <a:ext uri="{FF2B5EF4-FFF2-40B4-BE49-F238E27FC236}">
                            <a16:creationId xmlns:a16="http://schemas.microsoft.com/office/drawing/2014/main" id="{A0254744-5B41-4AF9-93EF-059DDB9764C8}"/>
                          </a:ext>
                        </a:extLst>
                      </p:cNvPr>
                      <p:cNvPicPr/>
                      <p:nvPr/>
                    </p:nvPicPr>
                    <p:blipFill>
                      <a:blip r:embed="rId25"/>
                      <a:stretch>
                        <a:fillRect/>
                      </a:stretch>
                    </p:blipFill>
                    <p:spPr>
                      <a:xfrm>
                        <a:off x="3479120" y="5775443"/>
                        <a:ext cx="1955689" cy="502136"/>
                      </a:xfrm>
                      <a:prstGeom prst="rect">
                        <a:avLst/>
                      </a:prstGeom>
                    </p:spPr>
                  </p:pic>
                </p:oleObj>
              </mc:Fallback>
            </mc:AlternateContent>
          </a:graphicData>
        </a:graphic>
      </p:graphicFrame>
      <p:cxnSp>
        <p:nvCxnSpPr>
          <p:cNvPr id="17" name="Пряма сполучна лінія 16">
            <a:extLst>
              <a:ext uri="{FF2B5EF4-FFF2-40B4-BE49-F238E27FC236}">
                <a16:creationId xmlns:a16="http://schemas.microsoft.com/office/drawing/2014/main" id="{36AF34FA-1C0F-45B8-91B0-8A79C6EDB300}"/>
              </a:ext>
            </a:extLst>
          </p:cNvPr>
          <p:cNvCxnSpPr/>
          <p:nvPr/>
        </p:nvCxnSpPr>
        <p:spPr>
          <a:xfrm>
            <a:off x="125329" y="3937518"/>
            <a:ext cx="887871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29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1202"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1203"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1204"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2C6622BE-D6D2-4581-8524-A38B342107D0}"/>
              </a:ext>
            </a:extLst>
          </p:cNvPr>
          <p:cNvSpPr/>
          <p:nvPr/>
        </p:nvSpPr>
        <p:spPr>
          <a:xfrm>
            <a:off x="902736" y="190500"/>
            <a:ext cx="7338526" cy="584775"/>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a:t>
            </a:r>
            <a:r>
              <a:rPr lang="en-US" sz="3200" b="1" dirty="0">
                <a:solidFill>
                  <a:srgbClr val="FF0000"/>
                </a:solidFill>
                <a:latin typeface="Times New Roman" panose="02020603050405020304" pitchFamily="18" charset="0"/>
              </a:rPr>
              <a:t> (</a:t>
            </a:r>
            <a:r>
              <a:rPr lang="uk-UA" sz="3200" b="1" dirty="0">
                <a:solidFill>
                  <a:srgbClr val="FF0000"/>
                </a:solidFill>
                <a:latin typeface="Times New Roman" panose="02020603050405020304" pitchFamily="18" charset="0"/>
              </a:rPr>
              <a:t>самостійна робота)</a:t>
            </a:r>
            <a:endParaRPr lang="ru-UA" sz="3200" b="1" dirty="0">
              <a:solidFill>
                <a:srgbClr val="FF0000"/>
              </a:solidFill>
              <a:latin typeface="Times New Roman" panose="02020603050405020304" pitchFamily="18" charset="0"/>
            </a:endParaRPr>
          </a:p>
        </p:txBody>
      </p:sp>
      <p:graphicFrame>
        <p:nvGraphicFramePr>
          <p:cNvPr id="2" name="Об'єкт 1">
            <a:extLst>
              <a:ext uri="{FF2B5EF4-FFF2-40B4-BE49-F238E27FC236}">
                <a16:creationId xmlns:a16="http://schemas.microsoft.com/office/drawing/2014/main" id="{23ED64A8-AF51-4260-99EC-B74BCA15F46B}"/>
              </a:ext>
            </a:extLst>
          </p:cNvPr>
          <p:cNvGraphicFramePr>
            <a:graphicFrameLocks noChangeAspect="1"/>
          </p:cNvGraphicFramePr>
          <p:nvPr>
            <p:extLst/>
          </p:nvPr>
        </p:nvGraphicFramePr>
        <p:xfrm>
          <a:off x="3479119" y="1497804"/>
          <a:ext cx="1543051" cy="412750"/>
        </p:xfrm>
        <a:graphic>
          <a:graphicData uri="http://schemas.openxmlformats.org/presentationml/2006/ole">
            <mc:AlternateContent xmlns:mc="http://schemas.openxmlformats.org/markup-compatibility/2006">
              <mc:Choice xmlns:v="urn:schemas-microsoft-com:vml" Requires="v">
                <p:oleObj spid="_x0000_s51205" name="Equation" r:id="rId10" imgW="927000" imgH="241200" progId="Equation.DSMT4">
                  <p:embed/>
                </p:oleObj>
              </mc:Choice>
              <mc:Fallback>
                <p:oleObj name="Equation" r:id="rId10" imgW="927000" imgH="241200" progId="Equation.DSMT4">
                  <p:embed/>
                  <p:pic>
                    <p:nvPicPr>
                      <p:cNvPr id="2" name="Об'єкт 1">
                        <a:extLst>
                          <a:ext uri="{FF2B5EF4-FFF2-40B4-BE49-F238E27FC236}">
                            <a16:creationId xmlns:a16="http://schemas.microsoft.com/office/drawing/2014/main" id="{23ED64A8-AF51-4260-99EC-B74BCA15F46B}"/>
                          </a:ext>
                        </a:extLst>
                      </p:cNvPr>
                      <p:cNvPicPr/>
                      <p:nvPr/>
                    </p:nvPicPr>
                    <p:blipFill>
                      <a:blip r:embed="rId11"/>
                      <a:stretch>
                        <a:fillRect/>
                      </a:stretch>
                    </p:blipFill>
                    <p:spPr>
                      <a:xfrm>
                        <a:off x="3479119" y="1497804"/>
                        <a:ext cx="1543051" cy="412750"/>
                      </a:xfrm>
                      <a:prstGeom prst="rect">
                        <a:avLst/>
                      </a:prstGeom>
                    </p:spPr>
                  </p:pic>
                </p:oleObj>
              </mc:Fallback>
            </mc:AlternateContent>
          </a:graphicData>
        </a:graphic>
      </p:graphicFrame>
      <p:sp>
        <p:nvSpPr>
          <p:cNvPr id="8" name="Прямокутник 7">
            <a:extLst>
              <a:ext uri="{FF2B5EF4-FFF2-40B4-BE49-F238E27FC236}">
                <a16:creationId xmlns:a16="http://schemas.microsoft.com/office/drawing/2014/main" id="{58B40B38-D6A0-4067-8B1D-2092F4CCD4B4}"/>
              </a:ext>
            </a:extLst>
          </p:cNvPr>
          <p:cNvSpPr/>
          <p:nvPr/>
        </p:nvSpPr>
        <p:spPr>
          <a:xfrm>
            <a:off x="961461" y="969466"/>
            <a:ext cx="6873998" cy="369332"/>
          </a:xfrm>
          <a:prstGeom prst="rect">
            <a:avLst/>
          </a:prstGeom>
        </p:spPr>
        <p:txBody>
          <a:bodyPr wrap="none">
            <a:spAutoFit/>
          </a:bodyPr>
          <a:lstStyle/>
          <a:p>
            <a:r>
              <a:rPr lang="ru-RU" sz="1800" dirty="0">
                <a:latin typeface="Times New Roman" panose="02020603050405020304" pitchFamily="18" charset="0"/>
                <a:ea typeface="Times New Roman" panose="02020603050405020304" pitchFamily="18" charset="0"/>
              </a:rPr>
              <a:t>Перевести </a:t>
            </a:r>
            <a:r>
              <a:rPr lang="ru-RU" sz="1800" dirty="0" err="1">
                <a:latin typeface="Times New Roman" panose="02020603050405020304" pitchFamily="18" charset="0"/>
                <a:ea typeface="Times New Roman" panose="02020603050405020304" pitchFamily="18" charset="0"/>
              </a:rPr>
              <a:t>комплексні</a:t>
            </a:r>
            <a:r>
              <a:rPr lang="ru-RU" sz="1800" dirty="0">
                <a:latin typeface="Times New Roman" panose="02020603050405020304" pitchFamily="18" charset="0"/>
                <a:ea typeface="Times New Roman" panose="02020603050405020304" pitchFamily="18" charset="0"/>
              </a:rPr>
              <a:t> числа з </a:t>
            </a:r>
            <a:r>
              <a:rPr lang="ru-RU" sz="1800" b="1" dirty="0" err="1">
                <a:latin typeface="Times New Roman" panose="02020603050405020304" pitchFamily="18" charset="0"/>
                <a:ea typeface="Times New Roman" panose="02020603050405020304" pitchFamily="18" charset="0"/>
              </a:rPr>
              <a:t>алгебраїчної</a:t>
            </a:r>
            <a:r>
              <a:rPr lang="ru-RU" sz="1800" b="1"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форми</a:t>
            </a:r>
            <a:r>
              <a:rPr lang="ru-RU" sz="1800" dirty="0">
                <a:latin typeface="Times New Roman" panose="02020603050405020304" pitchFamily="18" charset="0"/>
                <a:ea typeface="Times New Roman" panose="02020603050405020304" pitchFamily="18" charset="0"/>
              </a:rPr>
              <a:t> </a:t>
            </a:r>
            <a:r>
              <a:rPr lang="ru-RU" sz="1800" b="1" dirty="0">
                <a:latin typeface="Times New Roman" panose="02020603050405020304" pitchFamily="18" charset="0"/>
                <a:ea typeface="Times New Roman" panose="02020603050405020304" pitchFamily="18" charset="0"/>
              </a:rPr>
              <a:t>у </a:t>
            </a:r>
            <a:r>
              <a:rPr lang="ru-RU" sz="1800" b="1" dirty="0" err="1">
                <a:latin typeface="Times New Roman" panose="02020603050405020304" pitchFamily="18" charset="0"/>
                <a:ea typeface="Times New Roman" panose="02020603050405020304" pitchFamily="18" charset="0"/>
              </a:rPr>
              <a:t>показникову</a:t>
            </a:r>
            <a:r>
              <a:rPr lang="ru-RU" sz="1800" dirty="0">
                <a:latin typeface="Times New Roman" panose="02020603050405020304" pitchFamily="18" charset="0"/>
                <a:ea typeface="Times New Roman" panose="02020603050405020304" pitchFamily="18" charset="0"/>
              </a:rPr>
              <a:t>:</a:t>
            </a:r>
            <a:endParaRPr lang="ru-UA" sz="1800" dirty="0"/>
          </a:p>
        </p:txBody>
      </p:sp>
      <p:graphicFrame>
        <p:nvGraphicFramePr>
          <p:cNvPr id="11" name="Об'єкт 10">
            <a:extLst>
              <a:ext uri="{FF2B5EF4-FFF2-40B4-BE49-F238E27FC236}">
                <a16:creationId xmlns:a16="http://schemas.microsoft.com/office/drawing/2014/main" id="{F3EBC958-0B62-41FF-9AC7-BB3E852355F5}"/>
              </a:ext>
            </a:extLst>
          </p:cNvPr>
          <p:cNvGraphicFramePr>
            <a:graphicFrameLocks noChangeAspect="1"/>
          </p:cNvGraphicFramePr>
          <p:nvPr>
            <p:extLst/>
          </p:nvPr>
        </p:nvGraphicFramePr>
        <p:xfrm>
          <a:off x="3479119" y="4189413"/>
          <a:ext cx="1575756" cy="480413"/>
        </p:xfrm>
        <a:graphic>
          <a:graphicData uri="http://schemas.openxmlformats.org/presentationml/2006/ole">
            <mc:AlternateContent xmlns:mc="http://schemas.openxmlformats.org/markup-compatibility/2006">
              <mc:Choice xmlns:v="urn:schemas-microsoft-com:vml" Requires="v">
                <p:oleObj spid="_x0000_s51206" name="Equation" r:id="rId12" imgW="914400" imgH="279360" progId="Equation.DSMT4">
                  <p:embed/>
                </p:oleObj>
              </mc:Choice>
              <mc:Fallback>
                <p:oleObj name="Equation" r:id="rId12" imgW="914400" imgH="279360" progId="Equation.DSMT4">
                  <p:embed/>
                  <p:pic>
                    <p:nvPicPr>
                      <p:cNvPr id="11" name="Об'єкт 10">
                        <a:extLst>
                          <a:ext uri="{FF2B5EF4-FFF2-40B4-BE49-F238E27FC236}">
                            <a16:creationId xmlns:a16="http://schemas.microsoft.com/office/drawing/2014/main" id="{F3EBC958-0B62-41FF-9AC7-BB3E852355F5}"/>
                          </a:ext>
                        </a:extLst>
                      </p:cNvPr>
                      <p:cNvPicPr/>
                      <p:nvPr/>
                    </p:nvPicPr>
                    <p:blipFill>
                      <a:blip r:embed="rId13"/>
                      <a:stretch>
                        <a:fillRect/>
                      </a:stretch>
                    </p:blipFill>
                    <p:spPr>
                      <a:xfrm>
                        <a:off x="3479119" y="4189413"/>
                        <a:ext cx="1575756" cy="480413"/>
                      </a:xfrm>
                      <a:prstGeom prst="rect">
                        <a:avLst/>
                      </a:prstGeom>
                    </p:spPr>
                  </p:pic>
                </p:oleObj>
              </mc:Fallback>
            </mc:AlternateContent>
          </a:graphicData>
        </a:graphic>
      </p:graphicFrame>
      <p:cxnSp>
        <p:nvCxnSpPr>
          <p:cNvPr id="17" name="Пряма сполучна лінія 16">
            <a:extLst>
              <a:ext uri="{FF2B5EF4-FFF2-40B4-BE49-F238E27FC236}">
                <a16:creationId xmlns:a16="http://schemas.microsoft.com/office/drawing/2014/main" id="{36AF34FA-1C0F-45B8-91B0-8A79C6EDB300}"/>
              </a:ext>
            </a:extLst>
          </p:cNvPr>
          <p:cNvCxnSpPr/>
          <p:nvPr/>
        </p:nvCxnSpPr>
        <p:spPr>
          <a:xfrm>
            <a:off x="125329" y="3331028"/>
            <a:ext cx="8878712"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3" name="Об'єкт 12">
            <a:extLst>
              <a:ext uri="{FF2B5EF4-FFF2-40B4-BE49-F238E27FC236}">
                <a16:creationId xmlns:a16="http://schemas.microsoft.com/office/drawing/2014/main" id="{FDB5B6BF-642A-4C4B-81BD-6214F04B8737}"/>
              </a:ext>
            </a:extLst>
          </p:cNvPr>
          <p:cNvGraphicFramePr>
            <a:graphicFrameLocks noChangeAspect="1"/>
          </p:cNvGraphicFramePr>
          <p:nvPr>
            <p:extLst/>
          </p:nvPr>
        </p:nvGraphicFramePr>
        <p:xfrm>
          <a:off x="3479120" y="2093629"/>
          <a:ext cx="1543051" cy="401616"/>
        </p:xfrm>
        <a:graphic>
          <a:graphicData uri="http://schemas.openxmlformats.org/presentationml/2006/ole">
            <mc:AlternateContent xmlns:mc="http://schemas.openxmlformats.org/markup-compatibility/2006">
              <mc:Choice xmlns:v="urn:schemas-microsoft-com:vml" Requires="v">
                <p:oleObj spid="_x0000_s51207" name="Equation" r:id="rId14" imgW="927000" imgH="241200" progId="Equation.DSMT4">
                  <p:embed/>
                </p:oleObj>
              </mc:Choice>
              <mc:Fallback>
                <p:oleObj name="Equation" r:id="rId14" imgW="927000" imgH="241200" progId="Equation.DSMT4">
                  <p:embed/>
                  <p:pic>
                    <p:nvPicPr>
                      <p:cNvPr id="13" name="Об'єкт 12">
                        <a:extLst>
                          <a:ext uri="{FF2B5EF4-FFF2-40B4-BE49-F238E27FC236}">
                            <a16:creationId xmlns:a16="http://schemas.microsoft.com/office/drawing/2014/main" id="{FDB5B6BF-642A-4C4B-81BD-6214F04B8737}"/>
                          </a:ext>
                        </a:extLst>
                      </p:cNvPr>
                      <p:cNvPicPr/>
                      <p:nvPr/>
                    </p:nvPicPr>
                    <p:blipFill>
                      <a:blip r:embed="rId15"/>
                      <a:stretch>
                        <a:fillRect/>
                      </a:stretch>
                    </p:blipFill>
                    <p:spPr>
                      <a:xfrm>
                        <a:off x="3479120" y="2093629"/>
                        <a:ext cx="1543051" cy="401616"/>
                      </a:xfrm>
                      <a:prstGeom prst="rect">
                        <a:avLst/>
                      </a:prstGeom>
                    </p:spPr>
                  </p:pic>
                </p:oleObj>
              </mc:Fallback>
            </mc:AlternateContent>
          </a:graphicData>
        </a:graphic>
      </p:graphicFrame>
      <p:graphicFrame>
        <p:nvGraphicFramePr>
          <p:cNvPr id="16" name="Об'єкт 15">
            <a:extLst>
              <a:ext uri="{FF2B5EF4-FFF2-40B4-BE49-F238E27FC236}">
                <a16:creationId xmlns:a16="http://schemas.microsoft.com/office/drawing/2014/main" id="{346673A4-E5FA-4CE6-A33F-272E633F2D56}"/>
              </a:ext>
            </a:extLst>
          </p:cNvPr>
          <p:cNvGraphicFramePr>
            <a:graphicFrameLocks noChangeAspect="1"/>
          </p:cNvGraphicFramePr>
          <p:nvPr>
            <p:extLst/>
          </p:nvPr>
        </p:nvGraphicFramePr>
        <p:xfrm>
          <a:off x="3427124" y="2665385"/>
          <a:ext cx="1733839" cy="396903"/>
        </p:xfrm>
        <a:graphic>
          <a:graphicData uri="http://schemas.openxmlformats.org/presentationml/2006/ole">
            <mc:AlternateContent xmlns:mc="http://schemas.openxmlformats.org/markup-compatibility/2006">
              <mc:Choice xmlns:v="urn:schemas-microsoft-com:vml" Requires="v">
                <p:oleObj spid="_x0000_s51208" name="Equation" r:id="rId16" imgW="1054080" imgH="241200" progId="Equation.DSMT4">
                  <p:embed/>
                </p:oleObj>
              </mc:Choice>
              <mc:Fallback>
                <p:oleObj name="Equation" r:id="rId16" imgW="1054080" imgH="241200" progId="Equation.DSMT4">
                  <p:embed/>
                  <p:pic>
                    <p:nvPicPr>
                      <p:cNvPr id="16" name="Об'єкт 15">
                        <a:extLst>
                          <a:ext uri="{FF2B5EF4-FFF2-40B4-BE49-F238E27FC236}">
                            <a16:creationId xmlns:a16="http://schemas.microsoft.com/office/drawing/2014/main" id="{346673A4-E5FA-4CE6-A33F-272E633F2D56}"/>
                          </a:ext>
                        </a:extLst>
                      </p:cNvPr>
                      <p:cNvPicPr/>
                      <p:nvPr/>
                    </p:nvPicPr>
                    <p:blipFill>
                      <a:blip r:embed="rId17"/>
                      <a:stretch>
                        <a:fillRect/>
                      </a:stretch>
                    </p:blipFill>
                    <p:spPr>
                      <a:xfrm>
                        <a:off x="3427124" y="2665385"/>
                        <a:ext cx="1733839" cy="396903"/>
                      </a:xfrm>
                      <a:prstGeom prst="rect">
                        <a:avLst/>
                      </a:prstGeom>
                    </p:spPr>
                  </p:pic>
                </p:oleObj>
              </mc:Fallback>
            </mc:AlternateContent>
          </a:graphicData>
        </a:graphic>
      </p:graphicFrame>
      <p:sp>
        <p:nvSpPr>
          <p:cNvPr id="18" name="Прямокутник 17">
            <a:extLst>
              <a:ext uri="{FF2B5EF4-FFF2-40B4-BE49-F238E27FC236}">
                <a16:creationId xmlns:a16="http://schemas.microsoft.com/office/drawing/2014/main" id="{4CACBCAB-FB17-4D78-AE28-2708C379AD18}"/>
              </a:ext>
            </a:extLst>
          </p:cNvPr>
          <p:cNvSpPr/>
          <p:nvPr/>
        </p:nvSpPr>
        <p:spPr>
          <a:xfrm>
            <a:off x="1135000" y="3575318"/>
            <a:ext cx="6835526" cy="369332"/>
          </a:xfrm>
          <a:prstGeom prst="rect">
            <a:avLst/>
          </a:prstGeom>
        </p:spPr>
        <p:txBody>
          <a:bodyPr wrap="none">
            <a:spAutoFit/>
          </a:bodyPr>
          <a:lstStyle/>
          <a:p>
            <a:r>
              <a:rPr lang="ru-RU" sz="1800" dirty="0">
                <a:latin typeface="Times New Roman" panose="02020603050405020304" pitchFamily="18" charset="0"/>
                <a:ea typeface="Times New Roman" panose="02020603050405020304" pitchFamily="18" charset="0"/>
              </a:rPr>
              <a:t>Перевести </a:t>
            </a:r>
            <a:r>
              <a:rPr lang="ru-RU" sz="1800" dirty="0" err="1">
                <a:latin typeface="Times New Roman" panose="02020603050405020304" pitchFamily="18" charset="0"/>
                <a:ea typeface="Times New Roman" panose="02020603050405020304" pitchFamily="18" charset="0"/>
              </a:rPr>
              <a:t>комплексні</a:t>
            </a:r>
            <a:r>
              <a:rPr lang="ru-RU" sz="1800" dirty="0">
                <a:latin typeface="Times New Roman" panose="02020603050405020304" pitchFamily="18" charset="0"/>
                <a:ea typeface="Times New Roman" panose="02020603050405020304" pitchFamily="18" charset="0"/>
              </a:rPr>
              <a:t> числа з </a:t>
            </a:r>
            <a:r>
              <a:rPr lang="ru-RU" sz="1800" b="1" dirty="0">
                <a:latin typeface="Times New Roman" panose="02020603050405020304" pitchFamily="18" charset="0"/>
                <a:ea typeface="Times New Roman" panose="02020603050405020304" pitchFamily="18" charset="0"/>
              </a:rPr>
              <a:t>п</a:t>
            </a:r>
            <a:r>
              <a:rPr lang="uk-UA" sz="1800" b="1" dirty="0">
                <a:latin typeface="Times New Roman" panose="02020603050405020304" pitchFamily="18" charset="0"/>
                <a:ea typeface="Times New Roman" panose="02020603050405020304" pitchFamily="18" charset="0"/>
              </a:rPr>
              <a:t>о</a:t>
            </a:r>
            <a:r>
              <a:rPr lang="ru-RU" sz="1800" b="1" dirty="0" err="1">
                <a:latin typeface="Times New Roman" panose="02020603050405020304" pitchFamily="18" charset="0"/>
                <a:ea typeface="Times New Roman" panose="02020603050405020304" pitchFamily="18" charset="0"/>
              </a:rPr>
              <a:t>казникової</a:t>
            </a:r>
            <a:r>
              <a:rPr lang="ru-RU" sz="1800" b="1"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форми</a:t>
            </a:r>
            <a:r>
              <a:rPr lang="ru-RU" sz="1800" dirty="0">
                <a:latin typeface="Times New Roman" panose="02020603050405020304" pitchFamily="18" charset="0"/>
                <a:ea typeface="Times New Roman" panose="02020603050405020304" pitchFamily="18" charset="0"/>
              </a:rPr>
              <a:t> </a:t>
            </a:r>
            <a:r>
              <a:rPr lang="ru-RU" sz="1800" b="1" dirty="0">
                <a:latin typeface="Times New Roman" panose="02020603050405020304" pitchFamily="18" charset="0"/>
                <a:ea typeface="Times New Roman" panose="02020603050405020304" pitchFamily="18" charset="0"/>
              </a:rPr>
              <a:t>у </a:t>
            </a:r>
            <a:r>
              <a:rPr lang="ru-RU" sz="1800" b="1" dirty="0" err="1">
                <a:latin typeface="Times New Roman" panose="02020603050405020304" pitchFamily="18" charset="0"/>
                <a:ea typeface="Times New Roman" panose="02020603050405020304" pitchFamily="18" charset="0"/>
              </a:rPr>
              <a:t>алгебраїчну</a:t>
            </a:r>
            <a:r>
              <a:rPr lang="ru-RU" sz="1800" dirty="0">
                <a:latin typeface="Times New Roman" panose="02020603050405020304" pitchFamily="18" charset="0"/>
                <a:ea typeface="Times New Roman" panose="02020603050405020304" pitchFamily="18" charset="0"/>
              </a:rPr>
              <a:t>:</a:t>
            </a:r>
            <a:endParaRPr lang="ru-UA" sz="1800" dirty="0"/>
          </a:p>
        </p:txBody>
      </p:sp>
      <p:graphicFrame>
        <p:nvGraphicFramePr>
          <p:cNvPr id="19" name="Об'єкт 18">
            <a:extLst>
              <a:ext uri="{FF2B5EF4-FFF2-40B4-BE49-F238E27FC236}">
                <a16:creationId xmlns:a16="http://schemas.microsoft.com/office/drawing/2014/main" id="{EF00829C-A949-4E96-8FC1-7421263BAF33}"/>
              </a:ext>
            </a:extLst>
          </p:cNvPr>
          <p:cNvGraphicFramePr>
            <a:graphicFrameLocks noChangeAspect="1"/>
          </p:cNvGraphicFramePr>
          <p:nvPr>
            <p:extLst/>
          </p:nvPr>
        </p:nvGraphicFramePr>
        <p:xfrm>
          <a:off x="3447978" y="5002535"/>
          <a:ext cx="1637768" cy="480412"/>
        </p:xfrm>
        <a:graphic>
          <a:graphicData uri="http://schemas.openxmlformats.org/presentationml/2006/ole">
            <mc:AlternateContent xmlns:mc="http://schemas.openxmlformats.org/markup-compatibility/2006">
              <mc:Choice xmlns:v="urn:schemas-microsoft-com:vml" Requires="v">
                <p:oleObj spid="_x0000_s51209" name="Equation" r:id="rId18" imgW="952200" imgH="279360" progId="Equation.DSMT4">
                  <p:embed/>
                </p:oleObj>
              </mc:Choice>
              <mc:Fallback>
                <p:oleObj name="Equation" r:id="rId18" imgW="952200" imgH="279360" progId="Equation.DSMT4">
                  <p:embed/>
                  <p:pic>
                    <p:nvPicPr>
                      <p:cNvPr id="19" name="Об'єкт 18">
                        <a:extLst>
                          <a:ext uri="{FF2B5EF4-FFF2-40B4-BE49-F238E27FC236}">
                            <a16:creationId xmlns:a16="http://schemas.microsoft.com/office/drawing/2014/main" id="{EF00829C-A949-4E96-8FC1-7421263BAF33}"/>
                          </a:ext>
                        </a:extLst>
                      </p:cNvPr>
                      <p:cNvPicPr/>
                      <p:nvPr/>
                    </p:nvPicPr>
                    <p:blipFill>
                      <a:blip r:embed="rId19"/>
                      <a:stretch>
                        <a:fillRect/>
                      </a:stretch>
                    </p:blipFill>
                    <p:spPr>
                      <a:xfrm>
                        <a:off x="3447978" y="5002535"/>
                        <a:ext cx="1637768" cy="480412"/>
                      </a:xfrm>
                      <a:prstGeom prst="rect">
                        <a:avLst/>
                      </a:prstGeom>
                    </p:spPr>
                  </p:pic>
                </p:oleObj>
              </mc:Fallback>
            </mc:AlternateContent>
          </a:graphicData>
        </a:graphic>
      </p:graphicFrame>
      <p:graphicFrame>
        <p:nvGraphicFramePr>
          <p:cNvPr id="20" name="Об'єкт 19">
            <a:extLst>
              <a:ext uri="{FF2B5EF4-FFF2-40B4-BE49-F238E27FC236}">
                <a16:creationId xmlns:a16="http://schemas.microsoft.com/office/drawing/2014/main" id="{86F4DC74-9557-4F21-A774-CA5E5B0249E4}"/>
              </a:ext>
            </a:extLst>
          </p:cNvPr>
          <p:cNvGraphicFramePr>
            <a:graphicFrameLocks noChangeAspect="1"/>
          </p:cNvGraphicFramePr>
          <p:nvPr>
            <p:extLst/>
          </p:nvPr>
        </p:nvGraphicFramePr>
        <p:xfrm>
          <a:off x="3415477" y="5683280"/>
          <a:ext cx="1670269" cy="459324"/>
        </p:xfrm>
        <a:graphic>
          <a:graphicData uri="http://schemas.openxmlformats.org/presentationml/2006/ole">
            <mc:AlternateContent xmlns:mc="http://schemas.openxmlformats.org/markup-compatibility/2006">
              <mc:Choice xmlns:v="urn:schemas-microsoft-com:vml" Requires="v">
                <p:oleObj spid="_x0000_s51210" name="Equation" r:id="rId20" imgW="1015920" imgH="279360" progId="Equation.DSMT4">
                  <p:embed/>
                </p:oleObj>
              </mc:Choice>
              <mc:Fallback>
                <p:oleObj name="Equation" r:id="rId20" imgW="1015920" imgH="279360" progId="Equation.DSMT4">
                  <p:embed/>
                  <p:pic>
                    <p:nvPicPr>
                      <p:cNvPr id="20" name="Об'єкт 19">
                        <a:extLst>
                          <a:ext uri="{FF2B5EF4-FFF2-40B4-BE49-F238E27FC236}">
                            <a16:creationId xmlns:a16="http://schemas.microsoft.com/office/drawing/2014/main" id="{86F4DC74-9557-4F21-A774-CA5E5B0249E4}"/>
                          </a:ext>
                        </a:extLst>
                      </p:cNvPr>
                      <p:cNvPicPr/>
                      <p:nvPr/>
                    </p:nvPicPr>
                    <p:blipFill>
                      <a:blip r:embed="rId21"/>
                      <a:stretch>
                        <a:fillRect/>
                      </a:stretch>
                    </p:blipFill>
                    <p:spPr>
                      <a:xfrm>
                        <a:off x="3415477" y="5683280"/>
                        <a:ext cx="1670269" cy="459324"/>
                      </a:xfrm>
                      <a:prstGeom prst="rect">
                        <a:avLst/>
                      </a:prstGeom>
                    </p:spPr>
                  </p:pic>
                </p:oleObj>
              </mc:Fallback>
            </mc:AlternateContent>
          </a:graphicData>
        </a:graphic>
      </p:graphicFrame>
    </p:spTree>
    <p:extLst>
      <p:ext uri="{BB962C8B-B14F-4D97-AF65-F5344CB8AC3E}">
        <p14:creationId xmlns:p14="http://schemas.microsoft.com/office/powerpoint/2010/main" val="32930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2226"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2227"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2228"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7" name="Прямокутник 6">
            <a:extLst>
              <a:ext uri="{FF2B5EF4-FFF2-40B4-BE49-F238E27FC236}">
                <a16:creationId xmlns:a16="http://schemas.microsoft.com/office/drawing/2014/main" id="{76BD5507-B35E-4F5B-B4DD-502FDA53CFD8}"/>
              </a:ext>
            </a:extLst>
          </p:cNvPr>
          <p:cNvSpPr/>
          <p:nvPr/>
        </p:nvSpPr>
        <p:spPr>
          <a:xfrm>
            <a:off x="902736" y="190500"/>
            <a:ext cx="7338526" cy="584775"/>
          </a:xfrm>
          <a:prstGeom prst="rect">
            <a:avLst/>
          </a:prstGeom>
        </p:spPr>
        <p:txBody>
          <a:bodyPr wrap="square">
            <a:spAutoFit/>
          </a:bodyPr>
          <a:lstStyle/>
          <a:p>
            <a:pPr algn="ctr"/>
            <a:r>
              <a:rPr lang="ru-RU" sz="3200" b="1" dirty="0" err="1">
                <a:solidFill>
                  <a:srgbClr val="FF0000"/>
                </a:solidFill>
                <a:latin typeface="Times New Roman" panose="02020603050405020304" pitchFamily="18" charset="0"/>
              </a:rPr>
              <a:t>Опереції</a:t>
            </a:r>
            <a:r>
              <a:rPr lang="ru-RU" sz="3200" b="1" dirty="0">
                <a:solidFill>
                  <a:srgbClr val="FF0000"/>
                </a:solidFill>
                <a:latin typeface="Times New Roman" panose="02020603050405020304" pitchFamily="18" charset="0"/>
              </a:rPr>
              <a:t> з </a:t>
            </a:r>
            <a:r>
              <a:rPr lang="ru-RU" sz="3200" b="1" dirty="0" err="1">
                <a:solidFill>
                  <a:srgbClr val="FF0000"/>
                </a:solidFill>
                <a:latin typeface="Times New Roman" panose="02020603050405020304" pitchFamily="18" charset="0"/>
              </a:rPr>
              <a:t>комплексними</a:t>
            </a:r>
            <a:r>
              <a:rPr lang="ru-RU" sz="3200" b="1" dirty="0">
                <a:solidFill>
                  <a:srgbClr val="FF0000"/>
                </a:solidFill>
                <a:latin typeface="Times New Roman" panose="02020603050405020304" pitchFamily="18" charset="0"/>
              </a:rPr>
              <a:t> числами</a:t>
            </a:r>
            <a:endParaRPr lang="ru-UA" sz="3200" b="1" dirty="0">
              <a:solidFill>
                <a:srgbClr val="FF0000"/>
              </a:solidFill>
              <a:latin typeface="Times New Roman" panose="02020603050405020304" pitchFamily="18" charset="0"/>
            </a:endParaRPr>
          </a:p>
        </p:txBody>
      </p:sp>
      <p:sp>
        <p:nvSpPr>
          <p:cNvPr id="5" name="Прямокутник 4">
            <a:extLst>
              <a:ext uri="{FF2B5EF4-FFF2-40B4-BE49-F238E27FC236}">
                <a16:creationId xmlns:a16="http://schemas.microsoft.com/office/drawing/2014/main" id="{D774F6D4-64D4-4CD0-AC33-A55695B6B79B}"/>
              </a:ext>
            </a:extLst>
          </p:cNvPr>
          <p:cNvSpPr/>
          <p:nvPr/>
        </p:nvSpPr>
        <p:spPr>
          <a:xfrm>
            <a:off x="438537" y="1086399"/>
            <a:ext cx="8378891" cy="923330"/>
          </a:xfrm>
          <a:prstGeom prst="rect">
            <a:avLst/>
          </a:prstGeom>
        </p:spPr>
        <p:txBody>
          <a:bodyPr wrap="square">
            <a:spAutoFit/>
          </a:bodyPr>
          <a:lstStyle/>
          <a:p>
            <a:pPr algn="just"/>
            <a:r>
              <a:rPr lang="uk-UA" sz="1800" dirty="0">
                <a:latin typeface="Times New Roman" panose="02020603050405020304" pitchFamily="18" charset="0"/>
                <a:ea typeface="Times New Roman" panose="02020603050405020304" pitchFamily="18" charset="0"/>
              </a:rPr>
              <a:t>    Операції додавання (віднімання) двох комплексних чисел зручно проводити в алгебраїчній формі, при цьому додаються (віднімаються) відповідно дійсні та уявні частини</a:t>
            </a:r>
            <a:endParaRPr lang="ru-UA" sz="1800" dirty="0"/>
          </a:p>
        </p:txBody>
      </p:sp>
      <p:graphicFrame>
        <p:nvGraphicFramePr>
          <p:cNvPr id="9" name="Об'єкт 8">
            <a:extLst>
              <a:ext uri="{FF2B5EF4-FFF2-40B4-BE49-F238E27FC236}">
                <a16:creationId xmlns:a16="http://schemas.microsoft.com/office/drawing/2014/main" id="{A8473317-56CD-4E96-B244-295140D1EA12}"/>
              </a:ext>
            </a:extLst>
          </p:cNvPr>
          <p:cNvGraphicFramePr>
            <a:graphicFrameLocks noChangeAspect="1"/>
          </p:cNvGraphicFramePr>
          <p:nvPr>
            <p:extLst/>
          </p:nvPr>
        </p:nvGraphicFramePr>
        <p:xfrm>
          <a:off x="1096963" y="2397708"/>
          <a:ext cx="6804025" cy="484188"/>
        </p:xfrm>
        <a:graphic>
          <a:graphicData uri="http://schemas.openxmlformats.org/presentationml/2006/ole">
            <mc:AlternateContent xmlns:mc="http://schemas.openxmlformats.org/markup-compatibility/2006">
              <mc:Choice xmlns:v="urn:schemas-microsoft-com:vml" Requires="v">
                <p:oleObj spid="_x0000_s52229" name="Equation" r:id="rId10" imgW="3797280" imgH="266400" progId="Equation.DSMT4">
                  <p:embed/>
                </p:oleObj>
              </mc:Choice>
              <mc:Fallback>
                <p:oleObj name="Equation" r:id="rId10" imgW="3797280" imgH="266400" progId="Equation.DSMT4">
                  <p:embed/>
                  <p:pic>
                    <p:nvPicPr>
                      <p:cNvPr id="9" name="Об'єкт 8">
                        <a:extLst>
                          <a:ext uri="{FF2B5EF4-FFF2-40B4-BE49-F238E27FC236}">
                            <a16:creationId xmlns:a16="http://schemas.microsoft.com/office/drawing/2014/main" id="{A8473317-56CD-4E96-B244-295140D1EA12}"/>
                          </a:ext>
                        </a:extLst>
                      </p:cNvPr>
                      <p:cNvPicPr>
                        <a:picLocks noChangeAspect="1" noChangeArrowheads="1"/>
                      </p:cNvPicPr>
                      <p:nvPr/>
                    </p:nvPicPr>
                    <p:blipFill>
                      <a:blip r:embed="rId11"/>
                      <a:srcRect/>
                      <a:stretch>
                        <a:fillRect/>
                      </a:stretch>
                    </p:blipFill>
                    <p:spPr bwMode="auto">
                      <a:xfrm>
                        <a:off x="1096963" y="2397708"/>
                        <a:ext cx="6804025" cy="484188"/>
                      </a:xfrm>
                      <a:prstGeom prst="rect">
                        <a:avLst/>
                      </a:prstGeom>
                      <a:noFill/>
                    </p:spPr>
                  </p:pic>
                </p:oleObj>
              </mc:Fallback>
            </mc:AlternateContent>
          </a:graphicData>
        </a:graphic>
      </p:graphicFrame>
      <p:sp>
        <p:nvSpPr>
          <p:cNvPr id="10" name="Прямокутник 9">
            <a:extLst>
              <a:ext uri="{FF2B5EF4-FFF2-40B4-BE49-F238E27FC236}">
                <a16:creationId xmlns:a16="http://schemas.microsoft.com/office/drawing/2014/main" id="{846E51B9-7EA1-440B-A5CF-86C5188F3F91}"/>
              </a:ext>
            </a:extLst>
          </p:cNvPr>
          <p:cNvSpPr/>
          <p:nvPr/>
        </p:nvSpPr>
        <p:spPr>
          <a:xfrm>
            <a:off x="531845" y="3533062"/>
            <a:ext cx="8285583" cy="646331"/>
          </a:xfrm>
          <a:prstGeom prst="rect">
            <a:avLst/>
          </a:prstGeom>
        </p:spPr>
        <p:txBody>
          <a:bodyPr wrap="square">
            <a:spAutoFit/>
          </a:bodyPr>
          <a:lstStyle/>
          <a:p>
            <a:pPr algn="just"/>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Операції</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множення</a:t>
            </a:r>
            <a:r>
              <a:rPr lang="ru-RU" sz="1800" dirty="0">
                <a:latin typeface="Times New Roman" panose="02020603050405020304" pitchFamily="18" charset="0"/>
                <a:ea typeface="Times New Roman" panose="02020603050405020304" pitchFamily="18" charset="0"/>
              </a:rPr>
              <a:t> та </a:t>
            </a:r>
            <a:r>
              <a:rPr lang="ru-RU" sz="1800" dirty="0" err="1">
                <a:latin typeface="Times New Roman" panose="02020603050405020304" pitchFamily="18" charset="0"/>
                <a:ea typeface="Times New Roman" panose="02020603050405020304" pitchFamily="18" charset="0"/>
              </a:rPr>
              <a:t>ділення</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комплексних</a:t>
            </a:r>
            <a:r>
              <a:rPr lang="ru-RU" sz="1800" dirty="0">
                <a:latin typeface="Times New Roman" panose="02020603050405020304" pitchFamily="18" charset="0"/>
                <a:ea typeface="Times New Roman" panose="02020603050405020304" pitchFamily="18" charset="0"/>
              </a:rPr>
              <a:t> чисел </a:t>
            </a:r>
            <a:r>
              <a:rPr lang="ru-RU" sz="1800" dirty="0" err="1">
                <a:latin typeface="Times New Roman" panose="02020603050405020304" pitchFamily="18" charset="0"/>
                <a:ea typeface="Times New Roman" panose="02020603050405020304" pitchFamily="18" charset="0"/>
              </a:rPr>
              <a:t>краще</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проводити</a:t>
            </a:r>
            <a:r>
              <a:rPr lang="ru-RU" sz="1800" dirty="0">
                <a:latin typeface="Times New Roman" panose="02020603050405020304" pitchFamily="18" charset="0"/>
                <a:ea typeface="Times New Roman" panose="02020603050405020304" pitchFamily="18" charset="0"/>
              </a:rPr>
              <a:t> в </a:t>
            </a:r>
            <a:r>
              <a:rPr lang="ru-RU" sz="1800" dirty="0" err="1">
                <a:latin typeface="Times New Roman" panose="02020603050405020304" pitchFamily="18" charset="0"/>
                <a:ea typeface="Times New Roman" panose="02020603050405020304" pitchFamily="18" charset="0"/>
              </a:rPr>
              <a:t>показниковій</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формі</a:t>
            </a:r>
            <a:endParaRPr lang="ru-UA" sz="1800" dirty="0"/>
          </a:p>
        </p:txBody>
      </p:sp>
      <p:graphicFrame>
        <p:nvGraphicFramePr>
          <p:cNvPr id="12" name="Об'єкт 11">
            <a:extLst>
              <a:ext uri="{FF2B5EF4-FFF2-40B4-BE49-F238E27FC236}">
                <a16:creationId xmlns:a16="http://schemas.microsoft.com/office/drawing/2014/main" id="{D1E687C2-0E39-49BA-A1A9-BA0873389FF3}"/>
              </a:ext>
            </a:extLst>
          </p:cNvPr>
          <p:cNvGraphicFramePr>
            <a:graphicFrameLocks noChangeAspect="1"/>
          </p:cNvGraphicFramePr>
          <p:nvPr>
            <p:extLst/>
          </p:nvPr>
        </p:nvGraphicFramePr>
        <p:xfrm>
          <a:off x="2855538" y="4759601"/>
          <a:ext cx="3544888" cy="439738"/>
        </p:xfrm>
        <a:graphic>
          <a:graphicData uri="http://schemas.openxmlformats.org/presentationml/2006/ole">
            <mc:AlternateContent xmlns:mc="http://schemas.openxmlformats.org/markup-compatibility/2006">
              <mc:Choice xmlns:v="urn:schemas-microsoft-com:vml" Requires="v">
                <p:oleObj spid="_x0000_s52230" name="Equation" r:id="rId12" imgW="2234880" imgH="279360" progId="Equation.DSMT4">
                  <p:embed/>
                </p:oleObj>
              </mc:Choice>
              <mc:Fallback>
                <p:oleObj name="Equation" r:id="rId12" imgW="2234880" imgH="279360" progId="Equation.DSMT4">
                  <p:embed/>
                  <p:pic>
                    <p:nvPicPr>
                      <p:cNvPr id="12" name="Об'єкт 11">
                        <a:extLst>
                          <a:ext uri="{FF2B5EF4-FFF2-40B4-BE49-F238E27FC236}">
                            <a16:creationId xmlns:a16="http://schemas.microsoft.com/office/drawing/2014/main" id="{D1E687C2-0E39-49BA-A1A9-BA0873389FF3}"/>
                          </a:ext>
                        </a:extLst>
                      </p:cNvPr>
                      <p:cNvPicPr>
                        <a:picLocks noChangeAspect="1" noChangeArrowheads="1"/>
                      </p:cNvPicPr>
                      <p:nvPr/>
                    </p:nvPicPr>
                    <p:blipFill>
                      <a:blip r:embed="rId13"/>
                      <a:srcRect/>
                      <a:stretch>
                        <a:fillRect/>
                      </a:stretch>
                    </p:blipFill>
                    <p:spPr bwMode="auto">
                      <a:xfrm>
                        <a:off x="2855538" y="4759601"/>
                        <a:ext cx="3544888" cy="439738"/>
                      </a:xfrm>
                      <a:prstGeom prst="rect">
                        <a:avLst/>
                      </a:prstGeom>
                      <a:noFill/>
                    </p:spPr>
                  </p:pic>
                </p:oleObj>
              </mc:Fallback>
            </mc:AlternateContent>
          </a:graphicData>
        </a:graphic>
      </p:graphicFrame>
      <p:graphicFrame>
        <p:nvGraphicFramePr>
          <p:cNvPr id="15" name="Об'єкт 14">
            <a:extLst>
              <a:ext uri="{FF2B5EF4-FFF2-40B4-BE49-F238E27FC236}">
                <a16:creationId xmlns:a16="http://schemas.microsoft.com/office/drawing/2014/main" id="{F5F473D0-D797-4318-AAEA-4BACC1F07D61}"/>
              </a:ext>
            </a:extLst>
          </p:cNvPr>
          <p:cNvGraphicFramePr>
            <a:graphicFrameLocks noChangeAspect="1"/>
          </p:cNvGraphicFramePr>
          <p:nvPr>
            <p:extLst/>
          </p:nvPr>
        </p:nvGraphicFramePr>
        <p:xfrm>
          <a:off x="3190900" y="5507543"/>
          <a:ext cx="2612975" cy="857509"/>
        </p:xfrm>
        <a:graphic>
          <a:graphicData uri="http://schemas.openxmlformats.org/presentationml/2006/ole">
            <mc:AlternateContent xmlns:mc="http://schemas.openxmlformats.org/markup-compatibility/2006">
              <mc:Choice xmlns:v="urn:schemas-microsoft-com:vml" Requires="v">
                <p:oleObj spid="_x0000_s52231" name="Equation" r:id="rId14" imgW="1536480" imgH="507960" progId="Equation.DSMT4">
                  <p:embed/>
                </p:oleObj>
              </mc:Choice>
              <mc:Fallback>
                <p:oleObj name="Equation" r:id="rId14" imgW="1536480" imgH="507960" progId="Equation.DSMT4">
                  <p:embed/>
                  <p:pic>
                    <p:nvPicPr>
                      <p:cNvPr id="15" name="Об'єкт 14">
                        <a:extLst>
                          <a:ext uri="{FF2B5EF4-FFF2-40B4-BE49-F238E27FC236}">
                            <a16:creationId xmlns:a16="http://schemas.microsoft.com/office/drawing/2014/main" id="{F5F473D0-D797-4318-AAEA-4BACC1F07D61}"/>
                          </a:ext>
                        </a:extLst>
                      </p:cNvPr>
                      <p:cNvPicPr>
                        <a:picLocks noChangeAspect="1" noChangeArrowheads="1"/>
                      </p:cNvPicPr>
                      <p:nvPr/>
                    </p:nvPicPr>
                    <p:blipFill>
                      <a:blip r:embed="rId15"/>
                      <a:srcRect/>
                      <a:stretch>
                        <a:fillRect/>
                      </a:stretch>
                    </p:blipFill>
                    <p:spPr bwMode="auto">
                      <a:xfrm>
                        <a:off x="3190900" y="5507543"/>
                        <a:ext cx="2612975" cy="857509"/>
                      </a:xfrm>
                      <a:prstGeom prst="rect">
                        <a:avLst/>
                      </a:prstGeom>
                      <a:noFill/>
                    </p:spPr>
                  </p:pic>
                </p:oleObj>
              </mc:Fallback>
            </mc:AlternateContent>
          </a:graphicData>
        </a:graphic>
      </p:graphicFrame>
    </p:spTree>
    <p:extLst>
      <p:ext uri="{BB962C8B-B14F-4D97-AF65-F5344CB8AC3E}">
        <p14:creationId xmlns:p14="http://schemas.microsoft.com/office/powerpoint/2010/main" val="13206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3250"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3251"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3252"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2C77BB88-6A88-401E-A859-B78F12E9DA90}"/>
              </a:ext>
            </a:extLst>
          </p:cNvPr>
          <p:cNvSpPr/>
          <p:nvPr/>
        </p:nvSpPr>
        <p:spPr>
          <a:xfrm>
            <a:off x="902736" y="190500"/>
            <a:ext cx="7338526" cy="584775"/>
          </a:xfrm>
          <a:prstGeom prst="rect">
            <a:avLst/>
          </a:prstGeom>
        </p:spPr>
        <p:txBody>
          <a:bodyPr wrap="square">
            <a:spAutoFit/>
          </a:bodyPr>
          <a:lstStyle/>
          <a:p>
            <a:pPr algn="ctr"/>
            <a:r>
              <a:rPr lang="ru-RU" sz="3200" b="1" dirty="0" err="1">
                <a:solidFill>
                  <a:srgbClr val="FF0000"/>
                </a:solidFill>
                <a:latin typeface="Times New Roman" panose="02020603050405020304" pitchFamily="18" charset="0"/>
              </a:rPr>
              <a:t>Корисно</a:t>
            </a:r>
            <a:r>
              <a:rPr lang="ru-RU" sz="3200" b="1" dirty="0">
                <a:solidFill>
                  <a:srgbClr val="FF0000"/>
                </a:solidFill>
                <a:latin typeface="Times New Roman" panose="02020603050405020304" pitchFamily="18" charset="0"/>
              </a:rPr>
              <a:t> </a:t>
            </a:r>
            <a:r>
              <a:rPr lang="ru-RU" sz="3200" b="1" dirty="0" err="1">
                <a:solidFill>
                  <a:srgbClr val="FF0000"/>
                </a:solidFill>
                <a:latin typeface="Times New Roman" panose="02020603050405020304" pitchFamily="18" charset="0"/>
              </a:rPr>
              <a:t>запам’ятати</a:t>
            </a:r>
            <a:endParaRPr lang="ru-UA" sz="3200" b="1" dirty="0">
              <a:solidFill>
                <a:srgbClr val="FF0000"/>
              </a:solidFill>
              <a:latin typeface="Times New Roman" panose="02020603050405020304" pitchFamily="18" charset="0"/>
            </a:endParaRPr>
          </a:p>
        </p:txBody>
      </p:sp>
      <p:sp>
        <p:nvSpPr>
          <p:cNvPr id="5" name="Прямокутник 4">
            <a:extLst>
              <a:ext uri="{FF2B5EF4-FFF2-40B4-BE49-F238E27FC236}">
                <a16:creationId xmlns:a16="http://schemas.microsoft.com/office/drawing/2014/main" id="{E17E9775-88BC-4E14-830A-21C7049524CA}"/>
              </a:ext>
            </a:extLst>
          </p:cNvPr>
          <p:cNvSpPr/>
          <p:nvPr/>
        </p:nvSpPr>
        <p:spPr>
          <a:xfrm>
            <a:off x="744322" y="1035765"/>
            <a:ext cx="2483372" cy="369332"/>
          </a:xfrm>
          <a:prstGeom prst="rect">
            <a:avLst/>
          </a:prstGeom>
        </p:spPr>
        <p:txBody>
          <a:bodyPr wrap="none">
            <a:spAutoFit/>
          </a:bodyPr>
          <a:lstStyle/>
          <a:p>
            <a:r>
              <a:rPr lang="ru-RU" sz="1800" dirty="0" err="1">
                <a:latin typeface="Times New Roman" panose="02020603050405020304" pitchFamily="18" charset="0"/>
                <a:ea typeface="Times New Roman" panose="02020603050405020304" pitchFamily="18" charset="0"/>
              </a:rPr>
              <a:t>Базові</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співвідношення</a:t>
            </a:r>
            <a:r>
              <a:rPr lang="uk-UA" sz="1800" dirty="0">
                <a:latin typeface="Times New Roman" panose="02020603050405020304" pitchFamily="18" charset="0"/>
                <a:ea typeface="Times New Roman" panose="02020603050405020304" pitchFamily="18" charset="0"/>
              </a:rPr>
              <a:t>:</a:t>
            </a:r>
            <a:endParaRPr lang="ru-UA" sz="1800" dirty="0"/>
          </a:p>
        </p:txBody>
      </p:sp>
      <p:graphicFrame>
        <p:nvGraphicFramePr>
          <p:cNvPr id="9" name="Об'єкт 8">
            <a:extLst>
              <a:ext uri="{FF2B5EF4-FFF2-40B4-BE49-F238E27FC236}">
                <a16:creationId xmlns:a16="http://schemas.microsoft.com/office/drawing/2014/main" id="{7CF8939A-FBD0-44EC-B15E-0866DC73F420}"/>
              </a:ext>
            </a:extLst>
          </p:cNvPr>
          <p:cNvGraphicFramePr>
            <a:graphicFrameLocks noChangeAspect="1"/>
          </p:cNvGraphicFramePr>
          <p:nvPr>
            <p:extLst/>
          </p:nvPr>
        </p:nvGraphicFramePr>
        <p:xfrm>
          <a:off x="3600969" y="1405097"/>
          <a:ext cx="1367952" cy="584774"/>
        </p:xfrm>
        <a:graphic>
          <a:graphicData uri="http://schemas.openxmlformats.org/presentationml/2006/ole">
            <mc:AlternateContent xmlns:mc="http://schemas.openxmlformats.org/markup-compatibility/2006">
              <mc:Choice xmlns:v="urn:schemas-microsoft-com:vml" Requires="v">
                <p:oleObj spid="_x0000_s53253" name="Equation" r:id="rId10" imgW="622080" imgH="266400" progId="Equation.DSMT4">
                  <p:embed/>
                </p:oleObj>
              </mc:Choice>
              <mc:Fallback>
                <p:oleObj name="Equation" r:id="rId10" imgW="622080" imgH="266400" progId="Equation.DSMT4">
                  <p:embed/>
                  <p:pic>
                    <p:nvPicPr>
                      <p:cNvPr id="9" name="Об'єкт 8">
                        <a:extLst>
                          <a:ext uri="{FF2B5EF4-FFF2-40B4-BE49-F238E27FC236}">
                            <a16:creationId xmlns:a16="http://schemas.microsoft.com/office/drawing/2014/main" id="{7CF8939A-FBD0-44EC-B15E-0866DC73F420}"/>
                          </a:ext>
                        </a:extLst>
                      </p:cNvPr>
                      <p:cNvPicPr>
                        <a:picLocks noChangeAspect="1" noChangeArrowheads="1"/>
                      </p:cNvPicPr>
                      <p:nvPr/>
                    </p:nvPicPr>
                    <p:blipFill>
                      <a:blip r:embed="rId11"/>
                      <a:srcRect/>
                      <a:stretch>
                        <a:fillRect/>
                      </a:stretch>
                    </p:blipFill>
                    <p:spPr bwMode="auto">
                      <a:xfrm>
                        <a:off x="3600969" y="1405097"/>
                        <a:ext cx="1367952" cy="584774"/>
                      </a:xfrm>
                      <a:prstGeom prst="rect">
                        <a:avLst/>
                      </a:prstGeom>
                      <a:noFill/>
                    </p:spPr>
                  </p:pic>
                </p:oleObj>
              </mc:Fallback>
            </mc:AlternateContent>
          </a:graphicData>
        </a:graphic>
      </p:graphicFrame>
      <p:graphicFrame>
        <p:nvGraphicFramePr>
          <p:cNvPr id="11" name="Об'єкт 10">
            <a:extLst>
              <a:ext uri="{FF2B5EF4-FFF2-40B4-BE49-F238E27FC236}">
                <a16:creationId xmlns:a16="http://schemas.microsoft.com/office/drawing/2014/main" id="{4ADDC477-F8DE-43AA-8C71-9A220206E103}"/>
              </a:ext>
            </a:extLst>
          </p:cNvPr>
          <p:cNvGraphicFramePr>
            <a:graphicFrameLocks noChangeAspect="1"/>
          </p:cNvGraphicFramePr>
          <p:nvPr>
            <p:extLst/>
          </p:nvPr>
        </p:nvGraphicFramePr>
        <p:xfrm>
          <a:off x="3330331" y="1989871"/>
          <a:ext cx="2114503" cy="765984"/>
        </p:xfrm>
        <a:graphic>
          <a:graphicData uri="http://schemas.openxmlformats.org/presentationml/2006/ole">
            <mc:AlternateContent xmlns:mc="http://schemas.openxmlformats.org/markup-compatibility/2006">
              <mc:Choice xmlns:v="urn:schemas-microsoft-com:vml" Requires="v">
                <p:oleObj spid="_x0000_s53254" name="Equation" r:id="rId12" imgW="1041120" imgH="380880" progId="Equation.DSMT4">
                  <p:embed/>
                </p:oleObj>
              </mc:Choice>
              <mc:Fallback>
                <p:oleObj name="Equation" r:id="rId12" imgW="1041120" imgH="380880" progId="Equation.DSMT4">
                  <p:embed/>
                  <p:pic>
                    <p:nvPicPr>
                      <p:cNvPr id="11" name="Об'єкт 10">
                        <a:extLst>
                          <a:ext uri="{FF2B5EF4-FFF2-40B4-BE49-F238E27FC236}">
                            <a16:creationId xmlns:a16="http://schemas.microsoft.com/office/drawing/2014/main" id="{4ADDC477-F8DE-43AA-8C71-9A220206E103}"/>
                          </a:ext>
                        </a:extLst>
                      </p:cNvPr>
                      <p:cNvPicPr>
                        <a:picLocks noChangeAspect="1" noChangeArrowheads="1"/>
                      </p:cNvPicPr>
                      <p:nvPr/>
                    </p:nvPicPr>
                    <p:blipFill>
                      <a:blip r:embed="rId13"/>
                      <a:srcRect/>
                      <a:stretch>
                        <a:fillRect/>
                      </a:stretch>
                    </p:blipFill>
                    <p:spPr bwMode="auto">
                      <a:xfrm>
                        <a:off x="3330331" y="1989871"/>
                        <a:ext cx="2114503" cy="765984"/>
                      </a:xfrm>
                      <a:prstGeom prst="rect">
                        <a:avLst/>
                      </a:prstGeom>
                      <a:noFill/>
                    </p:spPr>
                  </p:pic>
                </p:oleObj>
              </mc:Fallback>
            </mc:AlternateContent>
          </a:graphicData>
        </a:graphic>
      </p:graphicFrame>
      <p:graphicFrame>
        <p:nvGraphicFramePr>
          <p:cNvPr id="13" name="Об'єкт 12">
            <a:extLst>
              <a:ext uri="{FF2B5EF4-FFF2-40B4-BE49-F238E27FC236}">
                <a16:creationId xmlns:a16="http://schemas.microsoft.com/office/drawing/2014/main" id="{076F0106-AD47-4FD5-B2AE-808DF37E45D1}"/>
              </a:ext>
            </a:extLst>
          </p:cNvPr>
          <p:cNvGraphicFramePr>
            <a:graphicFrameLocks noChangeAspect="1"/>
          </p:cNvGraphicFramePr>
          <p:nvPr>
            <p:extLst/>
          </p:nvPr>
        </p:nvGraphicFramePr>
        <p:xfrm>
          <a:off x="3893837" y="3608795"/>
          <a:ext cx="987490" cy="844821"/>
        </p:xfrm>
        <a:graphic>
          <a:graphicData uri="http://schemas.openxmlformats.org/presentationml/2006/ole">
            <mc:AlternateContent xmlns:mc="http://schemas.openxmlformats.org/markup-compatibility/2006">
              <mc:Choice xmlns:v="urn:schemas-microsoft-com:vml" Requires="v">
                <p:oleObj spid="_x0000_s53255" name="Equation" r:id="rId14" imgW="558720" imgH="482400" progId="Equation.DSMT4">
                  <p:embed/>
                </p:oleObj>
              </mc:Choice>
              <mc:Fallback>
                <p:oleObj name="Equation" r:id="rId14" imgW="558720" imgH="482400" progId="Equation.DSMT4">
                  <p:embed/>
                  <p:pic>
                    <p:nvPicPr>
                      <p:cNvPr id="13" name="Об'єкт 12">
                        <a:extLst>
                          <a:ext uri="{FF2B5EF4-FFF2-40B4-BE49-F238E27FC236}">
                            <a16:creationId xmlns:a16="http://schemas.microsoft.com/office/drawing/2014/main" id="{076F0106-AD47-4FD5-B2AE-808DF37E45D1}"/>
                          </a:ext>
                        </a:extLst>
                      </p:cNvPr>
                      <p:cNvPicPr>
                        <a:picLocks noChangeAspect="1" noChangeArrowheads="1"/>
                      </p:cNvPicPr>
                      <p:nvPr/>
                    </p:nvPicPr>
                    <p:blipFill>
                      <a:blip r:embed="rId15"/>
                      <a:srcRect/>
                      <a:stretch>
                        <a:fillRect/>
                      </a:stretch>
                    </p:blipFill>
                    <p:spPr bwMode="auto">
                      <a:xfrm>
                        <a:off x="3893837" y="3608795"/>
                        <a:ext cx="987490" cy="844821"/>
                      </a:xfrm>
                      <a:prstGeom prst="rect">
                        <a:avLst/>
                      </a:prstGeom>
                      <a:noFill/>
                    </p:spPr>
                  </p:pic>
                </p:oleObj>
              </mc:Fallback>
            </mc:AlternateContent>
          </a:graphicData>
        </a:graphic>
      </p:graphicFrame>
      <p:sp>
        <p:nvSpPr>
          <p:cNvPr id="14" name="Прямокутник 13">
            <a:extLst>
              <a:ext uri="{FF2B5EF4-FFF2-40B4-BE49-F238E27FC236}">
                <a16:creationId xmlns:a16="http://schemas.microsoft.com/office/drawing/2014/main" id="{671B4C9F-3E1E-400F-8EB8-691E884CF377}"/>
              </a:ext>
            </a:extLst>
          </p:cNvPr>
          <p:cNvSpPr/>
          <p:nvPr/>
        </p:nvSpPr>
        <p:spPr>
          <a:xfrm>
            <a:off x="771616" y="4661028"/>
            <a:ext cx="3358612" cy="369332"/>
          </a:xfrm>
          <a:prstGeom prst="rect">
            <a:avLst/>
          </a:prstGeom>
        </p:spPr>
        <p:txBody>
          <a:bodyPr wrap="none">
            <a:spAutoFit/>
          </a:bodyPr>
          <a:lstStyle/>
          <a:p>
            <a:r>
              <a:rPr lang="ru-RU" sz="1800" dirty="0">
                <a:latin typeface="Times New Roman" panose="02020603050405020304" pitchFamily="18" charset="0"/>
                <a:ea typeface="Times New Roman" panose="02020603050405020304" pitchFamily="18" charset="0"/>
              </a:rPr>
              <a:t>Два </a:t>
            </a:r>
            <a:r>
              <a:rPr lang="ru-RU" sz="1800" dirty="0" err="1">
                <a:latin typeface="Times New Roman" panose="02020603050405020304" pitchFamily="18" charset="0"/>
                <a:ea typeface="Times New Roman" panose="02020603050405020304" pitchFamily="18" charset="0"/>
              </a:rPr>
              <a:t>комплексних</a:t>
            </a:r>
            <a:r>
              <a:rPr lang="ru-RU" sz="1800" dirty="0">
                <a:latin typeface="Times New Roman" panose="02020603050405020304" pitchFamily="18" charset="0"/>
                <a:ea typeface="Times New Roman" panose="02020603050405020304" pitchFamily="18" charset="0"/>
              </a:rPr>
              <a:t> числа </a:t>
            </a:r>
            <a:r>
              <a:rPr lang="ru-RU" sz="1800" dirty="0" err="1">
                <a:latin typeface="Times New Roman" panose="02020603050405020304" pitchFamily="18" charset="0"/>
                <a:ea typeface="Times New Roman" panose="02020603050405020304" pitchFamily="18" charset="0"/>
              </a:rPr>
              <a:t>вигляду</a:t>
            </a:r>
            <a:endParaRPr lang="ru-UA" sz="1800" dirty="0"/>
          </a:p>
        </p:txBody>
      </p:sp>
      <p:graphicFrame>
        <p:nvGraphicFramePr>
          <p:cNvPr id="16" name="Об'єкт 15">
            <a:extLst>
              <a:ext uri="{FF2B5EF4-FFF2-40B4-BE49-F238E27FC236}">
                <a16:creationId xmlns:a16="http://schemas.microsoft.com/office/drawing/2014/main" id="{C097A4F1-F923-4110-BCBF-25D7E45F39C0}"/>
              </a:ext>
            </a:extLst>
          </p:cNvPr>
          <p:cNvGraphicFramePr>
            <a:graphicFrameLocks noChangeAspect="1"/>
          </p:cNvGraphicFramePr>
          <p:nvPr>
            <p:extLst/>
          </p:nvPr>
        </p:nvGraphicFramePr>
        <p:xfrm>
          <a:off x="1428271" y="5302307"/>
          <a:ext cx="6700838" cy="765175"/>
        </p:xfrm>
        <a:graphic>
          <a:graphicData uri="http://schemas.openxmlformats.org/presentationml/2006/ole">
            <mc:AlternateContent xmlns:mc="http://schemas.openxmlformats.org/markup-compatibility/2006">
              <mc:Choice xmlns:v="urn:schemas-microsoft-com:vml" Requires="v">
                <p:oleObj spid="_x0000_s53256" name="Equation" r:id="rId16" imgW="2971800" imgH="342720" progId="Equation.DSMT4">
                  <p:embed/>
                </p:oleObj>
              </mc:Choice>
              <mc:Fallback>
                <p:oleObj name="Equation" r:id="rId16" imgW="2971800" imgH="342720" progId="Equation.DSMT4">
                  <p:embed/>
                  <p:pic>
                    <p:nvPicPr>
                      <p:cNvPr id="16" name="Об'єкт 15">
                        <a:extLst>
                          <a:ext uri="{FF2B5EF4-FFF2-40B4-BE49-F238E27FC236}">
                            <a16:creationId xmlns:a16="http://schemas.microsoft.com/office/drawing/2014/main" id="{C097A4F1-F923-4110-BCBF-25D7E45F39C0}"/>
                          </a:ext>
                        </a:extLst>
                      </p:cNvPr>
                      <p:cNvPicPr>
                        <a:picLocks noChangeAspect="1" noChangeArrowheads="1"/>
                      </p:cNvPicPr>
                      <p:nvPr/>
                    </p:nvPicPr>
                    <p:blipFill>
                      <a:blip r:embed="rId17"/>
                      <a:srcRect/>
                      <a:stretch>
                        <a:fillRect/>
                      </a:stretch>
                    </p:blipFill>
                    <p:spPr bwMode="auto">
                      <a:xfrm>
                        <a:off x="1428271" y="5302307"/>
                        <a:ext cx="6700838" cy="765175"/>
                      </a:xfrm>
                      <a:prstGeom prst="rect">
                        <a:avLst/>
                      </a:prstGeom>
                      <a:noFill/>
                    </p:spPr>
                  </p:pic>
                </p:oleObj>
              </mc:Fallback>
            </mc:AlternateContent>
          </a:graphicData>
        </a:graphic>
      </p:graphicFrame>
      <p:sp>
        <p:nvSpPr>
          <p:cNvPr id="19" name="Прямокутник 18">
            <a:extLst>
              <a:ext uri="{FF2B5EF4-FFF2-40B4-BE49-F238E27FC236}">
                <a16:creationId xmlns:a16="http://schemas.microsoft.com/office/drawing/2014/main" id="{3229D5EF-2585-48C7-8950-BEF02A36C3D9}"/>
              </a:ext>
            </a:extLst>
          </p:cNvPr>
          <p:cNvSpPr/>
          <p:nvPr/>
        </p:nvSpPr>
        <p:spPr>
          <a:xfrm>
            <a:off x="744322" y="6242045"/>
            <a:ext cx="3751348" cy="369332"/>
          </a:xfrm>
          <a:prstGeom prst="rect">
            <a:avLst/>
          </a:prstGeom>
        </p:spPr>
        <p:txBody>
          <a:bodyPr wrap="none">
            <a:spAutoFit/>
          </a:bodyPr>
          <a:lstStyle/>
          <a:p>
            <a:r>
              <a:rPr lang="ru-RU" sz="1800" dirty="0" err="1">
                <a:latin typeface="Times New Roman" panose="02020603050405020304" pitchFamily="18" charset="0"/>
                <a:ea typeface="Times New Roman" panose="02020603050405020304" pitchFamily="18" charset="0"/>
              </a:rPr>
              <a:t>називаються</a:t>
            </a:r>
            <a:r>
              <a:rPr lang="ru-RU" sz="1800" dirty="0">
                <a:latin typeface="Times New Roman" panose="02020603050405020304" pitchFamily="18" charset="0"/>
                <a:ea typeface="Times New Roman" panose="02020603050405020304" pitchFamily="18" charset="0"/>
              </a:rPr>
              <a:t> </a:t>
            </a:r>
            <a:r>
              <a:rPr lang="ru-RU" sz="1800" b="1" dirty="0" err="1">
                <a:latin typeface="Times New Roman" panose="02020603050405020304" pitchFamily="18" charset="0"/>
                <a:ea typeface="Times New Roman" panose="02020603050405020304" pitchFamily="18" charset="0"/>
              </a:rPr>
              <a:t>взаємно</a:t>
            </a:r>
            <a:r>
              <a:rPr lang="ru-RU" sz="1800" b="1" dirty="0">
                <a:latin typeface="Times New Roman" panose="02020603050405020304" pitchFamily="18" charset="0"/>
                <a:ea typeface="Times New Roman" panose="02020603050405020304" pitchFamily="18" charset="0"/>
              </a:rPr>
              <a:t> </a:t>
            </a:r>
            <a:r>
              <a:rPr lang="ru-RU" sz="1800" b="1" dirty="0" err="1">
                <a:latin typeface="Times New Roman" panose="02020603050405020304" pitchFamily="18" charset="0"/>
                <a:ea typeface="Times New Roman" panose="02020603050405020304" pitchFamily="18" charset="0"/>
              </a:rPr>
              <a:t>спряженими</a:t>
            </a:r>
            <a:r>
              <a:rPr lang="ru-RU" sz="1800" b="1" dirty="0">
                <a:latin typeface="Times New Roman" panose="02020603050405020304" pitchFamily="18" charset="0"/>
                <a:ea typeface="Times New Roman" panose="02020603050405020304" pitchFamily="18" charset="0"/>
              </a:rPr>
              <a:t>.</a:t>
            </a:r>
            <a:endParaRPr lang="ru-UA" sz="1800" b="1" dirty="0"/>
          </a:p>
        </p:txBody>
      </p:sp>
      <p:graphicFrame>
        <p:nvGraphicFramePr>
          <p:cNvPr id="20" name="Об'єкт 19">
            <a:extLst>
              <a:ext uri="{FF2B5EF4-FFF2-40B4-BE49-F238E27FC236}">
                <a16:creationId xmlns:a16="http://schemas.microsoft.com/office/drawing/2014/main" id="{9C4CE244-2CF1-439C-AA1D-4D7CA2234421}"/>
              </a:ext>
            </a:extLst>
          </p:cNvPr>
          <p:cNvGraphicFramePr>
            <a:graphicFrameLocks noChangeAspect="1"/>
          </p:cNvGraphicFramePr>
          <p:nvPr>
            <p:extLst/>
          </p:nvPr>
        </p:nvGraphicFramePr>
        <p:xfrm>
          <a:off x="3227694" y="2967992"/>
          <a:ext cx="2385751" cy="504678"/>
        </p:xfrm>
        <a:graphic>
          <a:graphicData uri="http://schemas.openxmlformats.org/presentationml/2006/ole">
            <mc:AlternateContent xmlns:mc="http://schemas.openxmlformats.org/markup-compatibility/2006">
              <mc:Choice xmlns:v="urn:schemas-microsoft-com:vml" Requires="v">
                <p:oleObj spid="_x0000_s53257" name="Equation" r:id="rId18" imgW="1320480" imgH="279360" progId="Equation.DSMT4">
                  <p:embed/>
                </p:oleObj>
              </mc:Choice>
              <mc:Fallback>
                <p:oleObj name="Equation" r:id="rId18" imgW="1320480" imgH="279360" progId="Equation.DSMT4">
                  <p:embed/>
                  <p:pic>
                    <p:nvPicPr>
                      <p:cNvPr id="20" name="Об'єкт 19">
                        <a:extLst>
                          <a:ext uri="{FF2B5EF4-FFF2-40B4-BE49-F238E27FC236}">
                            <a16:creationId xmlns:a16="http://schemas.microsoft.com/office/drawing/2014/main" id="{9C4CE244-2CF1-439C-AA1D-4D7CA2234421}"/>
                          </a:ext>
                        </a:extLst>
                      </p:cNvPr>
                      <p:cNvPicPr/>
                      <p:nvPr/>
                    </p:nvPicPr>
                    <p:blipFill>
                      <a:blip r:embed="rId19"/>
                      <a:stretch>
                        <a:fillRect/>
                      </a:stretch>
                    </p:blipFill>
                    <p:spPr>
                      <a:xfrm>
                        <a:off x="3227694" y="2967992"/>
                        <a:ext cx="2385751" cy="504678"/>
                      </a:xfrm>
                      <a:prstGeom prst="rect">
                        <a:avLst/>
                      </a:prstGeom>
                    </p:spPr>
                  </p:pic>
                </p:oleObj>
              </mc:Fallback>
            </mc:AlternateContent>
          </a:graphicData>
        </a:graphic>
      </p:graphicFrame>
    </p:spTree>
    <p:extLst>
      <p:ext uri="{BB962C8B-B14F-4D97-AF65-F5344CB8AC3E}">
        <p14:creationId xmlns:p14="http://schemas.microsoft.com/office/powerpoint/2010/main" val="273001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4274"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4275"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4276"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1A7B85F1-C26C-4AD5-9550-7C212EC1EAFC}"/>
              </a:ext>
            </a:extLst>
          </p:cNvPr>
          <p:cNvSpPr/>
          <p:nvPr/>
        </p:nvSpPr>
        <p:spPr>
          <a:xfrm>
            <a:off x="902736" y="190500"/>
            <a:ext cx="7338526" cy="1077218"/>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 </a:t>
            </a:r>
            <a:r>
              <a:rPr lang="uk-UA" sz="3200" b="1" dirty="0">
                <a:solidFill>
                  <a:srgbClr val="FF0000"/>
                </a:solidFill>
                <a:latin typeface="Times New Roman" panose="02020603050405020304" pitchFamily="18" charset="0"/>
              </a:rPr>
              <a:t>виконання операцій з комплексними числами</a:t>
            </a:r>
            <a:endParaRPr lang="ru-UA" sz="3200" b="1" dirty="0">
              <a:solidFill>
                <a:srgbClr val="FF0000"/>
              </a:solidFill>
              <a:latin typeface="Times New Roman" panose="02020603050405020304" pitchFamily="18" charset="0"/>
            </a:endParaRPr>
          </a:p>
        </p:txBody>
      </p:sp>
      <p:graphicFrame>
        <p:nvGraphicFramePr>
          <p:cNvPr id="8" name="Об'єкт 7">
            <a:extLst>
              <a:ext uri="{FF2B5EF4-FFF2-40B4-BE49-F238E27FC236}">
                <a16:creationId xmlns:a16="http://schemas.microsoft.com/office/drawing/2014/main" id="{39043B77-2E5D-4435-8984-D85B10808349}"/>
              </a:ext>
            </a:extLst>
          </p:cNvPr>
          <p:cNvGraphicFramePr>
            <a:graphicFrameLocks noChangeAspect="1"/>
          </p:cNvGraphicFramePr>
          <p:nvPr>
            <p:extLst/>
          </p:nvPr>
        </p:nvGraphicFramePr>
        <p:xfrm>
          <a:off x="3558979" y="1678489"/>
          <a:ext cx="1543051" cy="412750"/>
        </p:xfrm>
        <a:graphic>
          <a:graphicData uri="http://schemas.openxmlformats.org/presentationml/2006/ole">
            <mc:AlternateContent xmlns:mc="http://schemas.openxmlformats.org/markup-compatibility/2006">
              <mc:Choice xmlns:v="urn:schemas-microsoft-com:vml" Requires="v">
                <p:oleObj spid="_x0000_s54277" name="Equation" r:id="rId10" imgW="927000" imgH="241200" progId="Equation.DSMT4">
                  <p:embed/>
                </p:oleObj>
              </mc:Choice>
              <mc:Fallback>
                <p:oleObj name="Equation" r:id="rId10" imgW="927000" imgH="241200" progId="Equation.DSMT4">
                  <p:embed/>
                  <p:pic>
                    <p:nvPicPr>
                      <p:cNvPr id="8" name="Об'єкт 7">
                        <a:extLst>
                          <a:ext uri="{FF2B5EF4-FFF2-40B4-BE49-F238E27FC236}">
                            <a16:creationId xmlns:a16="http://schemas.microsoft.com/office/drawing/2014/main" id="{39043B77-2E5D-4435-8984-D85B10808349}"/>
                          </a:ext>
                        </a:extLst>
                      </p:cNvPr>
                      <p:cNvPicPr/>
                      <p:nvPr/>
                    </p:nvPicPr>
                    <p:blipFill>
                      <a:blip r:embed="rId11"/>
                      <a:stretch>
                        <a:fillRect/>
                      </a:stretch>
                    </p:blipFill>
                    <p:spPr>
                      <a:xfrm>
                        <a:off x="3558979" y="1678489"/>
                        <a:ext cx="1543051" cy="412750"/>
                      </a:xfrm>
                      <a:prstGeom prst="rect">
                        <a:avLst/>
                      </a:prstGeom>
                    </p:spPr>
                  </p:pic>
                </p:oleObj>
              </mc:Fallback>
            </mc:AlternateContent>
          </a:graphicData>
        </a:graphic>
      </p:graphicFrame>
      <p:graphicFrame>
        <p:nvGraphicFramePr>
          <p:cNvPr id="9" name="Об'єкт 8">
            <a:extLst>
              <a:ext uri="{FF2B5EF4-FFF2-40B4-BE49-F238E27FC236}">
                <a16:creationId xmlns:a16="http://schemas.microsoft.com/office/drawing/2014/main" id="{E92FFDE3-A4EF-4D91-8DC2-A8225A563D5C}"/>
              </a:ext>
            </a:extLst>
          </p:cNvPr>
          <p:cNvGraphicFramePr>
            <a:graphicFrameLocks noChangeAspect="1"/>
          </p:cNvGraphicFramePr>
          <p:nvPr>
            <p:extLst/>
          </p:nvPr>
        </p:nvGraphicFramePr>
        <p:xfrm>
          <a:off x="3558980" y="2303404"/>
          <a:ext cx="1543051" cy="401616"/>
        </p:xfrm>
        <a:graphic>
          <a:graphicData uri="http://schemas.openxmlformats.org/presentationml/2006/ole">
            <mc:AlternateContent xmlns:mc="http://schemas.openxmlformats.org/markup-compatibility/2006">
              <mc:Choice xmlns:v="urn:schemas-microsoft-com:vml" Requires="v">
                <p:oleObj spid="_x0000_s54278" name="Equation" r:id="rId12" imgW="927000" imgH="241200" progId="Equation.DSMT4">
                  <p:embed/>
                </p:oleObj>
              </mc:Choice>
              <mc:Fallback>
                <p:oleObj name="Equation" r:id="rId12" imgW="927000" imgH="241200" progId="Equation.DSMT4">
                  <p:embed/>
                  <p:pic>
                    <p:nvPicPr>
                      <p:cNvPr id="9" name="Об'єкт 8">
                        <a:extLst>
                          <a:ext uri="{FF2B5EF4-FFF2-40B4-BE49-F238E27FC236}">
                            <a16:creationId xmlns:a16="http://schemas.microsoft.com/office/drawing/2014/main" id="{E92FFDE3-A4EF-4D91-8DC2-A8225A563D5C}"/>
                          </a:ext>
                        </a:extLst>
                      </p:cNvPr>
                      <p:cNvPicPr/>
                      <p:nvPr/>
                    </p:nvPicPr>
                    <p:blipFill>
                      <a:blip r:embed="rId13"/>
                      <a:stretch>
                        <a:fillRect/>
                      </a:stretch>
                    </p:blipFill>
                    <p:spPr>
                      <a:xfrm>
                        <a:off x="3558980" y="2303404"/>
                        <a:ext cx="1543051" cy="401616"/>
                      </a:xfrm>
                      <a:prstGeom prst="rect">
                        <a:avLst/>
                      </a:prstGeom>
                    </p:spPr>
                  </p:pic>
                </p:oleObj>
              </mc:Fallback>
            </mc:AlternateContent>
          </a:graphicData>
        </a:graphic>
      </p:graphicFrame>
      <p:sp>
        <p:nvSpPr>
          <p:cNvPr id="10" name="Прямокутник 9">
            <a:extLst>
              <a:ext uri="{FF2B5EF4-FFF2-40B4-BE49-F238E27FC236}">
                <a16:creationId xmlns:a16="http://schemas.microsoft.com/office/drawing/2014/main" id="{508CAA54-C9DA-4C5E-BAE5-0F80B92C7241}"/>
              </a:ext>
            </a:extLst>
          </p:cNvPr>
          <p:cNvSpPr/>
          <p:nvPr/>
        </p:nvSpPr>
        <p:spPr>
          <a:xfrm>
            <a:off x="485190" y="1308622"/>
            <a:ext cx="8378891" cy="369332"/>
          </a:xfrm>
          <a:prstGeom prst="rect">
            <a:avLst/>
          </a:prstGeom>
        </p:spPr>
        <p:txBody>
          <a:bodyPr wrap="square">
            <a:spAutoFit/>
          </a:bodyPr>
          <a:lstStyle/>
          <a:p>
            <a:pPr algn="just"/>
            <a:r>
              <a:rPr lang="uk-UA" sz="1800" dirty="0">
                <a:latin typeface="Times New Roman" panose="02020603050405020304" pitchFamily="18" charset="0"/>
              </a:rPr>
              <a:t>Знайти суму комплексних чисел </a:t>
            </a:r>
            <a:r>
              <a:rPr lang="uk-UA" sz="1800" u="sng" dirty="0">
                <a:latin typeface="Times New Roman" panose="02020603050405020304" pitchFamily="18" charset="0"/>
              </a:rPr>
              <a:t>А</a:t>
            </a:r>
            <a:r>
              <a:rPr lang="uk-UA" sz="1800" dirty="0">
                <a:latin typeface="Times New Roman" panose="02020603050405020304" pitchFamily="18" charset="0"/>
              </a:rPr>
              <a:t> і </a:t>
            </a:r>
            <a:r>
              <a:rPr lang="uk-UA" sz="1800" u="sng" dirty="0">
                <a:latin typeface="Times New Roman" panose="02020603050405020304" pitchFamily="18" charset="0"/>
              </a:rPr>
              <a:t>В</a:t>
            </a:r>
            <a:endParaRPr lang="ru-UA" sz="1800" u="sng" dirty="0"/>
          </a:p>
        </p:txBody>
      </p:sp>
      <p:graphicFrame>
        <p:nvGraphicFramePr>
          <p:cNvPr id="2" name="Об'єкт 1">
            <a:extLst>
              <a:ext uri="{FF2B5EF4-FFF2-40B4-BE49-F238E27FC236}">
                <a16:creationId xmlns:a16="http://schemas.microsoft.com/office/drawing/2014/main" id="{6524774F-B2C5-4BB9-944F-C9B004A8D85A}"/>
              </a:ext>
            </a:extLst>
          </p:cNvPr>
          <p:cNvGraphicFramePr>
            <a:graphicFrameLocks noChangeAspect="1"/>
          </p:cNvGraphicFramePr>
          <p:nvPr>
            <p:extLst/>
          </p:nvPr>
        </p:nvGraphicFramePr>
        <p:xfrm>
          <a:off x="2121191" y="2876817"/>
          <a:ext cx="4901618" cy="434321"/>
        </p:xfrm>
        <a:graphic>
          <a:graphicData uri="http://schemas.openxmlformats.org/presentationml/2006/ole">
            <mc:AlternateContent xmlns:mc="http://schemas.openxmlformats.org/markup-compatibility/2006">
              <mc:Choice xmlns:v="urn:schemas-microsoft-com:vml" Requires="v">
                <p:oleObj spid="_x0000_s54279" name="Equation" r:id="rId14" imgW="3009600" imgH="266400" progId="Equation.DSMT4">
                  <p:embed/>
                </p:oleObj>
              </mc:Choice>
              <mc:Fallback>
                <p:oleObj name="Equation" r:id="rId14" imgW="3009600" imgH="266400" progId="Equation.DSMT4">
                  <p:embed/>
                  <p:pic>
                    <p:nvPicPr>
                      <p:cNvPr id="2" name="Об'єкт 1">
                        <a:extLst>
                          <a:ext uri="{FF2B5EF4-FFF2-40B4-BE49-F238E27FC236}">
                            <a16:creationId xmlns:a16="http://schemas.microsoft.com/office/drawing/2014/main" id="{6524774F-B2C5-4BB9-944F-C9B004A8D85A}"/>
                          </a:ext>
                        </a:extLst>
                      </p:cNvPr>
                      <p:cNvPicPr/>
                      <p:nvPr/>
                    </p:nvPicPr>
                    <p:blipFill>
                      <a:blip r:embed="rId15"/>
                      <a:stretch>
                        <a:fillRect/>
                      </a:stretch>
                    </p:blipFill>
                    <p:spPr>
                      <a:xfrm>
                        <a:off x="2121191" y="2876817"/>
                        <a:ext cx="4901618" cy="434321"/>
                      </a:xfrm>
                      <a:prstGeom prst="rect">
                        <a:avLst/>
                      </a:prstGeom>
                    </p:spPr>
                  </p:pic>
                </p:oleObj>
              </mc:Fallback>
            </mc:AlternateContent>
          </a:graphicData>
        </a:graphic>
      </p:graphicFrame>
      <p:cxnSp>
        <p:nvCxnSpPr>
          <p:cNvPr id="11" name="Пряма сполучна лінія 10">
            <a:extLst>
              <a:ext uri="{FF2B5EF4-FFF2-40B4-BE49-F238E27FC236}">
                <a16:creationId xmlns:a16="http://schemas.microsoft.com/office/drawing/2014/main" id="{03EAECF7-23B7-41C4-8672-F959F39CF0DE}"/>
              </a:ext>
            </a:extLst>
          </p:cNvPr>
          <p:cNvCxnSpPr/>
          <p:nvPr/>
        </p:nvCxnSpPr>
        <p:spPr>
          <a:xfrm>
            <a:off x="125329" y="3429000"/>
            <a:ext cx="8878712"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2" name="Об'єкт 11">
            <a:extLst>
              <a:ext uri="{FF2B5EF4-FFF2-40B4-BE49-F238E27FC236}">
                <a16:creationId xmlns:a16="http://schemas.microsoft.com/office/drawing/2014/main" id="{4788A521-8EDF-4529-BDA1-D14016B1F5FD}"/>
              </a:ext>
            </a:extLst>
          </p:cNvPr>
          <p:cNvGraphicFramePr>
            <a:graphicFrameLocks noChangeAspect="1"/>
          </p:cNvGraphicFramePr>
          <p:nvPr>
            <p:extLst/>
          </p:nvPr>
        </p:nvGraphicFramePr>
        <p:xfrm>
          <a:off x="2121191" y="4126383"/>
          <a:ext cx="1584486" cy="412836"/>
        </p:xfrm>
        <a:graphic>
          <a:graphicData uri="http://schemas.openxmlformats.org/presentationml/2006/ole">
            <mc:AlternateContent xmlns:mc="http://schemas.openxmlformats.org/markup-compatibility/2006">
              <mc:Choice xmlns:v="urn:schemas-microsoft-com:vml" Requires="v">
                <p:oleObj spid="_x0000_s54280" name="Equation" r:id="rId16" imgW="952200" imgH="241200" progId="Equation.DSMT4">
                  <p:embed/>
                </p:oleObj>
              </mc:Choice>
              <mc:Fallback>
                <p:oleObj name="Equation" r:id="rId16" imgW="952200" imgH="241200" progId="Equation.DSMT4">
                  <p:embed/>
                  <p:pic>
                    <p:nvPicPr>
                      <p:cNvPr id="12" name="Об'єкт 11">
                        <a:extLst>
                          <a:ext uri="{FF2B5EF4-FFF2-40B4-BE49-F238E27FC236}">
                            <a16:creationId xmlns:a16="http://schemas.microsoft.com/office/drawing/2014/main" id="{4788A521-8EDF-4529-BDA1-D14016B1F5FD}"/>
                          </a:ext>
                        </a:extLst>
                      </p:cNvPr>
                      <p:cNvPicPr/>
                      <p:nvPr/>
                    </p:nvPicPr>
                    <p:blipFill>
                      <a:blip r:embed="rId17"/>
                      <a:stretch>
                        <a:fillRect/>
                      </a:stretch>
                    </p:blipFill>
                    <p:spPr>
                      <a:xfrm>
                        <a:off x="2121191" y="4126383"/>
                        <a:ext cx="1584486" cy="412836"/>
                      </a:xfrm>
                      <a:prstGeom prst="rect">
                        <a:avLst/>
                      </a:prstGeom>
                    </p:spPr>
                  </p:pic>
                </p:oleObj>
              </mc:Fallback>
            </mc:AlternateContent>
          </a:graphicData>
        </a:graphic>
      </p:graphicFrame>
      <p:graphicFrame>
        <p:nvGraphicFramePr>
          <p:cNvPr id="13" name="Об'єкт 12">
            <a:extLst>
              <a:ext uri="{FF2B5EF4-FFF2-40B4-BE49-F238E27FC236}">
                <a16:creationId xmlns:a16="http://schemas.microsoft.com/office/drawing/2014/main" id="{E17FF470-22DF-47F6-BEC2-513FAD3A4E8E}"/>
              </a:ext>
            </a:extLst>
          </p:cNvPr>
          <p:cNvGraphicFramePr>
            <a:graphicFrameLocks noChangeAspect="1"/>
          </p:cNvGraphicFramePr>
          <p:nvPr>
            <p:extLst/>
          </p:nvPr>
        </p:nvGraphicFramePr>
        <p:xfrm>
          <a:off x="4962071" y="4064411"/>
          <a:ext cx="1668778" cy="517086"/>
        </p:xfrm>
        <a:graphic>
          <a:graphicData uri="http://schemas.openxmlformats.org/presentationml/2006/ole">
            <mc:AlternateContent xmlns:mc="http://schemas.openxmlformats.org/markup-compatibility/2006">
              <mc:Choice xmlns:v="urn:schemas-microsoft-com:vml" Requires="v">
                <p:oleObj spid="_x0000_s54281" name="Equation" r:id="rId18" imgW="901440" imgH="279360" progId="Equation.DSMT4">
                  <p:embed/>
                </p:oleObj>
              </mc:Choice>
              <mc:Fallback>
                <p:oleObj name="Equation" r:id="rId18" imgW="901440" imgH="279360" progId="Equation.DSMT4">
                  <p:embed/>
                  <p:pic>
                    <p:nvPicPr>
                      <p:cNvPr id="13" name="Об'єкт 12">
                        <a:extLst>
                          <a:ext uri="{FF2B5EF4-FFF2-40B4-BE49-F238E27FC236}">
                            <a16:creationId xmlns:a16="http://schemas.microsoft.com/office/drawing/2014/main" id="{E17FF470-22DF-47F6-BEC2-513FAD3A4E8E}"/>
                          </a:ext>
                        </a:extLst>
                      </p:cNvPr>
                      <p:cNvPicPr/>
                      <p:nvPr/>
                    </p:nvPicPr>
                    <p:blipFill>
                      <a:blip r:embed="rId19"/>
                      <a:stretch>
                        <a:fillRect/>
                      </a:stretch>
                    </p:blipFill>
                    <p:spPr>
                      <a:xfrm>
                        <a:off x="4962071" y="4064411"/>
                        <a:ext cx="1668778" cy="517086"/>
                      </a:xfrm>
                      <a:prstGeom prst="rect">
                        <a:avLst/>
                      </a:prstGeom>
                    </p:spPr>
                  </p:pic>
                </p:oleObj>
              </mc:Fallback>
            </mc:AlternateContent>
          </a:graphicData>
        </a:graphic>
      </p:graphicFrame>
      <p:graphicFrame>
        <p:nvGraphicFramePr>
          <p:cNvPr id="14" name="Об'єкт 13">
            <a:extLst>
              <a:ext uri="{FF2B5EF4-FFF2-40B4-BE49-F238E27FC236}">
                <a16:creationId xmlns:a16="http://schemas.microsoft.com/office/drawing/2014/main" id="{1419A08E-1372-4785-AC88-C71D49A818EC}"/>
              </a:ext>
            </a:extLst>
          </p:cNvPr>
          <p:cNvGraphicFramePr>
            <a:graphicFrameLocks noChangeAspect="1"/>
          </p:cNvGraphicFramePr>
          <p:nvPr>
            <p:extLst/>
          </p:nvPr>
        </p:nvGraphicFramePr>
        <p:xfrm>
          <a:off x="3339904" y="4928686"/>
          <a:ext cx="1981200" cy="501650"/>
        </p:xfrm>
        <a:graphic>
          <a:graphicData uri="http://schemas.openxmlformats.org/presentationml/2006/ole">
            <mc:AlternateContent xmlns:mc="http://schemas.openxmlformats.org/markup-compatibility/2006">
              <mc:Choice xmlns:v="urn:schemas-microsoft-com:vml" Requires="v">
                <p:oleObj spid="_x0000_s54282" name="Equation" r:id="rId20" imgW="952200" imgH="241200" progId="Equation.DSMT4">
                  <p:embed/>
                </p:oleObj>
              </mc:Choice>
              <mc:Fallback>
                <p:oleObj name="Equation" r:id="rId20" imgW="952200" imgH="241200" progId="Equation.DSMT4">
                  <p:embed/>
                  <p:pic>
                    <p:nvPicPr>
                      <p:cNvPr id="14" name="Об'єкт 13">
                        <a:extLst>
                          <a:ext uri="{FF2B5EF4-FFF2-40B4-BE49-F238E27FC236}">
                            <a16:creationId xmlns:a16="http://schemas.microsoft.com/office/drawing/2014/main" id="{1419A08E-1372-4785-AC88-C71D49A818EC}"/>
                          </a:ext>
                        </a:extLst>
                      </p:cNvPr>
                      <p:cNvPicPr/>
                      <p:nvPr/>
                    </p:nvPicPr>
                    <p:blipFill>
                      <a:blip r:embed="rId21"/>
                      <a:stretch>
                        <a:fillRect/>
                      </a:stretch>
                    </p:blipFill>
                    <p:spPr>
                      <a:xfrm>
                        <a:off x="3339904" y="4928686"/>
                        <a:ext cx="1981200" cy="501650"/>
                      </a:xfrm>
                      <a:prstGeom prst="rect">
                        <a:avLst/>
                      </a:prstGeom>
                    </p:spPr>
                  </p:pic>
                </p:oleObj>
              </mc:Fallback>
            </mc:AlternateContent>
          </a:graphicData>
        </a:graphic>
      </p:graphicFrame>
      <p:sp>
        <p:nvSpPr>
          <p:cNvPr id="15" name="Прямокутник 14">
            <a:extLst>
              <a:ext uri="{FF2B5EF4-FFF2-40B4-BE49-F238E27FC236}">
                <a16:creationId xmlns:a16="http://schemas.microsoft.com/office/drawing/2014/main" id="{2716E0C9-2A53-436D-A05D-53770F5B0C7E}"/>
              </a:ext>
            </a:extLst>
          </p:cNvPr>
          <p:cNvSpPr/>
          <p:nvPr/>
        </p:nvSpPr>
        <p:spPr>
          <a:xfrm>
            <a:off x="485189" y="3580854"/>
            <a:ext cx="8378891" cy="369332"/>
          </a:xfrm>
          <a:prstGeom prst="rect">
            <a:avLst/>
          </a:prstGeom>
        </p:spPr>
        <p:txBody>
          <a:bodyPr wrap="square">
            <a:spAutoFit/>
          </a:bodyPr>
          <a:lstStyle/>
          <a:p>
            <a:pPr algn="just"/>
            <a:r>
              <a:rPr lang="uk-UA" sz="1800" dirty="0">
                <a:latin typeface="Times New Roman" panose="02020603050405020304" pitchFamily="18" charset="0"/>
                <a:ea typeface="Times New Roman" panose="02020603050405020304" pitchFamily="18" charset="0"/>
              </a:rPr>
              <a:t>Знайти різницю комплексних чисел </a:t>
            </a:r>
            <a:r>
              <a:rPr lang="uk-UA" sz="1800" u="sng" dirty="0">
                <a:latin typeface="Times New Roman" panose="02020603050405020304" pitchFamily="18" charset="0"/>
                <a:ea typeface="Times New Roman" panose="02020603050405020304" pitchFamily="18" charset="0"/>
              </a:rPr>
              <a:t>А</a:t>
            </a:r>
            <a:r>
              <a:rPr lang="uk-UA" sz="1800" dirty="0">
                <a:latin typeface="Times New Roman" panose="02020603050405020304" pitchFamily="18" charset="0"/>
                <a:ea typeface="Times New Roman" panose="02020603050405020304" pitchFamily="18" charset="0"/>
              </a:rPr>
              <a:t> і </a:t>
            </a:r>
            <a:r>
              <a:rPr lang="uk-UA" sz="1800" u="sng" dirty="0">
                <a:latin typeface="Times New Roman" panose="02020603050405020304" pitchFamily="18" charset="0"/>
                <a:ea typeface="Times New Roman" panose="02020603050405020304" pitchFamily="18" charset="0"/>
              </a:rPr>
              <a:t>В</a:t>
            </a:r>
            <a:endParaRPr lang="ru-UA" sz="1800" u="sng" dirty="0"/>
          </a:p>
        </p:txBody>
      </p:sp>
      <p:graphicFrame>
        <p:nvGraphicFramePr>
          <p:cNvPr id="5" name="Об'єкт 4">
            <a:extLst>
              <a:ext uri="{FF2B5EF4-FFF2-40B4-BE49-F238E27FC236}">
                <a16:creationId xmlns:a16="http://schemas.microsoft.com/office/drawing/2014/main" id="{D4C223A9-6876-40AF-B335-82AF52D01F9A}"/>
              </a:ext>
            </a:extLst>
          </p:cNvPr>
          <p:cNvGraphicFramePr>
            <a:graphicFrameLocks noChangeAspect="1"/>
          </p:cNvGraphicFramePr>
          <p:nvPr>
            <p:extLst/>
          </p:nvPr>
        </p:nvGraphicFramePr>
        <p:xfrm>
          <a:off x="1719263" y="5753100"/>
          <a:ext cx="5564187" cy="517525"/>
        </p:xfrm>
        <a:graphic>
          <a:graphicData uri="http://schemas.openxmlformats.org/presentationml/2006/ole">
            <mc:AlternateContent xmlns:mc="http://schemas.openxmlformats.org/markup-compatibility/2006">
              <mc:Choice xmlns:v="urn:schemas-microsoft-com:vml" Requires="v">
                <p:oleObj spid="_x0000_s54283" name="Equation" r:id="rId22" imgW="2869920" imgH="266400" progId="Equation.DSMT4">
                  <p:embed/>
                </p:oleObj>
              </mc:Choice>
              <mc:Fallback>
                <p:oleObj name="Equation" r:id="rId22" imgW="2869920" imgH="266400" progId="Equation.DSMT4">
                  <p:embed/>
                  <p:pic>
                    <p:nvPicPr>
                      <p:cNvPr id="5" name="Об'єкт 4">
                        <a:extLst>
                          <a:ext uri="{FF2B5EF4-FFF2-40B4-BE49-F238E27FC236}">
                            <a16:creationId xmlns:a16="http://schemas.microsoft.com/office/drawing/2014/main" id="{D4C223A9-6876-40AF-B335-82AF52D01F9A}"/>
                          </a:ext>
                        </a:extLst>
                      </p:cNvPr>
                      <p:cNvPicPr/>
                      <p:nvPr/>
                    </p:nvPicPr>
                    <p:blipFill>
                      <a:blip r:embed="rId23"/>
                      <a:stretch>
                        <a:fillRect/>
                      </a:stretch>
                    </p:blipFill>
                    <p:spPr>
                      <a:xfrm>
                        <a:off x="1719263" y="5753100"/>
                        <a:ext cx="5564187" cy="517525"/>
                      </a:xfrm>
                      <a:prstGeom prst="rect">
                        <a:avLst/>
                      </a:prstGeom>
                    </p:spPr>
                  </p:pic>
                </p:oleObj>
              </mc:Fallback>
            </mc:AlternateContent>
          </a:graphicData>
        </a:graphic>
      </p:graphicFrame>
    </p:spTree>
    <p:extLst>
      <p:ext uri="{BB962C8B-B14F-4D97-AF65-F5344CB8AC3E}">
        <p14:creationId xmlns:p14="http://schemas.microsoft.com/office/powerpoint/2010/main" val="5494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5298"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5299"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5300"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7" name="Прямокутник 6">
            <a:extLst>
              <a:ext uri="{FF2B5EF4-FFF2-40B4-BE49-F238E27FC236}">
                <a16:creationId xmlns:a16="http://schemas.microsoft.com/office/drawing/2014/main" id="{AF667765-2077-48A3-8E94-170B6CB473B4}"/>
              </a:ext>
            </a:extLst>
          </p:cNvPr>
          <p:cNvSpPr/>
          <p:nvPr/>
        </p:nvSpPr>
        <p:spPr>
          <a:xfrm>
            <a:off x="902736" y="190500"/>
            <a:ext cx="7338526" cy="1077218"/>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 </a:t>
            </a:r>
            <a:r>
              <a:rPr lang="uk-UA" sz="3200" b="1" dirty="0">
                <a:solidFill>
                  <a:srgbClr val="FF0000"/>
                </a:solidFill>
                <a:latin typeface="Times New Roman" panose="02020603050405020304" pitchFamily="18" charset="0"/>
              </a:rPr>
              <a:t>виконання операцій з комплексними числами</a:t>
            </a:r>
            <a:endParaRPr lang="ru-UA" sz="3200" b="1" dirty="0">
              <a:solidFill>
                <a:srgbClr val="FF0000"/>
              </a:solidFill>
              <a:latin typeface="Times New Roman" panose="02020603050405020304" pitchFamily="18" charset="0"/>
            </a:endParaRPr>
          </a:p>
        </p:txBody>
      </p:sp>
      <p:sp>
        <p:nvSpPr>
          <p:cNvPr id="8" name="Прямокутник 7">
            <a:extLst>
              <a:ext uri="{FF2B5EF4-FFF2-40B4-BE49-F238E27FC236}">
                <a16:creationId xmlns:a16="http://schemas.microsoft.com/office/drawing/2014/main" id="{3C367B5D-4E1A-4227-A1F3-16E9D9F200B5}"/>
              </a:ext>
            </a:extLst>
          </p:cNvPr>
          <p:cNvSpPr/>
          <p:nvPr/>
        </p:nvSpPr>
        <p:spPr>
          <a:xfrm>
            <a:off x="485190" y="1308622"/>
            <a:ext cx="8378891" cy="369332"/>
          </a:xfrm>
          <a:prstGeom prst="rect">
            <a:avLst/>
          </a:prstGeom>
        </p:spPr>
        <p:txBody>
          <a:bodyPr wrap="square">
            <a:spAutoFit/>
          </a:bodyPr>
          <a:lstStyle/>
          <a:p>
            <a:pPr algn="just"/>
            <a:r>
              <a:rPr lang="uk-UA" sz="1800" dirty="0">
                <a:latin typeface="Times New Roman" panose="02020603050405020304" pitchFamily="18" charset="0"/>
              </a:rPr>
              <a:t>Перемножити комплексні числа </a:t>
            </a:r>
            <a:r>
              <a:rPr lang="uk-UA" sz="1800" u="sng" dirty="0">
                <a:latin typeface="Times New Roman" panose="02020603050405020304" pitchFamily="18" charset="0"/>
              </a:rPr>
              <a:t>А</a:t>
            </a:r>
            <a:r>
              <a:rPr lang="uk-UA" sz="1800" dirty="0">
                <a:latin typeface="Times New Roman" panose="02020603050405020304" pitchFamily="18" charset="0"/>
              </a:rPr>
              <a:t> і </a:t>
            </a:r>
            <a:r>
              <a:rPr lang="uk-UA" sz="1800" u="sng" dirty="0">
                <a:latin typeface="Times New Roman" panose="02020603050405020304" pitchFamily="18" charset="0"/>
              </a:rPr>
              <a:t>В</a:t>
            </a:r>
            <a:endParaRPr lang="ru-UA" sz="1800" u="sng" dirty="0"/>
          </a:p>
        </p:txBody>
      </p:sp>
      <p:graphicFrame>
        <p:nvGraphicFramePr>
          <p:cNvPr id="9" name="Об'єкт 8">
            <a:extLst>
              <a:ext uri="{FF2B5EF4-FFF2-40B4-BE49-F238E27FC236}">
                <a16:creationId xmlns:a16="http://schemas.microsoft.com/office/drawing/2014/main" id="{32C752BB-B467-4E61-B477-11C44B271225}"/>
              </a:ext>
            </a:extLst>
          </p:cNvPr>
          <p:cNvGraphicFramePr>
            <a:graphicFrameLocks noChangeAspect="1"/>
          </p:cNvGraphicFramePr>
          <p:nvPr>
            <p:extLst/>
          </p:nvPr>
        </p:nvGraphicFramePr>
        <p:xfrm>
          <a:off x="2454275" y="2020888"/>
          <a:ext cx="1554163" cy="481012"/>
        </p:xfrm>
        <a:graphic>
          <a:graphicData uri="http://schemas.openxmlformats.org/presentationml/2006/ole">
            <mc:AlternateContent xmlns:mc="http://schemas.openxmlformats.org/markup-compatibility/2006">
              <mc:Choice xmlns:v="urn:schemas-microsoft-com:vml" Requires="v">
                <p:oleObj spid="_x0000_s55301" name="Equation" r:id="rId10" imgW="901440" imgH="279360" progId="Equation.DSMT4">
                  <p:embed/>
                </p:oleObj>
              </mc:Choice>
              <mc:Fallback>
                <p:oleObj name="Equation" r:id="rId10" imgW="901440" imgH="279360" progId="Equation.DSMT4">
                  <p:embed/>
                  <p:pic>
                    <p:nvPicPr>
                      <p:cNvPr id="9" name="Об'єкт 8">
                        <a:extLst>
                          <a:ext uri="{FF2B5EF4-FFF2-40B4-BE49-F238E27FC236}">
                            <a16:creationId xmlns:a16="http://schemas.microsoft.com/office/drawing/2014/main" id="{32C752BB-B467-4E61-B477-11C44B271225}"/>
                          </a:ext>
                        </a:extLst>
                      </p:cNvPr>
                      <p:cNvPicPr/>
                      <p:nvPr/>
                    </p:nvPicPr>
                    <p:blipFill>
                      <a:blip r:embed="rId11"/>
                      <a:stretch>
                        <a:fillRect/>
                      </a:stretch>
                    </p:blipFill>
                    <p:spPr>
                      <a:xfrm>
                        <a:off x="2454275" y="2020888"/>
                        <a:ext cx="1554163" cy="481012"/>
                      </a:xfrm>
                      <a:prstGeom prst="rect">
                        <a:avLst/>
                      </a:prstGeom>
                    </p:spPr>
                  </p:pic>
                </p:oleObj>
              </mc:Fallback>
            </mc:AlternateContent>
          </a:graphicData>
        </a:graphic>
      </p:graphicFrame>
      <p:graphicFrame>
        <p:nvGraphicFramePr>
          <p:cNvPr id="10" name="Об'єкт 9">
            <a:extLst>
              <a:ext uri="{FF2B5EF4-FFF2-40B4-BE49-F238E27FC236}">
                <a16:creationId xmlns:a16="http://schemas.microsoft.com/office/drawing/2014/main" id="{6C243ABE-6A68-4AEE-B45A-43DD08EEDD3D}"/>
              </a:ext>
            </a:extLst>
          </p:cNvPr>
          <p:cNvGraphicFramePr>
            <a:graphicFrameLocks noChangeAspect="1"/>
          </p:cNvGraphicFramePr>
          <p:nvPr>
            <p:extLst/>
          </p:nvPr>
        </p:nvGraphicFramePr>
        <p:xfrm>
          <a:off x="4902200" y="2020888"/>
          <a:ext cx="1616075" cy="481012"/>
        </p:xfrm>
        <a:graphic>
          <a:graphicData uri="http://schemas.openxmlformats.org/presentationml/2006/ole">
            <mc:AlternateContent xmlns:mc="http://schemas.openxmlformats.org/markup-compatibility/2006">
              <mc:Choice xmlns:v="urn:schemas-microsoft-com:vml" Requires="v">
                <p:oleObj spid="_x0000_s55302" name="Equation" r:id="rId12" imgW="939600" imgH="279360" progId="Equation.DSMT4">
                  <p:embed/>
                </p:oleObj>
              </mc:Choice>
              <mc:Fallback>
                <p:oleObj name="Equation" r:id="rId12" imgW="939600" imgH="279360" progId="Equation.DSMT4">
                  <p:embed/>
                  <p:pic>
                    <p:nvPicPr>
                      <p:cNvPr id="10" name="Об'єкт 9">
                        <a:extLst>
                          <a:ext uri="{FF2B5EF4-FFF2-40B4-BE49-F238E27FC236}">
                            <a16:creationId xmlns:a16="http://schemas.microsoft.com/office/drawing/2014/main" id="{6C243ABE-6A68-4AEE-B45A-43DD08EEDD3D}"/>
                          </a:ext>
                        </a:extLst>
                      </p:cNvPr>
                      <p:cNvPicPr/>
                      <p:nvPr/>
                    </p:nvPicPr>
                    <p:blipFill>
                      <a:blip r:embed="rId13"/>
                      <a:stretch>
                        <a:fillRect/>
                      </a:stretch>
                    </p:blipFill>
                    <p:spPr>
                      <a:xfrm>
                        <a:off x="4902200" y="2020888"/>
                        <a:ext cx="1616075" cy="481012"/>
                      </a:xfrm>
                      <a:prstGeom prst="rect">
                        <a:avLst/>
                      </a:prstGeom>
                    </p:spPr>
                  </p:pic>
                </p:oleObj>
              </mc:Fallback>
            </mc:AlternateContent>
          </a:graphicData>
        </a:graphic>
      </p:graphicFrame>
      <p:graphicFrame>
        <p:nvGraphicFramePr>
          <p:cNvPr id="2" name="Об'єкт 1">
            <a:extLst>
              <a:ext uri="{FF2B5EF4-FFF2-40B4-BE49-F238E27FC236}">
                <a16:creationId xmlns:a16="http://schemas.microsoft.com/office/drawing/2014/main" id="{4E5321F0-BD34-4E34-91E8-B088F52D231D}"/>
              </a:ext>
            </a:extLst>
          </p:cNvPr>
          <p:cNvGraphicFramePr>
            <a:graphicFrameLocks noChangeAspect="1"/>
          </p:cNvGraphicFramePr>
          <p:nvPr>
            <p:extLst/>
          </p:nvPr>
        </p:nvGraphicFramePr>
        <p:xfrm>
          <a:off x="525463" y="2667000"/>
          <a:ext cx="8528050" cy="660400"/>
        </p:xfrm>
        <a:graphic>
          <a:graphicData uri="http://schemas.openxmlformats.org/presentationml/2006/ole">
            <mc:AlternateContent xmlns:mc="http://schemas.openxmlformats.org/markup-compatibility/2006">
              <mc:Choice xmlns:v="urn:schemas-microsoft-com:vml" Requires="v">
                <p:oleObj spid="_x0000_s55303" name="Equation" r:id="rId14" imgW="4254480" imgH="330120" progId="Equation.DSMT4">
                  <p:embed/>
                </p:oleObj>
              </mc:Choice>
              <mc:Fallback>
                <p:oleObj name="Equation" r:id="rId14" imgW="4254480" imgH="330120" progId="Equation.DSMT4">
                  <p:embed/>
                  <p:pic>
                    <p:nvPicPr>
                      <p:cNvPr id="2" name="Об'єкт 1">
                        <a:extLst>
                          <a:ext uri="{FF2B5EF4-FFF2-40B4-BE49-F238E27FC236}">
                            <a16:creationId xmlns:a16="http://schemas.microsoft.com/office/drawing/2014/main" id="{4E5321F0-BD34-4E34-91E8-B088F52D231D}"/>
                          </a:ext>
                        </a:extLst>
                      </p:cNvPr>
                      <p:cNvPicPr/>
                      <p:nvPr/>
                    </p:nvPicPr>
                    <p:blipFill>
                      <a:blip r:embed="rId15"/>
                      <a:stretch>
                        <a:fillRect/>
                      </a:stretch>
                    </p:blipFill>
                    <p:spPr>
                      <a:xfrm>
                        <a:off x="525463" y="2667000"/>
                        <a:ext cx="8528050" cy="660400"/>
                      </a:xfrm>
                      <a:prstGeom prst="rect">
                        <a:avLst/>
                      </a:prstGeom>
                    </p:spPr>
                  </p:pic>
                </p:oleObj>
              </mc:Fallback>
            </mc:AlternateContent>
          </a:graphicData>
        </a:graphic>
      </p:graphicFrame>
      <p:cxnSp>
        <p:nvCxnSpPr>
          <p:cNvPr id="11" name="Пряма сполучна лінія 10">
            <a:extLst>
              <a:ext uri="{FF2B5EF4-FFF2-40B4-BE49-F238E27FC236}">
                <a16:creationId xmlns:a16="http://schemas.microsoft.com/office/drawing/2014/main" id="{FC341AF8-E27A-483A-9047-951398FA1118}"/>
              </a:ext>
            </a:extLst>
          </p:cNvPr>
          <p:cNvCxnSpPr/>
          <p:nvPr/>
        </p:nvCxnSpPr>
        <p:spPr>
          <a:xfrm>
            <a:off x="265288" y="3429000"/>
            <a:ext cx="8878712"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Прямокутник 11">
            <a:extLst>
              <a:ext uri="{FF2B5EF4-FFF2-40B4-BE49-F238E27FC236}">
                <a16:creationId xmlns:a16="http://schemas.microsoft.com/office/drawing/2014/main" id="{1AC006A2-E958-4DC7-8700-B9AAD13528B3}"/>
              </a:ext>
            </a:extLst>
          </p:cNvPr>
          <p:cNvSpPr/>
          <p:nvPr/>
        </p:nvSpPr>
        <p:spPr>
          <a:xfrm>
            <a:off x="485190" y="3779552"/>
            <a:ext cx="8378891" cy="369332"/>
          </a:xfrm>
          <a:prstGeom prst="rect">
            <a:avLst/>
          </a:prstGeom>
        </p:spPr>
        <p:txBody>
          <a:bodyPr wrap="square">
            <a:spAutoFit/>
          </a:bodyPr>
          <a:lstStyle/>
          <a:p>
            <a:pPr algn="just"/>
            <a:r>
              <a:rPr lang="uk-UA" sz="1800" dirty="0">
                <a:latin typeface="Times New Roman" panose="02020603050405020304" pitchFamily="18" charset="0"/>
              </a:rPr>
              <a:t>Поділити комплексне число </a:t>
            </a:r>
            <a:r>
              <a:rPr lang="uk-UA" sz="1800" u="sng" dirty="0">
                <a:latin typeface="Times New Roman" panose="02020603050405020304" pitchFamily="18" charset="0"/>
              </a:rPr>
              <a:t>А</a:t>
            </a:r>
            <a:r>
              <a:rPr lang="uk-UA" sz="1800" dirty="0">
                <a:latin typeface="Times New Roman" panose="02020603050405020304" pitchFamily="18" charset="0"/>
              </a:rPr>
              <a:t> на комплексне число </a:t>
            </a:r>
            <a:r>
              <a:rPr lang="uk-UA" sz="1800" u="sng" dirty="0">
                <a:latin typeface="Times New Roman" panose="02020603050405020304" pitchFamily="18" charset="0"/>
              </a:rPr>
              <a:t>В</a:t>
            </a:r>
            <a:endParaRPr lang="ru-UA" sz="1800" u="sng" dirty="0"/>
          </a:p>
        </p:txBody>
      </p:sp>
      <p:graphicFrame>
        <p:nvGraphicFramePr>
          <p:cNvPr id="13" name="Об'єкт 12">
            <a:extLst>
              <a:ext uri="{FF2B5EF4-FFF2-40B4-BE49-F238E27FC236}">
                <a16:creationId xmlns:a16="http://schemas.microsoft.com/office/drawing/2014/main" id="{09CE0323-0A3D-454D-9883-B6B1625360E2}"/>
              </a:ext>
            </a:extLst>
          </p:cNvPr>
          <p:cNvGraphicFramePr>
            <a:graphicFrameLocks noChangeAspect="1"/>
          </p:cNvGraphicFramePr>
          <p:nvPr>
            <p:extLst/>
          </p:nvPr>
        </p:nvGraphicFramePr>
        <p:xfrm>
          <a:off x="2368362" y="4347608"/>
          <a:ext cx="1584486" cy="412836"/>
        </p:xfrm>
        <a:graphic>
          <a:graphicData uri="http://schemas.openxmlformats.org/presentationml/2006/ole">
            <mc:AlternateContent xmlns:mc="http://schemas.openxmlformats.org/markup-compatibility/2006">
              <mc:Choice xmlns:v="urn:schemas-microsoft-com:vml" Requires="v">
                <p:oleObj spid="_x0000_s55304" name="Equation" r:id="rId16" imgW="952200" imgH="241200" progId="Equation.DSMT4">
                  <p:embed/>
                </p:oleObj>
              </mc:Choice>
              <mc:Fallback>
                <p:oleObj name="Equation" r:id="rId16" imgW="952200" imgH="241200" progId="Equation.DSMT4">
                  <p:embed/>
                  <p:pic>
                    <p:nvPicPr>
                      <p:cNvPr id="13" name="Об'єкт 12">
                        <a:extLst>
                          <a:ext uri="{FF2B5EF4-FFF2-40B4-BE49-F238E27FC236}">
                            <a16:creationId xmlns:a16="http://schemas.microsoft.com/office/drawing/2014/main" id="{09CE0323-0A3D-454D-9883-B6B1625360E2}"/>
                          </a:ext>
                        </a:extLst>
                      </p:cNvPr>
                      <p:cNvPicPr/>
                      <p:nvPr/>
                    </p:nvPicPr>
                    <p:blipFill>
                      <a:blip r:embed="rId17"/>
                      <a:stretch>
                        <a:fillRect/>
                      </a:stretch>
                    </p:blipFill>
                    <p:spPr>
                      <a:xfrm>
                        <a:off x="2368362" y="4347608"/>
                        <a:ext cx="1584486" cy="412836"/>
                      </a:xfrm>
                      <a:prstGeom prst="rect">
                        <a:avLst/>
                      </a:prstGeom>
                    </p:spPr>
                  </p:pic>
                </p:oleObj>
              </mc:Fallback>
            </mc:AlternateContent>
          </a:graphicData>
        </a:graphic>
      </p:graphicFrame>
      <p:graphicFrame>
        <p:nvGraphicFramePr>
          <p:cNvPr id="14" name="Об'єкт 13">
            <a:extLst>
              <a:ext uri="{FF2B5EF4-FFF2-40B4-BE49-F238E27FC236}">
                <a16:creationId xmlns:a16="http://schemas.microsoft.com/office/drawing/2014/main" id="{5A85F18F-0167-4ED6-8D9A-A000F73865AE}"/>
              </a:ext>
            </a:extLst>
          </p:cNvPr>
          <p:cNvGraphicFramePr>
            <a:graphicFrameLocks noChangeAspect="1"/>
          </p:cNvGraphicFramePr>
          <p:nvPr>
            <p:extLst/>
          </p:nvPr>
        </p:nvGraphicFramePr>
        <p:xfrm>
          <a:off x="3383345" y="4916456"/>
          <a:ext cx="2326886" cy="517086"/>
        </p:xfrm>
        <a:graphic>
          <a:graphicData uri="http://schemas.openxmlformats.org/presentationml/2006/ole">
            <mc:AlternateContent xmlns:mc="http://schemas.openxmlformats.org/markup-compatibility/2006">
              <mc:Choice xmlns:v="urn:schemas-microsoft-com:vml" Requires="v">
                <p:oleObj spid="_x0000_s55305" name="Equation" r:id="rId18" imgW="1257120" imgH="279360" progId="Equation.DSMT4">
                  <p:embed/>
                </p:oleObj>
              </mc:Choice>
              <mc:Fallback>
                <p:oleObj name="Equation" r:id="rId18" imgW="1257120" imgH="279360" progId="Equation.DSMT4">
                  <p:embed/>
                  <p:pic>
                    <p:nvPicPr>
                      <p:cNvPr id="14" name="Об'єкт 13">
                        <a:extLst>
                          <a:ext uri="{FF2B5EF4-FFF2-40B4-BE49-F238E27FC236}">
                            <a16:creationId xmlns:a16="http://schemas.microsoft.com/office/drawing/2014/main" id="{5A85F18F-0167-4ED6-8D9A-A000F73865AE}"/>
                          </a:ext>
                        </a:extLst>
                      </p:cNvPr>
                      <p:cNvPicPr/>
                      <p:nvPr/>
                    </p:nvPicPr>
                    <p:blipFill>
                      <a:blip r:embed="rId19"/>
                      <a:stretch>
                        <a:fillRect/>
                      </a:stretch>
                    </p:blipFill>
                    <p:spPr>
                      <a:xfrm>
                        <a:off x="3383345" y="4916456"/>
                        <a:ext cx="2326886" cy="517086"/>
                      </a:xfrm>
                      <a:prstGeom prst="rect">
                        <a:avLst/>
                      </a:prstGeom>
                    </p:spPr>
                  </p:pic>
                </p:oleObj>
              </mc:Fallback>
            </mc:AlternateContent>
          </a:graphicData>
        </a:graphic>
      </p:graphicFrame>
      <p:graphicFrame>
        <p:nvGraphicFramePr>
          <p:cNvPr id="15" name="Об'єкт 14">
            <a:extLst>
              <a:ext uri="{FF2B5EF4-FFF2-40B4-BE49-F238E27FC236}">
                <a16:creationId xmlns:a16="http://schemas.microsoft.com/office/drawing/2014/main" id="{7C37A932-DCC7-490D-BE29-A08B7AD5EECD}"/>
              </a:ext>
            </a:extLst>
          </p:cNvPr>
          <p:cNvGraphicFramePr>
            <a:graphicFrameLocks noChangeAspect="1"/>
          </p:cNvGraphicFramePr>
          <p:nvPr>
            <p:extLst/>
          </p:nvPr>
        </p:nvGraphicFramePr>
        <p:xfrm>
          <a:off x="5047861" y="4223104"/>
          <a:ext cx="1668778" cy="517086"/>
        </p:xfrm>
        <a:graphic>
          <a:graphicData uri="http://schemas.openxmlformats.org/presentationml/2006/ole">
            <mc:AlternateContent xmlns:mc="http://schemas.openxmlformats.org/markup-compatibility/2006">
              <mc:Choice xmlns:v="urn:schemas-microsoft-com:vml" Requires="v">
                <p:oleObj spid="_x0000_s55306" name="Equation" r:id="rId20" imgW="901440" imgH="279360" progId="Equation.DSMT4">
                  <p:embed/>
                </p:oleObj>
              </mc:Choice>
              <mc:Fallback>
                <p:oleObj name="Equation" r:id="rId20" imgW="901440" imgH="279360" progId="Equation.DSMT4">
                  <p:embed/>
                  <p:pic>
                    <p:nvPicPr>
                      <p:cNvPr id="15" name="Об'єкт 14">
                        <a:extLst>
                          <a:ext uri="{FF2B5EF4-FFF2-40B4-BE49-F238E27FC236}">
                            <a16:creationId xmlns:a16="http://schemas.microsoft.com/office/drawing/2014/main" id="{7C37A932-DCC7-490D-BE29-A08B7AD5EECD}"/>
                          </a:ext>
                        </a:extLst>
                      </p:cNvPr>
                      <p:cNvPicPr/>
                      <p:nvPr/>
                    </p:nvPicPr>
                    <p:blipFill>
                      <a:blip r:embed="rId21"/>
                      <a:stretch>
                        <a:fillRect/>
                      </a:stretch>
                    </p:blipFill>
                    <p:spPr>
                      <a:xfrm>
                        <a:off x="5047861" y="4223104"/>
                        <a:ext cx="1668778" cy="517086"/>
                      </a:xfrm>
                      <a:prstGeom prst="rect">
                        <a:avLst/>
                      </a:prstGeom>
                    </p:spPr>
                  </p:pic>
                </p:oleObj>
              </mc:Fallback>
            </mc:AlternateContent>
          </a:graphicData>
        </a:graphic>
      </p:graphicFrame>
      <p:graphicFrame>
        <p:nvGraphicFramePr>
          <p:cNvPr id="16" name="Об'єкт 15">
            <a:extLst>
              <a:ext uri="{FF2B5EF4-FFF2-40B4-BE49-F238E27FC236}">
                <a16:creationId xmlns:a16="http://schemas.microsoft.com/office/drawing/2014/main" id="{2A36C8FC-C670-4F90-9EFD-B2E673B11D8D}"/>
              </a:ext>
            </a:extLst>
          </p:cNvPr>
          <p:cNvGraphicFramePr>
            <a:graphicFrameLocks noChangeAspect="1"/>
          </p:cNvGraphicFramePr>
          <p:nvPr>
            <p:extLst/>
          </p:nvPr>
        </p:nvGraphicFramePr>
        <p:xfrm>
          <a:off x="1582738" y="5686425"/>
          <a:ext cx="6638925" cy="933450"/>
        </p:xfrm>
        <a:graphic>
          <a:graphicData uri="http://schemas.openxmlformats.org/presentationml/2006/ole">
            <mc:AlternateContent xmlns:mc="http://schemas.openxmlformats.org/markup-compatibility/2006">
              <mc:Choice xmlns:v="urn:schemas-microsoft-com:vml" Requires="v">
                <p:oleObj spid="_x0000_s55307" name="Equation" r:id="rId22" imgW="3797280" imgH="533160" progId="Equation.DSMT4">
                  <p:embed/>
                </p:oleObj>
              </mc:Choice>
              <mc:Fallback>
                <p:oleObj name="Equation" r:id="rId22" imgW="3797280" imgH="533160" progId="Equation.DSMT4">
                  <p:embed/>
                  <p:pic>
                    <p:nvPicPr>
                      <p:cNvPr id="16" name="Об'єкт 15">
                        <a:extLst>
                          <a:ext uri="{FF2B5EF4-FFF2-40B4-BE49-F238E27FC236}">
                            <a16:creationId xmlns:a16="http://schemas.microsoft.com/office/drawing/2014/main" id="{2A36C8FC-C670-4F90-9EFD-B2E673B11D8D}"/>
                          </a:ext>
                        </a:extLst>
                      </p:cNvPr>
                      <p:cNvPicPr/>
                      <p:nvPr/>
                    </p:nvPicPr>
                    <p:blipFill>
                      <a:blip r:embed="rId23"/>
                      <a:stretch>
                        <a:fillRect/>
                      </a:stretch>
                    </p:blipFill>
                    <p:spPr>
                      <a:xfrm>
                        <a:off x="1582738" y="5686425"/>
                        <a:ext cx="6638925" cy="933450"/>
                      </a:xfrm>
                      <a:prstGeom prst="rect">
                        <a:avLst/>
                      </a:prstGeom>
                    </p:spPr>
                  </p:pic>
                </p:oleObj>
              </mc:Fallback>
            </mc:AlternateContent>
          </a:graphicData>
        </a:graphic>
      </p:graphicFrame>
    </p:spTree>
    <p:extLst>
      <p:ext uri="{BB962C8B-B14F-4D97-AF65-F5344CB8AC3E}">
        <p14:creationId xmlns:p14="http://schemas.microsoft.com/office/powerpoint/2010/main" val="200158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23;p92">
            <a:extLst>
              <a:ext uri="{FF2B5EF4-FFF2-40B4-BE49-F238E27FC236}">
                <a16:creationId xmlns:a16="http://schemas.microsoft.com/office/drawing/2014/main" id="{5A58A0FC-D6E1-4D27-90BD-C9A97FBBFFBE}"/>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Основні поняття і співвідношення</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ext uri="{D42A27DB-BD31-4B8C-83A1-F6EECF244321}">
                <p14:modId xmlns:p14="http://schemas.microsoft.com/office/powerpoint/2010/main" val="4277741884"/>
              </p:ext>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39021" name="Equation" r:id="rId4" imgW="177646" imgH="190335" progId="Equation.DSMT4">
                  <p:embed/>
                </p:oleObj>
              </mc:Choice>
              <mc:Fallback>
                <p:oleObj name="Equation" r:id="rId4" imgW="177646" imgH="190335"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ext uri="{D42A27DB-BD31-4B8C-83A1-F6EECF244321}">
                <p14:modId xmlns:p14="http://schemas.microsoft.com/office/powerpoint/2010/main" val="4232684820"/>
              </p:ext>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39022" name="Equation" r:id="rId6" imgW="126725" imgH="177415" progId="Equation.DSMT4">
                  <p:embed/>
                </p:oleObj>
              </mc:Choice>
              <mc:Fallback>
                <p:oleObj name="Equation" r:id="rId6" imgW="126725" imgH="177415"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ext uri="{D42A27DB-BD31-4B8C-83A1-F6EECF244321}">
                <p14:modId xmlns:p14="http://schemas.microsoft.com/office/powerpoint/2010/main" val="2281311736"/>
              </p:ext>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39023" name="Equation" r:id="rId8" imgW="101468" imgH="164885" progId="Equation.DSMT4">
                  <p:embed/>
                </p:oleObj>
              </mc:Choice>
              <mc:Fallback>
                <p:oleObj name="Equation" r:id="rId8" imgW="101468" imgH="164885"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2" name="Прямокутник 11">
            <a:extLst>
              <a:ext uri="{FF2B5EF4-FFF2-40B4-BE49-F238E27FC236}">
                <a16:creationId xmlns:a16="http://schemas.microsoft.com/office/drawing/2014/main" id="{0752E2F6-6DF7-434B-BA4A-411A7736A3BE}"/>
              </a:ext>
            </a:extLst>
          </p:cNvPr>
          <p:cNvSpPr/>
          <p:nvPr/>
        </p:nvSpPr>
        <p:spPr>
          <a:xfrm>
            <a:off x="424543" y="1182231"/>
            <a:ext cx="8294914" cy="2554545"/>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Якщо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напруги</a:t>
            </a:r>
            <a:r>
              <a:rPr lang="ru-RU" sz="2000" dirty="0">
                <a:latin typeface="Times New Roman" panose="02020603050405020304" pitchFamily="18" charset="0"/>
                <a:ea typeface="Times New Roman" panose="02020603050405020304" pitchFamily="18" charset="0"/>
              </a:rPr>
              <a:t> і </a:t>
            </a:r>
            <a:r>
              <a:rPr lang="ru-RU" sz="2000" dirty="0" err="1">
                <a:latin typeface="Times New Roman" panose="02020603050405020304" pitchFamily="18" charset="0"/>
                <a:ea typeface="Times New Roman" panose="02020603050405020304" pitchFamily="18" charset="0"/>
              </a:rPr>
              <a:t>струми</a:t>
            </a:r>
            <a:r>
              <a:rPr lang="ru-RU" sz="2000" dirty="0">
                <a:latin typeface="Times New Roman" panose="02020603050405020304" pitchFamily="18" charset="0"/>
                <a:ea typeface="Times New Roman" panose="02020603050405020304" pitchFamily="18" charset="0"/>
              </a:rPr>
              <a:t> в </a:t>
            </a:r>
            <a:r>
              <a:rPr lang="ru-RU" sz="2000" dirty="0" err="1">
                <a:latin typeface="Times New Roman" panose="02020603050405020304" pitchFamily="18" charset="0"/>
                <a:ea typeface="Times New Roman" panose="02020603050405020304" pitchFamily="18" charset="0"/>
              </a:rPr>
              <a:t>колі</a:t>
            </a:r>
            <a:r>
              <a:rPr lang="ru-RU" sz="2000" dirty="0">
                <a:latin typeface="Times New Roman" panose="02020603050405020304" pitchFamily="18" charset="0"/>
                <a:ea typeface="Times New Roman" panose="02020603050405020304" pitchFamily="18" charset="0"/>
              </a:rPr>
              <a:t> не </a:t>
            </a:r>
            <a:r>
              <a:rPr lang="ru-RU" sz="2000" dirty="0" err="1">
                <a:latin typeface="Times New Roman" panose="02020603050405020304" pitchFamily="18" charset="0"/>
                <a:ea typeface="Times New Roman" panose="02020603050405020304" pitchFamily="18" charset="0"/>
              </a:rPr>
              <a:t>змінюють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своїх</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значень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протягом</a:t>
            </a:r>
            <a:r>
              <a:rPr lang="ru-RU" sz="2000" dirty="0">
                <a:latin typeface="Times New Roman" panose="02020603050405020304" pitchFamily="18" charset="0"/>
                <a:ea typeface="Times New Roman" panose="02020603050405020304" pitchFamily="18" charset="0"/>
              </a:rPr>
              <a:t> часу, то вони </a:t>
            </a:r>
            <a:r>
              <a:rPr lang="ru-RU" sz="2000" dirty="0" err="1">
                <a:latin typeface="Times New Roman" panose="02020603050405020304" pitchFamily="18" charset="0"/>
                <a:ea typeface="Times New Roman" panose="02020603050405020304" pitchFamily="18" charset="0"/>
              </a:rPr>
              <a:t>називаються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постійними</a:t>
            </a:r>
            <a:r>
              <a:rPr lang="ru-RU" sz="2000" dirty="0">
                <a:latin typeface="Times New Roman" panose="02020603050405020304" pitchFamily="18" charset="0"/>
                <a:ea typeface="Times New Roman" panose="02020603050405020304" pitchFamily="18" charset="0"/>
              </a:rPr>
              <a:t> і </a:t>
            </a:r>
            <a:r>
              <a:rPr lang="ru-RU" sz="2000" dirty="0" err="1">
                <a:latin typeface="Times New Roman" panose="02020603050405020304" pitchFamily="18" charset="0"/>
                <a:ea typeface="Times New Roman" panose="02020603050405020304" pitchFamily="18" charset="0"/>
              </a:rPr>
              <a:t>позначаються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літерами</a:t>
            </a:r>
            <a:r>
              <a:rPr lang="ru-RU" sz="2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U</a:t>
            </a:r>
            <a:r>
              <a:rPr lang="ru-RU" sz="2000" dirty="0">
                <a:latin typeface="Times New Roman" panose="02020603050405020304" pitchFamily="18" charset="0"/>
                <a:ea typeface="Times New Roman" panose="02020603050405020304" pitchFamily="18" charset="0"/>
              </a:rPr>
              <a:t> та</a:t>
            </a:r>
            <a:r>
              <a:rPr lang="en-US" sz="2000" dirty="0">
                <a:latin typeface="Times New Roman" panose="02020603050405020304" pitchFamily="18" charset="0"/>
                <a:ea typeface="Times New Roman" panose="02020603050405020304" pitchFamily="18" charset="0"/>
              </a:rPr>
              <a:t> I</a:t>
            </a:r>
            <a:r>
              <a:rPr lang="ru-RU" sz="20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Напруги</a:t>
            </a:r>
            <a:r>
              <a:rPr lang="ru-RU" sz="2000" dirty="0">
                <a:latin typeface="Times New Roman" panose="02020603050405020304" pitchFamily="18" charset="0"/>
                <a:ea typeface="Times New Roman" panose="02020603050405020304" pitchFamily="18" charset="0"/>
              </a:rPr>
              <a:t> і </a:t>
            </a:r>
            <a:r>
              <a:rPr lang="ru-RU" sz="2000" dirty="0" err="1">
                <a:latin typeface="Times New Roman" panose="02020603050405020304" pitchFamily="18" charset="0"/>
                <a:ea typeface="Times New Roman" panose="02020603050405020304" pitchFamily="18" charset="0"/>
              </a:rPr>
              <a:t>струми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змінюються</a:t>
            </a:r>
            <a:r>
              <a:rPr lang="ru-RU" sz="2000" dirty="0">
                <a:latin typeface="Times New Roman" panose="02020603050405020304" pitchFamily="18" charset="0"/>
                <a:ea typeface="Times New Roman" panose="02020603050405020304" pitchFamily="18" charset="0"/>
              </a:rPr>
              <a:t> за величиною та (</a:t>
            </a:r>
            <a:r>
              <a:rPr lang="ru-RU" sz="2000" dirty="0" err="1">
                <a:latin typeface="Times New Roman" panose="02020603050405020304" pitchFamily="18" charset="0"/>
                <a:ea typeface="Times New Roman" panose="02020603050405020304" pitchFamily="18" charset="0"/>
              </a:rPr>
              <a:t>або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напрямком</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називаються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змінними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характеризуються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миттєвими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значеннями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тобто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їх</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значеннями</a:t>
            </a:r>
            <a:r>
              <a:rPr lang="ru-RU" sz="2000" dirty="0">
                <a:latin typeface="Times New Roman" panose="02020603050405020304" pitchFamily="18" charset="0"/>
                <a:ea typeface="Times New Roman" panose="02020603050405020304" pitchFamily="18" charset="0"/>
              </a:rPr>
              <a:t> в будь-</a:t>
            </a:r>
            <a:r>
              <a:rPr lang="ru-RU" sz="2000" dirty="0" err="1">
                <a:latin typeface="Times New Roman" panose="02020603050405020304" pitchFamily="18" charset="0"/>
                <a:ea typeface="Times New Roman" panose="02020603050405020304" pitchFamily="18" charset="0"/>
              </a:rPr>
              <a:t>який</a:t>
            </a:r>
            <a:r>
              <a:rPr lang="ru-RU" sz="2000" dirty="0">
                <a:latin typeface="Times New Roman" panose="02020603050405020304" pitchFamily="18" charset="0"/>
                <a:ea typeface="Times New Roman" panose="02020603050405020304" pitchFamily="18" charset="0"/>
              </a:rPr>
              <a:t> момент часу  , і </a:t>
            </a:r>
            <a:r>
              <a:rPr lang="ru-RU" sz="2000" dirty="0" err="1">
                <a:latin typeface="Times New Roman" panose="02020603050405020304" pitchFamily="18" charset="0"/>
                <a:ea typeface="Times New Roman" panose="02020603050405020304" pitchFamily="18" charset="0"/>
              </a:rPr>
              <a:t>позначаються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літерами</a:t>
            </a:r>
            <a:r>
              <a:rPr lang="ru-RU" sz="2000" dirty="0">
                <a:latin typeface="Times New Roman" panose="02020603050405020304" pitchFamily="18" charset="0"/>
                <a:ea typeface="Times New Roman" panose="02020603050405020304" pitchFamily="18" charset="0"/>
              </a:rPr>
              <a:t> u та i.</a:t>
            </a:r>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Для </a:t>
            </a:r>
            <a:r>
              <a:rPr lang="ru-RU" sz="2000" i="1" dirty="0" err="1">
                <a:latin typeface="Times New Roman" panose="02020603050405020304" pitchFamily="18" charset="0"/>
                <a:ea typeface="Times New Roman" panose="02020603050405020304" pitchFamily="18" charset="0"/>
              </a:rPr>
              <a:t>періодичного</a:t>
            </a:r>
            <a:r>
              <a:rPr lang="ru-RU" sz="2000" i="1"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змінного</a:t>
            </a:r>
            <a:r>
              <a:rPr lang="ru-RU" sz="2000" i="1" dirty="0">
                <a:latin typeface="Times New Roman" panose="02020603050405020304" pitchFamily="18" charset="0"/>
                <a:ea typeface="Times New Roman" panose="02020603050405020304" pitchFamily="18" charset="0"/>
              </a:rPr>
              <a:t> струму</a:t>
            </a:r>
            <a:r>
              <a:rPr lang="ru-RU" sz="20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a:t>
            </a:r>
            <a:r>
              <a:rPr lang="ru-RU" sz="2000" i="1" dirty="0" err="1">
                <a:latin typeface="Times New Roman" panose="02020603050405020304" pitchFamily="18" charset="0"/>
                <a:ea typeface="Times New Roman" panose="02020603050405020304" pitchFamily="18" charset="0"/>
              </a:rPr>
              <a:t>periodic</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alternating</a:t>
            </a:r>
            <a:r>
              <a:rPr lang="ru-RU" sz="2000" i="1"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current</a:t>
            </a:r>
            <a:r>
              <a:rPr lang="uk-UA"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виконується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умова</a:t>
            </a:r>
            <a:endParaRPr lang="ru-UA" sz="2000" dirty="0"/>
          </a:p>
          <a:p>
            <a:pPr algn="just"/>
            <a:endParaRPr lang="ru-UA" sz="2000" dirty="0"/>
          </a:p>
        </p:txBody>
      </p:sp>
      <p:sp>
        <p:nvSpPr>
          <p:cNvPr id="45" name="Прямокутник 44">
            <a:extLst>
              <a:ext uri="{FF2B5EF4-FFF2-40B4-BE49-F238E27FC236}">
                <a16:creationId xmlns:a16="http://schemas.microsoft.com/office/drawing/2014/main" id="{03651222-17DA-4006-A971-CD3FEA8CEA80}"/>
              </a:ext>
            </a:extLst>
          </p:cNvPr>
          <p:cNvSpPr/>
          <p:nvPr/>
        </p:nvSpPr>
        <p:spPr>
          <a:xfrm>
            <a:off x="3673928" y="3271432"/>
            <a:ext cx="1763486" cy="461665"/>
          </a:xfrm>
          <a:prstGeom prst="rect">
            <a:avLst/>
          </a:prstGeom>
        </p:spPr>
        <p:txBody>
          <a:bodyPr wrap="square">
            <a:spAutoFit/>
          </a:bodyPr>
          <a:lstStyle/>
          <a:p>
            <a:r>
              <a:rPr lang="ru-RU" sz="2400" i="1" dirty="0">
                <a:latin typeface="Times New Roman" panose="02020603050405020304" pitchFamily="18" charset="0"/>
                <a:ea typeface="Times New Roman" panose="02020603050405020304" pitchFamily="18" charset="0"/>
              </a:rPr>
              <a:t>і(t)=</a:t>
            </a:r>
            <a:r>
              <a:rPr lang="ru-RU" sz="2400" i="1" baseline="30000" dirty="0">
                <a:latin typeface="Times New Roman" panose="02020603050405020304" pitchFamily="18" charset="0"/>
                <a:ea typeface="Times New Roman" panose="02020603050405020304" pitchFamily="18" charset="0"/>
              </a:rPr>
              <a:t> </a:t>
            </a:r>
            <a:r>
              <a:rPr lang="ru-RU" sz="2400" i="1" dirty="0">
                <a:latin typeface="Times New Roman" panose="02020603050405020304" pitchFamily="18" charset="0"/>
                <a:ea typeface="Times New Roman" panose="02020603050405020304" pitchFamily="18" charset="0"/>
              </a:rPr>
              <a:t>і(</a:t>
            </a:r>
            <a:r>
              <a:rPr lang="ru-RU" sz="2400" i="1" dirty="0" err="1">
                <a:latin typeface="Times New Roman" panose="02020603050405020304" pitchFamily="18" charset="0"/>
                <a:ea typeface="Times New Roman" panose="02020603050405020304" pitchFamily="18" charset="0"/>
              </a:rPr>
              <a:t>t+T</a:t>
            </a:r>
            <a:r>
              <a:rPr lang="ru-RU" sz="2400" i="1" dirty="0">
                <a:latin typeface="Times New Roman" panose="02020603050405020304" pitchFamily="18" charset="0"/>
                <a:ea typeface="Times New Roman" panose="02020603050405020304" pitchFamily="18" charset="0"/>
              </a:rPr>
              <a:t>)</a:t>
            </a:r>
            <a:r>
              <a:rPr lang="ru-RU" sz="2400" dirty="0">
                <a:latin typeface="Times New Roman" panose="02020603050405020304" pitchFamily="18" charset="0"/>
                <a:ea typeface="Times New Roman" panose="02020603050405020304" pitchFamily="18" charset="0"/>
              </a:rPr>
              <a:t>.</a:t>
            </a:r>
            <a:endParaRPr lang="ru-UA" sz="2400" dirty="0"/>
          </a:p>
        </p:txBody>
      </p:sp>
      <p:sp>
        <p:nvSpPr>
          <p:cNvPr id="46" name="Прямокутник 45">
            <a:extLst>
              <a:ext uri="{FF2B5EF4-FFF2-40B4-BE49-F238E27FC236}">
                <a16:creationId xmlns:a16="http://schemas.microsoft.com/office/drawing/2014/main" id="{0E93E4C0-1F86-4DD9-8BBE-3A278D54339A}"/>
              </a:ext>
            </a:extLst>
          </p:cNvPr>
          <p:cNvSpPr/>
          <p:nvPr/>
        </p:nvSpPr>
        <p:spPr>
          <a:xfrm>
            <a:off x="424543" y="3787415"/>
            <a:ext cx="8262257" cy="1015663"/>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Цикл </a:t>
            </a:r>
            <a:r>
              <a:rPr lang="ru-RU" sz="2000" dirty="0" err="1">
                <a:latin typeface="Times New Roman" panose="02020603050405020304" pitchFamily="18" charset="0"/>
                <a:ea typeface="Times New Roman" panose="02020603050405020304" pitchFamily="18" charset="0"/>
              </a:rPr>
              <a:t>зміни</a:t>
            </a:r>
            <a:r>
              <a:rPr lang="ru-RU" sz="2000" dirty="0">
                <a:latin typeface="Times New Roman" panose="02020603050405020304" pitchFamily="18" charset="0"/>
                <a:ea typeface="Times New Roman" panose="02020603050405020304" pitchFamily="18" charset="0"/>
              </a:rPr>
              <a:t> струму </a:t>
            </a:r>
            <a:r>
              <a:rPr lang="ru-RU" sz="2000" dirty="0" err="1">
                <a:latin typeface="Times New Roman" panose="02020603050405020304" pitchFamily="18" charset="0"/>
                <a:ea typeface="Times New Roman" panose="02020603050405020304" pitchFamily="18" charset="0"/>
              </a:rPr>
              <a:t>повторюється</a:t>
            </a:r>
            <a:r>
              <a:rPr lang="ru-RU" sz="2000" dirty="0">
                <a:latin typeface="Times New Roman" panose="02020603050405020304" pitchFamily="18" charset="0"/>
                <a:ea typeface="Times New Roman" panose="02020603050405020304" pitchFamily="18" charset="0"/>
              </a:rPr>
              <a:t> через </a:t>
            </a:r>
            <a:r>
              <a:rPr lang="ru-RU" sz="2000" dirty="0" err="1">
                <a:latin typeface="Times New Roman" panose="02020603050405020304" pitchFamily="18" charset="0"/>
                <a:ea typeface="Times New Roman" panose="02020603050405020304" pitchFamily="18" charset="0"/>
              </a:rPr>
              <a:t>інтервал</a:t>
            </a:r>
            <a:r>
              <a:rPr lang="ru-RU" sz="2000" dirty="0">
                <a:latin typeface="Times New Roman" panose="02020603050405020304" pitchFamily="18" charset="0"/>
                <a:ea typeface="Times New Roman" panose="02020603050405020304" pitchFamily="18" charset="0"/>
              </a:rPr>
              <a:t> часу </a:t>
            </a:r>
            <a:r>
              <a:rPr lang="ru-RU" sz="2000" i="1" dirty="0">
                <a:latin typeface="Times New Roman" panose="02020603050405020304" pitchFamily="18" charset="0"/>
                <a:ea typeface="Times New Roman" panose="02020603050405020304" pitchFamily="18" charset="0"/>
              </a:rPr>
              <a:t>Т</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який</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називається</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періодом</a:t>
            </a:r>
            <a:r>
              <a:rPr lang="ru-RU" sz="2000" i="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a:t>
            </a:r>
            <a:r>
              <a:rPr lang="ru-RU" sz="2000" i="1" dirty="0" err="1">
                <a:latin typeface="Times New Roman" panose="02020603050405020304" pitchFamily="18" charset="0"/>
                <a:ea typeface="Times New Roman" panose="02020603050405020304" pitchFamily="18" charset="0"/>
              </a:rPr>
              <a:t>period</a:t>
            </a:r>
            <a:r>
              <a:rPr lang="ru-RU" sz="2000" dirty="0">
                <a:latin typeface="Times New Roman" panose="02020603050405020304" pitchFamily="18" charset="0"/>
                <a:ea typeface="Times New Roman" panose="02020603050405020304" pitchFamily="18" charset="0"/>
              </a:rPr>
              <a:t>). Величина, </a:t>
            </a:r>
            <a:r>
              <a:rPr lang="ru-RU" sz="2000" dirty="0" err="1">
                <a:latin typeface="Times New Roman" panose="02020603050405020304" pitchFamily="18" charset="0"/>
                <a:ea typeface="Times New Roman" panose="02020603050405020304" pitchFamily="18" charset="0"/>
              </a:rPr>
              <a:t>обернена</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періоду</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тобто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кількість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періодів</a:t>
            </a:r>
            <a:r>
              <a:rPr lang="ru-RU" sz="2000" dirty="0">
                <a:latin typeface="Times New Roman" panose="02020603050405020304" pitchFamily="18" charset="0"/>
                <a:ea typeface="Times New Roman" panose="02020603050405020304" pitchFamily="18" charset="0"/>
              </a:rPr>
              <a:t> струму за секунду </a:t>
            </a:r>
            <a:r>
              <a:rPr lang="ru-RU" sz="2000" dirty="0" err="1">
                <a:latin typeface="Times New Roman" panose="02020603050405020304" pitchFamily="18" charset="0"/>
                <a:ea typeface="Times New Roman" panose="02020603050405020304" pitchFamily="18" charset="0"/>
              </a:rPr>
              <a:t>називається</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частотою </a:t>
            </a:r>
            <a:r>
              <a:rPr lang="ru-RU" sz="2000" dirty="0">
                <a:latin typeface="Times New Roman" panose="02020603050405020304" pitchFamily="18" charset="0"/>
                <a:ea typeface="Times New Roman" panose="02020603050405020304" pitchFamily="18" charset="0"/>
              </a:rPr>
              <a:t>(</a:t>
            </a:r>
            <a:r>
              <a:rPr lang="ru-RU" sz="2000" i="1" dirty="0" err="1">
                <a:latin typeface="Times New Roman" panose="02020603050405020304" pitchFamily="18" charset="0"/>
                <a:ea typeface="Times New Roman" panose="02020603050405020304" pitchFamily="18" charset="0"/>
              </a:rPr>
              <a:t>frequency</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48" name="Об'єкт 47">
            <a:extLst>
              <a:ext uri="{FF2B5EF4-FFF2-40B4-BE49-F238E27FC236}">
                <a16:creationId xmlns:a16="http://schemas.microsoft.com/office/drawing/2014/main" id="{89A60E50-F377-47CA-AE55-CE994472CCC8}"/>
              </a:ext>
            </a:extLst>
          </p:cNvPr>
          <p:cNvGraphicFramePr>
            <a:graphicFrameLocks noChangeAspect="1"/>
          </p:cNvGraphicFramePr>
          <p:nvPr>
            <p:extLst>
              <p:ext uri="{D42A27DB-BD31-4B8C-83A1-F6EECF244321}">
                <p14:modId xmlns:p14="http://schemas.microsoft.com/office/powerpoint/2010/main" val="2715942119"/>
              </p:ext>
            </p:extLst>
          </p:nvPr>
        </p:nvGraphicFramePr>
        <p:xfrm>
          <a:off x="3954948" y="4853717"/>
          <a:ext cx="850317" cy="782742"/>
        </p:xfrm>
        <a:graphic>
          <a:graphicData uri="http://schemas.openxmlformats.org/presentationml/2006/ole">
            <mc:AlternateContent xmlns:mc="http://schemas.openxmlformats.org/markup-compatibility/2006">
              <mc:Choice xmlns:v="urn:schemas-microsoft-com:vml" Requires="v">
                <p:oleObj spid="_x0000_s39024" name="Equation" r:id="rId10" imgW="482391" imgH="444307" progId="Equation.DSMT4">
                  <p:embed/>
                </p:oleObj>
              </mc:Choice>
              <mc:Fallback>
                <p:oleObj name="Equation" r:id="rId10" imgW="482391" imgH="444307" progId="Equation.DSMT4">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4948" y="4853717"/>
                        <a:ext cx="850317" cy="782742"/>
                      </a:xfrm>
                      <a:prstGeom prst="rect">
                        <a:avLst/>
                      </a:prstGeom>
                      <a:noFill/>
                    </p:spPr>
                  </p:pic>
                </p:oleObj>
              </mc:Fallback>
            </mc:AlternateContent>
          </a:graphicData>
        </a:graphic>
      </p:graphicFrame>
      <p:sp>
        <p:nvSpPr>
          <p:cNvPr id="50" name="Rectangle 39">
            <a:extLst>
              <a:ext uri="{FF2B5EF4-FFF2-40B4-BE49-F238E27FC236}">
                <a16:creationId xmlns:a16="http://schemas.microsoft.com/office/drawing/2014/main" id="{65B3B04B-03EF-40A5-8936-A9D0E27CC9DE}"/>
              </a:ext>
            </a:extLst>
          </p:cNvPr>
          <p:cNvSpPr>
            <a:spLocks noChangeArrowheads="1"/>
          </p:cNvSpPr>
          <p:nvPr/>
        </p:nvSpPr>
        <p:spPr bwMode="auto">
          <a:xfrm>
            <a:off x="515386" y="5776053"/>
            <a:ext cx="80162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і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вимірюється</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герцах [Гц]. Стандартна частота в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енергетичних</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системах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kumimoji="0" lang="uk-UA"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Гц</a:t>
            </a:r>
            <a:r>
              <a:rPr kumimoji="0" lang="uk-UA"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6322"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6323"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6324"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7" name="Прямокутник 6">
            <a:extLst>
              <a:ext uri="{FF2B5EF4-FFF2-40B4-BE49-F238E27FC236}">
                <a16:creationId xmlns:a16="http://schemas.microsoft.com/office/drawing/2014/main" id="{C99B9B84-1B31-4EB9-9F25-47D0C5CA8FD0}"/>
              </a:ext>
            </a:extLst>
          </p:cNvPr>
          <p:cNvSpPr/>
          <p:nvPr/>
        </p:nvSpPr>
        <p:spPr>
          <a:xfrm>
            <a:off x="902736" y="190500"/>
            <a:ext cx="7338526" cy="584775"/>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a:t>
            </a:r>
            <a:r>
              <a:rPr lang="en-US" sz="3200" b="1" dirty="0">
                <a:solidFill>
                  <a:srgbClr val="FF0000"/>
                </a:solidFill>
                <a:latin typeface="Times New Roman" panose="02020603050405020304" pitchFamily="18" charset="0"/>
              </a:rPr>
              <a:t> (</a:t>
            </a:r>
            <a:r>
              <a:rPr lang="uk-UA" sz="3200" b="1" dirty="0">
                <a:solidFill>
                  <a:srgbClr val="FF0000"/>
                </a:solidFill>
                <a:latin typeface="Times New Roman" panose="02020603050405020304" pitchFamily="18" charset="0"/>
              </a:rPr>
              <a:t>самостійна робота)</a:t>
            </a:r>
            <a:endParaRPr lang="ru-UA" sz="3200" b="1" dirty="0">
              <a:solidFill>
                <a:srgbClr val="FF0000"/>
              </a:solidFill>
              <a:latin typeface="Times New Roman" panose="02020603050405020304" pitchFamily="18" charset="0"/>
            </a:endParaRPr>
          </a:p>
        </p:txBody>
      </p:sp>
      <p:sp>
        <p:nvSpPr>
          <p:cNvPr id="8" name="Прямокутник 7">
            <a:extLst>
              <a:ext uri="{FF2B5EF4-FFF2-40B4-BE49-F238E27FC236}">
                <a16:creationId xmlns:a16="http://schemas.microsoft.com/office/drawing/2014/main" id="{10399541-7468-41BA-A1B6-8FEA7B62C0C5}"/>
              </a:ext>
            </a:extLst>
          </p:cNvPr>
          <p:cNvSpPr/>
          <p:nvPr/>
        </p:nvSpPr>
        <p:spPr>
          <a:xfrm>
            <a:off x="513182" y="972720"/>
            <a:ext cx="8378891" cy="369332"/>
          </a:xfrm>
          <a:prstGeom prst="rect">
            <a:avLst/>
          </a:prstGeom>
        </p:spPr>
        <p:txBody>
          <a:bodyPr wrap="square">
            <a:spAutoFit/>
          </a:bodyPr>
          <a:lstStyle/>
          <a:p>
            <a:pPr algn="just"/>
            <a:r>
              <a:rPr lang="uk-UA" sz="1800" dirty="0">
                <a:latin typeface="Times New Roman" panose="02020603050405020304" pitchFamily="18" charset="0"/>
              </a:rPr>
              <a:t>Знайти суму комплексних чисел </a:t>
            </a:r>
            <a:r>
              <a:rPr lang="uk-UA" sz="1800" u="sng" dirty="0">
                <a:latin typeface="Times New Roman" panose="02020603050405020304" pitchFamily="18" charset="0"/>
              </a:rPr>
              <a:t>А</a:t>
            </a:r>
            <a:r>
              <a:rPr lang="uk-UA" sz="1800" dirty="0">
                <a:latin typeface="Times New Roman" panose="02020603050405020304" pitchFamily="18" charset="0"/>
              </a:rPr>
              <a:t> і </a:t>
            </a:r>
            <a:r>
              <a:rPr lang="uk-UA" sz="1800" u="sng" dirty="0">
                <a:latin typeface="Times New Roman" panose="02020603050405020304" pitchFamily="18" charset="0"/>
              </a:rPr>
              <a:t>В</a:t>
            </a:r>
            <a:endParaRPr lang="ru-UA" sz="1800" u="sng" dirty="0"/>
          </a:p>
        </p:txBody>
      </p:sp>
      <p:graphicFrame>
        <p:nvGraphicFramePr>
          <p:cNvPr id="9" name="Об'єкт 8">
            <a:extLst>
              <a:ext uri="{FF2B5EF4-FFF2-40B4-BE49-F238E27FC236}">
                <a16:creationId xmlns:a16="http://schemas.microsoft.com/office/drawing/2014/main" id="{0021D8C9-5B81-4392-97B0-4A463DFA5EE3}"/>
              </a:ext>
            </a:extLst>
          </p:cNvPr>
          <p:cNvGraphicFramePr>
            <a:graphicFrameLocks noChangeAspect="1"/>
          </p:cNvGraphicFramePr>
          <p:nvPr>
            <p:extLst/>
          </p:nvPr>
        </p:nvGraphicFramePr>
        <p:xfrm>
          <a:off x="2014213" y="1539497"/>
          <a:ext cx="1543051" cy="412750"/>
        </p:xfrm>
        <a:graphic>
          <a:graphicData uri="http://schemas.openxmlformats.org/presentationml/2006/ole">
            <mc:AlternateContent xmlns:mc="http://schemas.openxmlformats.org/markup-compatibility/2006">
              <mc:Choice xmlns:v="urn:schemas-microsoft-com:vml" Requires="v">
                <p:oleObj spid="_x0000_s56325" name="Equation" r:id="rId10" imgW="927000" imgH="241200" progId="Equation.DSMT4">
                  <p:embed/>
                </p:oleObj>
              </mc:Choice>
              <mc:Fallback>
                <p:oleObj name="Equation" r:id="rId10" imgW="927000" imgH="241200" progId="Equation.DSMT4">
                  <p:embed/>
                  <p:pic>
                    <p:nvPicPr>
                      <p:cNvPr id="9" name="Об'єкт 8">
                        <a:extLst>
                          <a:ext uri="{FF2B5EF4-FFF2-40B4-BE49-F238E27FC236}">
                            <a16:creationId xmlns:a16="http://schemas.microsoft.com/office/drawing/2014/main" id="{0021D8C9-5B81-4392-97B0-4A463DFA5EE3}"/>
                          </a:ext>
                        </a:extLst>
                      </p:cNvPr>
                      <p:cNvPicPr/>
                      <p:nvPr/>
                    </p:nvPicPr>
                    <p:blipFill>
                      <a:blip r:embed="rId11"/>
                      <a:stretch>
                        <a:fillRect/>
                      </a:stretch>
                    </p:blipFill>
                    <p:spPr>
                      <a:xfrm>
                        <a:off x="2014213" y="1539497"/>
                        <a:ext cx="1543051" cy="412750"/>
                      </a:xfrm>
                      <a:prstGeom prst="rect">
                        <a:avLst/>
                      </a:prstGeom>
                    </p:spPr>
                  </p:pic>
                </p:oleObj>
              </mc:Fallback>
            </mc:AlternateContent>
          </a:graphicData>
        </a:graphic>
      </p:graphicFrame>
      <p:graphicFrame>
        <p:nvGraphicFramePr>
          <p:cNvPr id="10" name="Об'єкт 9">
            <a:extLst>
              <a:ext uri="{FF2B5EF4-FFF2-40B4-BE49-F238E27FC236}">
                <a16:creationId xmlns:a16="http://schemas.microsoft.com/office/drawing/2014/main" id="{CCE6F03B-D052-4F3E-B501-0E51D359241D}"/>
              </a:ext>
            </a:extLst>
          </p:cNvPr>
          <p:cNvGraphicFramePr>
            <a:graphicFrameLocks noChangeAspect="1"/>
          </p:cNvGraphicFramePr>
          <p:nvPr>
            <p:extLst/>
          </p:nvPr>
        </p:nvGraphicFramePr>
        <p:xfrm>
          <a:off x="4797425" y="1565275"/>
          <a:ext cx="1733550" cy="401638"/>
        </p:xfrm>
        <a:graphic>
          <a:graphicData uri="http://schemas.openxmlformats.org/presentationml/2006/ole">
            <mc:AlternateContent xmlns:mc="http://schemas.openxmlformats.org/markup-compatibility/2006">
              <mc:Choice xmlns:v="urn:schemas-microsoft-com:vml" Requires="v">
                <p:oleObj spid="_x0000_s56326" name="Equation" r:id="rId12" imgW="1041120" imgH="241200" progId="Equation.DSMT4">
                  <p:embed/>
                </p:oleObj>
              </mc:Choice>
              <mc:Fallback>
                <p:oleObj name="Equation" r:id="rId12" imgW="1041120" imgH="241200" progId="Equation.DSMT4">
                  <p:embed/>
                  <p:pic>
                    <p:nvPicPr>
                      <p:cNvPr id="10" name="Об'єкт 9">
                        <a:extLst>
                          <a:ext uri="{FF2B5EF4-FFF2-40B4-BE49-F238E27FC236}">
                            <a16:creationId xmlns:a16="http://schemas.microsoft.com/office/drawing/2014/main" id="{CCE6F03B-D052-4F3E-B501-0E51D359241D}"/>
                          </a:ext>
                        </a:extLst>
                      </p:cNvPr>
                      <p:cNvPicPr/>
                      <p:nvPr/>
                    </p:nvPicPr>
                    <p:blipFill>
                      <a:blip r:embed="rId13"/>
                      <a:stretch>
                        <a:fillRect/>
                      </a:stretch>
                    </p:blipFill>
                    <p:spPr>
                      <a:xfrm>
                        <a:off x="4797425" y="1565275"/>
                        <a:ext cx="1733550" cy="401638"/>
                      </a:xfrm>
                      <a:prstGeom prst="rect">
                        <a:avLst/>
                      </a:prstGeom>
                    </p:spPr>
                  </p:pic>
                </p:oleObj>
              </mc:Fallback>
            </mc:AlternateContent>
          </a:graphicData>
        </a:graphic>
      </p:graphicFrame>
      <p:graphicFrame>
        <p:nvGraphicFramePr>
          <p:cNvPr id="11" name="Об'єкт 10">
            <a:extLst>
              <a:ext uri="{FF2B5EF4-FFF2-40B4-BE49-F238E27FC236}">
                <a16:creationId xmlns:a16="http://schemas.microsoft.com/office/drawing/2014/main" id="{6270349F-CAA4-47B0-94E1-C52877B9E06E}"/>
              </a:ext>
            </a:extLst>
          </p:cNvPr>
          <p:cNvGraphicFramePr>
            <a:graphicFrameLocks noChangeAspect="1"/>
          </p:cNvGraphicFramePr>
          <p:nvPr>
            <p:extLst/>
          </p:nvPr>
        </p:nvGraphicFramePr>
        <p:xfrm>
          <a:off x="2035175" y="2298700"/>
          <a:ext cx="1501775" cy="477838"/>
        </p:xfrm>
        <a:graphic>
          <a:graphicData uri="http://schemas.openxmlformats.org/presentationml/2006/ole">
            <mc:AlternateContent xmlns:mc="http://schemas.openxmlformats.org/markup-compatibility/2006">
              <mc:Choice xmlns:v="urn:schemas-microsoft-com:vml" Requires="v">
                <p:oleObj spid="_x0000_s56327" name="Equation" r:id="rId14" imgW="901440" imgH="279360" progId="Equation.DSMT4">
                  <p:embed/>
                </p:oleObj>
              </mc:Choice>
              <mc:Fallback>
                <p:oleObj name="Equation" r:id="rId14" imgW="901440" imgH="279360" progId="Equation.DSMT4">
                  <p:embed/>
                  <p:pic>
                    <p:nvPicPr>
                      <p:cNvPr id="11" name="Об'єкт 10">
                        <a:extLst>
                          <a:ext uri="{FF2B5EF4-FFF2-40B4-BE49-F238E27FC236}">
                            <a16:creationId xmlns:a16="http://schemas.microsoft.com/office/drawing/2014/main" id="{6270349F-CAA4-47B0-94E1-C52877B9E06E}"/>
                          </a:ext>
                        </a:extLst>
                      </p:cNvPr>
                      <p:cNvPicPr/>
                      <p:nvPr/>
                    </p:nvPicPr>
                    <p:blipFill>
                      <a:blip r:embed="rId15"/>
                      <a:stretch>
                        <a:fillRect/>
                      </a:stretch>
                    </p:blipFill>
                    <p:spPr>
                      <a:xfrm>
                        <a:off x="2035175" y="2298700"/>
                        <a:ext cx="1501775" cy="477838"/>
                      </a:xfrm>
                      <a:prstGeom prst="rect">
                        <a:avLst/>
                      </a:prstGeom>
                    </p:spPr>
                  </p:pic>
                </p:oleObj>
              </mc:Fallback>
            </mc:AlternateContent>
          </a:graphicData>
        </a:graphic>
      </p:graphicFrame>
      <p:graphicFrame>
        <p:nvGraphicFramePr>
          <p:cNvPr id="12" name="Об'єкт 11">
            <a:extLst>
              <a:ext uri="{FF2B5EF4-FFF2-40B4-BE49-F238E27FC236}">
                <a16:creationId xmlns:a16="http://schemas.microsoft.com/office/drawing/2014/main" id="{E9C52E10-3F79-4BF9-8226-B6BA1DDEB047}"/>
              </a:ext>
            </a:extLst>
          </p:cNvPr>
          <p:cNvGraphicFramePr>
            <a:graphicFrameLocks noChangeAspect="1"/>
          </p:cNvGraphicFramePr>
          <p:nvPr>
            <p:extLst/>
          </p:nvPr>
        </p:nvGraphicFramePr>
        <p:xfrm>
          <a:off x="4808538" y="2355850"/>
          <a:ext cx="1711325" cy="401638"/>
        </p:xfrm>
        <a:graphic>
          <a:graphicData uri="http://schemas.openxmlformats.org/presentationml/2006/ole">
            <mc:AlternateContent xmlns:mc="http://schemas.openxmlformats.org/markup-compatibility/2006">
              <mc:Choice xmlns:v="urn:schemas-microsoft-com:vml" Requires="v">
                <p:oleObj spid="_x0000_s56328" name="Equation" r:id="rId16" imgW="1028520" imgH="241200" progId="Equation.DSMT4">
                  <p:embed/>
                </p:oleObj>
              </mc:Choice>
              <mc:Fallback>
                <p:oleObj name="Equation" r:id="rId16" imgW="1028520" imgH="241200" progId="Equation.DSMT4">
                  <p:embed/>
                  <p:pic>
                    <p:nvPicPr>
                      <p:cNvPr id="12" name="Об'єкт 11">
                        <a:extLst>
                          <a:ext uri="{FF2B5EF4-FFF2-40B4-BE49-F238E27FC236}">
                            <a16:creationId xmlns:a16="http://schemas.microsoft.com/office/drawing/2014/main" id="{E9C52E10-3F79-4BF9-8226-B6BA1DDEB047}"/>
                          </a:ext>
                        </a:extLst>
                      </p:cNvPr>
                      <p:cNvPicPr/>
                      <p:nvPr/>
                    </p:nvPicPr>
                    <p:blipFill>
                      <a:blip r:embed="rId17"/>
                      <a:stretch>
                        <a:fillRect/>
                      </a:stretch>
                    </p:blipFill>
                    <p:spPr>
                      <a:xfrm>
                        <a:off x="4808538" y="2355850"/>
                        <a:ext cx="1711325" cy="401638"/>
                      </a:xfrm>
                      <a:prstGeom prst="rect">
                        <a:avLst/>
                      </a:prstGeom>
                    </p:spPr>
                  </p:pic>
                </p:oleObj>
              </mc:Fallback>
            </mc:AlternateContent>
          </a:graphicData>
        </a:graphic>
      </p:graphicFrame>
      <p:cxnSp>
        <p:nvCxnSpPr>
          <p:cNvPr id="13" name="Пряма сполучна лінія 12">
            <a:extLst>
              <a:ext uri="{FF2B5EF4-FFF2-40B4-BE49-F238E27FC236}">
                <a16:creationId xmlns:a16="http://schemas.microsoft.com/office/drawing/2014/main" id="{B3D20100-80FF-4501-A4E9-B838AE897C32}"/>
              </a:ext>
            </a:extLst>
          </p:cNvPr>
          <p:cNvCxnSpPr/>
          <p:nvPr/>
        </p:nvCxnSpPr>
        <p:spPr>
          <a:xfrm>
            <a:off x="168123" y="3200399"/>
            <a:ext cx="8878712"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Прямокутник 13">
            <a:extLst>
              <a:ext uri="{FF2B5EF4-FFF2-40B4-BE49-F238E27FC236}">
                <a16:creationId xmlns:a16="http://schemas.microsoft.com/office/drawing/2014/main" id="{0B390D5E-5E31-4D06-AE92-46B4C309F336}"/>
              </a:ext>
            </a:extLst>
          </p:cNvPr>
          <p:cNvSpPr/>
          <p:nvPr/>
        </p:nvSpPr>
        <p:spPr>
          <a:xfrm>
            <a:off x="467630" y="3533062"/>
            <a:ext cx="8378891" cy="369332"/>
          </a:xfrm>
          <a:prstGeom prst="rect">
            <a:avLst/>
          </a:prstGeom>
        </p:spPr>
        <p:txBody>
          <a:bodyPr wrap="square">
            <a:spAutoFit/>
          </a:bodyPr>
          <a:lstStyle/>
          <a:p>
            <a:pPr algn="just"/>
            <a:r>
              <a:rPr lang="uk-UA" sz="1800" dirty="0">
                <a:latin typeface="Times New Roman" panose="02020603050405020304" pitchFamily="18" charset="0"/>
                <a:ea typeface="Times New Roman" panose="02020603050405020304" pitchFamily="18" charset="0"/>
              </a:rPr>
              <a:t>Знайти різницю комплексних чисел </a:t>
            </a:r>
            <a:r>
              <a:rPr lang="uk-UA" sz="1800" u="sng" dirty="0">
                <a:latin typeface="Times New Roman" panose="02020603050405020304" pitchFamily="18" charset="0"/>
                <a:ea typeface="Times New Roman" panose="02020603050405020304" pitchFamily="18" charset="0"/>
              </a:rPr>
              <a:t>А</a:t>
            </a:r>
            <a:r>
              <a:rPr lang="uk-UA" sz="1800" dirty="0">
                <a:latin typeface="Times New Roman" panose="02020603050405020304" pitchFamily="18" charset="0"/>
                <a:ea typeface="Times New Roman" panose="02020603050405020304" pitchFamily="18" charset="0"/>
              </a:rPr>
              <a:t> і </a:t>
            </a:r>
            <a:r>
              <a:rPr lang="uk-UA" sz="1800" u="sng" dirty="0">
                <a:latin typeface="Times New Roman" panose="02020603050405020304" pitchFamily="18" charset="0"/>
                <a:ea typeface="Times New Roman" panose="02020603050405020304" pitchFamily="18" charset="0"/>
              </a:rPr>
              <a:t>В</a:t>
            </a:r>
            <a:endParaRPr lang="ru-UA" sz="1800" u="sng" dirty="0"/>
          </a:p>
        </p:txBody>
      </p:sp>
      <p:graphicFrame>
        <p:nvGraphicFramePr>
          <p:cNvPr id="15" name="Об'єкт 14">
            <a:extLst>
              <a:ext uri="{FF2B5EF4-FFF2-40B4-BE49-F238E27FC236}">
                <a16:creationId xmlns:a16="http://schemas.microsoft.com/office/drawing/2014/main" id="{6C5BDDF6-E35B-4518-ACFB-BE65B006B95B}"/>
              </a:ext>
            </a:extLst>
          </p:cNvPr>
          <p:cNvGraphicFramePr>
            <a:graphicFrameLocks noChangeAspect="1"/>
          </p:cNvGraphicFramePr>
          <p:nvPr>
            <p:extLst/>
          </p:nvPr>
        </p:nvGraphicFramePr>
        <p:xfrm>
          <a:off x="2122488" y="4195763"/>
          <a:ext cx="1014412" cy="412750"/>
        </p:xfrm>
        <a:graphic>
          <a:graphicData uri="http://schemas.openxmlformats.org/presentationml/2006/ole">
            <mc:AlternateContent xmlns:mc="http://schemas.openxmlformats.org/markup-compatibility/2006">
              <mc:Choice xmlns:v="urn:schemas-microsoft-com:vml" Requires="v">
                <p:oleObj spid="_x0000_s56329" name="Equation" r:id="rId18" imgW="609480" imgH="241200" progId="Equation.DSMT4">
                  <p:embed/>
                </p:oleObj>
              </mc:Choice>
              <mc:Fallback>
                <p:oleObj name="Equation" r:id="rId18" imgW="609480" imgH="241200" progId="Equation.DSMT4">
                  <p:embed/>
                  <p:pic>
                    <p:nvPicPr>
                      <p:cNvPr id="15" name="Об'єкт 14">
                        <a:extLst>
                          <a:ext uri="{FF2B5EF4-FFF2-40B4-BE49-F238E27FC236}">
                            <a16:creationId xmlns:a16="http://schemas.microsoft.com/office/drawing/2014/main" id="{6C5BDDF6-E35B-4518-ACFB-BE65B006B95B}"/>
                          </a:ext>
                        </a:extLst>
                      </p:cNvPr>
                      <p:cNvPicPr/>
                      <p:nvPr/>
                    </p:nvPicPr>
                    <p:blipFill>
                      <a:blip r:embed="rId19"/>
                      <a:stretch>
                        <a:fillRect/>
                      </a:stretch>
                    </p:blipFill>
                    <p:spPr>
                      <a:xfrm>
                        <a:off x="2122488" y="4195763"/>
                        <a:ext cx="1014412" cy="412750"/>
                      </a:xfrm>
                      <a:prstGeom prst="rect">
                        <a:avLst/>
                      </a:prstGeom>
                    </p:spPr>
                  </p:pic>
                </p:oleObj>
              </mc:Fallback>
            </mc:AlternateContent>
          </a:graphicData>
        </a:graphic>
      </p:graphicFrame>
      <p:graphicFrame>
        <p:nvGraphicFramePr>
          <p:cNvPr id="16" name="Об'єкт 15">
            <a:extLst>
              <a:ext uri="{FF2B5EF4-FFF2-40B4-BE49-F238E27FC236}">
                <a16:creationId xmlns:a16="http://schemas.microsoft.com/office/drawing/2014/main" id="{DDEE3DAB-C51F-4600-BDB1-00F8D6750FAA}"/>
              </a:ext>
            </a:extLst>
          </p:cNvPr>
          <p:cNvGraphicFramePr>
            <a:graphicFrameLocks noChangeAspect="1"/>
          </p:cNvGraphicFramePr>
          <p:nvPr>
            <p:extLst/>
          </p:nvPr>
        </p:nvGraphicFramePr>
        <p:xfrm>
          <a:off x="4725988" y="4189413"/>
          <a:ext cx="1563687" cy="465137"/>
        </p:xfrm>
        <a:graphic>
          <a:graphicData uri="http://schemas.openxmlformats.org/presentationml/2006/ole">
            <mc:AlternateContent xmlns:mc="http://schemas.openxmlformats.org/markup-compatibility/2006">
              <mc:Choice xmlns:v="urn:schemas-microsoft-com:vml" Requires="v">
                <p:oleObj spid="_x0000_s56330" name="Equation" r:id="rId20" imgW="939600" imgH="279360" progId="Equation.DSMT4">
                  <p:embed/>
                </p:oleObj>
              </mc:Choice>
              <mc:Fallback>
                <p:oleObj name="Equation" r:id="rId20" imgW="939600" imgH="279360" progId="Equation.DSMT4">
                  <p:embed/>
                  <p:pic>
                    <p:nvPicPr>
                      <p:cNvPr id="16" name="Об'єкт 15">
                        <a:extLst>
                          <a:ext uri="{FF2B5EF4-FFF2-40B4-BE49-F238E27FC236}">
                            <a16:creationId xmlns:a16="http://schemas.microsoft.com/office/drawing/2014/main" id="{DDEE3DAB-C51F-4600-BDB1-00F8D6750FAA}"/>
                          </a:ext>
                        </a:extLst>
                      </p:cNvPr>
                      <p:cNvPicPr/>
                      <p:nvPr/>
                    </p:nvPicPr>
                    <p:blipFill>
                      <a:blip r:embed="rId21"/>
                      <a:stretch>
                        <a:fillRect/>
                      </a:stretch>
                    </p:blipFill>
                    <p:spPr>
                      <a:xfrm>
                        <a:off x="4725988" y="4189413"/>
                        <a:ext cx="1563687" cy="465137"/>
                      </a:xfrm>
                      <a:prstGeom prst="rect">
                        <a:avLst/>
                      </a:prstGeom>
                    </p:spPr>
                  </p:pic>
                </p:oleObj>
              </mc:Fallback>
            </mc:AlternateContent>
          </a:graphicData>
        </a:graphic>
      </p:graphicFrame>
      <p:graphicFrame>
        <p:nvGraphicFramePr>
          <p:cNvPr id="17" name="Об'єкт 16">
            <a:extLst>
              <a:ext uri="{FF2B5EF4-FFF2-40B4-BE49-F238E27FC236}">
                <a16:creationId xmlns:a16="http://schemas.microsoft.com/office/drawing/2014/main" id="{419A151B-E512-46F9-AFA2-B6D972ED99EA}"/>
              </a:ext>
            </a:extLst>
          </p:cNvPr>
          <p:cNvGraphicFramePr>
            <a:graphicFrameLocks noChangeAspect="1"/>
          </p:cNvGraphicFramePr>
          <p:nvPr>
            <p:extLst/>
          </p:nvPr>
        </p:nvGraphicFramePr>
        <p:xfrm>
          <a:off x="1879600" y="5060950"/>
          <a:ext cx="1500188" cy="477838"/>
        </p:xfrm>
        <a:graphic>
          <a:graphicData uri="http://schemas.openxmlformats.org/presentationml/2006/ole">
            <mc:AlternateContent xmlns:mc="http://schemas.openxmlformats.org/markup-compatibility/2006">
              <mc:Choice xmlns:v="urn:schemas-microsoft-com:vml" Requires="v">
                <p:oleObj spid="_x0000_s56331" name="Equation" r:id="rId22" imgW="901440" imgH="279360" progId="Equation.DSMT4">
                  <p:embed/>
                </p:oleObj>
              </mc:Choice>
              <mc:Fallback>
                <p:oleObj name="Equation" r:id="rId22" imgW="901440" imgH="279360" progId="Equation.DSMT4">
                  <p:embed/>
                  <p:pic>
                    <p:nvPicPr>
                      <p:cNvPr id="17" name="Об'єкт 16">
                        <a:extLst>
                          <a:ext uri="{FF2B5EF4-FFF2-40B4-BE49-F238E27FC236}">
                            <a16:creationId xmlns:a16="http://schemas.microsoft.com/office/drawing/2014/main" id="{419A151B-E512-46F9-AFA2-B6D972ED99EA}"/>
                          </a:ext>
                        </a:extLst>
                      </p:cNvPr>
                      <p:cNvPicPr/>
                      <p:nvPr/>
                    </p:nvPicPr>
                    <p:blipFill>
                      <a:blip r:embed="rId23"/>
                      <a:stretch>
                        <a:fillRect/>
                      </a:stretch>
                    </p:blipFill>
                    <p:spPr>
                      <a:xfrm>
                        <a:off x="1879600" y="5060950"/>
                        <a:ext cx="1500188" cy="477838"/>
                      </a:xfrm>
                      <a:prstGeom prst="rect">
                        <a:avLst/>
                      </a:prstGeom>
                    </p:spPr>
                  </p:pic>
                </p:oleObj>
              </mc:Fallback>
            </mc:AlternateContent>
          </a:graphicData>
        </a:graphic>
      </p:graphicFrame>
      <p:graphicFrame>
        <p:nvGraphicFramePr>
          <p:cNvPr id="19" name="Об'єкт 18">
            <a:extLst>
              <a:ext uri="{FF2B5EF4-FFF2-40B4-BE49-F238E27FC236}">
                <a16:creationId xmlns:a16="http://schemas.microsoft.com/office/drawing/2014/main" id="{381A0E7C-E8B1-471B-BC71-561446D23C57}"/>
              </a:ext>
            </a:extLst>
          </p:cNvPr>
          <p:cNvGraphicFramePr>
            <a:graphicFrameLocks noChangeAspect="1"/>
          </p:cNvGraphicFramePr>
          <p:nvPr>
            <p:extLst/>
          </p:nvPr>
        </p:nvGraphicFramePr>
        <p:xfrm>
          <a:off x="4673600" y="5086350"/>
          <a:ext cx="1670050" cy="465138"/>
        </p:xfrm>
        <a:graphic>
          <a:graphicData uri="http://schemas.openxmlformats.org/presentationml/2006/ole">
            <mc:AlternateContent xmlns:mc="http://schemas.openxmlformats.org/markup-compatibility/2006">
              <mc:Choice xmlns:v="urn:schemas-microsoft-com:vml" Requires="v">
                <p:oleObj spid="_x0000_s56332" name="Equation" r:id="rId24" imgW="1002960" imgH="279360" progId="Equation.DSMT4">
                  <p:embed/>
                </p:oleObj>
              </mc:Choice>
              <mc:Fallback>
                <p:oleObj name="Equation" r:id="rId24" imgW="1002960" imgH="279360" progId="Equation.DSMT4">
                  <p:embed/>
                  <p:pic>
                    <p:nvPicPr>
                      <p:cNvPr id="19" name="Об'єкт 18">
                        <a:extLst>
                          <a:ext uri="{FF2B5EF4-FFF2-40B4-BE49-F238E27FC236}">
                            <a16:creationId xmlns:a16="http://schemas.microsoft.com/office/drawing/2014/main" id="{381A0E7C-E8B1-471B-BC71-561446D23C57}"/>
                          </a:ext>
                        </a:extLst>
                      </p:cNvPr>
                      <p:cNvPicPr/>
                      <p:nvPr/>
                    </p:nvPicPr>
                    <p:blipFill>
                      <a:blip r:embed="rId25"/>
                      <a:stretch>
                        <a:fillRect/>
                      </a:stretch>
                    </p:blipFill>
                    <p:spPr>
                      <a:xfrm>
                        <a:off x="4673600" y="5086350"/>
                        <a:ext cx="1670050" cy="465138"/>
                      </a:xfrm>
                      <a:prstGeom prst="rect">
                        <a:avLst/>
                      </a:prstGeom>
                    </p:spPr>
                  </p:pic>
                </p:oleObj>
              </mc:Fallback>
            </mc:AlternateContent>
          </a:graphicData>
        </a:graphic>
      </p:graphicFrame>
    </p:spTree>
    <p:extLst>
      <p:ext uri="{BB962C8B-B14F-4D97-AF65-F5344CB8AC3E}">
        <p14:creationId xmlns:p14="http://schemas.microsoft.com/office/powerpoint/2010/main" val="20892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3" name="Об'єкт 2">
            <a:extLst>
              <a:ext uri="{FF2B5EF4-FFF2-40B4-BE49-F238E27FC236}">
                <a16:creationId xmlns:a16="http://schemas.microsoft.com/office/drawing/2014/main" id="{263A299A-A275-42CF-8094-9C6C88E1BABA}"/>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7346" name="Equation" r:id="rId4" imgW="177646" imgH="190335" progId="Equation.DSMT4">
                  <p:embed/>
                </p:oleObj>
              </mc:Choice>
              <mc:Fallback>
                <p:oleObj name="Equation" r:id="rId4" imgW="177646" imgH="190335" progId="Equation.DSMT4">
                  <p:embed/>
                  <p:pic>
                    <p:nvPicPr>
                      <p:cNvPr id="3" name="Об'єкт 2">
                        <a:extLst>
                          <a:ext uri="{FF2B5EF4-FFF2-40B4-BE49-F238E27FC236}">
                            <a16:creationId xmlns:a16="http://schemas.microsoft.com/office/drawing/2014/main" id="{263A299A-A275-42CF-8094-9C6C88E1B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4" name="Об'єкт 3">
            <a:extLst>
              <a:ext uri="{FF2B5EF4-FFF2-40B4-BE49-F238E27FC236}">
                <a16:creationId xmlns:a16="http://schemas.microsoft.com/office/drawing/2014/main" id="{3039EA48-94D5-4128-8A66-2F4A7E193AAC}"/>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7347" name="Equation" r:id="rId6" imgW="126725" imgH="177415" progId="Equation.DSMT4">
                  <p:embed/>
                </p:oleObj>
              </mc:Choice>
              <mc:Fallback>
                <p:oleObj name="Equation" r:id="rId6" imgW="126725" imgH="177415" progId="Equation.DSMT4">
                  <p:embed/>
                  <p:pic>
                    <p:nvPicPr>
                      <p:cNvPr id="4" name="Об'єкт 3">
                        <a:extLst>
                          <a:ext uri="{FF2B5EF4-FFF2-40B4-BE49-F238E27FC236}">
                            <a16:creationId xmlns:a16="http://schemas.microsoft.com/office/drawing/2014/main" id="{3039EA48-94D5-4128-8A66-2F4A7E193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6" name="Об'єкт 5">
            <a:extLst>
              <a:ext uri="{FF2B5EF4-FFF2-40B4-BE49-F238E27FC236}">
                <a16:creationId xmlns:a16="http://schemas.microsoft.com/office/drawing/2014/main" id="{0EE6CFA6-9072-46C0-A47A-5DA5770ABE1D}"/>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7348" name="Equation" r:id="rId8" imgW="101468" imgH="164885" progId="Equation.DSMT4">
                  <p:embed/>
                </p:oleObj>
              </mc:Choice>
              <mc:Fallback>
                <p:oleObj name="Equation" r:id="rId8" imgW="101468" imgH="164885" progId="Equation.DSMT4">
                  <p:embed/>
                  <p:pic>
                    <p:nvPicPr>
                      <p:cNvPr id="6" name="Об'єкт 5">
                        <a:extLst>
                          <a:ext uri="{FF2B5EF4-FFF2-40B4-BE49-F238E27FC236}">
                            <a16:creationId xmlns:a16="http://schemas.microsoft.com/office/drawing/2014/main" id="{0EE6CFA6-9072-46C0-A47A-5DA5770AB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8" name="Rectangle 102">
            <a:extLst>
              <a:ext uri="{FF2B5EF4-FFF2-40B4-BE49-F238E27FC236}">
                <a16:creationId xmlns:a16="http://schemas.microsoft.com/office/drawing/2014/main" id="{635D7995-1F8F-4ED1-BFBF-7630E0FB0906}"/>
              </a:ext>
            </a:extLst>
          </p:cNvPr>
          <p:cNvSpPr>
            <a:spLocks noChangeArrowheads="1"/>
          </p:cNvSpPr>
          <p:nvPr/>
        </p:nvSpPr>
        <p:spPr bwMode="auto">
          <a:xfrm>
            <a:off x="-251927" y="332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ru-RU" altLang="ru-UA"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єкт 6">
            <a:extLst>
              <a:ext uri="{FF2B5EF4-FFF2-40B4-BE49-F238E27FC236}">
                <a16:creationId xmlns:a16="http://schemas.microsoft.com/office/drawing/2014/main" id="{D339E9F5-758F-491D-BACB-3D0329D2E52F}"/>
              </a:ext>
            </a:extLst>
          </p:cNvPr>
          <p:cNvGraphicFramePr>
            <a:graphicFrameLocks noChangeAspect="1"/>
          </p:cNvGraphicFramePr>
          <p:nvPr>
            <p:extLst/>
          </p:nvPr>
        </p:nvGraphicFramePr>
        <p:xfrm>
          <a:off x="0" y="-45719"/>
          <a:ext cx="168123" cy="45719"/>
        </p:xfrm>
        <a:graphic>
          <a:graphicData uri="http://schemas.openxmlformats.org/presentationml/2006/ole">
            <mc:AlternateContent xmlns:mc="http://schemas.openxmlformats.org/markup-compatibility/2006">
              <mc:Choice xmlns:v="urn:schemas-microsoft-com:vml" Requires="v">
                <p:oleObj spid="_x0000_s57349" name="Equation" r:id="rId4" imgW="177646" imgH="190335" progId="Equation.DSMT4">
                  <p:embed/>
                </p:oleObj>
              </mc:Choice>
              <mc:Fallback>
                <p:oleObj name="Equation" r:id="rId4" imgW="177646" imgH="190335" progId="Equation.DSMT4">
                  <p:embed/>
                  <p:pic>
                    <p:nvPicPr>
                      <p:cNvPr id="7" name="Об'єкт 6">
                        <a:extLst>
                          <a:ext uri="{FF2B5EF4-FFF2-40B4-BE49-F238E27FC236}">
                            <a16:creationId xmlns:a16="http://schemas.microsoft.com/office/drawing/2014/main" id="{D339E9F5-758F-491D-BACB-3D0329D2E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168123" cy="45719"/>
                      </a:xfrm>
                      <a:prstGeom prst="rect">
                        <a:avLst/>
                      </a:prstGeom>
                      <a:noFill/>
                    </p:spPr>
                  </p:pic>
                </p:oleObj>
              </mc:Fallback>
            </mc:AlternateContent>
          </a:graphicData>
        </a:graphic>
      </p:graphicFrame>
      <p:graphicFrame>
        <p:nvGraphicFramePr>
          <p:cNvPr id="8" name="Об'єкт 7">
            <a:extLst>
              <a:ext uri="{FF2B5EF4-FFF2-40B4-BE49-F238E27FC236}">
                <a16:creationId xmlns:a16="http://schemas.microsoft.com/office/drawing/2014/main" id="{D01E2AC9-CBA1-4B50-B0C0-54A252EAA8C8}"/>
              </a:ext>
            </a:extLst>
          </p:cNvPr>
          <p:cNvGraphicFramePr>
            <a:graphicFrameLocks noChangeAspect="1"/>
          </p:cNvGraphicFramePr>
          <p:nvPr>
            <p:extLst/>
          </p:nvPr>
        </p:nvGraphicFramePr>
        <p:xfrm>
          <a:off x="1" y="144781"/>
          <a:ext cx="125328" cy="45719"/>
        </p:xfrm>
        <a:graphic>
          <a:graphicData uri="http://schemas.openxmlformats.org/presentationml/2006/ole">
            <mc:AlternateContent xmlns:mc="http://schemas.openxmlformats.org/markup-compatibility/2006">
              <mc:Choice xmlns:v="urn:schemas-microsoft-com:vml" Requires="v">
                <p:oleObj spid="_x0000_s57350" name="Equation" r:id="rId6" imgW="126725" imgH="177415" progId="Equation.DSMT4">
                  <p:embed/>
                </p:oleObj>
              </mc:Choice>
              <mc:Fallback>
                <p:oleObj name="Equation" r:id="rId6" imgW="126725" imgH="177415" progId="Equation.DSMT4">
                  <p:embed/>
                  <p:pic>
                    <p:nvPicPr>
                      <p:cNvPr id="8" name="Об'єкт 7">
                        <a:extLst>
                          <a:ext uri="{FF2B5EF4-FFF2-40B4-BE49-F238E27FC236}">
                            <a16:creationId xmlns:a16="http://schemas.microsoft.com/office/drawing/2014/main" id="{D01E2AC9-CBA1-4B50-B0C0-54A252EAA8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4781"/>
                        <a:ext cx="125328" cy="45719"/>
                      </a:xfrm>
                      <a:prstGeom prst="rect">
                        <a:avLst/>
                      </a:prstGeom>
                      <a:noFill/>
                    </p:spPr>
                  </p:pic>
                </p:oleObj>
              </mc:Fallback>
            </mc:AlternateContent>
          </a:graphicData>
        </a:graphic>
      </p:graphicFrame>
      <p:graphicFrame>
        <p:nvGraphicFramePr>
          <p:cNvPr id="9" name="Об'єкт 8">
            <a:extLst>
              <a:ext uri="{FF2B5EF4-FFF2-40B4-BE49-F238E27FC236}">
                <a16:creationId xmlns:a16="http://schemas.microsoft.com/office/drawing/2014/main" id="{EDE5520F-C3DC-4942-94FE-FB93EDBB389F}"/>
              </a:ext>
            </a:extLst>
          </p:cNvPr>
          <p:cNvGraphicFramePr>
            <a:graphicFrameLocks noChangeAspect="1"/>
          </p:cNvGraphicFramePr>
          <p:nvPr>
            <p:extLst/>
          </p:nvPr>
        </p:nvGraphicFramePr>
        <p:xfrm>
          <a:off x="1" y="319406"/>
          <a:ext cx="94760" cy="45719"/>
        </p:xfrm>
        <a:graphic>
          <a:graphicData uri="http://schemas.openxmlformats.org/presentationml/2006/ole">
            <mc:AlternateContent xmlns:mc="http://schemas.openxmlformats.org/markup-compatibility/2006">
              <mc:Choice xmlns:v="urn:schemas-microsoft-com:vml" Requires="v">
                <p:oleObj spid="_x0000_s57351" name="Equation" r:id="rId8" imgW="101468" imgH="164885" progId="Equation.DSMT4">
                  <p:embed/>
                </p:oleObj>
              </mc:Choice>
              <mc:Fallback>
                <p:oleObj name="Equation" r:id="rId8" imgW="101468" imgH="164885" progId="Equation.DSMT4">
                  <p:embed/>
                  <p:pic>
                    <p:nvPicPr>
                      <p:cNvPr id="9" name="Об'єкт 8">
                        <a:extLst>
                          <a:ext uri="{FF2B5EF4-FFF2-40B4-BE49-F238E27FC236}">
                            <a16:creationId xmlns:a16="http://schemas.microsoft.com/office/drawing/2014/main" id="{EDE5520F-C3DC-4942-94FE-FB93EDBB3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19406"/>
                        <a:ext cx="94760" cy="45719"/>
                      </a:xfrm>
                      <a:prstGeom prst="rect">
                        <a:avLst/>
                      </a:prstGeom>
                      <a:noFill/>
                    </p:spPr>
                  </p:pic>
                </p:oleObj>
              </mc:Fallback>
            </mc:AlternateContent>
          </a:graphicData>
        </a:graphic>
      </p:graphicFrame>
      <p:sp>
        <p:nvSpPr>
          <p:cNvPr id="10" name="Прямокутник 9">
            <a:extLst>
              <a:ext uri="{FF2B5EF4-FFF2-40B4-BE49-F238E27FC236}">
                <a16:creationId xmlns:a16="http://schemas.microsoft.com/office/drawing/2014/main" id="{7A48F077-2950-4B31-8915-B5FCEE49B937}"/>
              </a:ext>
            </a:extLst>
          </p:cNvPr>
          <p:cNvSpPr/>
          <p:nvPr/>
        </p:nvSpPr>
        <p:spPr>
          <a:xfrm>
            <a:off x="902736" y="190500"/>
            <a:ext cx="7338526" cy="584775"/>
          </a:xfrm>
          <a:prstGeom prst="rect">
            <a:avLst/>
          </a:prstGeom>
        </p:spPr>
        <p:txBody>
          <a:bodyPr wrap="square">
            <a:spAutoFit/>
          </a:bodyPr>
          <a:lstStyle/>
          <a:p>
            <a:pPr algn="ctr"/>
            <a:r>
              <a:rPr lang="ru-RU" sz="3200" b="1" dirty="0">
                <a:solidFill>
                  <a:srgbClr val="FF0000"/>
                </a:solidFill>
                <a:latin typeface="Times New Roman" panose="02020603050405020304" pitchFamily="18" charset="0"/>
              </a:rPr>
              <a:t>Приклад</a:t>
            </a:r>
            <a:r>
              <a:rPr lang="en-US" sz="3200" b="1" dirty="0">
                <a:solidFill>
                  <a:srgbClr val="FF0000"/>
                </a:solidFill>
                <a:latin typeface="Times New Roman" panose="02020603050405020304" pitchFamily="18" charset="0"/>
              </a:rPr>
              <a:t> (</a:t>
            </a:r>
            <a:r>
              <a:rPr lang="uk-UA" sz="3200" b="1" dirty="0">
                <a:solidFill>
                  <a:srgbClr val="FF0000"/>
                </a:solidFill>
                <a:latin typeface="Times New Roman" panose="02020603050405020304" pitchFamily="18" charset="0"/>
              </a:rPr>
              <a:t>самостійна робота)</a:t>
            </a:r>
            <a:endParaRPr lang="ru-UA" sz="3200" b="1" dirty="0">
              <a:solidFill>
                <a:srgbClr val="FF0000"/>
              </a:solidFill>
              <a:latin typeface="Times New Roman" panose="02020603050405020304" pitchFamily="18" charset="0"/>
            </a:endParaRPr>
          </a:p>
        </p:txBody>
      </p:sp>
      <p:graphicFrame>
        <p:nvGraphicFramePr>
          <p:cNvPr id="11" name="Об'єкт 10">
            <a:extLst>
              <a:ext uri="{FF2B5EF4-FFF2-40B4-BE49-F238E27FC236}">
                <a16:creationId xmlns:a16="http://schemas.microsoft.com/office/drawing/2014/main" id="{3B06A94E-C17C-4E6C-9A80-311699275103}"/>
              </a:ext>
            </a:extLst>
          </p:cNvPr>
          <p:cNvGraphicFramePr>
            <a:graphicFrameLocks noChangeAspect="1"/>
          </p:cNvGraphicFramePr>
          <p:nvPr>
            <p:extLst/>
          </p:nvPr>
        </p:nvGraphicFramePr>
        <p:xfrm>
          <a:off x="2266140" y="1323975"/>
          <a:ext cx="1543051" cy="412750"/>
        </p:xfrm>
        <a:graphic>
          <a:graphicData uri="http://schemas.openxmlformats.org/presentationml/2006/ole">
            <mc:AlternateContent xmlns:mc="http://schemas.openxmlformats.org/markup-compatibility/2006">
              <mc:Choice xmlns:v="urn:schemas-microsoft-com:vml" Requires="v">
                <p:oleObj spid="_x0000_s57352" name="Equation" r:id="rId10" imgW="927000" imgH="241200" progId="Equation.DSMT4">
                  <p:embed/>
                </p:oleObj>
              </mc:Choice>
              <mc:Fallback>
                <p:oleObj name="Equation" r:id="rId10" imgW="927000" imgH="241200" progId="Equation.DSMT4">
                  <p:embed/>
                  <p:pic>
                    <p:nvPicPr>
                      <p:cNvPr id="11" name="Об'єкт 10">
                        <a:extLst>
                          <a:ext uri="{FF2B5EF4-FFF2-40B4-BE49-F238E27FC236}">
                            <a16:creationId xmlns:a16="http://schemas.microsoft.com/office/drawing/2014/main" id="{3B06A94E-C17C-4E6C-9A80-311699275103}"/>
                          </a:ext>
                        </a:extLst>
                      </p:cNvPr>
                      <p:cNvPicPr/>
                      <p:nvPr/>
                    </p:nvPicPr>
                    <p:blipFill>
                      <a:blip r:embed="rId11"/>
                      <a:stretch>
                        <a:fillRect/>
                      </a:stretch>
                    </p:blipFill>
                    <p:spPr>
                      <a:xfrm>
                        <a:off x="2266140" y="1323975"/>
                        <a:ext cx="1543051" cy="412750"/>
                      </a:xfrm>
                      <a:prstGeom prst="rect">
                        <a:avLst/>
                      </a:prstGeom>
                    </p:spPr>
                  </p:pic>
                </p:oleObj>
              </mc:Fallback>
            </mc:AlternateContent>
          </a:graphicData>
        </a:graphic>
      </p:graphicFrame>
      <p:cxnSp>
        <p:nvCxnSpPr>
          <p:cNvPr id="14" name="Пряма сполучна лінія 13">
            <a:extLst>
              <a:ext uri="{FF2B5EF4-FFF2-40B4-BE49-F238E27FC236}">
                <a16:creationId xmlns:a16="http://schemas.microsoft.com/office/drawing/2014/main" id="{955F36CD-552F-4B69-BE74-3B66FCE66E0C}"/>
              </a:ext>
            </a:extLst>
          </p:cNvPr>
          <p:cNvCxnSpPr/>
          <p:nvPr/>
        </p:nvCxnSpPr>
        <p:spPr>
          <a:xfrm>
            <a:off x="125329" y="3331028"/>
            <a:ext cx="8878712"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5" name="Об'єкт 14">
            <a:extLst>
              <a:ext uri="{FF2B5EF4-FFF2-40B4-BE49-F238E27FC236}">
                <a16:creationId xmlns:a16="http://schemas.microsoft.com/office/drawing/2014/main" id="{79C8762B-E1F5-4B5A-8FB5-CF29D6DCB15F}"/>
              </a:ext>
            </a:extLst>
          </p:cNvPr>
          <p:cNvGraphicFramePr>
            <a:graphicFrameLocks noChangeAspect="1"/>
          </p:cNvGraphicFramePr>
          <p:nvPr>
            <p:extLst/>
          </p:nvPr>
        </p:nvGraphicFramePr>
        <p:xfrm>
          <a:off x="4610100" y="1271588"/>
          <a:ext cx="1563688" cy="465137"/>
        </p:xfrm>
        <a:graphic>
          <a:graphicData uri="http://schemas.openxmlformats.org/presentationml/2006/ole">
            <mc:AlternateContent xmlns:mc="http://schemas.openxmlformats.org/markup-compatibility/2006">
              <mc:Choice xmlns:v="urn:schemas-microsoft-com:vml" Requires="v">
                <p:oleObj spid="_x0000_s57353" name="Equation" r:id="rId12" imgW="939600" imgH="279360" progId="Equation.DSMT4">
                  <p:embed/>
                </p:oleObj>
              </mc:Choice>
              <mc:Fallback>
                <p:oleObj name="Equation" r:id="rId12" imgW="939600" imgH="279360" progId="Equation.DSMT4">
                  <p:embed/>
                  <p:pic>
                    <p:nvPicPr>
                      <p:cNvPr id="15" name="Об'єкт 14">
                        <a:extLst>
                          <a:ext uri="{FF2B5EF4-FFF2-40B4-BE49-F238E27FC236}">
                            <a16:creationId xmlns:a16="http://schemas.microsoft.com/office/drawing/2014/main" id="{79C8762B-E1F5-4B5A-8FB5-CF29D6DCB15F}"/>
                          </a:ext>
                        </a:extLst>
                      </p:cNvPr>
                      <p:cNvPicPr/>
                      <p:nvPr/>
                    </p:nvPicPr>
                    <p:blipFill>
                      <a:blip r:embed="rId13"/>
                      <a:stretch>
                        <a:fillRect/>
                      </a:stretch>
                    </p:blipFill>
                    <p:spPr>
                      <a:xfrm>
                        <a:off x="4610100" y="1271588"/>
                        <a:ext cx="1563688" cy="465137"/>
                      </a:xfrm>
                      <a:prstGeom prst="rect">
                        <a:avLst/>
                      </a:prstGeom>
                    </p:spPr>
                  </p:pic>
                </p:oleObj>
              </mc:Fallback>
            </mc:AlternateContent>
          </a:graphicData>
        </a:graphic>
      </p:graphicFrame>
      <p:sp>
        <p:nvSpPr>
          <p:cNvPr id="21" name="Прямокутник 20">
            <a:extLst>
              <a:ext uri="{FF2B5EF4-FFF2-40B4-BE49-F238E27FC236}">
                <a16:creationId xmlns:a16="http://schemas.microsoft.com/office/drawing/2014/main" id="{12264CC7-5257-4505-B632-3F18E53CCDB5}"/>
              </a:ext>
            </a:extLst>
          </p:cNvPr>
          <p:cNvSpPr/>
          <p:nvPr/>
        </p:nvSpPr>
        <p:spPr>
          <a:xfrm>
            <a:off x="513182" y="784196"/>
            <a:ext cx="8378891" cy="369332"/>
          </a:xfrm>
          <a:prstGeom prst="rect">
            <a:avLst/>
          </a:prstGeom>
        </p:spPr>
        <p:txBody>
          <a:bodyPr wrap="square">
            <a:spAutoFit/>
          </a:bodyPr>
          <a:lstStyle/>
          <a:p>
            <a:pPr algn="just"/>
            <a:r>
              <a:rPr lang="uk-UA" sz="1800" dirty="0">
                <a:latin typeface="Times New Roman" panose="02020603050405020304" pitchFamily="18" charset="0"/>
              </a:rPr>
              <a:t>Перемножити комплексні числа </a:t>
            </a:r>
            <a:r>
              <a:rPr lang="uk-UA" sz="1800" u="sng" dirty="0">
                <a:latin typeface="Times New Roman" panose="02020603050405020304" pitchFamily="18" charset="0"/>
              </a:rPr>
              <a:t>А</a:t>
            </a:r>
            <a:r>
              <a:rPr lang="uk-UA" sz="1800" dirty="0">
                <a:latin typeface="Times New Roman" panose="02020603050405020304" pitchFamily="18" charset="0"/>
              </a:rPr>
              <a:t> і </a:t>
            </a:r>
            <a:r>
              <a:rPr lang="uk-UA" sz="1800" u="sng" dirty="0">
                <a:latin typeface="Times New Roman" panose="02020603050405020304" pitchFamily="18" charset="0"/>
              </a:rPr>
              <a:t>В</a:t>
            </a:r>
            <a:endParaRPr lang="ru-UA" sz="1800" u="sng" dirty="0"/>
          </a:p>
        </p:txBody>
      </p:sp>
      <p:graphicFrame>
        <p:nvGraphicFramePr>
          <p:cNvPr id="22" name="Об'єкт 21">
            <a:extLst>
              <a:ext uri="{FF2B5EF4-FFF2-40B4-BE49-F238E27FC236}">
                <a16:creationId xmlns:a16="http://schemas.microsoft.com/office/drawing/2014/main" id="{C8C50B65-D63D-46DD-8A94-47A07D10E1B3}"/>
              </a:ext>
            </a:extLst>
          </p:cNvPr>
          <p:cNvGraphicFramePr>
            <a:graphicFrameLocks noChangeAspect="1"/>
          </p:cNvGraphicFramePr>
          <p:nvPr>
            <p:extLst/>
          </p:nvPr>
        </p:nvGraphicFramePr>
        <p:xfrm>
          <a:off x="2540000" y="2211388"/>
          <a:ext cx="993775" cy="412750"/>
        </p:xfrm>
        <a:graphic>
          <a:graphicData uri="http://schemas.openxmlformats.org/presentationml/2006/ole">
            <mc:AlternateContent xmlns:mc="http://schemas.openxmlformats.org/markup-compatibility/2006">
              <mc:Choice xmlns:v="urn:schemas-microsoft-com:vml" Requires="v">
                <p:oleObj spid="_x0000_s57354" name="Equation" r:id="rId14" imgW="596880" imgH="241200" progId="Equation.DSMT4">
                  <p:embed/>
                </p:oleObj>
              </mc:Choice>
              <mc:Fallback>
                <p:oleObj name="Equation" r:id="rId14" imgW="596880" imgH="241200" progId="Equation.DSMT4">
                  <p:embed/>
                  <p:pic>
                    <p:nvPicPr>
                      <p:cNvPr id="22" name="Об'єкт 21">
                        <a:extLst>
                          <a:ext uri="{FF2B5EF4-FFF2-40B4-BE49-F238E27FC236}">
                            <a16:creationId xmlns:a16="http://schemas.microsoft.com/office/drawing/2014/main" id="{C8C50B65-D63D-46DD-8A94-47A07D10E1B3}"/>
                          </a:ext>
                        </a:extLst>
                      </p:cNvPr>
                      <p:cNvPicPr/>
                      <p:nvPr/>
                    </p:nvPicPr>
                    <p:blipFill>
                      <a:blip r:embed="rId15"/>
                      <a:stretch>
                        <a:fillRect/>
                      </a:stretch>
                    </p:blipFill>
                    <p:spPr>
                      <a:xfrm>
                        <a:off x="2540000" y="2211388"/>
                        <a:ext cx="993775" cy="412750"/>
                      </a:xfrm>
                      <a:prstGeom prst="rect">
                        <a:avLst/>
                      </a:prstGeom>
                    </p:spPr>
                  </p:pic>
                </p:oleObj>
              </mc:Fallback>
            </mc:AlternateContent>
          </a:graphicData>
        </a:graphic>
      </p:graphicFrame>
      <p:graphicFrame>
        <p:nvGraphicFramePr>
          <p:cNvPr id="23" name="Об'єкт 22">
            <a:extLst>
              <a:ext uri="{FF2B5EF4-FFF2-40B4-BE49-F238E27FC236}">
                <a16:creationId xmlns:a16="http://schemas.microsoft.com/office/drawing/2014/main" id="{05824320-8204-4018-89E1-D67857D831C5}"/>
              </a:ext>
            </a:extLst>
          </p:cNvPr>
          <p:cNvGraphicFramePr>
            <a:graphicFrameLocks noChangeAspect="1"/>
          </p:cNvGraphicFramePr>
          <p:nvPr>
            <p:extLst/>
          </p:nvPr>
        </p:nvGraphicFramePr>
        <p:xfrm>
          <a:off x="4641850" y="2159000"/>
          <a:ext cx="1500188" cy="465138"/>
        </p:xfrm>
        <a:graphic>
          <a:graphicData uri="http://schemas.openxmlformats.org/presentationml/2006/ole">
            <mc:AlternateContent xmlns:mc="http://schemas.openxmlformats.org/markup-compatibility/2006">
              <mc:Choice xmlns:v="urn:schemas-microsoft-com:vml" Requires="v">
                <p:oleObj spid="_x0000_s57355" name="Equation" r:id="rId16" imgW="901440" imgH="279360" progId="Equation.DSMT4">
                  <p:embed/>
                </p:oleObj>
              </mc:Choice>
              <mc:Fallback>
                <p:oleObj name="Equation" r:id="rId16" imgW="901440" imgH="279360" progId="Equation.DSMT4">
                  <p:embed/>
                  <p:pic>
                    <p:nvPicPr>
                      <p:cNvPr id="23" name="Об'єкт 22">
                        <a:extLst>
                          <a:ext uri="{FF2B5EF4-FFF2-40B4-BE49-F238E27FC236}">
                            <a16:creationId xmlns:a16="http://schemas.microsoft.com/office/drawing/2014/main" id="{05824320-8204-4018-89E1-D67857D831C5}"/>
                          </a:ext>
                        </a:extLst>
                      </p:cNvPr>
                      <p:cNvPicPr/>
                      <p:nvPr/>
                    </p:nvPicPr>
                    <p:blipFill>
                      <a:blip r:embed="rId17"/>
                      <a:stretch>
                        <a:fillRect/>
                      </a:stretch>
                    </p:blipFill>
                    <p:spPr>
                      <a:xfrm>
                        <a:off x="4641850" y="2159000"/>
                        <a:ext cx="1500188" cy="465138"/>
                      </a:xfrm>
                      <a:prstGeom prst="rect">
                        <a:avLst/>
                      </a:prstGeom>
                    </p:spPr>
                  </p:pic>
                </p:oleObj>
              </mc:Fallback>
            </mc:AlternateContent>
          </a:graphicData>
        </a:graphic>
      </p:graphicFrame>
      <p:sp>
        <p:nvSpPr>
          <p:cNvPr id="24" name="Прямокутник 23">
            <a:extLst>
              <a:ext uri="{FF2B5EF4-FFF2-40B4-BE49-F238E27FC236}">
                <a16:creationId xmlns:a16="http://schemas.microsoft.com/office/drawing/2014/main" id="{8C048899-4330-41D0-A507-BF3140FC6A0F}"/>
              </a:ext>
            </a:extLst>
          </p:cNvPr>
          <p:cNvSpPr/>
          <p:nvPr/>
        </p:nvSpPr>
        <p:spPr>
          <a:xfrm>
            <a:off x="452404" y="3615597"/>
            <a:ext cx="8378891" cy="369332"/>
          </a:xfrm>
          <a:prstGeom prst="rect">
            <a:avLst/>
          </a:prstGeom>
        </p:spPr>
        <p:txBody>
          <a:bodyPr wrap="square">
            <a:spAutoFit/>
          </a:bodyPr>
          <a:lstStyle/>
          <a:p>
            <a:pPr algn="just"/>
            <a:r>
              <a:rPr lang="uk-UA" sz="1800" dirty="0">
                <a:latin typeface="Times New Roman" panose="02020603050405020304" pitchFamily="18" charset="0"/>
              </a:rPr>
              <a:t>Поділити комплексне число </a:t>
            </a:r>
            <a:r>
              <a:rPr lang="uk-UA" sz="1800" u="sng" dirty="0">
                <a:latin typeface="Times New Roman" panose="02020603050405020304" pitchFamily="18" charset="0"/>
              </a:rPr>
              <a:t>А</a:t>
            </a:r>
            <a:r>
              <a:rPr lang="uk-UA" sz="1800" dirty="0">
                <a:latin typeface="Times New Roman" panose="02020603050405020304" pitchFamily="18" charset="0"/>
              </a:rPr>
              <a:t> на комплексне число </a:t>
            </a:r>
            <a:r>
              <a:rPr lang="uk-UA" sz="1800" u="sng" dirty="0">
                <a:latin typeface="Times New Roman" panose="02020603050405020304" pitchFamily="18" charset="0"/>
              </a:rPr>
              <a:t>В</a:t>
            </a:r>
            <a:endParaRPr lang="ru-UA" sz="1800" u="sng" dirty="0"/>
          </a:p>
        </p:txBody>
      </p:sp>
      <p:graphicFrame>
        <p:nvGraphicFramePr>
          <p:cNvPr id="25" name="Об'єкт 24">
            <a:extLst>
              <a:ext uri="{FF2B5EF4-FFF2-40B4-BE49-F238E27FC236}">
                <a16:creationId xmlns:a16="http://schemas.microsoft.com/office/drawing/2014/main" id="{1F255ECC-8ACA-41E8-820E-79BDA990EF11}"/>
              </a:ext>
            </a:extLst>
          </p:cNvPr>
          <p:cNvGraphicFramePr>
            <a:graphicFrameLocks noChangeAspect="1"/>
          </p:cNvGraphicFramePr>
          <p:nvPr>
            <p:extLst/>
          </p:nvPr>
        </p:nvGraphicFramePr>
        <p:xfrm>
          <a:off x="2306638" y="4448175"/>
          <a:ext cx="1712912" cy="412750"/>
        </p:xfrm>
        <a:graphic>
          <a:graphicData uri="http://schemas.openxmlformats.org/presentationml/2006/ole">
            <mc:AlternateContent xmlns:mc="http://schemas.openxmlformats.org/markup-compatibility/2006">
              <mc:Choice xmlns:v="urn:schemas-microsoft-com:vml" Requires="v">
                <p:oleObj spid="_x0000_s57356" name="Equation" r:id="rId18" imgW="1028520" imgH="241200" progId="Equation.DSMT4">
                  <p:embed/>
                </p:oleObj>
              </mc:Choice>
              <mc:Fallback>
                <p:oleObj name="Equation" r:id="rId18" imgW="1028520" imgH="241200" progId="Equation.DSMT4">
                  <p:embed/>
                  <p:pic>
                    <p:nvPicPr>
                      <p:cNvPr id="25" name="Об'єкт 24">
                        <a:extLst>
                          <a:ext uri="{FF2B5EF4-FFF2-40B4-BE49-F238E27FC236}">
                            <a16:creationId xmlns:a16="http://schemas.microsoft.com/office/drawing/2014/main" id="{1F255ECC-8ACA-41E8-820E-79BDA990EF11}"/>
                          </a:ext>
                        </a:extLst>
                      </p:cNvPr>
                      <p:cNvPicPr/>
                      <p:nvPr/>
                    </p:nvPicPr>
                    <p:blipFill>
                      <a:blip r:embed="rId19"/>
                      <a:stretch>
                        <a:fillRect/>
                      </a:stretch>
                    </p:blipFill>
                    <p:spPr>
                      <a:xfrm>
                        <a:off x="2306638" y="4448175"/>
                        <a:ext cx="1712912" cy="412750"/>
                      </a:xfrm>
                      <a:prstGeom prst="rect">
                        <a:avLst/>
                      </a:prstGeom>
                    </p:spPr>
                  </p:pic>
                </p:oleObj>
              </mc:Fallback>
            </mc:AlternateContent>
          </a:graphicData>
        </a:graphic>
      </p:graphicFrame>
      <p:graphicFrame>
        <p:nvGraphicFramePr>
          <p:cNvPr id="26" name="Об'єкт 25">
            <a:extLst>
              <a:ext uri="{FF2B5EF4-FFF2-40B4-BE49-F238E27FC236}">
                <a16:creationId xmlns:a16="http://schemas.microsoft.com/office/drawing/2014/main" id="{992FDD49-0EF2-4B82-BD9C-311F7F99346B}"/>
              </a:ext>
            </a:extLst>
          </p:cNvPr>
          <p:cNvGraphicFramePr>
            <a:graphicFrameLocks noChangeAspect="1"/>
          </p:cNvGraphicFramePr>
          <p:nvPr>
            <p:extLst/>
          </p:nvPr>
        </p:nvGraphicFramePr>
        <p:xfrm>
          <a:off x="4745038" y="4427538"/>
          <a:ext cx="1541462" cy="401637"/>
        </p:xfrm>
        <a:graphic>
          <a:graphicData uri="http://schemas.openxmlformats.org/presentationml/2006/ole">
            <mc:AlternateContent xmlns:mc="http://schemas.openxmlformats.org/markup-compatibility/2006">
              <mc:Choice xmlns:v="urn:schemas-microsoft-com:vml" Requires="v">
                <p:oleObj spid="_x0000_s57357" name="Equation" r:id="rId20" imgW="927000" imgH="241200" progId="Equation.DSMT4">
                  <p:embed/>
                </p:oleObj>
              </mc:Choice>
              <mc:Fallback>
                <p:oleObj name="Equation" r:id="rId20" imgW="927000" imgH="241200" progId="Equation.DSMT4">
                  <p:embed/>
                  <p:pic>
                    <p:nvPicPr>
                      <p:cNvPr id="26" name="Об'єкт 25">
                        <a:extLst>
                          <a:ext uri="{FF2B5EF4-FFF2-40B4-BE49-F238E27FC236}">
                            <a16:creationId xmlns:a16="http://schemas.microsoft.com/office/drawing/2014/main" id="{992FDD49-0EF2-4B82-BD9C-311F7F99346B}"/>
                          </a:ext>
                        </a:extLst>
                      </p:cNvPr>
                      <p:cNvPicPr/>
                      <p:nvPr/>
                    </p:nvPicPr>
                    <p:blipFill>
                      <a:blip r:embed="rId21"/>
                      <a:stretch>
                        <a:fillRect/>
                      </a:stretch>
                    </p:blipFill>
                    <p:spPr>
                      <a:xfrm>
                        <a:off x="4745038" y="4427538"/>
                        <a:ext cx="1541462" cy="401637"/>
                      </a:xfrm>
                      <a:prstGeom prst="rect">
                        <a:avLst/>
                      </a:prstGeom>
                    </p:spPr>
                  </p:pic>
                </p:oleObj>
              </mc:Fallback>
            </mc:AlternateContent>
          </a:graphicData>
        </a:graphic>
      </p:graphicFrame>
      <p:graphicFrame>
        <p:nvGraphicFramePr>
          <p:cNvPr id="27" name="Об'єкт 26">
            <a:extLst>
              <a:ext uri="{FF2B5EF4-FFF2-40B4-BE49-F238E27FC236}">
                <a16:creationId xmlns:a16="http://schemas.microsoft.com/office/drawing/2014/main" id="{CA0F0781-1B37-45EA-8C51-FB59A2660D0A}"/>
              </a:ext>
            </a:extLst>
          </p:cNvPr>
          <p:cNvGraphicFramePr>
            <a:graphicFrameLocks noChangeAspect="1"/>
          </p:cNvGraphicFramePr>
          <p:nvPr>
            <p:extLst/>
          </p:nvPr>
        </p:nvGraphicFramePr>
        <p:xfrm>
          <a:off x="2259013" y="5456238"/>
          <a:ext cx="1585912" cy="412750"/>
        </p:xfrm>
        <a:graphic>
          <a:graphicData uri="http://schemas.openxmlformats.org/presentationml/2006/ole">
            <mc:AlternateContent xmlns:mc="http://schemas.openxmlformats.org/markup-compatibility/2006">
              <mc:Choice xmlns:v="urn:schemas-microsoft-com:vml" Requires="v">
                <p:oleObj spid="_x0000_s57358" name="Equation" r:id="rId22" imgW="952200" imgH="241200" progId="Equation.DSMT4">
                  <p:embed/>
                </p:oleObj>
              </mc:Choice>
              <mc:Fallback>
                <p:oleObj name="Equation" r:id="rId22" imgW="952200" imgH="241200" progId="Equation.DSMT4">
                  <p:embed/>
                  <p:pic>
                    <p:nvPicPr>
                      <p:cNvPr id="27" name="Об'єкт 26">
                        <a:extLst>
                          <a:ext uri="{FF2B5EF4-FFF2-40B4-BE49-F238E27FC236}">
                            <a16:creationId xmlns:a16="http://schemas.microsoft.com/office/drawing/2014/main" id="{CA0F0781-1B37-45EA-8C51-FB59A2660D0A}"/>
                          </a:ext>
                        </a:extLst>
                      </p:cNvPr>
                      <p:cNvPicPr/>
                      <p:nvPr/>
                    </p:nvPicPr>
                    <p:blipFill>
                      <a:blip r:embed="rId23"/>
                      <a:stretch>
                        <a:fillRect/>
                      </a:stretch>
                    </p:blipFill>
                    <p:spPr>
                      <a:xfrm>
                        <a:off x="2259013" y="5456238"/>
                        <a:ext cx="1585912" cy="412750"/>
                      </a:xfrm>
                      <a:prstGeom prst="rect">
                        <a:avLst/>
                      </a:prstGeom>
                    </p:spPr>
                  </p:pic>
                </p:oleObj>
              </mc:Fallback>
            </mc:AlternateContent>
          </a:graphicData>
        </a:graphic>
      </p:graphicFrame>
      <p:graphicFrame>
        <p:nvGraphicFramePr>
          <p:cNvPr id="28" name="Об'єкт 27">
            <a:extLst>
              <a:ext uri="{FF2B5EF4-FFF2-40B4-BE49-F238E27FC236}">
                <a16:creationId xmlns:a16="http://schemas.microsoft.com/office/drawing/2014/main" id="{2FF1A239-5833-41E1-BB85-D28C560E100C}"/>
              </a:ext>
            </a:extLst>
          </p:cNvPr>
          <p:cNvGraphicFramePr>
            <a:graphicFrameLocks noChangeAspect="1"/>
          </p:cNvGraphicFramePr>
          <p:nvPr>
            <p:extLst/>
          </p:nvPr>
        </p:nvGraphicFramePr>
        <p:xfrm>
          <a:off x="4813300" y="5435600"/>
          <a:ext cx="1182688" cy="401638"/>
        </p:xfrm>
        <a:graphic>
          <a:graphicData uri="http://schemas.openxmlformats.org/presentationml/2006/ole">
            <mc:AlternateContent xmlns:mc="http://schemas.openxmlformats.org/markup-compatibility/2006">
              <mc:Choice xmlns:v="urn:schemas-microsoft-com:vml" Requires="v">
                <p:oleObj spid="_x0000_s57359" name="Equation" r:id="rId24" imgW="711000" imgH="241200" progId="Equation.DSMT4">
                  <p:embed/>
                </p:oleObj>
              </mc:Choice>
              <mc:Fallback>
                <p:oleObj name="Equation" r:id="rId24" imgW="711000" imgH="241200" progId="Equation.DSMT4">
                  <p:embed/>
                  <p:pic>
                    <p:nvPicPr>
                      <p:cNvPr id="28" name="Об'єкт 27">
                        <a:extLst>
                          <a:ext uri="{FF2B5EF4-FFF2-40B4-BE49-F238E27FC236}">
                            <a16:creationId xmlns:a16="http://schemas.microsoft.com/office/drawing/2014/main" id="{2FF1A239-5833-41E1-BB85-D28C560E100C}"/>
                          </a:ext>
                        </a:extLst>
                      </p:cNvPr>
                      <p:cNvPicPr/>
                      <p:nvPr/>
                    </p:nvPicPr>
                    <p:blipFill>
                      <a:blip r:embed="rId25"/>
                      <a:stretch>
                        <a:fillRect/>
                      </a:stretch>
                    </p:blipFill>
                    <p:spPr>
                      <a:xfrm>
                        <a:off x="4813300" y="5435600"/>
                        <a:ext cx="1182688" cy="401638"/>
                      </a:xfrm>
                      <a:prstGeom prst="rect">
                        <a:avLst/>
                      </a:prstGeom>
                    </p:spPr>
                  </p:pic>
                </p:oleObj>
              </mc:Fallback>
            </mc:AlternateContent>
          </a:graphicData>
        </a:graphic>
      </p:graphicFrame>
    </p:spTree>
    <p:extLst>
      <p:ext uri="{BB962C8B-B14F-4D97-AF65-F5344CB8AC3E}">
        <p14:creationId xmlns:p14="http://schemas.microsoft.com/office/powerpoint/2010/main" val="36547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86F03EE-8A59-4EBB-B146-22B48B7B7981}"/>
              </a:ext>
            </a:extLst>
          </p:cNvPr>
          <p:cNvSpPr/>
          <p:nvPr/>
        </p:nvSpPr>
        <p:spPr>
          <a:xfrm>
            <a:off x="1834712" y="2828015"/>
            <a:ext cx="5474576" cy="1015663"/>
          </a:xfrm>
          <a:prstGeom prst="rect">
            <a:avLst/>
          </a:prstGeom>
        </p:spPr>
        <p:txBody>
          <a:bodyPr wrap="none">
            <a:spAutoFit/>
          </a:bodyPr>
          <a:lstStyle/>
          <a:p>
            <a:r>
              <a:rPr lang="ru-RU" sz="6000" dirty="0" err="1">
                <a:solidFill>
                  <a:srgbClr val="FF0000"/>
                </a:solidFill>
                <a:latin typeface="Times New Roman" panose="02020603050405020304" pitchFamily="18" charset="0"/>
                <a:ea typeface="Times New Roman" panose="02020603050405020304" pitchFamily="18" charset="0"/>
              </a:rPr>
              <a:t>Дякую</a:t>
            </a:r>
            <a:r>
              <a:rPr lang="ru-RU" sz="6000" dirty="0">
                <a:solidFill>
                  <a:srgbClr val="FF0000"/>
                </a:solidFill>
                <a:latin typeface="Times New Roman" panose="02020603050405020304" pitchFamily="18" charset="0"/>
                <a:ea typeface="Times New Roman" panose="02020603050405020304" pitchFamily="18" charset="0"/>
              </a:rPr>
              <a:t> за </a:t>
            </a:r>
            <a:r>
              <a:rPr lang="ru-RU" sz="6000" dirty="0" err="1">
                <a:solidFill>
                  <a:srgbClr val="FF0000"/>
                </a:solidFill>
                <a:latin typeface="Times New Roman" panose="02020603050405020304" pitchFamily="18" charset="0"/>
                <a:ea typeface="Times New Roman" panose="02020603050405020304" pitchFamily="18" charset="0"/>
              </a:rPr>
              <a:t>увагу</a:t>
            </a:r>
            <a:r>
              <a:rPr lang="ru-RU" sz="6000" dirty="0">
                <a:solidFill>
                  <a:srgbClr val="FF0000"/>
                </a:solidFill>
                <a:latin typeface="Times New Roman" panose="02020603050405020304" pitchFamily="18" charset="0"/>
                <a:ea typeface="Times New Roman" panose="02020603050405020304" pitchFamily="18" charset="0"/>
              </a:rPr>
              <a:t>!</a:t>
            </a:r>
            <a:endParaRPr lang="ru-UA" sz="6000" dirty="0">
              <a:solidFill>
                <a:srgbClr val="FF0000"/>
              </a:solidFill>
            </a:endParaRPr>
          </a:p>
        </p:txBody>
      </p:sp>
    </p:spTree>
    <p:extLst>
      <p:ext uri="{BB962C8B-B14F-4D97-AF65-F5344CB8AC3E}">
        <p14:creationId xmlns:p14="http://schemas.microsoft.com/office/powerpoint/2010/main" val="343030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3" name="Google Shape;623;p92">
            <a:extLst>
              <a:ext uri="{FF2B5EF4-FFF2-40B4-BE49-F238E27FC236}">
                <a16:creationId xmlns:a16="http://schemas.microsoft.com/office/drawing/2014/main" id="{B1700A31-07B0-4676-9699-06D4E748C933}"/>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Синусоїдний струм</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5" name="Прямокутник 4">
            <a:extLst>
              <a:ext uri="{FF2B5EF4-FFF2-40B4-BE49-F238E27FC236}">
                <a16:creationId xmlns:a16="http://schemas.microsoft.com/office/drawing/2014/main" id="{96C06AC7-1417-46A5-9758-9912EDC67A67}"/>
              </a:ext>
            </a:extLst>
          </p:cNvPr>
          <p:cNvSpPr/>
          <p:nvPr/>
        </p:nvSpPr>
        <p:spPr>
          <a:xfrm>
            <a:off x="531844" y="909382"/>
            <a:ext cx="8061650" cy="400110"/>
          </a:xfrm>
          <a:prstGeom prst="rect">
            <a:avLst/>
          </a:prstGeom>
        </p:spPr>
        <p:txBody>
          <a:bodyPr wrap="square">
            <a:spAutoFit/>
          </a:bodyPr>
          <a:lstStyle/>
          <a:p>
            <a:r>
              <a:rPr lang="ru-RU" sz="2000" i="1"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Синусоїдний</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струм</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sinusoidal</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current</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описується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виразом</a:t>
            </a:r>
            <a:endParaRPr lang="ru-UA" sz="2000" dirty="0"/>
          </a:p>
        </p:txBody>
      </p:sp>
      <p:graphicFrame>
        <p:nvGraphicFramePr>
          <p:cNvPr id="6" name="Об'єкт 5">
            <a:extLst>
              <a:ext uri="{FF2B5EF4-FFF2-40B4-BE49-F238E27FC236}">
                <a16:creationId xmlns:a16="http://schemas.microsoft.com/office/drawing/2014/main" id="{768A8D9A-E22F-4741-B492-5FE0E75523EF}"/>
              </a:ext>
            </a:extLst>
          </p:cNvPr>
          <p:cNvGraphicFramePr>
            <a:graphicFrameLocks noChangeAspect="1"/>
          </p:cNvGraphicFramePr>
          <p:nvPr>
            <p:extLst>
              <p:ext uri="{D42A27DB-BD31-4B8C-83A1-F6EECF244321}">
                <p14:modId xmlns:p14="http://schemas.microsoft.com/office/powerpoint/2010/main" val="2655773604"/>
              </p:ext>
            </p:extLst>
          </p:nvPr>
        </p:nvGraphicFramePr>
        <p:xfrm>
          <a:off x="3406775" y="1482725"/>
          <a:ext cx="2332038" cy="711200"/>
        </p:xfrm>
        <a:graphic>
          <a:graphicData uri="http://schemas.openxmlformats.org/presentationml/2006/ole">
            <mc:AlternateContent xmlns:mc="http://schemas.openxmlformats.org/markup-compatibility/2006">
              <mc:Choice xmlns:v="urn:schemas-microsoft-com:vml" Requires="v">
                <p:oleObj spid="_x0000_s40012" name="Equation" r:id="rId4" imgW="1625400" imgH="495000" progId="Equation.DSMT4">
                  <p:embed/>
                </p:oleObj>
              </mc:Choice>
              <mc:Fallback>
                <p:oleObj name="Equation" r:id="rId4" imgW="1625400" imgH="495000" progId="Equation.DSMT4">
                  <p:embed/>
                  <p:pic>
                    <p:nvPicPr>
                      <p:cNvPr id="0" name=""/>
                      <p:cNvPicPr/>
                      <p:nvPr/>
                    </p:nvPicPr>
                    <p:blipFill>
                      <a:blip r:embed="rId5"/>
                      <a:stretch>
                        <a:fillRect/>
                      </a:stretch>
                    </p:blipFill>
                    <p:spPr>
                      <a:xfrm>
                        <a:off x="3406775" y="1482725"/>
                        <a:ext cx="2332038" cy="711200"/>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FE886B04-A155-42A7-87B6-648163E268AA}"/>
              </a:ext>
            </a:extLst>
          </p:cNvPr>
          <p:cNvSpPr>
            <a:spLocks noChangeArrowheads="1"/>
          </p:cNvSpPr>
          <p:nvPr/>
        </p:nvSpPr>
        <p:spPr bwMode="auto">
          <a:xfrm>
            <a:off x="715720" y="2240790"/>
            <a:ext cx="78777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де </a:t>
            </a:r>
            <a:r>
              <a:rPr kumimoji="0" lang="ru-RU" altLang="ru-UA"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і</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ru-RU" altLang="ru-UA"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миттєве</a:t>
            </a:r>
            <a:r>
              <a:rPr kumimoji="0" lang="ru-RU" altLang="ru-UA"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значення</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струму</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тобто</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значення</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струму в будь-</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який</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момент часу; </a:t>
            </a:r>
            <a:endParaRPr kumimoji="0" lang="ru-RU" altLang="ru-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Об'єкт 7">
            <a:extLst>
              <a:ext uri="{FF2B5EF4-FFF2-40B4-BE49-F238E27FC236}">
                <a16:creationId xmlns:a16="http://schemas.microsoft.com/office/drawing/2014/main" id="{0CEFEC04-27A9-47C1-9BAA-A251F0D3642C}"/>
              </a:ext>
            </a:extLst>
          </p:cNvPr>
          <p:cNvGraphicFramePr>
            <a:graphicFrameLocks noChangeAspect="1"/>
          </p:cNvGraphicFramePr>
          <p:nvPr>
            <p:extLst>
              <p:ext uri="{D42A27DB-BD31-4B8C-83A1-F6EECF244321}">
                <p14:modId xmlns:p14="http://schemas.microsoft.com/office/powerpoint/2010/main" val="3406790701"/>
              </p:ext>
            </p:extLst>
          </p:nvPr>
        </p:nvGraphicFramePr>
        <p:xfrm>
          <a:off x="807097" y="2975228"/>
          <a:ext cx="424543" cy="454025"/>
        </p:xfrm>
        <a:graphic>
          <a:graphicData uri="http://schemas.openxmlformats.org/presentationml/2006/ole">
            <mc:AlternateContent xmlns:mc="http://schemas.openxmlformats.org/markup-compatibility/2006">
              <mc:Choice xmlns:v="urn:schemas-microsoft-com:vml" Requires="v">
                <p:oleObj spid="_x0000_s40013" name="Equation" r:id="rId6" imgW="228600" imgH="241300" progId="Equation.DSMT4">
                  <p:embed/>
                </p:oleObj>
              </mc:Choice>
              <mc:Fallback>
                <p:oleObj name="Equation" r:id="rId6" imgW="228600" imgH="2413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097" y="2975228"/>
                        <a:ext cx="424543" cy="454025"/>
                      </a:xfrm>
                      <a:prstGeom prst="rect">
                        <a:avLst/>
                      </a:prstGeom>
                      <a:noFill/>
                    </p:spPr>
                  </p:pic>
                </p:oleObj>
              </mc:Fallback>
            </mc:AlternateContent>
          </a:graphicData>
        </a:graphic>
      </p:graphicFrame>
      <p:sp>
        <p:nvSpPr>
          <p:cNvPr id="9" name="Rectangle 3">
            <a:extLst>
              <a:ext uri="{FF2B5EF4-FFF2-40B4-BE49-F238E27FC236}">
                <a16:creationId xmlns:a16="http://schemas.microsoft.com/office/drawing/2014/main" id="{FB6C1343-ECB3-4A05-9109-1147E9EC68F0}"/>
              </a:ext>
            </a:extLst>
          </p:cNvPr>
          <p:cNvSpPr>
            <a:spLocks noChangeArrowheads="1"/>
          </p:cNvSpPr>
          <p:nvPr/>
        </p:nvSpPr>
        <p:spPr bwMode="auto">
          <a:xfrm>
            <a:off x="1231640" y="2975228"/>
            <a:ext cx="4817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ru-RU" altLang="ru-UA"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амплітудне</a:t>
            </a:r>
            <a:r>
              <a:rPr kumimoji="0" lang="ru-RU" altLang="ru-UA"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kumimoji="0" lang="ru-RU" altLang="ru-UA"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максимальне</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значення</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1" name="Об'єкт 10">
            <a:extLst>
              <a:ext uri="{FF2B5EF4-FFF2-40B4-BE49-F238E27FC236}">
                <a16:creationId xmlns:a16="http://schemas.microsoft.com/office/drawing/2014/main" id="{BE3B4654-5EB6-45FB-AE6E-C908BE92B93B}"/>
              </a:ext>
            </a:extLst>
          </p:cNvPr>
          <p:cNvGraphicFramePr>
            <a:graphicFrameLocks noChangeAspect="1"/>
          </p:cNvGraphicFramePr>
          <p:nvPr>
            <p:extLst>
              <p:ext uri="{D42A27DB-BD31-4B8C-83A1-F6EECF244321}">
                <p14:modId xmlns:p14="http://schemas.microsoft.com/office/powerpoint/2010/main" val="3681077067"/>
              </p:ext>
            </p:extLst>
          </p:nvPr>
        </p:nvGraphicFramePr>
        <p:xfrm>
          <a:off x="750888" y="3632200"/>
          <a:ext cx="1195387" cy="725488"/>
        </p:xfrm>
        <a:graphic>
          <a:graphicData uri="http://schemas.openxmlformats.org/presentationml/2006/ole">
            <mc:AlternateContent xmlns:mc="http://schemas.openxmlformats.org/markup-compatibility/2006">
              <mc:Choice xmlns:v="urn:schemas-microsoft-com:vml" Requires="v">
                <p:oleObj spid="_x0000_s40014" name="Equation" r:id="rId8" imgW="812520" imgH="495000" progId="Equation.DSMT4">
                  <p:embed/>
                </p:oleObj>
              </mc:Choice>
              <mc:Fallback>
                <p:oleObj name="Equation" r:id="rId8" imgW="812520" imgH="495000" progId="Equation.DSMT4">
                  <p:embed/>
                  <p:pic>
                    <p:nvPicPr>
                      <p:cNvPr id="0" name="Object 4"/>
                      <p:cNvPicPr>
                        <a:picLocks noChangeAspect="1" noChangeArrowheads="1"/>
                      </p:cNvPicPr>
                      <p:nvPr/>
                    </p:nvPicPr>
                    <p:blipFill>
                      <a:blip r:embed="rId9"/>
                      <a:srcRect/>
                      <a:stretch>
                        <a:fillRect/>
                      </a:stretch>
                    </p:blipFill>
                    <p:spPr bwMode="auto">
                      <a:xfrm>
                        <a:off x="750888" y="3632200"/>
                        <a:ext cx="1195387" cy="725488"/>
                      </a:xfrm>
                      <a:prstGeom prst="rect">
                        <a:avLst/>
                      </a:prstGeom>
                      <a:noFill/>
                    </p:spPr>
                  </p:pic>
                </p:oleObj>
              </mc:Fallback>
            </mc:AlternateContent>
          </a:graphicData>
        </a:graphic>
      </p:graphicFrame>
      <p:sp>
        <p:nvSpPr>
          <p:cNvPr id="12" name="Прямокутник 11">
            <a:extLst>
              <a:ext uri="{FF2B5EF4-FFF2-40B4-BE49-F238E27FC236}">
                <a16:creationId xmlns:a16="http://schemas.microsoft.com/office/drawing/2014/main" id="{859E001A-9FAA-4116-9D58-7B845C007CAA}"/>
              </a:ext>
            </a:extLst>
          </p:cNvPr>
          <p:cNvSpPr/>
          <p:nvPr/>
        </p:nvSpPr>
        <p:spPr>
          <a:xfrm>
            <a:off x="1974687" y="3794805"/>
            <a:ext cx="2085827" cy="400110"/>
          </a:xfrm>
          <a:prstGeom prst="rect">
            <a:avLst/>
          </a:prstGeom>
        </p:spPr>
        <p:txBody>
          <a:bodyPr wrap="none">
            <a:spAutoFit/>
          </a:bodyPr>
          <a:lstStyle/>
          <a:p>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фаза </a:t>
            </a:r>
            <a:r>
              <a:rPr lang="ru-RU" sz="2000" i="1" dirty="0" err="1">
                <a:latin typeface="Times New Roman" panose="02020603050405020304" pitchFamily="18" charset="0"/>
                <a:ea typeface="Times New Roman" panose="02020603050405020304" pitchFamily="18" charset="0"/>
              </a:rPr>
              <a:t>коливань</a:t>
            </a:r>
            <a:r>
              <a:rPr lang="ru-RU" sz="2000" dirty="0">
                <a:latin typeface="Times New Roman" panose="02020603050405020304" pitchFamily="18" charset="0"/>
                <a:ea typeface="Times New Roman" panose="02020603050405020304" pitchFamily="18" charset="0"/>
              </a:rPr>
              <a:t>; </a:t>
            </a:r>
            <a:endParaRPr lang="ru-UA" sz="2000" dirty="0"/>
          </a:p>
        </p:txBody>
      </p:sp>
      <p:graphicFrame>
        <p:nvGraphicFramePr>
          <p:cNvPr id="14" name="Об'єкт 13">
            <a:extLst>
              <a:ext uri="{FF2B5EF4-FFF2-40B4-BE49-F238E27FC236}">
                <a16:creationId xmlns:a16="http://schemas.microsoft.com/office/drawing/2014/main" id="{F6EF19B3-F345-4060-9C13-38891E4D34E4}"/>
              </a:ext>
            </a:extLst>
          </p:cNvPr>
          <p:cNvGraphicFramePr>
            <a:graphicFrameLocks noChangeAspect="1"/>
          </p:cNvGraphicFramePr>
          <p:nvPr>
            <p:extLst>
              <p:ext uri="{D42A27DB-BD31-4B8C-83A1-F6EECF244321}">
                <p14:modId xmlns:p14="http://schemas.microsoft.com/office/powerpoint/2010/main" val="3176250181"/>
              </p:ext>
            </p:extLst>
          </p:nvPr>
        </p:nvGraphicFramePr>
        <p:xfrm>
          <a:off x="877077" y="4560467"/>
          <a:ext cx="938942" cy="725072"/>
        </p:xfrm>
        <a:graphic>
          <a:graphicData uri="http://schemas.openxmlformats.org/presentationml/2006/ole">
            <mc:AlternateContent xmlns:mc="http://schemas.openxmlformats.org/markup-compatibility/2006">
              <mc:Choice xmlns:v="urn:schemas-microsoft-com:vml" Requires="v">
                <p:oleObj spid="_x0000_s40015" name="Equation" r:id="rId10" imgW="571252" imgH="444307" progId="Equation.DSMT4">
                  <p:embed/>
                </p:oleObj>
              </mc:Choice>
              <mc:Fallback>
                <p:oleObj name="Equation" r:id="rId10" imgW="571252" imgH="444307"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077" y="4560467"/>
                        <a:ext cx="938942" cy="725072"/>
                      </a:xfrm>
                      <a:prstGeom prst="rect">
                        <a:avLst/>
                      </a:prstGeom>
                      <a:noFill/>
                    </p:spPr>
                  </p:pic>
                </p:oleObj>
              </mc:Fallback>
            </mc:AlternateContent>
          </a:graphicData>
        </a:graphic>
      </p:graphicFrame>
      <p:sp>
        <p:nvSpPr>
          <p:cNvPr id="15" name="Прямокутник 14">
            <a:extLst>
              <a:ext uri="{FF2B5EF4-FFF2-40B4-BE49-F238E27FC236}">
                <a16:creationId xmlns:a16="http://schemas.microsoft.com/office/drawing/2014/main" id="{EBF43A6D-DFCC-4D3E-8CB7-F6B55B6E5EFC}"/>
              </a:ext>
            </a:extLst>
          </p:cNvPr>
          <p:cNvSpPr/>
          <p:nvPr/>
        </p:nvSpPr>
        <p:spPr>
          <a:xfrm>
            <a:off x="1978090" y="4697528"/>
            <a:ext cx="6615404" cy="707886"/>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кутова</a:t>
            </a:r>
            <a:r>
              <a:rPr lang="ru-RU" sz="2000" i="1"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циклічна</a:t>
            </a:r>
            <a:r>
              <a:rPr lang="ru-RU" sz="2000" i="1" dirty="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частота</a:t>
            </a:r>
            <a:r>
              <a:rPr lang="ru-RU" sz="2000" dirty="0">
                <a:latin typeface="Times New Roman" panose="02020603050405020304" pitchFamily="18" charset="0"/>
                <a:ea typeface="Times New Roman" panose="02020603050405020304" pitchFamily="18" charset="0"/>
              </a:rPr>
              <a:t>, яка </a:t>
            </a:r>
            <a:r>
              <a:rPr lang="ru-RU" sz="2000" dirty="0" err="1">
                <a:latin typeface="Times New Roman" panose="02020603050405020304" pitchFamily="18" charset="0"/>
                <a:ea typeface="Times New Roman" panose="02020603050405020304" pitchFamily="18" charset="0"/>
              </a:rPr>
              <a:t>визначає</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швидкість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фази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вимірюється</a:t>
            </a:r>
            <a:r>
              <a:rPr lang="ru-RU" sz="2000" dirty="0">
                <a:latin typeface="Times New Roman" panose="02020603050405020304" pitchFamily="18" charset="0"/>
                <a:ea typeface="Times New Roman" panose="02020603050405020304" pitchFamily="18" charset="0"/>
              </a:rPr>
              <a:t> в </a:t>
            </a:r>
            <a:r>
              <a:rPr lang="ru-RU" sz="2000" dirty="0" err="1">
                <a:latin typeface="Times New Roman" panose="02020603050405020304" pitchFamily="18" charset="0"/>
                <a:ea typeface="Times New Roman" panose="02020603050405020304" pitchFamily="18" charset="0"/>
              </a:rPr>
              <a:t>радіанах</a:t>
            </a:r>
            <a:r>
              <a:rPr lang="ru-RU" sz="2000" dirty="0">
                <a:latin typeface="Times New Roman" panose="02020603050405020304" pitchFamily="18" charset="0"/>
                <a:ea typeface="Times New Roman" panose="02020603050405020304" pitchFamily="18" charset="0"/>
              </a:rPr>
              <a:t> за секунду [рад/с]; </a:t>
            </a:r>
            <a:endParaRPr lang="ru-UA" sz="2000" dirty="0"/>
          </a:p>
        </p:txBody>
      </p:sp>
      <p:sp>
        <p:nvSpPr>
          <p:cNvPr id="16" name="Прямокутник 15">
            <a:extLst>
              <a:ext uri="{FF2B5EF4-FFF2-40B4-BE49-F238E27FC236}">
                <a16:creationId xmlns:a16="http://schemas.microsoft.com/office/drawing/2014/main" id="{2A9E6AFC-1327-4260-B202-404E1C9EE7D8}"/>
              </a:ext>
            </a:extLst>
          </p:cNvPr>
          <p:cNvSpPr/>
          <p:nvPr/>
        </p:nvSpPr>
        <p:spPr>
          <a:xfrm>
            <a:off x="877077" y="5707972"/>
            <a:ext cx="6874330" cy="400110"/>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2000" dirty="0">
                <a:latin typeface="Times New Roman" panose="02020603050405020304" pitchFamily="18" charset="0"/>
                <a:ea typeface="Times New Roman" panose="02020603050405020304" pitchFamily="18" charset="0"/>
              </a:rPr>
              <a:t> – </a:t>
            </a:r>
            <a:r>
              <a:rPr lang="ru-RU" sz="2000" dirty="0" err="1">
                <a:latin typeface="Times New Roman" panose="02020603050405020304" pitchFamily="18" charset="0"/>
                <a:ea typeface="Times New Roman" panose="02020603050405020304" pitchFamily="18" charset="0"/>
              </a:rPr>
              <a:t>значення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фази</a:t>
            </a:r>
            <a:r>
              <a:rPr lang="ru-RU" sz="2000" dirty="0">
                <a:latin typeface="Times New Roman" panose="02020603050405020304" pitchFamily="18" charset="0"/>
                <a:ea typeface="Times New Roman" panose="02020603050405020304" pitchFamily="18" charset="0"/>
              </a:rPr>
              <a:t> при </a:t>
            </a:r>
            <a:r>
              <a:rPr lang="ru-RU" sz="2000" i="1" dirty="0">
                <a:latin typeface="Times New Roman" panose="02020603050405020304" pitchFamily="18" charset="0"/>
                <a:ea typeface="Times New Roman" panose="02020603050405020304" pitchFamily="18" charset="0"/>
              </a:rPr>
              <a:t>t=</a:t>
            </a:r>
            <a:r>
              <a:rPr lang="ru-RU" sz="2000" dirty="0">
                <a:latin typeface="Times New Roman" panose="02020603050405020304" pitchFamily="18" charset="0"/>
                <a:ea typeface="Times New Roman" panose="02020603050405020304" pitchFamily="18" charset="0"/>
              </a:rPr>
              <a:t>0,</a:t>
            </a:r>
            <a:r>
              <a:rPr lang="ru-RU" sz="2000" i="1" dirty="0">
                <a:latin typeface="Times New Roman" panose="02020603050405020304" pitchFamily="18" charset="0"/>
                <a:ea typeface="Times New Roman" panose="02020603050405020304" pitchFamily="18" charset="0"/>
              </a:rPr>
              <a:t> початкова фаза </a:t>
            </a:r>
            <a:r>
              <a:rPr lang="ru-RU" sz="2000" dirty="0">
                <a:latin typeface="Times New Roman" panose="02020603050405020304" pitchFamily="18" charset="0"/>
                <a:ea typeface="Times New Roman" panose="02020603050405020304" pitchFamily="18" charset="0"/>
              </a:rPr>
              <a:t>(</a:t>
            </a:r>
            <a:r>
              <a:rPr lang="ru-RU" sz="2000" i="1" dirty="0" err="1">
                <a:latin typeface="Times New Roman" panose="02020603050405020304" pitchFamily="18" charset="0"/>
                <a:ea typeface="Times New Roman" panose="02020603050405020304" pitchFamily="18" charset="0"/>
              </a:rPr>
              <a:t>initial</a:t>
            </a:r>
            <a:r>
              <a:rPr lang="ru-RU" sz="2000" i="1"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phase</a:t>
            </a:r>
            <a:r>
              <a:rPr lang="ru-RU" sz="2000" dirty="0">
                <a:latin typeface="Times New Roman" panose="02020603050405020304" pitchFamily="18" charset="0"/>
                <a:ea typeface="Times New Roman" panose="02020603050405020304" pitchFamily="18" charset="0"/>
              </a:rPr>
              <a:t>).</a:t>
            </a:r>
            <a:endParaRPr lang="ru-UA" sz="2000" dirty="0"/>
          </a:p>
        </p:txBody>
      </p:sp>
    </p:spTree>
    <p:extLst>
      <p:ext uri="{BB962C8B-B14F-4D97-AF65-F5344CB8AC3E}">
        <p14:creationId xmlns:p14="http://schemas.microsoft.com/office/powerpoint/2010/main" val="46276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BF26F08-6218-4226-9F96-A3A61E32563C}"/>
              </a:ext>
            </a:extLst>
          </p:cNvPr>
          <p:cNvSpPr/>
          <p:nvPr/>
        </p:nvSpPr>
        <p:spPr>
          <a:xfrm>
            <a:off x="1799446" y="4870992"/>
            <a:ext cx="5299849" cy="400110"/>
          </a:xfrm>
          <a:prstGeom prst="rect">
            <a:avLst/>
          </a:prstGeom>
        </p:spPr>
        <p:txBody>
          <a:bodyPr wrap="none">
            <a:spAutoFit/>
          </a:bodyPr>
          <a:lstStyle/>
          <a:p>
            <a:r>
              <a:rPr lang="ru-RU" sz="2000" dirty="0" err="1">
                <a:latin typeface="Times New Roman" panose="02020603050405020304" pitchFamily="18" charset="0"/>
                <a:ea typeface="Times New Roman" panose="02020603050405020304" pitchFamily="18" charset="0"/>
              </a:rPr>
              <a:t>Типові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графіки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синусоїдного</a:t>
            </a:r>
            <a:r>
              <a:rPr lang="ru-RU" sz="2000" dirty="0">
                <a:latin typeface="Times New Roman" panose="02020603050405020304" pitchFamily="18" charset="0"/>
                <a:ea typeface="Times New Roman" panose="02020603050405020304" pitchFamily="18" charset="0"/>
              </a:rPr>
              <a:t> струму і </a:t>
            </a:r>
            <a:r>
              <a:rPr lang="ru-RU" sz="2000" dirty="0" err="1">
                <a:latin typeface="Times New Roman" panose="02020603050405020304" pitchFamily="18" charset="0"/>
                <a:ea typeface="Times New Roman" panose="02020603050405020304" pitchFamily="18" charset="0"/>
              </a:rPr>
              <a:t>напруги</a:t>
            </a:r>
            <a:endParaRPr lang="ru-UA" sz="2000" dirty="0"/>
          </a:p>
        </p:txBody>
      </p:sp>
      <p:pic>
        <p:nvPicPr>
          <p:cNvPr id="3" name="Рисунок 2">
            <a:extLst>
              <a:ext uri="{FF2B5EF4-FFF2-40B4-BE49-F238E27FC236}">
                <a16:creationId xmlns:a16="http://schemas.microsoft.com/office/drawing/2014/main" id="{3EBEAD28-9D57-45C0-8F5D-3EAA28A2A2C9}"/>
              </a:ext>
            </a:extLst>
          </p:cNvPr>
          <p:cNvPicPr>
            <a:picLocks noChangeAspect="1"/>
          </p:cNvPicPr>
          <p:nvPr/>
        </p:nvPicPr>
        <p:blipFill>
          <a:blip r:embed="rId4"/>
          <a:stretch>
            <a:fillRect/>
          </a:stretch>
        </p:blipFill>
        <p:spPr>
          <a:xfrm>
            <a:off x="1107681" y="66091"/>
            <a:ext cx="6683380" cy="4760764"/>
          </a:xfrm>
          <a:prstGeom prst="rect">
            <a:avLst/>
          </a:prstGeom>
        </p:spPr>
      </p:pic>
      <p:graphicFrame>
        <p:nvGraphicFramePr>
          <p:cNvPr id="4" name="Об'єкт 3">
            <a:extLst>
              <a:ext uri="{FF2B5EF4-FFF2-40B4-BE49-F238E27FC236}">
                <a16:creationId xmlns:a16="http://schemas.microsoft.com/office/drawing/2014/main" id="{7A5BACAF-22B3-4F2E-89B9-954B07BB4626}"/>
              </a:ext>
            </a:extLst>
          </p:cNvPr>
          <p:cNvGraphicFramePr>
            <a:graphicFrameLocks noChangeAspect="1"/>
          </p:cNvGraphicFramePr>
          <p:nvPr>
            <p:extLst>
              <p:ext uri="{D42A27DB-BD31-4B8C-83A1-F6EECF244321}">
                <p14:modId xmlns:p14="http://schemas.microsoft.com/office/powerpoint/2010/main" val="581026615"/>
              </p:ext>
            </p:extLst>
          </p:nvPr>
        </p:nvGraphicFramePr>
        <p:xfrm>
          <a:off x="2967135" y="6010276"/>
          <a:ext cx="772433" cy="400109"/>
        </p:xfrm>
        <a:graphic>
          <a:graphicData uri="http://schemas.openxmlformats.org/presentationml/2006/ole">
            <mc:AlternateContent xmlns:mc="http://schemas.openxmlformats.org/markup-compatibility/2006">
              <mc:Choice xmlns:v="urn:schemas-microsoft-com:vml" Requires="v">
                <p:oleObj spid="_x0000_s40992" name="Equation" r:id="rId5" imgW="444307" imgH="228501" progId="Equation.DSMT4">
                  <p:embed/>
                </p:oleObj>
              </mc:Choice>
              <mc:Fallback>
                <p:oleObj name="Equation" r:id="rId5" imgW="444307" imgH="228501"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135" y="6010276"/>
                        <a:ext cx="772433" cy="400109"/>
                      </a:xfrm>
                      <a:prstGeom prst="rect">
                        <a:avLst/>
                      </a:prstGeom>
                      <a:noFill/>
                    </p:spPr>
                  </p:pic>
                </p:oleObj>
              </mc:Fallback>
            </mc:AlternateContent>
          </a:graphicData>
        </a:graphic>
      </p:graphicFrame>
      <p:graphicFrame>
        <p:nvGraphicFramePr>
          <p:cNvPr id="5" name="Об'єкт 4">
            <a:extLst>
              <a:ext uri="{FF2B5EF4-FFF2-40B4-BE49-F238E27FC236}">
                <a16:creationId xmlns:a16="http://schemas.microsoft.com/office/drawing/2014/main" id="{030A94B2-5159-423C-B50E-32361091E48E}"/>
              </a:ext>
            </a:extLst>
          </p:cNvPr>
          <p:cNvGraphicFramePr>
            <a:graphicFrameLocks noChangeAspect="1"/>
          </p:cNvGraphicFramePr>
          <p:nvPr>
            <p:extLst>
              <p:ext uri="{D42A27DB-BD31-4B8C-83A1-F6EECF244321}">
                <p14:modId xmlns:p14="http://schemas.microsoft.com/office/powerpoint/2010/main" val="581234480"/>
              </p:ext>
            </p:extLst>
          </p:nvPr>
        </p:nvGraphicFramePr>
        <p:xfrm>
          <a:off x="4757281" y="5965694"/>
          <a:ext cx="880240" cy="400109"/>
        </p:xfrm>
        <a:graphic>
          <a:graphicData uri="http://schemas.openxmlformats.org/presentationml/2006/ole">
            <mc:AlternateContent xmlns:mc="http://schemas.openxmlformats.org/markup-compatibility/2006">
              <mc:Choice xmlns:v="urn:schemas-microsoft-com:vml" Requires="v">
                <p:oleObj spid="_x0000_s40993" name="Equation" r:id="rId7" imgW="419100" imgH="190500" progId="Equation.DSMT4">
                  <p:embed/>
                </p:oleObj>
              </mc:Choice>
              <mc:Fallback>
                <p:oleObj name="Equation" r:id="rId7" imgW="419100" imgH="1905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7281" y="5965694"/>
                        <a:ext cx="880240" cy="400109"/>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0DCC22F6-4FA2-4CCF-8634-1EF5D4BB77F1}"/>
              </a:ext>
            </a:extLst>
          </p:cNvPr>
          <p:cNvSpPr>
            <a:spLocks noChangeArrowheads="1"/>
          </p:cNvSpPr>
          <p:nvPr/>
        </p:nvSpPr>
        <p:spPr bwMode="auto">
          <a:xfrm>
            <a:off x="892770" y="5487982"/>
            <a:ext cx="7113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Початкова фаза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зазвичай</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відраховується</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початку </a:t>
            </a: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синусоїди</a:t>
            </a:r>
            <a:endParaRPr kumimoji="0" lang="ru-RU" altLang="ru-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30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23;p92">
            <a:extLst>
              <a:ext uri="{FF2B5EF4-FFF2-40B4-BE49-F238E27FC236}">
                <a16:creationId xmlns:a16="http://schemas.microsoft.com/office/drawing/2014/main" id="{F50968AA-CE45-457B-9D17-8D2FEF0D4DF7}"/>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Зсув фаз</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3" name="Прямокутник 2">
            <a:extLst>
              <a:ext uri="{FF2B5EF4-FFF2-40B4-BE49-F238E27FC236}">
                <a16:creationId xmlns:a16="http://schemas.microsoft.com/office/drawing/2014/main" id="{8353C56E-B539-4DB7-9A9A-B1ACB9651A47}"/>
              </a:ext>
            </a:extLst>
          </p:cNvPr>
          <p:cNvSpPr/>
          <p:nvPr/>
        </p:nvSpPr>
        <p:spPr>
          <a:xfrm>
            <a:off x="433874" y="993357"/>
            <a:ext cx="8276252" cy="707886"/>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Якщо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напруга</a:t>
            </a:r>
            <a:r>
              <a:rPr lang="ru-RU" sz="2000" dirty="0">
                <a:latin typeface="Times New Roman" panose="02020603050405020304" pitchFamily="18" charset="0"/>
                <a:ea typeface="Times New Roman" panose="02020603050405020304" pitchFamily="18" charset="0"/>
              </a:rPr>
              <a:t> і струм </a:t>
            </a:r>
            <a:r>
              <a:rPr lang="ru-RU" sz="2000" dirty="0" err="1">
                <a:latin typeface="Times New Roman" panose="02020603050405020304" pitchFamily="18" charset="0"/>
                <a:ea typeface="Times New Roman" panose="02020603050405020304" pitchFamily="18" charset="0"/>
              </a:rPr>
              <a:t>мають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різні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початкові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фази</a:t>
            </a:r>
            <a:r>
              <a:rPr lang="ru-RU" sz="2000" dirty="0">
                <a:latin typeface="Times New Roman" panose="02020603050405020304" pitchFamily="18" charset="0"/>
                <a:ea typeface="Times New Roman" panose="02020603050405020304" pitchFamily="18" charset="0"/>
              </a:rPr>
              <a:t>, то </a:t>
            </a:r>
            <a:r>
              <a:rPr lang="ru-RU" sz="2000" dirty="0" err="1">
                <a:latin typeface="Times New Roman" panose="02020603050405020304" pitchFamily="18" charset="0"/>
                <a:ea typeface="Times New Roman" panose="02020603050405020304" pitchFamily="18" charset="0"/>
              </a:rPr>
              <a:t>говорять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що</a:t>
            </a:r>
            <a:r>
              <a:rPr lang="ru-RU" sz="2000" dirty="0">
                <a:latin typeface="Times New Roman" panose="02020603050405020304" pitchFamily="18" charset="0"/>
                <a:ea typeface="Times New Roman" panose="02020603050405020304" pitchFamily="18" charset="0"/>
              </a:rPr>
              <a:t> вони </a:t>
            </a:r>
            <a:r>
              <a:rPr lang="ru-RU" sz="2000" dirty="0" err="1">
                <a:latin typeface="Times New Roman" panose="02020603050405020304" pitchFamily="18" charset="0"/>
                <a:ea typeface="Times New Roman" panose="02020603050405020304" pitchFamily="18" charset="0"/>
              </a:rPr>
              <a:t>зсунуті</a:t>
            </a:r>
            <a:r>
              <a:rPr lang="ru-RU" sz="2000" dirty="0">
                <a:latin typeface="Times New Roman" panose="02020603050405020304" pitchFamily="18" charset="0"/>
                <a:ea typeface="Times New Roman" panose="02020603050405020304" pitchFamily="18" charset="0"/>
              </a:rPr>
              <a:t> за фазою на кут</a:t>
            </a:r>
            <a:endParaRPr lang="ru-UA" sz="2000" dirty="0"/>
          </a:p>
        </p:txBody>
      </p:sp>
      <p:graphicFrame>
        <p:nvGraphicFramePr>
          <p:cNvPr id="5" name="Об'єкт 4">
            <a:extLst>
              <a:ext uri="{FF2B5EF4-FFF2-40B4-BE49-F238E27FC236}">
                <a16:creationId xmlns:a16="http://schemas.microsoft.com/office/drawing/2014/main" id="{F7415546-5DF2-4AD7-A495-53FE58FC341D}"/>
              </a:ext>
            </a:extLst>
          </p:cNvPr>
          <p:cNvGraphicFramePr>
            <a:graphicFrameLocks noChangeAspect="1"/>
          </p:cNvGraphicFramePr>
          <p:nvPr>
            <p:extLst>
              <p:ext uri="{D42A27DB-BD31-4B8C-83A1-F6EECF244321}">
                <p14:modId xmlns:p14="http://schemas.microsoft.com/office/powerpoint/2010/main" val="2593979794"/>
              </p:ext>
            </p:extLst>
          </p:nvPr>
        </p:nvGraphicFramePr>
        <p:xfrm>
          <a:off x="3786932" y="1828244"/>
          <a:ext cx="1570135" cy="485192"/>
        </p:xfrm>
        <a:graphic>
          <a:graphicData uri="http://schemas.openxmlformats.org/presentationml/2006/ole">
            <mc:AlternateContent xmlns:mc="http://schemas.openxmlformats.org/markup-compatibility/2006">
              <mc:Choice xmlns:v="urn:schemas-microsoft-com:vml" Requires="v">
                <p:oleObj spid="_x0000_s42046" name="Equation" r:id="rId4" imgW="736600" imgH="228600" progId="Equation.DSMT4">
                  <p:embed/>
                </p:oleObj>
              </mc:Choice>
              <mc:Fallback>
                <p:oleObj name="Equation" r:id="rId4" imgW="7366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932" y="1828244"/>
                        <a:ext cx="1570135" cy="485192"/>
                      </a:xfrm>
                      <a:prstGeom prst="rect">
                        <a:avLst/>
                      </a:prstGeom>
                      <a:noFill/>
                    </p:spPr>
                  </p:pic>
                </p:oleObj>
              </mc:Fallback>
            </mc:AlternateContent>
          </a:graphicData>
        </a:graphic>
      </p:graphicFrame>
      <p:sp>
        <p:nvSpPr>
          <p:cNvPr id="6" name="Прямокутник 5">
            <a:extLst>
              <a:ext uri="{FF2B5EF4-FFF2-40B4-BE49-F238E27FC236}">
                <a16:creationId xmlns:a16="http://schemas.microsoft.com/office/drawing/2014/main" id="{8B34B17B-FCFF-4D1B-B051-240882619498}"/>
              </a:ext>
            </a:extLst>
          </p:cNvPr>
          <p:cNvSpPr/>
          <p:nvPr/>
        </p:nvSpPr>
        <p:spPr>
          <a:xfrm>
            <a:off x="755728" y="2313436"/>
            <a:ext cx="3996607" cy="400110"/>
          </a:xfrm>
          <a:prstGeom prst="rect">
            <a:avLst/>
          </a:prstGeom>
        </p:spPr>
        <p:txBody>
          <a:bodyPr wrap="none">
            <a:spAutoFit/>
          </a:bodyPr>
          <a:lstStyle/>
          <a:p>
            <a:r>
              <a:rPr lang="ru-RU" sz="2000" dirty="0" err="1">
                <a:latin typeface="Times New Roman" panose="02020603050405020304" pitchFamily="18" charset="0"/>
                <a:ea typeface="Times New Roman" panose="02020603050405020304" pitchFamily="18" charset="0"/>
              </a:rPr>
              <a:t>який</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називається</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кутом </a:t>
            </a:r>
            <a:r>
              <a:rPr lang="ru-RU" sz="2000" i="1" dirty="0" err="1">
                <a:latin typeface="Times New Roman" panose="02020603050405020304" pitchFamily="18" charset="0"/>
                <a:ea typeface="Times New Roman" panose="02020603050405020304" pitchFamily="18" charset="0"/>
              </a:rPr>
              <a:t>зсуву</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фаз</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7" name="Об'єкт 6">
            <a:extLst>
              <a:ext uri="{FF2B5EF4-FFF2-40B4-BE49-F238E27FC236}">
                <a16:creationId xmlns:a16="http://schemas.microsoft.com/office/drawing/2014/main" id="{28FB5188-06F1-4F44-9164-C34CF3E498AB}"/>
              </a:ext>
            </a:extLst>
          </p:cNvPr>
          <p:cNvGraphicFramePr>
            <a:graphicFrameLocks noChangeAspect="1"/>
          </p:cNvGraphicFramePr>
          <p:nvPr>
            <p:extLst>
              <p:ext uri="{D42A27DB-BD31-4B8C-83A1-F6EECF244321}">
                <p14:modId xmlns:p14="http://schemas.microsoft.com/office/powerpoint/2010/main" val="3998583385"/>
              </p:ext>
            </p:extLst>
          </p:nvPr>
        </p:nvGraphicFramePr>
        <p:xfrm>
          <a:off x="1237686" y="3268619"/>
          <a:ext cx="639634" cy="348891"/>
        </p:xfrm>
        <a:graphic>
          <a:graphicData uri="http://schemas.openxmlformats.org/presentationml/2006/ole">
            <mc:AlternateContent xmlns:mc="http://schemas.openxmlformats.org/markup-compatibility/2006">
              <mc:Choice xmlns:v="urn:schemas-microsoft-com:vml" Requires="v">
                <p:oleObj spid="_x0000_s42047" name="Equation" r:id="rId6" imgW="419100" imgH="228600" progId="Equation.DSMT4">
                  <p:embed/>
                </p:oleObj>
              </mc:Choice>
              <mc:Fallback>
                <p:oleObj name="Equation" r:id="rId6" imgW="4191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686" y="3268619"/>
                        <a:ext cx="639634" cy="348891"/>
                      </a:xfrm>
                      <a:prstGeom prst="rect">
                        <a:avLst/>
                      </a:prstGeom>
                      <a:noFill/>
                    </p:spPr>
                  </p:pic>
                </p:oleObj>
              </mc:Fallback>
            </mc:AlternateContent>
          </a:graphicData>
        </a:graphic>
      </p:graphicFrame>
      <p:graphicFrame>
        <p:nvGraphicFramePr>
          <p:cNvPr id="8" name="Об'єкт 7">
            <a:extLst>
              <a:ext uri="{FF2B5EF4-FFF2-40B4-BE49-F238E27FC236}">
                <a16:creationId xmlns:a16="http://schemas.microsoft.com/office/drawing/2014/main" id="{7EB48056-015A-4B8E-B6C4-2C753768F73E}"/>
              </a:ext>
            </a:extLst>
          </p:cNvPr>
          <p:cNvGraphicFramePr>
            <a:graphicFrameLocks noChangeAspect="1"/>
          </p:cNvGraphicFramePr>
          <p:nvPr>
            <p:extLst>
              <p:ext uri="{D42A27DB-BD31-4B8C-83A1-F6EECF244321}">
                <p14:modId xmlns:p14="http://schemas.microsoft.com/office/powerpoint/2010/main" val="3863983501"/>
              </p:ext>
            </p:extLst>
          </p:nvPr>
        </p:nvGraphicFramePr>
        <p:xfrm>
          <a:off x="5541675" y="4282284"/>
          <a:ext cx="721897" cy="348836"/>
        </p:xfrm>
        <a:graphic>
          <a:graphicData uri="http://schemas.openxmlformats.org/presentationml/2006/ole">
            <mc:AlternateContent xmlns:mc="http://schemas.openxmlformats.org/markup-compatibility/2006">
              <mc:Choice xmlns:v="urn:schemas-microsoft-com:vml" Requires="v">
                <p:oleObj spid="_x0000_s42048" name="Equation" r:id="rId8" imgW="469900" imgH="228600" progId="Equation.DSMT4">
                  <p:embed/>
                </p:oleObj>
              </mc:Choice>
              <mc:Fallback>
                <p:oleObj name="Equation" r:id="rId8" imgW="46990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1675" y="4282284"/>
                        <a:ext cx="721897" cy="348836"/>
                      </a:xfrm>
                      <a:prstGeom prst="rect">
                        <a:avLst/>
                      </a:prstGeom>
                      <a:noFill/>
                    </p:spPr>
                  </p:pic>
                </p:oleObj>
              </mc:Fallback>
            </mc:AlternateContent>
          </a:graphicData>
        </a:graphic>
      </p:graphicFrame>
      <p:graphicFrame>
        <p:nvGraphicFramePr>
          <p:cNvPr id="9" name="Об'єкт 8">
            <a:extLst>
              <a:ext uri="{FF2B5EF4-FFF2-40B4-BE49-F238E27FC236}">
                <a16:creationId xmlns:a16="http://schemas.microsoft.com/office/drawing/2014/main" id="{C552944A-1C90-42E9-A855-464CE1CC170D}"/>
              </a:ext>
            </a:extLst>
          </p:cNvPr>
          <p:cNvGraphicFramePr>
            <a:graphicFrameLocks noChangeAspect="1"/>
          </p:cNvGraphicFramePr>
          <p:nvPr>
            <p:extLst>
              <p:ext uri="{D42A27DB-BD31-4B8C-83A1-F6EECF244321}">
                <p14:modId xmlns:p14="http://schemas.microsoft.com/office/powerpoint/2010/main" val="1377794679"/>
              </p:ext>
            </p:extLst>
          </p:nvPr>
        </p:nvGraphicFramePr>
        <p:xfrm>
          <a:off x="1219024" y="5450353"/>
          <a:ext cx="1375068" cy="368048"/>
        </p:xfrm>
        <a:graphic>
          <a:graphicData uri="http://schemas.openxmlformats.org/presentationml/2006/ole">
            <mc:AlternateContent xmlns:mc="http://schemas.openxmlformats.org/markup-compatibility/2006">
              <mc:Choice xmlns:v="urn:schemas-microsoft-com:vml" Requires="v">
                <p:oleObj spid="_x0000_s42049" name="Equation" r:id="rId10" imgW="850900" imgH="228600" progId="Equation.DSMT4">
                  <p:embed/>
                </p:oleObj>
              </mc:Choice>
              <mc:Fallback>
                <p:oleObj name="Equation" r:id="rId10" imgW="850900" imgH="2286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024" y="5450353"/>
                        <a:ext cx="1375068" cy="368048"/>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2E01FC86-546A-49AD-BDA0-970A7CB5B20E}"/>
              </a:ext>
            </a:extLst>
          </p:cNvPr>
          <p:cNvSpPr>
            <a:spLocks noChangeArrowheads="1"/>
          </p:cNvSpPr>
          <p:nvPr/>
        </p:nvSpPr>
        <p:spPr bwMode="auto">
          <a:xfrm>
            <a:off x="433874" y="3198738"/>
            <a:ext cx="856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то </a:t>
            </a:r>
            <a:r>
              <a:rPr lang="ru-RU" altLang="ru-UA"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напруга</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UA" sz="20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випереджає</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струм </a:t>
            </a:r>
            <a:r>
              <a:rPr lang="ru-RU" altLang="ru-UA"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або</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струм </a:t>
            </a:r>
            <a:r>
              <a:rPr lang="ru-RU" altLang="ru-UA" sz="20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відстає</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за фазою </a:t>
            </a:r>
            <a:r>
              <a:rPr lang="ru-RU" altLang="ru-UA"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UA"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напруги</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Прямокутник 16">
            <a:extLst>
              <a:ext uri="{FF2B5EF4-FFF2-40B4-BE49-F238E27FC236}">
                <a16:creationId xmlns:a16="http://schemas.microsoft.com/office/drawing/2014/main" id="{A009100B-67E0-43B2-9097-91C75DD7C715}"/>
              </a:ext>
            </a:extLst>
          </p:cNvPr>
          <p:cNvSpPr/>
          <p:nvPr/>
        </p:nvSpPr>
        <p:spPr>
          <a:xfrm>
            <a:off x="433874" y="4237927"/>
            <a:ext cx="8430208" cy="1015663"/>
          </a:xfrm>
          <a:prstGeom prst="rect">
            <a:avLst/>
          </a:prstGeom>
        </p:spPr>
        <p:txBody>
          <a:bodyPr wrap="square">
            <a:spAutoFit/>
          </a:bodyPr>
          <a:lstStyle/>
          <a:p>
            <a:r>
              <a:rPr lang="ru-RU" sz="2000" dirty="0" err="1">
                <a:latin typeface="Times New Roman" panose="02020603050405020304" pitchFamily="18" charset="0"/>
                <a:ea typeface="Times New Roman" panose="02020603050405020304" pitchFamily="18" charset="0"/>
              </a:rPr>
              <a:t>Якщо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початкові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фази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двох</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синусоїд</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однакові</a:t>
            </a:r>
            <a:r>
              <a:rPr lang="ru-RU" sz="2000" dirty="0">
                <a:latin typeface="Times New Roman" panose="02020603050405020304" pitchFamily="18" charset="0"/>
                <a:ea typeface="Times New Roman" panose="02020603050405020304" pitchFamily="18" charset="0"/>
              </a:rPr>
              <a:t>              то </a:t>
            </a:r>
            <a:r>
              <a:rPr lang="ru-RU" sz="2000" dirty="0" err="1">
                <a:latin typeface="Times New Roman" panose="02020603050405020304" pitchFamily="18" charset="0"/>
                <a:ea typeface="Times New Roman" panose="02020603050405020304" pitchFamily="18" charset="0"/>
              </a:rPr>
              <a:t>кажуть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напруга</a:t>
            </a:r>
            <a:r>
              <a:rPr lang="ru-RU" sz="2000" dirty="0">
                <a:latin typeface="Times New Roman" panose="02020603050405020304" pitchFamily="18" charset="0"/>
                <a:ea typeface="Times New Roman" panose="02020603050405020304" pitchFamily="18" charset="0"/>
              </a:rPr>
              <a:t> та струм </a:t>
            </a:r>
            <a:r>
              <a:rPr lang="ru-RU" sz="2000" i="1" dirty="0" err="1">
                <a:latin typeface="Times New Roman" panose="02020603050405020304" pitchFamily="18" charset="0"/>
                <a:ea typeface="Times New Roman" panose="02020603050405020304" pitchFamily="18" charset="0"/>
              </a:rPr>
              <a:t>збігаються</a:t>
            </a:r>
            <a:r>
              <a:rPr lang="ru-RU" sz="2000" dirty="0">
                <a:latin typeface="Times New Roman" panose="02020603050405020304" pitchFamily="18" charset="0"/>
                <a:ea typeface="Times New Roman" panose="02020603050405020304" pitchFamily="18" charset="0"/>
              </a:rPr>
              <a:t> за фазою.</a:t>
            </a:r>
            <a:endParaRPr lang="ru-UA" sz="2000" dirty="0"/>
          </a:p>
          <a:p>
            <a:endParaRPr lang="ru-UA" sz="2000" dirty="0"/>
          </a:p>
        </p:txBody>
      </p:sp>
      <p:sp>
        <p:nvSpPr>
          <p:cNvPr id="20" name="Rectangle 6">
            <a:extLst>
              <a:ext uri="{FF2B5EF4-FFF2-40B4-BE49-F238E27FC236}">
                <a16:creationId xmlns:a16="http://schemas.microsoft.com/office/drawing/2014/main" id="{EF60047E-9B78-4E82-8619-3D19ABB80419}"/>
              </a:ext>
            </a:extLst>
          </p:cNvPr>
          <p:cNvSpPr>
            <a:spLocks noChangeArrowheads="1"/>
          </p:cNvSpPr>
          <p:nvPr/>
        </p:nvSpPr>
        <p:spPr bwMode="auto">
          <a:xfrm>
            <a:off x="433874" y="5404119"/>
            <a:ext cx="856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kumimoji="0" lang="ru-RU" altLang="ru-UA"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kumimoji="0" lang="ru-RU" altLang="ru-UA"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синусоїди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зсунуті</a:t>
            </a:r>
            <a:r>
              <a:rPr lang="ru-RU" sz="2000" dirty="0">
                <a:latin typeface="Times New Roman" panose="02020603050405020304" pitchFamily="18" charset="0"/>
                <a:cs typeface="Times New Roman" panose="02020603050405020304" pitchFamily="18" charset="0"/>
              </a:rPr>
              <a:t> за фазою на половину </a:t>
            </a:r>
            <a:r>
              <a:rPr lang="ru-RU" sz="2000" dirty="0" err="1">
                <a:latin typeface="Times New Roman" panose="02020603050405020304" pitchFamily="18" charset="0"/>
                <a:cs typeface="Times New Roman" panose="02020603050405020304" pitchFamily="18" charset="0"/>
              </a:rPr>
              <a:t>періоду</a:t>
            </a:r>
            <a:r>
              <a:rPr lang="ru-RU" sz="2000" dirty="0">
                <a:latin typeface="Times New Roman" panose="02020603050405020304" pitchFamily="18" charset="0"/>
                <a:cs typeface="Times New Roman" panose="02020603050405020304" pitchFamily="18" charset="0"/>
              </a:rPr>
              <a:t>, то </a:t>
            </a:r>
            <a:r>
              <a:rPr lang="ru-RU" sz="2000" dirty="0" err="1">
                <a:latin typeface="Times New Roman" panose="02020603050405020304" pitchFamily="18" charset="0"/>
                <a:cs typeface="Times New Roman" panose="02020603050405020304" pitchFamily="18" charset="0"/>
              </a:rPr>
              <a:t>говорять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синусоїди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знаходяться</a:t>
            </a:r>
            <a:r>
              <a:rPr lang="ru-RU" sz="2000" dirty="0">
                <a:latin typeface="Times New Roman" panose="02020603050405020304" pitchFamily="18" charset="0"/>
                <a:cs typeface="Times New Roman" panose="02020603050405020304" pitchFamily="18" charset="0"/>
              </a:rPr>
              <a:t> у </a:t>
            </a:r>
            <a:r>
              <a:rPr lang="ru-RU" sz="2000" i="1" dirty="0" err="1">
                <a:latin typeface="Times New Roman" panose="02020603050405020304" pitchFamily="18" charset="0"/>
                <a:cs typeface="Times New Roman" panose="02020603050405020304" pitchFamily="18" charset="0"/>
              </a:rPr>
              <a:t>протифазі</a:t>
            </a:r>
            <a:r>
              <a:rPr lang="ru-RU" sz="2000" dirty="0">
                <a:latin typeface="Times New Roman" panose="02020603050405020304" pitchFamily="18" charset="0"/>
                <a:cs typeface="Times New Roman" panose="02020603050405020304" pitchFamily="18" charset="0"/>
              </a:rPr>
              <a:t>.</a:t>
            </a:r>
            <a:r>
              <a:rPr lang="ru-RU" altLang="ru-UA"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11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23;p92">
            <a:extLst>
              <a:ext uri="{FF2B5EF4-FFF2-40B4-BE49-F238E27FC236}">
                <a16:creationId xmlns:a16="http://schemas.microsoft.com/office/drawing/2014/main" id="{FA39B731-0C7E-40F1-8D75-CE019A27C963}"/>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Приклад</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3" name="Прямокутник 2">
            <a:extLst>
              <a:ext uri="{FF2B5EF4-FFF2-40B4-BE49-F238E27FC236}">
                <a16:creationId xmlns:a16="http://schemas.microsoft.com/office/drawing/2014/main" id="{88DF447A-476D-46CA-AECC-B234C50577D6}"/>
              </a:ext>
            </a:extLst>
          </p:cNvPr>
          <p:cNvSpPr/>
          <p:nvPr/>
        </p:nvSpPr>
        <p:spPr>
          <a:xfrm>
            <a:off x="284583" y="778753"/>
            <a:ext cx="8504853" cy="400110"/>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Знайти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циклічну</a:t>
            </a:r>
            <a:r>
              <a:rPr lang="ru-RU" sz="2000" dirty="0">
                <a:latin typeface="Times New Roman" panose="02020603050405020304" pitchFamily="18" charset="0"/>
                <a:ea typeface="Times New Roman" panose="02020603050405020304" pitchFamily="18" charset="0"/>
              </a:rPr>
              <a:t> частоту </a:t>
            </a:r>
            <a:r>
              <a:rPr lang="ru-RU" sz="2000" dirty="0" err="1">
                <a:latin typeface="Times New Roman" panose="02020603050405020304" pitchFamily="18" charset="0"/>
                <a:ea typeface="Times New Roman" panose="02020603050405020304" pitchFamily="18" charset="0"/>
              </a:rPr>
              <a:t>амплудуту</a:t>
            </a:r>
            <a:r>
              <a:rPr lang="ru-RU" sz="2000" dirty="0">
                <a:latin typeface="Times New Roman" panose="02020603050405020304" pitchFamily="18" charset="0"/>
                <a:ea typeface="Times New Roman" panose="02020603050405020304" pitchFamily="18" charset="0"/>
              </a:rPr>
              <a:t> та </a:t>
            </a:r>
            <a:r>
              <a:rPr lang="ru-RU" sz="2000" dirty="0" err="1">
                <a:latin typeface="Times New Roman" panose="02020603050405020304" pitchFamily="18" charset="0"/>
                <a:ea typeface="Times New Roman" panose="02020603050405020304" pitchFamily="18" charset="0"/>
              </a:rPr>
              <a:t>початкову</a:t>
            </a:r>
            <a:r>
              <a:rPr lang="ru-RU" sz="2000" dirty="0">
                <a:latin typeface="Times New Roman" panose="02020603050405020304" pitchFamily="18" charset="0"/>
                <a:ea typeface="Times New Roman" panose="02020603050405020304" pitchFamily="18" charset="0"/>
              </a:rPr>
              <a:t> фазу </a:t>
            </a:r>
            <a:r>
              <a:rPr lang="ru-RU" sz="2000" dirty="0" err="1">
                <a:latin typeface="Times New Roman" panose="02020603050405020304" pitchFamily="18" charset="0"/>
                <a:ea typeface="Times New Roman" panose="02020603050405020304" pitchFamily="18" charset="0"/>
              </a:rPr>
              <a:t>змінного</a:t>
            </a:r>
            <a:r>
              <a:rPr lang="ru-RU" sz="2000" dirty="0">
                <a:latin typeface="Times New Roman" panose="02020603050405020304" pitchFamily="18" charset="0"/>
                <a:ea typeface="Times New Roman" panose="02020603050405020304" pitchFamily="18" charset="0"/>
              </a:rPr>
              <a:t> струму:</a:t>
            </a:r>
            <a:endParaRPr lang="ru-UA" sz="2000" dirty="0"/>
          </a:p>
        </p:txBody>
      </p:sp>
      <p:graphicFrame>
        <p:nvGraphicFramePr>
          <p:cNvPr id="4" name="Об'єкт 3">
            <a:extLst>
              <a:ext uri="{FF2B5EF4-FFF2-40B4-BE49-F238E27FC236}">
                <a16:creationId xmlns:a16="http://schemas.microsoft.com/office/drawing/2014/main" id="{84F8D63A-5815-4C08-B4B5-08B8726BEE2F}"/>
              </a:ext>
            </a:extLst>
          </p:cNvPr>
          <p:cNvGraphicFramePr>
            <a:graphicFrameLocks noChangeAspect="1"/>
          </p:cNvGraphicFramePr>
          <p:nvPr>
            <p:extLst>
              <p:ext uri="{D42A27DB-BD31-4B8C-83A1-F6EECF244321}">
                <p14:modId xmlns:p14="http://schemas.microsoft.com/office/powerpoint/2010/main" val="2439490540"/>
              </p:ext>
            </p:extLst>
          </p:nvPr>
        </p:nvGraphicFramePr>
        <p:xfrm>
          <a:off x="2613025" y="1362075"/>
          <a:ext cx="3101975" cy="573088"/>
        </p:xfrm>
        <a:graphic>
          <a:graphicData uri="http://schemas.openxmlformats.org/presentationml/2006/ole">
            <mc:AlternateContent xmlns:mc="http://schemas.openxmlformats.org/markup-compatibility/2006">
              <mc:Choice xmlns:v="urn:schemas-microsoft-com:vml" Requires="v">
                <p:oleObj spid="_x0000_s44132" name="Equation" r:id="rId4" imgW="1714320" imgH="317160" progId="Equation.DSMT4">
                  <p:embed/>
                </p:oleObj>
              </mc:Choice>
              <mc:Fallback>
                <p:oleObj name="Equation" r:id="rId4" imgW="1714320" imgH="317160" progId="Equation.DSMT4">
                  <p:embed/>
                  <p:pic>
                    <p:nvPicPr>
                      <p:cNvPr id="6" name="Об'єкт 5">
                        <a:extLst>
                          <a:ext uri="{FF2B5EF4-FFF2-40B4-BE49-F238E27FC236}">
                            <a16:creationId xmlns:a16="http://schemas.microsoft.com/office/drawing/2014/main" id="{768A8D9A-E22F-4741-B492-5FE0E75523EF}"/>
                          </a:ext>
                        </a:extLst>
                      </p:cNvPr>
                      <p:cNvPicPr/>
                      <p:nvPr/>
                    </p:nvPicPr>
                    <p:blipFill>
                      <a:blip r:embed="rId5"/>
                      <a:stretch>
                        <a:fillRect/>
                      </a:stretch>
                    </p:blipFill>
                    <p:spPr>
                      <a:xfrm>
                        <a:off x="2613025" y="1362075"/>
                        <a:ext cx="3101975" cy="573088"/>
                      </a:xfrm>
                      <a:prstGeom prst="rect">
                        <a:avLst/>
                      </a:prstGeom>
                    </p:spPr>
                  </p:pic>
                </p:oleObj>
              </mc:Fallback>
            </mc:AlternateContent>
          </a:graphicData>
        </a:graphic>
      </p:graphicFrame>
      <p:graphicFrame>
        <p:nvGraphicFramePr>
          <p:cNvPr id="5" name="Об'єкт 4">
            <a:extLst>
              <a:ext uri="{FF2B5EF4-FFF2-40B4-BE49-F238E27FC236}">
                <a16:creationId xmlns:a16="http://schemas.microsoft.com/office/drawing/2014/main" id="{A03F0177-976A-4A46-B553-40519C215A64}"/>
              </a:ext>
            </a:extLst>
          </p:cNvPr>
          <p:cNvGraphicFramePr>
            <a:graphicFrameLocks noChangeAspect="1"/>
          </p:cNvGraphicFramePr>
          <p:nvPr>
            <p:extLst>
              <p:ext uri="{D42A27DB-BD31-4B8C-83A1-F6EECF244321}">
                <p14:modId xmlns:p14="http://schemas.microsoft.com/office/powerpoint/2010/main" val="3133131632"/>
              </p:ext>
            </p:extLst>
          </p:nvPr>
        </p:nvGraphicFramePr>
        <p:xfrm>
          <a:off x="1241230" y="2136150"/>
          <a:ext cx="1200330" cy="400110"/>
        </p:xfrm>
        <a:graphic>
          <a:graphicData uri="http://schemas.openxmlformats.org/presentationml/2006/ole">
            <mc:AlternateContent xmlns:mc="http://schemas.openxmlformats.org/markup-compatibility/2006">
              <mc:Choice xmlns:v="urn:schemas-microsoft-com:vml" Requires="v">
                <p:oleObj spid="_x0000_s44133" name="Equation" r:id="rId6" imgW="723600" imgH="241200" progId="Equation.DSMT4">
                  <p:embed/>
                </p:oleObj>
              </mc:Choice>
              <mc:Fallback>
                <p:oleObj name="Equation" r:id="rId6" imgW="723600" imgH="241200" progId="Equation.DSMT4">
                  <p:embed/>
                  <p:pic>
                    <p:nvPicPr>
                      <p:cNvPr id="0" name=""/>
                      <p:cNvPicPr/>
                      <p:nvPr/>
                    </p:nvPicPr>
                    <p:blipFill>
                      <a:blip r:embed="rId7"/>
                      <a:stretch>
                        <a:fillRect/>
                      </a:stretch>
                    </p:blipFill>
                    <p:spPr>
                      <a:xfrm>
                        <a:off x="1241230" y="2136150"/>
                        <a:ext cx="1200330" cy="400110"/>
                      </a:xfrm>
                      <a:prstGeom prst="rect">
                        <a:avLst/>
                      </a:prstGeom>
                    </p:spPr>
                  </p:pic>
                </p:oleObj>
              </mc:Fallback>
            </mc:AlternateContent>
          </a:graphicData>
        </a:graphic>
      </p:graphicFrame>
      <p:graphicFrame>
        <p:nvGraphicFramePr>
          <p:cNvPr id="6" name="Об'єкт 5">
            <a:extLst>
              <a:ext uri="{FF2B5EF4-FFF2-40B4-BE49-F238E27FC236}">
                <a16:creationId xmlns:a16="http://schemas.microsoft.com/office/drawing/2014/main" id="{3CE0A599-E39B-4FCE-A300-4976B807B8C1}"/>
              </a:ext>
            </a:extLst>
          </p:cNvPr>
          <p:cNvGraphicFramePr>
            <a:graphicFrameLocks noChangeAspect="1"/>
          </p:cNvGraphicFramePr>
          <p:nvPr>
            <p:extLst>
              <p:ext uri="{D42A27DB-BD31-4B8C-83A1-F6EECF244321}">
                <p14:modId xmlns:p14="http://schemas.microsoft.com/office/powerpoint/2010/main" val="2898440692"/>
              </p:ext>
            </p:extLst>
          </p:nvPr>
        </p:nvGraphicFramePr>
        <p:xfrm>
          <a:off x="3225796" y="2151247"/>
          <a:ext cx="2013993" cy="369917"/>
        </p:xfrm>
        <a:graphic>
          <a:graphicData uri="http://schemas.openxmlformats.org/presentationml/2006/ole">
            <mc:AlternateContent xmlns:mc="http://schemas.openxmlformats.org/markup-compatibility/2006">
              <mc:Choice xmlns:v="urn:schemas-microsoft-com:vml" Requires="v">
                <p:oleObj spid="_x0000_s44134" name="Equation" r:id="rId8" imgW="1244520" imgH="228600" progId="Equation.DSMT4">
                  <p:embed/>
                </p:oleObj>
              </mc:Choice>
              <mc:Fallback>
                <p:oleObj name="Equation" r:id="rId8" imgW="1244520" imgH="228600" progId="Equation.DSMT4">
                  <p:embed/>
                  <p:pic>
                    <p:nvPicPr>
                      <p:cNvPr id="0" name=""/>
                      <p:cNvPicPr/>
                      <p:nvPr/>
                    </p:nvPicPr>
                    <p:blipFill>
                      <a:blip r:embed="rId9"/>
                      <a:stretch>
                        <a:fillRect/>
                      </a:stretch>
                    </p:blipFill>
                    <p:spPr>
                      <a:xfrm>
                        <a:off x="3225796" y="2151247"/>
                        <a:ext cx="2013993" cy="369917"/>
                      </a:xfrm>
                      <a:prstGeom prst="rect">
                        <a:avLst/>
                      </a:prstGeom>
                    </p:spPr>
                  </p:pic>
                </p:oleObj>
              </mc:Fallback>
            </mc:AlternateContent>
          </a:graphicData>
        </a:graphic>
      </p:graphicFrame>
      <p:graphicFrame>
        <p:nvGraphicFramePr>
          <p:cNvPr id="7" name="Об'єкт 6">
            <a:extLst>
              <a:ext uri="{FF2B5EF4-FFF2-40B4-BE49-F238E27FC236}">
                <a16:creationId xmlns:a16="http://schemas.microsoft.com/office/drawing/2014/main" id="{00BB8025-3F69-4513-B2C3-A20431A19906}"/>
              </a:ext>
            </a:extLst>
          </p:cNvPr>
          <p:cNvGraphicFramePr>
            <a:graphicFrameLocks noChangeAspect="1"/>
          </p:cNvGraphicFramePr>
          <p:nvPr>
            <p:extLst>
              <p:ext uri="{D42A27DB-BD31-4B8C-83A1-F6EECF244321}">
                <p14:modId xmlns:p14="http://schemas.microsoft.com/office/powerpoint/2010/main" val="1858426913"/>
              </p:ext>
            </p:extLst>
          </p:nvPr>
        </p:nvGraphicFramePr>
        <p:xfrm>
          <a:off x="2384425" y="3403600"/>
          <a:ext cx="3559175" cy="574675"/>
        </p:xfrm>
        <a:graphic>
          <a:graphicData uri="http://schemas.openxmlformats.org/presentationml/2006/ole">
            <mc:AlternateContent xmlns:mc="http://schemas.openxmlformats.org/markup-compatibility/2006">
              <mc:Choice xmlns:v="urn:schemas-microsoft-com:vml" Requires="v">
                <p:oleObj spid="_x0000_s44135" name="Equation" r:id="rId10" imgW="1968480" imgH="317160" progId="Equation.DSMT4">
                  <p:embed/>
                </p:oleObj>
              </mc:Choice>
              <mc:Fallback>
                <p:oleObj name="Equation" r:id="rId10" imgW="1968480" imgH="317160" progId="Equation.DSMT4">
                  <p:embed/>
                  <p:pic>
                    <p:nvPicPr>
                      <p:cNvPr id="0" name=""/>
                      <p:cNvPicPr/>
                      <p:nvPr/>
                    </p:nvPicPr>
                    <p:blipFill>
                      <a:blip r:embed="rId11"/>
                      <a:stretch>
                        <a:fillRect/>
                      </a:stretch>
                    </p:blipFill>
                    <p:spPr>
                      <a:xfrm>
                        <a:off x="2384425" y="3403600"/>
                        <a:ext cx="3559175" cy="574675"/>
                      </a:xfrm>
                      <a:prstGeom prst="rect">
                        <a:avLst/>
                      </a:prstGeom>
                    </p:spPr>
                  </p:pic>
                </p:oleObj>
              </mc:Fallback>
            </mc:AlternateContent>
          </a:graphicData>
        </a:graphic>
      </p:graphicFrame>
      <p:sp>
        <p:nvSpPr>
          <p:cNvPr id="8" name="Прямокутник 7">
            <a:extLst>
              <a:ext uri="{FF2B5EF4-FFF2-40B4-BE49-F238E27FC236}">
                <a16:creationId xmlns:a16="http://schemas.microsoft.com/office/drawing/2014/main" id="{BD9910F7-2101-4431-A6D6-BB3D2FE89F90}"/>
              </a:ext>
            </a:extLst>
          </p:cNvPr>
          <p:cNvSpPr/>
          <p:nvPr/>
        </p:nvSpPr>
        <p:spPr>
          <a:xfrm>
            <a:off x="284584" y="2815551"/>
            <a:ext cx="8276252" cy="400110"/>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Знайти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циклічну</a:t>
            </a:r>
            <a:r>
              <a:rPr lang="ru-RU" sz="2000" dirty="0">
                <a:latin typeface="Times New Roman" panose="02020603050405020304" pitchFamily="18" charset="0"/>
                <a:ea typeface="Times New Roman" panose="02020603050405020304" pitchFamily="18" charset="0"/>
              </a:rPr>
              <a:t> частоту та </a:t>
            </a:r>
            <a:r>
              <a:rPr lang="ru-RU" sz="2000" dirty="0" err="1">
                <a:latin typeface="Times New Roman" panose="02020603050405020304" pitchFamily="18" charset="0"/>
                <a:ea typeface="Times New Roman" panose="02020603050405020304" pitchFamily="18" charset="0"/>
              </a:rPr>
              <a:t>амплудуту</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змінно</a:t>
            </a:r>
            <a:r>
              <a:rPr lang="uk-UA" sz="2000" dirty="0">
                <a:latin typeface="Times New Roman" panose="02020603050405020304" pitchFamily="18" charset="0"/>
                <a:ea typeface="Times New Roman" panose="02020603050405020304" pitchFamily="18" charset="0"/>
              </a:rPr>
              <a:t>ї</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напруги</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9" name="Об'єкт 8">
            <a:extLst>
              <a:ext uri="{FF2B5EF4-FFF2-40B4-BE49-F238E27FC236}">
                <a16:creationId xmlns:a16="http://schemas.microsoft.com/office/drawing/2014/main" id="{C8A3E003-7E71-4672-A65B-9B4C61C72B1A}"/>
              </a:ext>
            </a:extLst>
          </p:cNvPr>
          <p:cNvGraphicFramePr>
            <a:graphicFrameLocks noChangeAspect="1"/>
          </p:cNvGraphicFramePr>
          <p:nvPr>
            <p:extLst>
              <p:ext uri="{D42A27DB-BD31-4B8C-83A1-F6EECF244321}">
                <p14:modId xmlns:p14="http://schemas.microsoft.com/office/powerpoint/2010/main" val="3968730876"/>
              </p:ext>
            </p:extLst>
          </p:nvPr>
        </p:nvGraphicFramePr>
        <p:xfrm>
          <a:off x="1241230" y="4868360"/>
          <a:ext cx="1579562" cy="400050"/>
        </p:xfrm>
        <a:graphic>
          <a:graphicData uri="http://schemas.openxmlformats.org/presentationml/2006/ole">
            <mc:AlternateContent xmlns:mc="http://schemas.openxmlformats.org/markup-compatibility/2006">
              <mc:Choice xmlns:v="urn:schemas-microsoft-com:vml" Requires="v">
                <p:oleObj spid="_x0000_s44136" name="Equation" r:id="rId12" imgW="952200" imgH="241200" progId="Equation.DSMT4">
                  <p:embed/>
                </p:oleObj>
              </mc:Choice>
              <mc:Fallback>
                <p:oleObj name="Equation" r:id="rId12" imgW="952200" imgH="241200" progId="Equation.DSMT4">
                  <p:embed/>
                  <p:pic>
                    <p:nvPicPr>
                      <p:cNvPr id="5" name="Об'єкт 4">
                        <a:extLst>
                          <a:ext uri="{FF2B5EF4-FFF2-40B4-BE49-F238E27FC236}">
                            <a16:creationId xmlns:a16="http://schemas.microsoft.com/office/drawing/2014/main" id="{A03F0177-976A-4A46-B553-40519C215A64}"/>
                          </a:ext>
                        </a:extLst>
                      </p:cNvPr>
                      <p:cNvPicPr/>
                      <p:nvPr/>
                    </p:nvPicPr>
                    <p:blipFill>
                      <a:blip r:embed="rId13"/>
                      <a:stretch>
                        <a:fillRect/>
                      </a:stretch>
                    </p:blipFill>
                    <p:spPr>
                      <a:xfrm>
                        <a:off x="1241230" y="4868360"/>
                        <a:ext cx="1579562" cy="400050"/>
                      </a:xfrm>
                      <a:prstGeom prst="rect">
                        <a:avLst/>
                      </a:prstGeom>
                    </p:spPr>
                  </p:pic>
                </p:oleObj>
              </mc:Fallback>
            </mc:AlternateContent>
          </a:graphicData>
        </a:graphic>
      </p:graphicFrame>
      <p:graphicFrame>
        <p:nvGraphicFramePr>
          <p:cNvPr id="10" name="Об'єкт 9">
            <a:extLst>
              <a:ext uri="{FF2B5EF4-FFF2-40B4-BE49-F238E27FC236}">
                <a16:creationId xmlns:a16="http://schemas.microsoft.com/office/drawing/2014/main" id="{A20437FB-42B0-416A-A59E-02A55B686C8C}"/>
              </a:ext>
            </a:extLst>
          </p:cNvPr>
          <p:cNvGraphicFramePr>
            <a:graphicFrameLocks noChangeAspect="1"/>
          </p:cNvGraphicFramePr>
          <p:nvPr>
            <p:extLst>
              <p:ext uri="{D42A27DB-BD31-4B8C-83A1-F6EECF244321}">
                <p14:modId xmlns:p14="http://schemas.microsoft.com/office/powerpoint/2010/main" val="3840884968"/>
              </p:ext>
            </p:extLst>
          </p:nvPr>
        </p:nvGraphicFramePr>
        <p:xfrm>
          <a:off x="3565003" y="4898493"/>
          <a:ext cx="2013993" cy="369917"/>
        </p:xfrm>
        <a:graphic>
          <a:graphicData uri="http://schemas.openxmlformats.org/presentationml/2006/ole">
            <mc:AlternateContent xmlns:mc="http://schemas.openxmlformats.org/markup-compatibility/2006">
              <mc:Choice xmlns:v="urn:schemas-microsoft-com:vml" Requires="v">
                <p:oleObj spid="_x0000_s44137" name="Equation" r:id="rId14" imgW="1244520" imgH="228600" progId="Equation.DSMT4">
                  <p:embed/>
                </p:oleObj>
              </mc:Choice>
              <mc:Fallback>
                <p:oleObj name="Equation" r:id="rId14" imgW="1244520" imgH="228600" progId="Equation.DSMT4">
                  <p:embed/>
                  <p:pic>
                    <p:nvPicPr>
                      <p:cNvPr id="6" name="Об'єкт 5">
                        <a:extLst>
                          <a:ext uri="{FF2B5EF4-FFF2-40B4-BE49-F238E27FC236}">
                            <a16:creationId xmlns:a16="http://schemas.microsoft.com/office/drawing/2014/main" id="{3CE0A599-E39B-4FCE-A300-4976B807B8C1}"/>
                          </a:ext>
                        </a:extLst>
                      </p:cNvPr>
                      <p:cNvPicPr/>
                      <p:nvPr/>
                    </p:nvPicPr>
                    <p:blipFill>
                      <a:blip r:embed="rId9"/>
                      <a:stretch>
                        <a:fillRect/>
                      </a:stretch>
                    </p:blipFill>
                    <p:spPr>
                      <a:xfrm>
                        <a:off x="3565003" y="4898493"/>
                        <a:ext cx="2013993" cy="369917"/>
                      </a:xfrm>
                      <a:prstGeom prst="rect">
                        <a:avLst/>
                      </a:prstGeom>
                    </p:spPr>
                  </p:pic>
                </p:oleObj>
              </mc:Fallback>
            </mc:AlternateContent>
          </a:graphicData>
        </a:graphic>
      </p:graphicFrame>
      <p:graphicFrame>
        <p:nvGraphicFramePr>
          <p:cNvPr id="11" name="Об'єкт 10">
            <a:extLst>
              <a:ext uri="{FF2B5EF4-FFF2-40B4-BE49-F238E27FC236}">
                <a16:creationId xmlns:a16="http://schemas.microsoft.com/office/drawing/2014/main" id="{140582EF-764D-4D55-9DAA-C3C4F93742FE}"/>
              </a:ext>
            </a:extLst>
          </p:cNvPr>
          <p:cNvGraphicFramePr>
            <a:graphicFrameLocks noChangeAspect="1"/>
          </p:cNvGraphicFramePr>
          <p:nvPr>
            <p:extLst>
              <p:ext uri="{D42A27DB-BD31-4B8C-83A1-F6EECF244321}">
                <p14:modId xmlns:p14="http://schemas.microsoft.com/office/powerpoint/2010/main" val="3760324406"/>
              </p:ext>
            </p:extLst>
          </p:nvPr>
        </p:nvGraphicFramePr>
        <p:xfrm>
          <a:off x="6407119" y="2153145"/>
          <a:ext cx="1125238" cy="450095"/>
        </p:xfrm>
        <a:graphic>
          <a:graphicData uri="http://schemas.openxmlformats.org/presentationml/2006/ole">
            <mc:AlternateContent xmlns:mc="http://schemas.openxmlformats.org/markup-compatibility/2006">
              <mc:Choice xmlns:v="urn:schemas-microsoft-com:vml" Requires="v">
                <p:oleObj spid="_x0000_s44138" name="Equation" r:id="rId15" imgW="571320" imgH="228600" progId="Equation.DSMT4">
                  <p:embed/>
                </p:oleObj>
              </mc:Choice>
              <mc:Fallback>
                <p:oleObj name="Equation" r:id="rId15" imgW="571320" imgH="228600" progId="Equation.DSMT4">
                  <p:embed/>
                  <p:pic>
                    <p:nvPicPr>
                      <p:cNvPr id="0" name=""/>
                      <p:cNvPicPr/>
                      <p:nvPr/>
                    </p:nvPicPr>
                    <p:blipFill>
                      <a:blip r:embed="rId16"/>
                      <a:stretch>
                        <a:fillRect/>
                      </a:stretch>
                    </p:blipFill>
                    <p:spPr>
                      <a:xfrm>
                        <a:off x="6407119" y="2153145"/>
                        <a:ext cx="1125238" cy="450095"/>
                      </a:xfrm>
                      <a:prstGeom prst="rect">
                        <a:avLst/>
                      </a:prstGeom>
                    </p:spPr>
                  </p:pic>
                </p:oleObj>
              </mc:Fallback>
            </mc:AlternateContent>
          </a:graphicData>
        </a:graphic>
      </p:graphicFrame>
      <p:graphicFrame>
        <p:nvGraphicFramePr>
          <p:cNvPr id="12" name="Об'єкт 11">
            <a:extLst>
              <a:ext uri="{FF2B5EF4-FFF2-40B4-BE49-F238E27FC236}">
                <a16:creationId xmlns:a16="http://schemas.microsoft.com/office/drawing/2014/main" id="{01178839-30F7-4199-8352-959B599E08B4}"/>
              </a:ext>
            </a:extLst>
          </p:cNvPr>
          <p:cNvGraphicFramePr>
            <a:graphicFrameLocks noChangeAspect="1"/>
          </p:cNvGraphicFramePr>
          <p:nvPr>
            <p:extLst>
              <p:ext uri="{D42A27DB-BD31-4B8C-83A1-F6EECF244321}">
                <p14:modId xmlns:p14="http://schemas.microsoft.com/office/powerpoint/2010/main" val="983296502"/>
              </p:ext>
            </p:extLst>
          </p:nvPr>
        </p:nvGraphicFramePr>
        <p:xfrm>
          <a:off x="806450" y="4105275"/>
          <a:ext cx="7232650" cy="574675"/>
        </p:xfrm>
        <a:graphic>
          <a:graphicData uri="http://schemas.openxmlformats.org/presentationml/2006/ole">
            <mc:AlternateContent xmlns:mc="http://schemas.openxmlformats.org/markup-compatibility/2006">
              <mc:Choice xmlns:v="urn:schemas-microsoft-com:vml" Requires="v">
                <p:oleObj spid="_x0000_s44139" name="Equation" r:id="rId17" imgW="4000320" imgH="317160" progId="Equation.DSMT4">
                  <p:embed/>
                </p:oleObj>
              </mc:Choice>
              <mc:Fallback>
                <p:oleObj name="Equation" r:id="rId17" imgW="4000320" imgH="317160" progId="Equation.DSMT4">
                  <p:embed/>
                  <p:pic>
                    <p:nvPicPr>
                      <p:cNvPr id="0" name=""/>
                      <p:cNvPicPr/>
                      <p:nvPr/>
                    </p:nvPicPr>
                    <p:blipFill>
                      <a:blip r:embed="rId18"/>
                      <a:stretch>
                        <a:fillRect/>
                      </a:stretch>
                    </p:blipFill>
                    <p:spPr>
                      <a:xfrm>
                        <a:off x="806450" y="4105275"/>
                        <a:ext cx="7232650" cy="574675"/>
                      </a:xfrm>
                      <a:prstGeom prst="rect">
                        <a:avLst/>
                      </a:prstGeom>
                    </p:spPr>
                  </p:pic>
                </p:oleObj>
              </mc:Fallback>
            </mc:AlternateContent>
          </a:graphicData>
        </a:graphic>
      </p:graphicFrame>
      <p:graphicFrame>
        <p:nvGraphicFramePr>
          <p:cNvPr id="13" name="Об'єкт 12">
            <a:extLst>
              <a:ext uri="{FF2B5EF4-FFF2-40B4-BE49-F238E27FC236}">
                <a16:creationId xmlns:a16="http://schemas.microsoft.com/office/drawing/2014/main" id="{C5A61356-0483-450B-AC37-B4803104AC12}"/>
              </a:ext>
            </a:extLst>
          </p:cNvPr>
          <p:cNvGraphicFramePr>
            <a:graphicFrameLocks noChangeAspect="1"/>
          </p:cNvGraphicFramePr>
          <p:nvPr>
            <p:extLst>
              <p:ext uri="{D42A27DB-BD31-4B8C-83A1-F6EECF244321}">
                <p14:modId xmlns:p14="http://schemas.microsoft.com/office/powerpoint/2010/main" val="1413664614"/>
              </p:ext>
            </p:extLst>
          </p:nvPr>
        </p:nvGraphicFramePr>
        <p:xfrm>
          <a:off x="6609342" y="4891357"/>
          <a:ext cx="848369" cy="377053"/>
        </p:xfrm>
        <a:graphic>
          <a:graphicData uri="http://schemas.openxmlformats.org/presentationml/2006/ole">
            <mc:AlternateContent xmlns:mc="http://schemas.openxmlformats.org/markup-compatibility/2006">
              <mc:Choice xmlns:v="urn:schemas-microsoft-com:vml" Requires="v">
                <p:oleObj spid="_x0000_s44140" name="Equation" r:id="rId19" imgW="571320" imgH="253800" progId="Equation.DSMT4">
                  <p:embed/>
                </p:oleObj>
              </mc:Choice>
              <mc:Fallback>
                <p:oleObj name="Equation" r:id="rId19" imgW="571320" imgH="253800" progId="Equation.DSMT4">
                  <p:embed/>
                  <p:pic>
                    <p:nvPicPr>
                      <p:cNvPr id="0" name=""/>
                      <p:cNvPicPr/>
                      <p:nvPr/>
                    </p:nvPicPr>
                    <p:blipFill>
                      <a:blip r:embed="rId20"/>
                      <a:stretch>
                        <a:fillRect/>
                      </a:stretch>
                    </p:blipFill>
                    <p:spPr>
                      <a:xfrm>
                        <a:off x="6609342" y="4891357"/>
                        <a:ext cx="848369" cy="377053"/>
                      </a:xfrm>
                      <a:prstGeom prst="rect">
                        <a:avLst/>
                      </a:prstGeom>
                    </p:spPr>
                  </p:pic>
                </p:oleObj>
              </mc:Fallback>
            </mc:AlternateContent>
          </a:graphicData>
        </a:graphic>
      </p:graphicFrame>
      <p:sp>
        <p:nvSpPr>
          <p:cNvPr id="14" name="Прямокутник 13">
            <a:extLst>
              <a:ext uri="{FF2B5EF4-FFF2-40B4-BE49-F238E27FC236}">
                <a16:creationId xmlns:a16="http://schemas.microsoft.com/office/drawing/2014/main" id="{7DFEA419-C2A4-4526-B408-783E7A2E757A}"/>
              </a:ext>
            </a:extLst>
          </p:cNvPr>
          <p:cNvSpPr/>
          <p:nvPr/>
        </p:nvSpPr>
        <p:spPr>
          <a:xfrm>
            <a:off x="200609" y="5487208"/>
            <a:ext cx="8276252" cy="400110"/>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Різницю фаз між напругою і струмом</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15" name="Об'єкт 14">
            <a:extLst>
              <a:ext uri="{FF2B5EF4-FFF2-40B4-BE49-F238E27FC236}">
                <a16:creationId xmlns:a16="http://schemas.microsoft.com/office/drawing/2014/main" id="{0B04128C-8265-46E2-B7B2-DF8647527E15}"/>
              </a:ext>
            </a:extLst>
          </p:cNvPr>
          <p:cNvGraphicFramePr>
            <a:graphicFrameLocks noChangeAspect="1"/>
          </p:cNvGraphicFramePr>
          <p:nvPr>
            <p:extLst>
              <p:ext uri="{D42A27DB-BD31-4B8C-83A1-F6EECF244321}">
                <p14:modId xmlns:p14="http://schemas.microsoft.com/office/powerpoint/2010/main" val="2486042339"/>
              </p:ext>
            </p:extLst>
          </p:nvPr>
        </p:nvGraphicFramePr>
        <p:xfrm>
          <a:off x="2908318" y="6106116"/>
          <a:ext cx="3327361" cy="471966"/>
        </p:xfrm>
        <a:graphic>
          <a:graphicData uri="http://schemas.openxmlformats.org/presentationml/2006/ole">
            <mc:AlternateContent xmlns:mc="http://schemas.openxmlformats.org/markup-compatibility/2006">
              <mc:Choice xmlns:v="urn:schemas-microsoft-com:vml" Requires="v">
                <p:oleObj spid="_x0000_s44141" name="Equation" r:id="rId21" imgW="1790640" imgH="253800" progId="Equation.DSMT4">
                  <p:embed/>
                </p:oleObj>
              </mc:Choice>
              <mc:Fallback>
                <p:oleObj name="Equation" r:id="rId21" imgW="1790640" imgH="253800" progId="Equation.DSMT4">
                  <p:embed/>
                  <p:pic>
                    <p:nvPicPr>
                      <p:cNvPr id="0" name=""/>
                      <p:cNvPicPr/>
                      <p:nvPr/>
                    </p:nvPicPr>
                    <p:blipFill>
                      <a:blip r:embed="rId22"/>
                      <a:stretch>
                        <a:fillRect/>
                      </a:stretch>
                    </p:blipFill>
                    <p:spPr>
                      <a:xfrm>
                        <a:off x="2908318" y="6106116"/>
                        <a:ext cx="3327361" cy="471966"/>
                      </a:xfrm>
                      <a:prstGeom prst="rect">
                        <a:avLst/>
                      </a:prstGeom>
                    </p:spPr>
                  </p:pic>
                </p:oleObj>
              </mc:Fallback>
            </mc:AlternateContent>
          </a:graphicData>
        </a:graphic>
      </p:graphicFrame>
    </p:spTree>
    <p:extLst>
      <p:ext uri="{BB962C8B-B14F-4D97-AF65-F5344CB8AC3E}">
        <p14:creationId xmlns:p14="http://schemas.microsoft.com/office/powerpoint/2010/main" val="1464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23;p92">
            <a:extLst>
              <a:ext uri="{FF2B5EF4-FFF2-40B4-BE49-F238E27FC236}">
                <a16:creationId xmlns:a16="http://schemas.microsoft.com/office/drawing/2014/main" id="{FA39B731-0C7E-40F1-8D75-CE019A27C963}"/>
              </a:ext>
            </a:extLst>
          </p:cNvPr>
          <p:cNvSpPr/>
          <p:nvPr/>
        </p:nvSpPr>
        <p:spPr>
          <a:xfrm>
            <a:off x="667139" y="167640"/>
            <a:ext cx="7809722" cy="456120"/>
          </a:xfrm>
          <a:prstGeom prst="rect">
            <a:avLst/>
          </a:prstGeom>
          <a:noFill/>
          <a:ln>
            <a:noFill/>
          </a:ln>
        </p:spPr>
        <p:txBody>
          <a:bodyPr spcFirstLastPara="1" wrap="square" lIns="90000" tIns="45000" rIns="90000" bIns="45000" anchor="t" anchorCtr="0">
            <a:noAutofit/>
          </a:bodyPr>
          <a:lstStyle/>
          <a:p>
            <a:pPr lvl="0" algn="ctr"/>
            <a:r>
              <a:rPr lang="uk-UA" sz="3200" b="1" dirty="0">
                <a:solidFill>
                  <a:srgbClr val="FF0000"/>
                </a:solidFill>
                <a:latin typeface="Times New Roman" panose="02020603050405020304" pitchFamily="18" charset="0"/>
                <a:cs typeface="Times New Roman" panose="02020603050405020304" pitchFamily="18" charset="0"/>
              </a:rPr>
              <a:t>Приклад (самостійна робота)</a:t>
            </a:r>
            <a:endParaRPr sz="3200" b="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3" name="Прямокутник 2">
            <a:extLst>
              <a:ext uri="{FF2B5EF4-FFF2-40B4-BE49-F238E27FC236}">
                <a16:creationId xmlns:a16="http://schemas.microsoft.com/office/drawing/2014/main" id="{88DF447A-476D-46CA-AECC-B234C50577D6}"/>
              </a:ext>
            </a:extLst>
          </p:cNvPr>
          <p:cNvSpPr/>
          <p:nvPr/>
        </p:nvSpPr>
        <p:spPr>
          <a:xfrm>
            <a:off x="284583" y="778753"/>
            <a:ext cx="8504853" cy="707886"/>
          </a:xfrm>
          <a:prstGeom prst="rect">
            <a:avLst/>
          </a:prstGeom>
        </p:spPr>
        <p:txBody>
          <a:bodyPr wrap="square">
            <a:spAutoFit/>
          </a:bodyPr>
          <a:lstStyle/>
          <a:p>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Знайти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циклічну</a:t>
            </a:r>
            <a:r>
              <a:rPr lang="ru-RU" sz="2000" dirty="0">
                <a:latin typeface="Times New Roman" panose="02020603050405020304" pitchFamily="18" charset="0"/>
                <a:ea typeface="Times New Roman" panose="02020603050405020304" pitchFamily="18" charset="0"/>
              </a:rPr>
              <a:t> частоту, </a:t>
            </a:r>
            <a:r>
              <a:rPr lang="ru-RU" sz="2000" dirty="0" err="1">
                <a:latin typeface="Times New Roman" panose="02020603050405020304" pitchFamily="18" charset="0"/>
                <a:ea typeface="Times New Roman" panose="02020603050405020304" pitchFamily="18" charset="0"/>
              </a:rPr>
              <a:t>амплудуту</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початкову</a:t>
            </a:r>
            <a:r>
              <a:rPr lang="ru-RU" sz="2000" dirty="0">
                <a:latin typeface="Times New Roman" panose="02020603050405020304" pitchFamily="18" charset="0"/>
                <a:ea typeface="Times New Roman" panose="02020603050405020304" pitchFamily="18" charset="0"/>
              </a:rPr>
              <a:t> фазу та </a:t>
            </a:r>
            <a:r>
              <a:rPr lang="ru-RU" sz="2000" dirty="0" err="1">
                <a:latin typeface="Times New Roman" panose="02020603050405020304" pitchFamily="18" charset="0"/>
                <a:ea typeface="Times New Roman" panose="02020603050405020304" pitchFamily="18" charset="0"/>
              </a:rPr>
              <a:t>різницю</a:t>
            </a:r>
            <a:r>
              <a:rPr lang="ru-RU" sz="2000" dirty="0">
                <a:latin typeface="Times New Roman" panose="02020603050405020304" pitchFamily="18" charset="0"/>
                <a:ea typeface="Times New Roman" panose="02020603050405020304" pitchFamily="18" charset="0"/>
              </a:rPr>
              <a:t> фаз </a:t>
            </a:r>
            <a:r>
              <a:rPr lang="ru-RU" sz="2000" dirty="0" err="1">
                <a:latin typeface="Times New Roman" panose="02020603050405020304" pitchFamily="18" charset="0"/>
                <a:ea typeface="Times New Roman" panose="02020603050405020304" pitchFamily="18" charset="0"/>
              </a:rPr>
              <a:t>між</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запропонованими</a:t>
            </a:r>
            <a:r>
              <a:rPr lang="ru-RU" sz="2000" dirty="0">
                <a:latin typeface="Times New Roman" panose="02020603050405020304" pitchFamily="18" charset="0"/>
                <a:ea typeface="Times New Roman" panose="02020603050405020304" pitchFamily="18" charset="0"/>
              </a:rPr>
              <a:t> сигналами:</a:t>
            </a:r>
            <a:endParaRPr lang="ru-UA" sz="2000" dirty="0"/>
          </a:p>
        </p:txBody>
      </p:sp>
      <p:graphicFrame>
        <p:nvGraphicFramePr>
          <p:cNvPr id="4" name="Об'єкт 3">
            <a:extLst>
              <a:ext uri="{FF2B5EF4-FFF2-40B4-BE49-F238E27FC236}">
                <a16:creationId xmlns:a16="http://schemas.microsoft.com/office/drawing/2014/main" id="{84F8D63A-5815-4C08-B4B5-08B8726BEE2F}"/>
              </a:ext>
            </a:extLst>
          </p:cNvPr>
          <p:cNvGraphicFramePr>
            <a:graphicFrameLocks noChangeAspect="1"/>
          </p:cNvGraphicFramePr>
          <p:nvPr>
            <p:extLst>
              <p:ext uri="{D42A27DB-BD31-4B8C-83A1-F6EECF244321}">
                <p14:modId xmlns:p14="http://schemas.microsoft.com/office/powerpoint/2010/main" val="1796994660"/>
              </p:ext>
            </p:extLst>
          </p:nvPr>
        </p:nvGraphicFramePr>
        <p:xfrm>
          <a:off x="2424113" y="1704975"/>
          <a:ext cx="3284537" cy="574675"/>
        </p:xfrm>
        <a:graphic>
          <a:graphicData uri="http://schemas.openxmlformats.org/presentationml/2006/ole">
            <mc:AlternateContent xmlns:mc="http://schemas.openxmlformats.org/markup-compatibility/2006">
              <mc:Choice xmlns:v="urn:schemas-microsoft-com:vml" Requires="v">
                <p:oleObj spid="_x0000_s45070" name="Equation" r:id="rId4" imgW="1815840" imgH="317160" progId="Equation.DSMT4">
                  <p:embed/>
                </p:oleObj>
              </mc:Choice>
              <mc:Fallback>
                <p:oleObj name="Equation" r:id="rId4" imgW="1815840" imgH="317160" progId="Equation.DSMT4">
                  <p:embed/>
                  <p:pic>
                    <p:nvPicPr>
                      <p:cNvPr id="4" name="Об'єкт 3">
                        <a:extLst>
                          <a:ext uri="{FF2B5EF4-FFF2-40B4-BE49-F238E27FC236}">
                            <a16:creationId xmlns:a16="http://schemas.microsoft.com/office/drawing/2014/main" id="{84F8D63A-5815-4C08-B4B5-08B8726BEE2F}"/>
                          </a:ext>
                        </a:extLst>
                      </p:cNvPr>
                      <p:cNvPicPr/>
                      <p:nvPr/>
                    </p:nvPicPr>
                    <p:blipFill>
                      <a:blip r:embed="rId5"/>
                      <a:stretch>
                        <a:fillRect/>
                      </a:stretch>
                    </p:blipFill>
                    <p:spPr>
                      <a:xfrm>
                        <a:off x="2424113" y="1704975"/>
                        <a:ext cx="3284537" cy="574675"/>
                      </a:xfrm>
                      <a:prstGeom prst="rect">
                        <a:avLst/>
                      </a:prstGeom>
                    </p:spPr>
                  </p:pic>
                </p:oleObj>
              </mc:Fallback>
            </mc:AlternateContent>
          </a:graphicData>
        </a:graphic>
      </p:graphicFrame>
      <p:graphicFrame>
        <p:nvGraphicFramePr>
          <p:cNvPr id="7" name="Об'єкт 6">
            <a:extLst>
              <a:ext uri="{FF2B5EF4-FFF2-40B4-BE49-F238E27FC236}">
                <a16:creationId xmlns:a16="http://schemas.microsoft.com/office/drawing/2014/main" id="{00BB8025-3F69-4513-B2C3-A20431A19906}"/>
              </a:ext>
            </a:extLst>
          </p:cNvPr>
          <p:cNvGraphicFramePr>
            <a:graphicFrameLocks noChangeAspect="1"/>
          </p:cNvGraphicFramePr>
          <p:nvPr>
            <p:extLst>
              <p:ext uri="{D42A27DB-BD31-4B8C-83A1-F6EECF244321}">
                <p14:modId xmlns:p14="http://schemas.microsoft.com/office/powerpoint/2010/main" val="4030460082"/>
              </p:ext>
            </p:extLst>
          </p:nvPr>
        </p:nvGraphicFramePr>
        <p:xfrm>
          <a:off x="2243138" y="2519363"/>
          <a:ext cx="3671887" cy="573087"/>
        </p:xfrm>
        <a:graphic>
          <a:graphicData uri="http://schemas.openxmlformats.org/presentationml/2006/ole">
            <mc:AlternateContent xmlns:mc="http://schemas.openxmlformats.org/markup-compatibility/2006">
              <mc:Choice xmlns:v="urn:schemas-microsoft-com:vml" Requires="v">
                <p:oleObj spid="_x0000_s45071" name="Equation" r:id="rId6" imgW="2031840" imgH="317160" progId="Equation.DSMT4">
                  <p:embed/>
                </p:oleObj>
              </mc:Choice>
              <mc:Fallback>
                <p:oleObj name="Equation" r:id="rId6" imgW="2031840" imgH="317160" progId="Equation.DSMT4">
                  <p:embed/>
                  <p:pic>
                    <p:nvPicPr>
                      <p:cNvPr id="7" name="Об'єкт 6">
                        <a:extLst>
                          <a:ext uri="{FF2B5EF4-FFF2-40B4-BE49-F238E27FC236}">
                            <a16:creationId xmlns:a16="http://schemas.microsoft.com/office/drawing/2014/main" id="{00BB8025-3F69-4513-B2C3-A20431A19906}"/>
                          </a:ext>
                        </a:extLst>
                      </p:cNvPr>
                      <p:cNvPicPr/>
                      <p:nvPr/>
                    </p:nvPicPr>
                    <p:blipFill>
                      <a:blip r:embed="rId7"/>
                      <a:stretch>
                        <a:fillRect/>
                      </a:stretch>
                    </p:blipFill>
                    <p:spPr>
                      <a:xfrm>
                        <a:off x="2243138" y="2519363"/>
                        <a:ext cx="3671887" cy="573087"/>
                      </a:xfrm>
                      <a:prstGeom prst="rect">
                        <a:avLst/>
                      </a:prstGeom>
                    </p:spPr>
                  </p:pic>
                </p:oleObj>
              </mc:Fallback>
            </mc:AlternateContent>
          </a:graphicData>
        </a:graphic>
      </p:graphicFrame>
    </p:spTree>
    <p:extLst>
      <p:ext uri="{BB962C8B-B14F-4D97-AF65-F5344CB8AC3E}">
        <p14:creationId xmlns:p14="http://schemas.microsoft.com/office/powerpoint/2010/main" val="9262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4A9FECA-8638-4642-8A0D-B93CC0E1822E}"/>
              </a:ext>
            </a:extLst>
          </p:cNvPr>
          <p:cNvSpPr/>
          <p:nvPr/>
        </p:nvSpPr>
        <p:spPr>
          <a:xfrm>
            <a:off x="1702128" y="65381"/>
            <a:ext cx="6264857" cy="584775"/>
          </a:xfrm>
          <a:prstGeom prst="rect">
            <a:avLst/>
          </a:prstGeom>
        </p:spPr>
        <p:txBody>
          <a:bodyPr wrap="none">
            <a:spAutoFit/>
          </a:bodyPr>
          <a:lstStyle/>
          <a:p>
            <a:r>
              <a:rPr lang="ru-RU" sz="3200" b="1" dirty="0" err="1">
                <a:solidFill>
                  <a:srgbClr val="FF0000"/>
                </a:solidFill>
                <a:latin typeface="Times New Roman" panose="02020603050405020304" pitchFamily="18" charset="0"/>
                <a:ea typeface="Times New Roman" panose="02020603050405020304" pitchFamily="18" charset="0"/>
              </a:rPr>
              <a:t>Діюче</a:t>
            </a:r>
            <a:r>
              <a:rPr lang="ru-RU" sz="3200" b="1" dirty="0">
                <a:solidFill>
                  <a:srgbClr val="FF0000"/>
                </a:solidFill>
                <a:latin typeface="Times New Roman" panose="02020603050405020304" pitchFamily="18" charset="0"/>
                <a:ea typeface="Times New Roman" panose="02020603050405020304" pitchFamily="18" charset="0"/>
              </a:rPr>
              <a:t> </a:t>
            </a:r>
            <a:r>
              <a:rPr lang="ru-RU" sz="3200" b="1" dirty="0" err="1">
                <a:solidFill>
                  <a:srgbClr val="FF0000"/>
                </a:solidFill>
                <a:latin typeface="Times New Roman" panose="02020603050405020304" pitchFamily="18" charset="0"/>
                <a:ea typeface="Times New Roman" panose="02020603050405020304" pitchFamily="18" charset="0"/>
              </a:rPr>
              <a:t>значення</a:t>
            </a:r>
            <a:r>
              <a:rPr lang="ru-RU" sz="3200" b="1" dirty="0">
                <a:solidFill>
                  <a:srgbClr val="FF0000"/>
                </a:solidFill>
                <a:latin typeface="Times New Roman" panose="02020603050405020304" pitchFamily="18" charset="0"/>
                <a:ea typeface="Times New Roman" panose="02020603050405020304" pitchFamily="18" charset="0"/>
              </a:rPr>
              <a:t> </a:t>
            </a:r>
            <a:r>
              <a:rPr lang="ru-RU" sz="3200" b="1" dirty="0" err="1">
                <a:solidFill>
                  <a:srgbClr val="FF0000"/>
                </a:solidFill>
                <a:latin typeface="Times New Roman" panose="02020603050405020304" pitchFamily="18" charset="0"/>
                <a:ea typeface="Times New Roman" panose="02020603050405020304" pitchFamily="18" charset="0"/>
              </a:rPr>
              <a:t>змінного</a:t>
            </a:r>
            <a:r>
              <a:rPr lang="ru-RU" sz="3200" b="1" dirty="0">
                <a:solidFill>
                  <a:srgbClr val="FF0000"/>
                </a:solidFill>
                <a:latin typeface="Times New Roman" panose="02020603050405020304" pitchFamily="18" charset="0"/>
                <a:ea typeface="Times New Roman" panose="02020603050405020304" pitchFamily="18" charset="0"/>
              </a:rPr>
              <a:t> струму</a:t>
            </a:r>
            <a:endParaRPr lang="ru-UA" sz="3200" dirty="0">
              <a:solidFill>
                <a:srgbClr val="FF0000"/>
              </a:solidFill>
            </a:endParaRPr>
          </a:p>
        </p:txBody>
      </p:sp>
      <p:sp>
        <p:nvSpPr>
          <p:cNvPr id="3" name="Прямокутник 2">
            <a:extLst>
              <a:ext uri="{FF2B5EF4-FFF2-40B4-BE49-F238E27FC236}">
                <a16:creationId xmlns:a16="http://schemas.microsoft.com/office/drawing/2014/main" id="{E4965138-6CDC-4D91-84E8-DC32964C9BEC}"/>
              </a:ext>
            </a:extLst>
          </p:cNvPr>
          <p:cNvSpPr/>
          <p:nvPr/>
        </p:nvSpPr>
        <p:spPr>
          <a:xfrm>
            <a:off x="333569" y="918713"/>
            <a:ext cx="8476861" cy="707886"/>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Змінні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струми</a:t>
            </a:r>
            <a:r>
              <a:rPr lang="ru-RU" sz="2000" dirty="0">
                <a:latin typeface="Times New Roman" panose="02020603050405020304" pitchFamily="18" charset="0"/>
                <a:ea typeface="Times New Roman" panose="02020603050405020304" pitchFamily="18" charset="0"/>
              </a:rPr>
              <a:t> в </a:t>
            </a:r>
            <a:r>
              <a:rPr lang="ru-RU" sz="2000" dirty="0" err="1">
                <a:latin typeface="Times New Roman" panose="02020603050405020304" pitchFamily="18" charset="0"/>
                <a:ea typeface="Times New Roman" panose="02020603050405020304" pitchFamily="18" charset="0"/>
              </a:rPr>
              <a:t>загальному</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випадку</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можуть</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значно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відрізнятися</a:t>
            </a:r>
            <a:r>
              <a:rPr lang="ru-RU" sz="2000" dirty="0">
                <a:latin typeface="Times New Roman" panose="02020603050405020304" pitchFamily="18" charset="0"/>
                <a:ea typeface="Times New Roman" panose="02020603050405020304" pitchFamily="18" charset="0"/>
              </a:rPr>
              <a:t> за частотою і формою.</a:t>
            </a:r>
            <a:endParaRPr lang="ru-UA" sz="2000" dirty="0"/>
          </a:p>
        </p:txBody>
      </p:sp>
      <p:sp>
        <p:nvSpPr>
          <p:cNvPr id="4" name="Прямокутник 3">
            <a:extLst>
              <a:ext uri="{FF2B5EF4-FFF2-40B4-BE49-F238E27FC236}">
                <a16:creationId xmlns:a16="http://schemas.microsoft.com/office/drawing/2014/main" id="{29EDBE6D-FFFB-43B4-BA1C-26BED3545FFC}"/>
              </a:ext>
            </a:extLst>
          </p:cNvPr>
          <p:cNvSpPr/>
          <p:nvPr/>
        </p:nvSpPr>
        <p:spPr>
          <a:xfrm>
            <a:off x="129992" y="4092563"/>
            <a:ext cx="8594129" cy="2765437"/>
          </a:xfrm>
          <a:prstGeom prst="rect">
            <a:avLst/>
          </a:prstGeom>
        </p:spPr>
        <p:txBody>
          <a:bodyPr wrap="square">
            <a:spAutoFit/>
          </a:bodyPr>
          <a:lstStyle/>
          <a:p>
            <a:pPr indent="288290" algn="just">
              <a:lnSpc>
                <a:spcPct val="125000"/>
              </a:lnSpc>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Струми на рисунку мають однакові частоту і амплітуду, але значно відрізняються за формою. Очевидно, що їх теплова дія або механічний вплив на сусідні провідники будуть різними, тому необхідне введення відповідного критерію, який міг би кількісно характеризувати дію змінного струму. Таким критерієм звичайно вважають теплову дію струму, а величину, яка характеризує цю дію, називають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діючим</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значенням змінного струму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і</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68FA48E-912D-421C-8E9B-A446A3D7F4F6}"/>
              </a:ext>
            </a:extLst>
          </p:cNvPr>
          <p:cNvPicPr>
            <a:picLocks noChangeAspect="1"/>
          </p:cNvPicPr>
          <p:nvPr/>
        </p:nvPicPr>
        <p:blipFill>
          <a:blip r:embed="rId3"/>
          <a:stretch>
            <a:fillRect/>
          </a:stretch>
        </p:blipFill>
        <p:spPr>
          <a:xfrm>
            <a:off x="3039850" y="1583670"/>
            <a:ext cx="3064298" cy="2508893"/>
          </a:xfrm>
          <a:prstGeom prst="rect">
            <a:avLst/>
          </a:prstGeom>
        </p:spPr>
      </p:pic>
    </p:spTree>
    <p:extLst>
      <p:ext uri="{BB962C8B-B14F-4D97-AF65-F5344CB8AC3E}">
        <p14:creationId xmlns:p14="http://schemas.microsoft.com/office/powerpoint/2010/main" val="9310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A43561D-07B4-422F-8003-30FA0AD9AFBE}"/>
              </a:ext>
            </a:extLst>
          </p:cNvPr>
          <p:cNvSpPr/>
          <p:nvPr/>
        </p:nvSpPr>
        <p:spPr>
          <a:xfrm>
            <a:off x="335902" y="292722"/>
            <a:ext cx="8472196" cy="1015663"/>
          </a:xfrm>
          <a:prstGeom prst="rect">
            <a:avLst/>
          </a:prstGeom>
        </p:spPr>
        <p:txBody>
          <a:bodyPr wrap="square">
            <a:spAutoFit/>
          </a:bodyPr>
          <a:lstStyle/>
          <a:p>
            <a:pPr algn="just"/>
            <a:r>
              <a:rPr lang="uk-UA" sz="2000" b="1" dirty="0">
                <a:latin typeface="Times New Roman" panose="02020603050405020304" pitchFamily="18" charset="0"/>
                <a:ea typeface="Times New Roman" panose="02020603050405020304" pitchFamily="18" charset="0"/>
              </a:rPr>
              <a:t>    Діюче значення змінного струму </a:t>
            </a:r>
            <a:r>
              <a:rPr lang="uk-UA" sz="2000" dirty="0">
                <a:latin typeface="Times New Roman" panose="02020603050405020304" pitchFamily="18" charset="0"/>
                <a:ea typeface="Times New Roman" panose="02020603050405020304" pitchFamily="18" charset="0"/>
              </a:rPr>
              <a:t>дорівнює такому еквівалентному постійному струму, який, протікаючи через опір </a:t>
            </a:r>
            <a:r>
              <a:rPr lang="ru-RU" sz="2000" dirty="0">
                <a:latin typeface="Times New Roman" panose="02020603050405020304" pitchFamily="18" charset="0"/>
                <a:ea typeface="Times New Roman" panose="02020603050405020304" pitchFamily="18" charset="0"/>
              </a:rPr>
              <a:t>r</a:t>
            </a:r>
            <a:r>
              <a:rPr lang="uk-UA" sz="2000" dirty="0">
                <a:latin typeface="Times New Roman" panose="02020603050405020304" pitchFamily="18" charset="0"/>
                <a:ea typeface="Times New Roman" panose="02020603050405020304" pitchFamily="18" charset="0"/>
              </a:rPr>
              <a:t> за період </a:t>
            </a:r>
            <a:r>
              <a:rPr lang="ru-RU" sz="2000" dirty="0">
                <a:latin typeface="Times New Roman" panose="02020603050405020304" pitchFamily="18" charset="0"/>
                <a:ea typeface="Times New Roman" panose="02020603050405020304" pitchFamily="18" charset="0"/>
              </a:rPr>
              <a:t>T</a:t>
            </a:r>
            <a:r>
              <a:rPr lang="uk-UA" sz="2000" dirty="0">
                <a:latin typeface="Times New Roman" panose="02020603050405020304" pitchFamily="18" charset="0"/>
                <a:ea typeface="Times New Roman" panose="02020603050405020304" pitchFamily="18" charset="0"/>
              </a:rPr>
              <a:t>, виділяє стільки ж енергії, як і змінний струм.</a:t>
            </a:r>
            <a:endParaRPr lang="ru-UA" sz="2000" dirty="0"/>
          </a:p>
        </p:txBody>
      </p:sp>
      <p:sp>
        <p:nvSpPr>
          <p:cNvPr id="3" name="Прямокутник 2">
            <a:extLst>
              <a:ext uri="{FF2B5EF4-FFF2-40B4-BE49-F238E27FC236}">
                <a16:creationId xmlns:a16="http://schemas.microsoft.com/office/drawing/2014/main" id="{552C5E3B-EA4B-4A39-BA05-790B803028EA}"/>
              </a:ext>
            </a:extLst>
          </p:cNvPr>
          <p:cNvSpPr/>
          <p:nvPr/>
        </p:nvSpPr>
        <p:spPr>
          <a:xfrm>
            <a:off x="466530" y="1530287"/>
            <a:ext cx="8210939" cy="1015663"/>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Діюче</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значення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змінного</a:t>
            </a:r>
            <a:r>
              <a:rPr lang="ru-RU" sz="2000" dirty="0">
                <a:latin typeface="Times New Roman" panose="02020603050405020304" pitchFamily="18" charset="0"/>
                <a:ea typeface="Times New Roman" panose="02020603050405020304" pitchFamily="18" charset="0"/>
              </a:rPr>
              <a:t> струму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є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середньоквадратичним</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значенням</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змінного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струму за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період</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800" dirty="0">
              <a:latin typeface="Arial" panose="020B0604020202020204" pitchFamily="34" charset="0"/>
              <a:ea typeface="Times New Roman" panose="02020603050405020304" pitchFamily="18" charset="0"/>
              <a:cs typeface="Times New Roman" panose="02020603050405020304" pitchFamily="18" charset="0"/>
            </a:endParaRPr>
          </a:p>
          <a:p>
            <a:endParaRPr lang="ru-UA" sz="2000" dirty="0"/>
          </a:p>
        </p:txBody>
      </p:sp>
      <p:graphicFrame>
        <p:nvGraphicFramePr>
          <p:cNvPr id="6" name="Об'єкт 5">
            <a:extLst>
              <a:ext uri="{FF2B5EF4-FFF2-40B4-BE49-F238E27FC236}">
                <a16:creationId xmlns:a16="http://schemas.microsoft.com/office/drawing/2014/main" id="{F9536B61-B971-431B-BBC5-0E6F2D207ECE}"/>
              </a:ext>
            </a:extLst>
          </p:cNvPr>
          <p:cNvGraphicFramePr>
            <a:graphicFrameLocks noChangeAspect="1"/>
          </p:cNvGraphicFramePr>
          <p:nvPr>
            <p:extLst>
              <p:ext uri="{D42A27DB-BD31-4B8C-83A1-F6EECF244321}">
                <p14:modId xmlns:p14="http://schemas.microsoft.com/office/powerpoint/2010/main" val="482853080"/>
              </p:ext>
            </p:extLst>
          </p:nvPr>
        </p:nvGraphicFramePr>
        <p:xfrm>
          <a:off x="3498978" y="2206725"/>
          <a:ext cx="1511562" cy="905968"/>
        </p:xfrm>
        <a:graphic>
          <a:graphicData uri="http://schemas.openxmlformats.org/presentationml/2006/ole">
            <mc:AlternateContent xmlns:mc="http://schemas.openxmlformats.org/markup-compatibility/2006">
              <mc:Choice xmlns:v="urn:schemas-microsoft-com:vml" Requires="v">
                <p:oleObj spid="_x0000_s43070" name="Equation" r:id="rId4" imgW="990600" imgH="596900" progId="Equation.DSMT4">
                  <p:embed/>
                </p:oleObj>
              </mc:Choice>
              <mc:Fallback>
                <p:oleObj name="Equation" r:id="rId4" imgW="990600" imgH="596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978" y="2206725"/>
                        <a:ext cx="1511562" cy="905968"/>
                      </a:xfrm>
                      <a:prstGeom prst="rect">
                        <a:avLst/>
                      </a:prstGeom>
                      <a:noFill/>
                    </p:spPr>
                  </p:pic>
                </p:oleObj>
              </mc:Fallback>
            </mc:AlternateContent>
          </a:graphicData>
        </a:graphic>
      </p:graphicFrame>
      <p:sp>
        <p:nvSpPr>
          <p:cNvPr id="7" name="Прямокутник 6">
            <a:extLst>
              <a:ext uri="{FF2B5EF4-FFF2-40B4-BE49-F238E27FC236}">
                <a16:creationId xmlns:a16="http://schemas.microsoft.com/office/drawing/2014/main" id="{9228FEE8-9EE2-4064-BF7D-B6913A5A47AE}"/>
              </a:ext>
            </a:extLst>
          </p:cNvPr>
          <p:cNvSpPr/>
          <p:nvPr/>
        </p:nvSpPr>
        <p:spPr>
          <a:xfrm>
            <a:off x="754126" y="3217723"/>
            <a:ext cx="4003019" cy="400110"/>
          </a:xfrm>
          <a:prstGeom prst="rect">
            <a:avLst/>
          </a:prstGeom>
        </p:spPr>
        <p:txBody>
          <a:bodyPr wrap="none">
            <a:spAutoFit/>
          </a:bodyPr>
          <a:lstStyle/>
          <a:p>
            <a:r>
              <a:rPr lang="ru-RU" sz="2000" dirty="0">
                <a:latin typeface="Times New Roman" panose="02020603050405020304" pitchFamily="18" charset="0"/>
                <a:ea typeface="Times New Roman" panose="02020603050405020304" pitchFamily="18" charset="0"/>
              </a:rPr>
              <a:t>Для </a:t>
            </a:r>
            <a:r>
              <a:rPr lang="ru-RU" sz="2000" dirty="0" err="1">
                <a:latin typeface="Times New Roman" panose="02020603050405020304" pitchFamily="18" charset="0"/>
                <a:ea typeface="Times New Roman" panose="02020603050405020304" pitchFamily="18" charset="0"/>
              </a:rPr>
              <a:t>змінного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синусоїдного</a:t>
            </a:r>
            <a:r>
              <a:rPr lang="ru-RU" sz="2000" dirty="0">
                <a:latin typeface="Times New Roman" panose="02020603050405020304" pitchFamily="18" charset="0"/>
                <a:ea typeface="Times New Roman" panose="02020603050405020304" pitchFamily="18" charset="0"/>
              </a:rPr>
              <a:t> струму</a:t>
            </a:r>
            <a:endParaRPr lang="ru-UA" sz="2000" dirty="0"/>
          </a:p>
        </p:txBody>
      </p:sp>
      <p:graphicFrame>
        <p:nvGraphicFramePr>
          <p:cNvPr id="9" name="Об'єкт 8">
            <a:extLst>
              <a:ext uri="{FF2B5EF4-FFF2-40B4-BE49-F238E27FC236}">
                <a16:creationId xmlns:a16="http://schemas.microsoft.com/office/drawing/2014/main" id="{018F466B-BCCD-4D22-A4B9-4672F1BCFBBE}"/>
              </a:ext>
            </a:extLst>
          </p:cNvPr>
          <p:cNvGraphicFramePr>
            <a:graphicFrameLocks noChangeAspect="1"/>
          </p:cNvGraphicFramePr>
          <p:nvPr>
            <p:extLst>
              <p:ext uri="{D42A27DB-BD31-4B8C-83A1-F6EECF244321}">
                <p14:modId xmlns:p14="http://schemas.microsoft.com/office/powerpoint/2010/main" val="2897520989"/>
              </p:ext>
            </p:extLst>
          </p:nvPr>
        </p:nvGraphicFramePr>
        <p:xfrm>
          <a:off x="2659082" y="3784466"/>
          <a:ext cx="4027349" cy="1015663"/>
        </p:xfrm>
        <a:graphic>
          <a:graphicData uri="http://schemas.openxmlformats.org/presentationml/2006/ole">
            <mc:AlternateContent xmlns:mc="http://schemas.openxmlformats.org/markup-compatibility/2006">
              <mc:Choice xmlns:v="urn:schemas-microsoft-com:vml" Requires="v">
                <p:oleObj spid="_x0000_s43071" name="Equation" r:id="rId6" imgW="2387600" imgH="596900" progId="Equation.DSMT4">
                  <p:embed/>
                </p:oleObj>
              </mc:Choice>
              <mc:Fallback>
                <p:oleObj name="Equation" r:id="rId6" imgW="2387600" imgH="5969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9082" y="3784466"/>
                        <a:ext cx="4027349" cy="1015663"/>
                      </a:xfrm>
                      <a:prstGeom prst="rect">
                        <a:avLst/>
                      </a:prstGeom>
                      <a:noFill/>
                    </p:spPr>
                  </p:pic>
                </p:oleObj>
              </mc:Fallback>
            </mc:AlternateContent>
          </a:graphicData>
        </a:graphic>
      </p:graphicFrame>
      <p:graphicFrame>
        <p:nvGraphicFramePr>
          <p:cNvPr id="11" name="Об'єкт 10">
            <a:extLst>
              <a:ext uri="{FF2B5EF4-FFF2-40B4-BE49-F238E27FC236}">
                <a16:creationId xmlns:a16="http://schemas.microsoft.com/office/drawing/2014/main" id="{7E5FC5F8-08BA-47FB-AD0A-171F548EC1D0}"/>
              </a:ext>
            </a:extLst>
          </p:cNvPr>
          <p:cNvGraphicFramePr>
            <a:graphicFrameLocks noChangeAspect="1"/>
          </p:cNvGraphicFramePr>
          <p:nvPr>
            <p:extLst>
              <p:ext uri="{D42A27DB-BD31-4B8C-83A1-F6EECF244321}">
                <p14:modId xmlns:p14="http://schemas.microsoft.com/office/powerpoint/2010/main" val="4012643387"/>
              </p:ext>
            </p:extLst>
          </p:nvPr>
        </p:nvGraphicFramePr>
        <p:xfrm>
          <a:off x="4757145" y="3256084"/>
          <a:ext cx="2054202" cy="387680"/>
        </p:xfrm>
        <a:graphic>
          <a:graphicData uri="http://schemas.openxmlformats.org/presentationml/2006/ole">
            <mc:AlternateContent xmlns:mc="http://schemas.openxmlformats.org/markup-compatibility/2006">
              <mc:Choice xmlns:v="urn:schemas-microsoft-com:vml" Requires="v">
                <p:oleObj spid="_x0000_s43072" name="Equation" r:id="rId8" imgW="1295400" imgH="241300" progId="Equation.DSMT4">
                  <p:embed/>
                </p:oleObj>
              </mc:Choice>
              <mc:Fallback>
                <p:oleObj name="Equation" r:id="rId8" imgW="1295400" imgH="2413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7145" y="3256084"/>
                        <a:ext cx="2054202" cy="387680"/>
                      </a:xfrm>
                      <a:prstGeom prst="rect">
                        <a:avLst/>
                      </a:prstGeom>
                      <a:noFill/>
                    </p:spPr>
                  </p:pic>
                </p:oleObj>
              </mc:Fallback>
            </mc:AlternateContent>
          </a:graphicData>
        </a:graphic>
      </p:graphicFrame>
      <p:sp>
        <p:nvSpPr>
          <p:cNvPr id="12" name="Прямокутник 11">
            <a:extLst>
              <a:ext uri="{FF2B5EF4-FFF2-40B4-BE49-F238E27FC236}">
                <a16:creationId xmlns:a16="http://schemas.microsoft.com/office/drawing/2014/main" id="{2FCE528B-243C-4E7A-AD8E-2766E1C01A65}"/>
              </a:ext>
            </a:extLst>
          </p:cNvPr>
          <p:cNvSpPr/>
          <p:nvPr/>
        </p:nvSpPr>
        <p:spPr>
          <a:xfrm>
            <a:off x="466530" y="5066103"/>
            <a:ext cx="8341568" cy="707886"/>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Можна</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показати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що</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діючі</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значення</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синусоїдної</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напруги</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або</a:t>
            </a:r>
            <a:r>
              <a:rPr lang="ru-RU" sz="2000" dirty="0">
                <a:latin typeface="Times New Roman" panose="02020603050405020304" pitchFamily="18" charset="0"/>
                <a:ea typeface="Times New Roman" panose="02020603050405020304" pitchFamily="18" charset="0"/>
              </a:rPr>
              <a:t> ЕРС </a:t>
            </a:r>
            <a:r>
              <a:rPr lang="ru-RU" sz="2000" dirty="0" err="1">
                <a:latin typeface="Times New Roman" panose="02020603050405020304" pitchFamily="18" charset="0"/>
                <a:ea typeface="Times New Roman" panose="02020603050405020304" pitchFamily="18" charset="0"/>
              </a:rPr>
              <a:t>дорівнюють</a:t>
            </a:r>
            <a:r>
              <a:rPr lang="ru-RU" sz="2000" dirty="0">
                <a:latin typeface="Times New Roman" panose="02020603050405020304" pitchFamily="18" charset="0"/>
                <a:ea typeface="Times New Roman" panose="02020603050405020304" pitchFamily="18" charset="0"/>
              </a:rPr>
              <a:t>:</a:t>
            </a:r>
            <a:endParaRPr lang="ru-UA" sz="2000" dirty="0"/>
          </a:p>
        </p:txBody>
      </p:sp>
      <p:graphicFrame>
        <p:nvGraphicFramePr>
          <p:cNvPr id="14" name="Об'єкт 13">
            <a:extLst>
              <a:ext uri="{FF2B5EF4-FFF2-40B4-BE49-F238E27FC236}">
                <a16:creationId xmlns:a16="http://schemas.microsoft.com/office/drawing/2014/main" id="{FF05C63F-1D88-4B9E-8134-B8ABB680D02D}"/>
              </a:ext>
            </a:extLst>
          </p:cNvPr>
          <p:cNvGraphicFramePr>
            <a:graphicFrameLocks noChangeAspect="1"/>
          </p:cNvGraphicFramePr>
          <p:nvPr>
            <p:extLst>
              <p:ext uri="{D42A27DB-BD31-4B8C-83A1-F6EECF244321}">
                <p14:modId xmlns:p14="http://schemas.microsoft.com/office/powerpoint/2010/main" val="1742217032"/>
              </p:ext>
            </p:extLst>
          </p:nvPr>
        </p:nvGraphicFramePr>
        <p:xfrm>
          <a:off x="2985794" y="5846637"/>
          <a:ext cx="1026367" cy="708003"/>
        </p:xfrm>
        <a:graphic>
          <a:graphicData uri="http://schemas.openxmlformats.org/presentationml/2006/ole">
            <mc:AlternateContent xmlns:mc="http://schemas.openxmlformats.org/markup-compatibility/2006">
              <mc:Choice xmlns:v="urn:schemas-microsoft-com:vml" Requires="v">
                <p:oleObj spid="_x0000_s43073" name="Equation" r:id="rId10" imgW="685800" imgH="469900" progId="Equation.DSMT4">
                  <p:embed/>
                </p:oleObj>
              </mc:Choice>
              <mc:Fallback>
                <p:oleObj name="Equation" r:id="rId10" imgW="685800" imgH="4699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5794" y="5846637"/>
                        <a:ext cx="1026367" cy="708003"/>
                      </a:xfrm>
                      <a:prstGeom prst="rect">
                        <a:avLst/>
                      </a:prstGeom>
                      <a:noFill/>
                    </p:spPr>
                  </p:pic>
                </p:oleObj>
              </mc:Fallback>
            </mc:AlternateContent>
          </a:graphicData>
        </a:graphic>
      </p:graphicFrame>
      <p:graphicFrame>
        <p:nvGraphicFramePr>
          <p:cNvPr id="16" name="Об'єкт 15">
            <a:extLst>
              <a:ext uri="{FF2B5EF4-FFF2-40B4-BE49-F238E27FC236}">
                <a16:creationId xmlns:a16="http://schemas.microsoft.com/office/drawing/2014/main" id="{7E197554-BB22-4D93-A7D2-97DECBA80711}"/>
              </a:ext>
            </a:extLst>
          </p:cNvPr>
          <p:cNvGraphicFramePr>
            <a:graphicFrameLocks noChangeAspect="1"/>
          </p:cNvGraphicFramePr>
          <p:nvPr>
            <p:extLst>
              <p:ext uri="{D42A27DB-BD31-4B8C-83A1-F6EECF244321}">
                <p14:modId xmlns:p14="http://schemas.microsoft.com/office/powerpoint/2010/main" val="1130640706"/>
              </p:ext>
            </p:extLst>
          </p:nvPr>
        </p:nvGraphicFramePr>
        <p:xfrm>
          <a:off x="5010540" y="5868409"/>
          <a:ext cx="917365" cy="711913"/>
        </p:xfrm>
        <a:graphic>
          <a:graphicData uri="http://schemas.openxmlformats.org/presentationml/2006/ole">
            <mc:AlternateContent xmlns:mc="http://schemas.openxmlformats.org/markup-compatibility/2006">
              <mc:Choice xmlns:v="urn:schemas-microsoft-com:vml" Requires="v">
                <p:oleObj spid="_x0000_s43074" name="Equation" r:id="rId12" imgW="609600" imgH="469900" progId="Equation.DSMT4">
                  <p:embed/>
                </p:oleObj>
              </mc:Choice>
              <mc:Fallback>
                <p:oleObj name="Equation" r:id="rId12" imgW="609600" imgH="46990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0540" y="5868409"/>
                        <a:ext cx="917365" cy="711913"/>
                      </a:xfrm>
                      <a:prstGeom prst="rect">
                        <a:avLst/>
                      </a:prstGeom>
                      <a:noFill/>
                    </p:spPr>
                  </p:pic>
                </p:oleObj>
              </mc:Fallback>
            </mc:AlternateContent>
          </a:graphicData>
        </a:graphic>
      </p:graphicFrame>
    </p:spTree>
    <p:extLst>
      <p:ext uri="{BB962C8B-B14F-4D97-AF65-F5344CB8AC3E}">
        <p14:creationId xmlns:p14="http://schemas.microsoft.com/office/powerpoint/2010/main" val="5222690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894</Words>
  <Application>Microsoft Office PowerPoint</Application>
  <PresentationFormat>Екран (4:3)</PresentationFormat>
  <Paragraphs>87</Paragraphs>
  <Slides>22</Slides>
  <Notes>22</Notes>
  <HiddenSlides>0</HiddenSlides>
  <MMClips>0</MMClips>
  <ScaleCrop>false</ScaleCrop>
  <HeadingPairs>
    <vt:vector size="8" baseType="variant">
      <vt:variant>
        <vt:lpstr>Використані шрифти</vt:lpstr>
      </vt:variant>
      <vt:variant>
        <vt:i4>7</vt:i4>
      </vt:variant>
      <vt:variant>
        <vt:lpstr>Тема</vt:lpstr>
      </vt:variant>
      <vt:variant>
        <vt:i4>2</vt:i4>
      </vt:variant>
      <vt:variant>
        <vt:lpstr>Вбудовані сервери OLE</vt:lpstr>
      </vt:variant>
      <vt:variant>
        <vt:i4>1</vt:i4>
      </vt:variant>
      <vt:variant>
        <vt:lpstr>Заголовки слайдів</vt:lpstr>
      </vt:variant>
      <vt:variant>
        <vt:i4>22</vt:i4>
      </vt:variant>
    </vt:vector>
  </HeadingPairs>
  <TitlesOfParts>
    <vt:vector size="32" baseType="lpstr">
      <vt:lpstr>Wingdings</vt:lpstr>
      <vt:lpstr>Courier New</vt:lpstr>
      <vt:lpstr>Symbol</vt:lpstr>
      <vt:lpstr>Arial</vt:lpstr>
      <vt:lpstr>Calibri</vt:lpstr>
      <vt:lpstr>Times New Roman</vt:lpstr>
      <vt:lpstr>Corbel</vt:lpstr>
      <vt:lpstr>Office Theme</vt:lpstr>
      <vt:lpstr>Office Theme</vt:lpstr>
      <vt:lpstr>Equation</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Professional</dc:creator>
  <cp:lastModifiedBy>Professional</cp:lastModifiedBy>
  <cp:revision>70</cp:revision>
  <dcterms:modified xsi:type="dcterms:W3CDTF">2023-08-21T15:20:03Z</dcterms:modified>
</cp:coreProperties>
</file>