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8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DBA6-EDBE-4719-91A1-185E7E48B71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B8EC0-009E-473E-9722-D5F63C14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9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B8EC0-009E-473E-9722-D5F63C14C2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4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B8EC0-009E-473E-9722-D5F63C14C2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1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6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86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5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17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0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9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3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704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29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6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85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6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E8AA-1556-4EF3-B229-267FBB0414B3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F75737-01A3-4FAE-B28F-100C7C3A1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0C208-A400-4C17-B559-737CD40F4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185" y="2634017"/>
            <a:ext cx="8891660" cy="16811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Лекція 7 </a:t>
            </a:r>
            <a:br>
              <a:rPr lang="uk-UA" sz="3600" b="1" dirty="0"/>
            </a:br>
            <a:r>
              <a:rPr lang="uk-UA" sz="3600" b="1" dirty="0"/>
              <a:t> </a:t>
            </a:r>
            <a:r>
              <a:rPr lang="uk-UA" sz="3600" b="1" dirty="0" smtClean="0"/>
              <a:t>Розвиток процесів </a:t>
            </a:r>
            <a:r>
              <a:rPr lang="uk-UA" sz="3600" b="1" dirty="0"/>
              <a:t>вальцювання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5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EAC1691-81B3-4D21-9C6C-ABAC0B6DD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61390"/>
              </p:ext>
            </p:extLst>
          </p:nvPr>
        </p:nvGraphicFramePr>
        <p:xfrm>
          <a:off x="1692322" y="1405718"/>
          <a:ext cx="9512488" cy="5417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46927">
                  <a:extLst>
                    <a:ext uri="{9D8B030D-6E8A-4147-A177-3AD203B41FA5}">
                      <a16:colId xmlns:a16="http://schemas.microsoft.com/office/drawing/2014/main" xmlns="" val="2188863612"/>
                    </a:ext>
                  </a:extLst>
                </a:gridCol>
                <a:gridCol w="1555175">
                  <a:extLst>
                    <a:ext uri="{9D8B030D-6E8A-4147-A177-3AD203B41FA5}">
                      <a16:colId xmlns:a16="http://schemas.microsoft.com/office/drawing/2014/main" xmlns="" val="260516699"/>
                    </a:ext>
                  </a:extLst>
                </a:gridCol>
                <a:gridCol w="1413614">
                  <a:extLst>
                    <a:ext uri="{9D8B030D-6E8A-4147-A177-3AD203B41FA5}">
                      <a16:colId xmlns:a16="http://schemas.microsoft.com/office/drawing/2014/main" xmlns="" val="2351699347"/>
                    </a:ext>
                  </a:extLst>
                </a:gridCol>
                <a:gridCol w="1413614">
                  <a:extLst>
                    <a:ext uri="{9D8B030D-6E8A-4147-A177-3AD203B41FA5}">
                      <a16:colId xmlns:a16="http://schemas.microsoft.com/office/drawing/2014/main" xmlns="" val="1655571198"/>
                    </a:ext>
                  </a:extLst>
                </a:gridCol>
                <a:gridCol w="1883158">
                  <a:extLst>
                    <a:ext uri="{9D8B030D-6E8A-4147-A177-3AD203B41FA5}">
                      <a16:colId xmlns:a16="http://schemas.microsoft.com/office/drawing/2014/main" xmlns="" val="1643231504"/>
                    </a:ext>
                  </a:extLst>
                </a:gridCol>
              </a:tblGrid>
              <a:tr h="472851">
                <a:tc rowSpan="2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5811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Марка сплаву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33985" marR="125730" indent="127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Темпера-</a:t>
                      </a:r>
                      <a:r>
                        <a:rPr lang="uk-UA" sz="1100" spc="-33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турний</a:t>
                      </a:r>
                      <a:r>
                        <a:rPr lang="uk-UA" sz="1100" spc="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інтервал</a:t>
                      </a:r>
                      <a:r>
                        <a:rPr lang="uk-UA" sz="1100" spc="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деформу-</a:t>
                      </a:r>
                      <a:endParaRPr lang="ru-RU" sz="800">
                        <a:effectLst/>
                      </a:endParaRPr>
                    </a:p>
                    <a:p>
                      <a:pPr marL="140970" marR="3384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вання,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6870" marR="162560" indent="-177165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Допустима степінь</a:t>
                      </a:r>
                      <a:r>
                        <a:rPr lang="uk-UA" sz="1100" spc="-33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деформації,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511175" marR="114300" indent="-37719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Устаткуван-</a:t>
                      </a:r>
                      <a:r>
                        <a:rPr lang="uk-UA" sz="1100" spc="-33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ня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40584843"/>
                  </a:ext>
                </a:extLst>
              </a:tr>
              <a:tr h="591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090" marR="67945" indent="1873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Лита</a:t>
                      </a:r>
                      <a:r>
                        <a:rPr lang="uk-UA" sz="1100" spc="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заготовка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66675" indent="-736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Пресована</a:t>
                      </a:r>
                      <a:r>
                        <a:rPr lang="uk-UA" sz="1100" spc="-33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заготовка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0230955"/>
                  </a:ext>
                </a:extLst>
              </a:tr>
              <a:tr h="148476">
                <a:tc>
                  <a:txBody>
                    <a:bodyPr/>
                    <a:lstStyle/>
                    <a:p>
                      <a:pPr marL="6794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АМц,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АМг1,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АМг2,</a:t>
                      </a:r>
                      <a:r>
                        <a:rPr lang="uk-UA" sz="1100" spc="-2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АВ,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 marL="19812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470-300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470-300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470-370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450-350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470-350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430-320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430-320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430-300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430-350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430-320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470-350</a:t>
                      </a:r>
                      <a:endParaRPr lang="ru-RU" sz="800">
                        <a:effectLst/>
                      </a:endParaRPr>
                    </a:p>
                    <a:p>
                      <a:pPr marL="198120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430-350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 marL="347980" marR="34099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</a:t>
                      </a:r>
                      <a:endParaRPr lang="ru-RU" sz="800">
                        <a:effectLst/>
                      </a:endParaRPr>
                    </a:p>
                    <a:p>
                      <a:pPr marL="347980" marR="34099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7980" marR="34099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–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7980" marR="34099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–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7980" marR="34099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–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7980" marR="34099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–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7980" marR="34099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762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 marL="348615" marR="33909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90</a:t>
                      </a:r>
                      <a:endParaRPr lang="ru-RU" sz="800">
                        <a:effectLst/>
                      </a:endParaRPr>
                    </a:p>
                    <a:p>
                      <a:pPr marL="346710" marR="34036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marL="348615" marR="33909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31258823"/>
                  </a:ext>
                </a:extLst>
              </a:tr>
              <a:tr h="257874"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АД31,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АД33,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АД35,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АК6,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74353647"/>
                  </a:ext>
                </a:extLst>
              </a:tr>
              <a:tr h="148476"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АД0,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АД1,</a:t>
                      </a:r>
                      <a:r>
                        <a:rPr lang="uk-UA" sz="1100" spc="-2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01205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55185692"/>
                  </a:ext>
                </a:extLst>
              </a:tr>
              <a:tr h="354638">
                <a:tc>
                  <a:txBody>
                    <a:bodyPr/>
                    <a:lstStyle/>
                    <a:p>
                      <a:pPr marL="67945" marR="386715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Д1, Д1ч, ВД17, 1230,</a:t>
                      </a:r>
                      <a:r>
                        <a:rPr lang="uk-UA" sz="1100" spc="-34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АК8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140970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Прес</a:t>
                      </a:r>
                      <a:r>
                        <a:rPr lang="uk-UA" sz="1100" spc="5">
                          <a:effectLst/>
                        </a:rPr>
                        <a:t> </a:t>
                      </a:r>
                      <a:r>
                        <a:rPr lang="uk-UA" sz="1100" spc="-5">
                          <a:effectLst/>
                        </a:rPr>
                        <a:t>гідравлічний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98490783"/>
                  </a:ext>
                </a:extLst>
              </a:tr>
              <a:tr h="416835">
                <a:tc>
                  <a:txBody>
                    <a:bodyPr/>
                    <a:lstStyle/>
                    <a:p>
                      <a:pPr marL="67945" marR="391795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Д20, Д21, 1201, АК4,</a:t>
                      </a:r>
                      <a:r>
                        <a:rPr lang="uk-UA" sz="1100" spc="-34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АК4-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1,</a:t>
                      </a:r>
                      <a:r>
                        <a:rPr lang="uk-UA" sz="1100" spc="-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АК4-1ч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306070">
                        <a:lnSpc>
                          <a:spcPts val="1610"/>
                        </a:lnSpc>
                        <a:spcBef>
                          <a:spcPts val="1345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Молот або</a:t>
                      </a:r>
                      <a:r>
                        <a:rPr lang="uk-UA" sz="1100" spc="-33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прес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964757"/>
                  </a:ext>
                </a:extLst>
              </a:tr>
              <a:tr h="156549"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АМг3,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Амг4,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АМг5,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механічний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33831368"/>
                  </a:ext>
                </a:extLst>
              </a:tr>
              <a:tr h="257874"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Амг5П,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АМг6,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В92,</a:t>
                      </a:r>
                      <a:r>
                        <a:rPr lang="uk-UA" sz="1100" spc="-2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М40,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28329312"/>
                  </a:ext>
                </a:extLst>
              </a:tr>
              <a:tr h="162676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В92Ц,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1915,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1913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53834109"/>
                  </a:ext>
                </a:extLst>
              </a:tr>
              <a:tr h="162676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В95,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В95пч,</a:t>
                      </a:r>
                      <a:r>
                        <a:rPr lang="uk-UA" sz="1100" spc="-1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В96Ц,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08008127"/>
                  </a:ext>
                </a:extLst>
              </a:tr>
              <a:tr h="162333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В96Цпч,</a:t>
                      </a:r>
                      <a:r>
                        <a:rPr lang="uk-UA" sz="1100" spc="-20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В96Ц3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72931251"/>
                  </a:ext>
                </a:extLst>
              </a:tr>
              <a:tr h="162333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Д19ч,</a:t>
                      </a:r>
                      <a:r>
                        <a:rPr lang="uk-UA" sz="1100" spc="-15">
                          <a:effectLst/>
                        </a:rPr>
                        <a:t> </a:t>
                      </a:r>
                      <a:r>
                        <a:rPr lang="uk-UA" sz="1100">
                          <a:effectLst/>
                        </a:rPr>
                        <a:t>ВАД1 (1191)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15998823"/>
                  </a:ext>
                </a:extLst>
              </a:tr>
              <a:tr h="1695207">
                <a:tc>
                  <a:txBody>
                    <a:bodyPr/>
                    <a:lstStyle/>
                    <a:p>
                      <a:pPr marL="6794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Д16ч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5207864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7E95EE-CA03-428C-98F9-443C13E012D6}"/>
              </a:ext>
            </a:extLst>
          </p:cNvPr>
          <p:cNvSpPr/>
          <p:nvPr/>
        </p:nvSpPr>
        <p:spPr>
          <a:xfrm>
            <a:off x="3730388" y="5264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Термомеханічні режими кування і штампування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алюмінієвих сплавів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50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F7BD02-F304-4FF5-911E-7E056261F03C}"/>
              </a:ext>
            </a:extLst>
          </p:cNvPr>
          <p:cNvSpPr/>
          <p:nvPr/>
        </p:nvSpPr>
        <p:spPr>
          <a:xfrm>
            <a:off x="959893" y="479523"/>
            <a:ext cx="11382232" cy="6378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767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[6]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вказані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твірній).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допустимої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деформації, приведені в таблиці 1.3, мають бути знижені для алюмінієвих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сплавів на 15 – 25%, щоб уникнути отримання крупнозернистої структури,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рекристалізації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куванні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штампуванні.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Відзначається, що сплави низької міцності (менше 300 МПа), а також сплав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АК6, що відноситься до середньої міцності, мають високу пластичність, яка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залежить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Сплави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400" dirty="0" err="1"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400" spc="-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30– 450 МПа) і високої міцності (</a:t>
            </a:r>
            <a:r>
              <a:rPr lang="uk-UA" sz="1400" dirty="0" err="1"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Symbol" panose="05050102010706020507" pitchFamily="18" charset="2"/>
                <a:ea typeface="Times New Roman" panose="02020603050405020304" pitchFamily="18" charset="0"/>
              </a:rPr>
              <a:t>&gt;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450 кг/мм</a:t>
            </a:r>
            <a:r>
              <a:rPr lang="uk-UA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при гарячому деформуванні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достатньо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пластичні,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статичної (до 0,3 м/с) до динамічної (до 8,0 м/с) пластичність цих сплавів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знижується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20%,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враховувати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обробці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механічних пресах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молотах.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704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компресора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газотурбінних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двигунів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[7].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Різноманіття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способами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видами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остаточних</a:t>
            </a:r>
            <a:r>
              <a:rPr lang="uk-UA" sz="1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формотворчих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етапі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 заготовок: 1) лиття; 2) сортовий прокат; 3) поковка на молотах; 4)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поковка на ГКМ або пресах; 5) поковка в кувальних вальцях; 6) періодичний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прокат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поздовжній;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періодичний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прокат поперечний.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5148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 остаточних формотворчих та фінішних операцій виділяють п'ять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способів: 1) шліфування розмірне; 2) шліфування безрозмірне; 3) холодне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вальцювання;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обробка кульками;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електрохімічна обробка.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результаті техніко-економічного аналізу технологічних процесів для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масового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виявлено,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більшості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найефективнішими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 процесів, засновані на використанні холодного вальцювання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формотворної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[8].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виключається фрезерування і шліфування пера, підвищується продуктивність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праці, забезпечується стабільність розмірів і форми, зменшується хвилястість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пера,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майже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повністю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виключається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ручна доробка пера.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2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47734ED3-C279-4DBB-AED4-7990D72B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790" y="2140746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ОСНОВНІ ОПЕРАЦІЇ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987AB44A-2488-4E30-8462-EE3BFB34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5" y="2174876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Нагріван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ня перед кожною </a:t>
            </a: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дефор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муючою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операцією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13346EC1-C13A-4BF4-8F2D-D49454E74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4" y="2233613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Висаджу вання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958AACE0-2A1A-4A02-ABFB-A2BB7CC5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6" y="2185195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Гаряче </a:t>
            </a: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вальцюван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ня лопаток L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&gt;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100 мм,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попереднє </a:t>
            </a: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штампуван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ня L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&lt;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100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мм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4FBC3F0F-E666-487A-936A-127C6587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31" y="2233613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Штампув ання остаточ- не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E921B646-E9FF-434E-82DC-D4408198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2" y="2220913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Калібру вання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F9FB927E-3520-4E5B-84BE-58040E7F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2" y="2233613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Остаточ ний контроль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E2D44FE5-68BB-4184-B384-960A25E7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7" y="3314700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УСТАТКУ- ВАННЯ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68896076-7835-48B7-A455-BCDC6609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570" y="3314700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Електро піч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ABFB9E90-75D4-4378-AD78-8C4E0726D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7" y="3308350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ГКМ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DCD5B00A-8136-409F-8EAA-D62DA349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7" y="3302000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Валки кувальні, гвинтовий або кривошип ний прес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39D71291-5217-48CE-9C12-4F3F7E8A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7" y="3260725"/>
            <a:ext cx="561975" cy="90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Гвинто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вий або криво- </a:t>
            </a: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шипний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прес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0E785501-C0FC-4B4F-BFD0-17EF239A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3279775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19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Гвинто- вий прес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85777A1B-D798-48DE-96F0-14F591B7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3279775"/>
            <a:ext cx="561975" cy="86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Прилад ПОМКЛ- 4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24" name="image11.png">
            <a:extLst>
              <a:ext uri="{FF2B5EF4-FFF2-40B4-BE49-F238E27FC236}">
                <a16:creationId xmlns:a16="http://schemas.microsoft.com/office/drawing/2014/main" xmlns="" id="{C00CAD57-CE29-463A-8831-A3B2CA935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587750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image12.png">
            <a:extLst>
              <a:ext uri="{FF2B5EF4-FFF2-40B4-BE49-F238E27FC236}">
                <a16:creationId xmlns:a16="http://schemas.microsoft.com/office/drawing/2014/main" xmlns="" id="{B55F6238-1D47-475C-B0C9-9C80F817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587750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>
            <a:extLst>
              <a:ext uri="{FF2B5EF4-FFF2-40B4-BE49-F238E27FC236}">
                <a16:creationId xmlns:a16="http://schemas.microsoft.com/office/drawing/2014/main" xmlns="" id="{3AFC5E36-E755-441B-80BB-2F810206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587750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>
            <a:extLst>
              <a:ext uri="{FF2B5EF4-FFF2-40B4-BE49-F238E27FC236}">
                <a16:creationId xmlns:a16="http://schemas.microsoft.com/office/drawing/2014/main" xmlns="" id="{23FDADF1-01AA-4C6C-B1EB-752B86DC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587750"/>
            <a:ext cx="166687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>
            <a:extLst>
              <a:ext uri="{FF2B5EF4-FFF2-40B4-BE49-F238E27FC236}">
                <a16:creationId xmlns:a16="http://schemas.microsoft.com/office/drawing/2014/main" xmlns="" id="{0A81A59C-A819-4E8A-8FB0-784AF145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587750"/>
            <a:ext cx="166687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>
            <a:extLst>
              <a:ext uri="{FF2B5EF4-FFF2-40B4-BE49-F238E27FC236}">
                <a16:creationId xmlns:a16="http://schemas.microsoft.com/office/drawing/2014/main" xmlns="" id="{93001614-B3D4-492D-8CC9-B5398B1D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587750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>
            <a:extLst>
              <a:ext uri="{FF2B5EF4-FFF2-40B4-BE49-F238E27FC236}">
                <a16:creationId xmlns:a16="http://schemas.microsoft.com/office/drawing/2014/main" xmlns="" id="{44929064-5AC3-4DFD-B6E7-4FC957FD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2547938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>
            <a:extLst>
              <a:ext uri="{FF2B5EF4-FFF2-40B4-BE49-F238E27FC236}">
                <a16:creationId xmlns:a16="http://schemas.microsoft.com/office/drawing/2014/main" xmlns="" id="{58822719-0BF3-4F1E-9EFC-834B808C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547938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>
            <a:extLst>
              <a:ext uri="{FF2B5EF4-FFF2-40B4-BE49-F238E27FC236}">
                <a16:creationId xmlns:a16="http://schemas.microsoft.com/office/drawing/2014/main" xmlns="" id="{86562463-91D1-4922-B5F9-CC5BA8E5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547938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>
            <a:extLst>
              <a:ext uri="{FF2B5EF4-FFF2-40B4-BE49-F238E27FC236}">
                <a16:creationId xmlns:a16="http://schemas.microsoft.com/office/drawing/2014/main" xmlns="" id="{59E1A81B-5842-4306-BC65-CD0C2FB5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547938"/>
            <a:ext cx="166687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xmlns="" id="{4BA51CF1-09FE-42ED-8DFE-D98620A0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547938"/>
            <a:ext cx="166687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>
            <a:extLst>
              <a:ext uri="{FF2B5EF4-FFF2-40B4-BE49-F238E27FC236}">
                <a16:creationId xmlns:a16="http://schemas.microsoft.com/office/drawing/2014/main" xmlns="" id="{A38DAB95-E0A7-46F8-BF46-D07CC416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547938"/>
            <a:ext cx="166688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image13.png">
            <a:extLst>
              <a:ext uri="{FF2B5EF4-FFF2-40B4-BE49-F238E27FC236}">
                <a16:creationId xmlns:a16="http://schemas.microsoft.com/office/drawing/2014/main" xmlns="" id="{1F41C89C-CB44-4D8A-8DD6-109047BB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100388"/>
            <a:ext cx="76200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>
            <a:extLst>
              <a:ext uri="{FF2B5EF4-FFF2-40B4-BE49-F238E27FC236}">
                <a16:creationId xmlns:a16="http://schemas.microsoft.com/office/drawing/2014/main" xmlns="" id="{75A32D4C-82D3-4309-A26E-499E3C37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100388"/>
            <a:ext cx="76200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xmlns="" id="{916D69AB-B5FE-485F-9DEC-C4129E04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100388"/>
            <a:ext cx="76200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>
            <a:extLst>
              <a:ext uri="{FF2B5EF4-FFF2-40B4-BE49-F238E27FC236}">
                <a16:creationId xmlns:a16="http://schemas.microsoft.com/office/drawing/2014/main" xmlns="" id="{25B36B21-7D9F-405A-A698-F6FDDD95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100388"/>
            <a:ext cx="76200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xmlns="" id="{DAD66839-0056-44BB-B7B3-98DE5E51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100388"/>
            <a:ext cx="76200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>
            <a:extLst>
              <a:ext uri="{FF2B5EF4-FFF2-40B4-BE49-F238E27FC236}">
                <a16:creationId xmlns:a16="http://schemas.microsoft.com/office/drawing/2014/main" xmlns="" id="{29D17112-5B58-4EA7-A49E-A36972AB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100388"/>
            <a:ext cx="76200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3">
            <a:extLst>
              <a:ext uri="{FF2B5EF4-FFF2-40B4-BE49-F238E27FC236}">
                <a16:creationId xmlns:a16="http://schemas.microsoft.com/office/drawing/2014/main" xmlns="" id="{20F3A093-6139-484E-8BB2-45802966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xmlns="" id="{79402F6A-B6E9-4337-B16D-709831FC7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164" y="601662"/>
            <a:ext cx="102661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 схема, що представлена на рис. 1.7 охоплює виготовлення одно- і </a:t>
            </a:r>
            <a:r>
              <a:rPr kumimoji="0" lang="uk-UA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двозамкових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лопаток довжиною до 250 мм з припуском по перу 0,8 ... 1,2 мм на сторону під електрохімічну обробку із корозійностійких сталей і титанових сплавів на гвинтових пресах із застосуванням інших видів обладнання на попередніх операціях.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49">
            <a:extLst>
              <a:ext uri="{FF2B5EF4-FFF2-40B4-BE49-F238E27FC236}">
                <a16:creationId xmlns:a16="http://schemas.microsoft.com/office/drawing/2014/main" xmlns="" id="{C22E1FFF-4ABA-4080-84FC-20CD5337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2D27616-5E2D-4AFC-BB18-5C7D8D44D61C}"/>
              </a:ext>
            </a:extLst>
          </p:cNvPr>
          <p:cNvSpPr/>
          <p:nvPr/>
        </p:nvSpPr>
        <p:spPr>
          <a:xfrm>
            <a:off x="1382972" y="4301173"/>
            <a:ext cx="10599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8310" indent="448945" algn="just">
              <a:lnSpc>
                <a:spcPct val="150000"/>
              </a:lnSpc>
              <a:spcBef>
                <a:spcPts val="115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двозамкових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лопаток довжиною до 250 мм з припуском по перу 0,8-1,2 мм на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Згідно результатів науково-дослідних робіт, з урахуванням перспектив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 технологій, головними інститутами авіаційної промисловості були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використанням</a:t>
            </a:r>
            <a:r>
              <a:rPr lang="uk-UA" sz="1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 в ізотермічних умовах для отримання точних заготовок одно- і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двозамкових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припуском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шліфування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подальшим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поліруванням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профілю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представлена на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77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Прямоугольник 9240">
            <a:extLst>
              <a:ext uri="{FF2B5EF4-FFF2-40B4-BE49-F238E27FC236}">
                <a16:creationId xmlns:a16="http://schemas.microsoft.com/office/drawing/2014/main" xmlns="" id="{0B91D2D7-7ADE-44C1-9596-CA316BB87BBE}"/>
              </a:ext>
            </a:extLst>
          </p:cNvPr>
          <p:cNvSpPr/>
          <p:nvPr/>
        </p:nvSpPr>
        <p:spPr>
          <a:xfrm>
            <a:off x="1378425" y="370631"/>
            <a:ext cx="10658901" cy="6476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448310" lvl="1" indent="-28575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989965" algn="l"/>
              </a:tabLst>
            </a:pP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b="1" kern="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uk-UA" b="1" kern="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b="1" kern="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НДС</a:t>
            </a:r>
            <a:r>
              <a:rPr lang="uk-UA" b="1" kern="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b="1" kern="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b="1" kern="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b="1" kern="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процесах вальцювання</a:t>
            </a:r>
            <a:endParaRPr lang="ru-RU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448945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вальцювання в своїй основі є процесом поздовжньої прокатки,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теперішнього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достатньою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 процес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стаціонарним,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не 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відомі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прокатки.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5770" indent="448945">
              <a:lnSpc>
                <a:spcPct val="150000"/>
              </a:lnSpc>
              <a:spcAft>
                <a:spcPts val="0"/>
              </a:spcAft>
              <a:tabLst>
                <a:tab pos="790575" algn="l"/>
                <a:tab pos="880745" algn="l"/>
                <a:tab pos="1162050" algn="l"/>
                <a:tab pos="1410970" algn="l"/>
                <a:tab pos="1626235" algn="l"/>
                <a:tab pos="1870710" algn="l"/>
                <a:tab pos="2082165" algn="l"/>
                <a:tab pos="2285365" algn="l"/>
                <a:tab pos="2402840" algn="l"/>
                <a:tab pos="2814320" algn="l"/>
                <a:tab pos="2883535" algn="l"/>
                <a:tab pos="3172460" algn="l"/>
                <a:tab pos="3464560" algn="l"/>
                <a:tab pos="3825875" algn="l"/>
                <a:tab pos="3938270" algn="l"/>
                <a:tab pos="4069715" algn="l"/>
                <a:tab pos="4115435" algn="l"/>
                <a:tab pos="4305935" algn="l"/>
                <a:tab pos="4815840" algn="l"/>
                <a:tab pos="4979035" algn="l"/>
                <a:tab pos="5194300" algn="l"/>
                <a:tab pos="5287645" algn="l"/>
                <a:tab pos="578485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Проведений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літературних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показав,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теперішнього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 є часткові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 задачі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НДС і кінематики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течії матеріалу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заготовки,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значними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спрощуючими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припущеннями.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підхід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достатньо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визначати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силові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	він	неприйнятний		для	визначення	небезпечних,	з	точки	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зору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руйнування, зон заготовок і оцінки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металів при вальцюванні.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	при	оцінці	напруженого	стану		і	особливо	оцінці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деформованості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стану.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		найбільшого		поширення	набуло		представлення		залежності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	від	показника		напруженого			стану,	запропонованого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>
              <a:spcBef>
                <a:spcPts val="5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Смірновим-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Аляєвим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3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3444FA-6341-4A1F-BC7B-6B63E394630E}"/>
              </a:ext>
            </a:extLst>
          </p:cNvPr>
          <p:cNvSpPr/>
          <p:nvPr/>
        </p:nvSpPr>
        <p:spPr>
          <a:xfrm>
            <a:off x="1160060" y="339269"/>
            <a:ext cx="11313993" cy="637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7675" indent="456565" algn="just">
              <a:lnSpc>
                <a:spcPct val="148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об'єктивної оцінки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металів в різних технологічних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своєму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розпорядженні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«єдину»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пластичності, що описує пластичність при різних схемах напруженого стану.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камері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тиску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 показали різні результати, відповідні одним і тим же значенням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Колмогоровим</a:t>
            </a:r>
            <a:r>
              <a:rPr lang="uk-UA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>
              <a:spcBef>
                <a:spcPts val="17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розтягуванні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>
              <a:spcBef>
                <a:spcPts val="1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spc="-10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пластичність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вища,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крученні.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50850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О. О.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Богатов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ін. показали, що результат випробувань виходить різний,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    яка     характеристика    більша,     залежить    від    марки     металу.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А.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Огородніков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крученні,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разі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камері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високого тиску умов з рівними значеннями показника напруженого стану,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 нижча,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 при стискуванні.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448945" algn="just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виключення можливих розбіжностей при оцінці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дотримувалися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ідентичності параметра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Надаї-Лоде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девіатора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E87B20-ADD5-46C7-BAE4-A33CDCCA5127}"/>
              </a:ext>
            </a:extLst>
          </p:cNvPr>
          <p:cNvSpPr/>
          <p:nvPr/>
        </p:nvSpPr>
        <p:spPr>
          <a:xfrm>
            <a:off x="1337481" y="-65130"/>
            <a:ext cx="11068334" cy="698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635">
              <a:spcBef>
                <a:spcPts val="955"/>
              </a:spcBef>
              <a:spcAft>
                <a:spcPts val="0"/>
              </a:spcAft>
              <a:tabLst>
                <a:tab pos="1798320" algn="l"/>
                <a:tab pos="2789555" algn="l"/>
                <a:tab pos="3629025" algn="l"/>
                <a:tab pos="4483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Сиваком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розроблена	методика	побудови	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поверхонь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45656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 пластичності,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Матвійчуком,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дозволив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несталістю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жорсткості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кривизни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шийки</a:t>
            </a: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діаметру,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враховувати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5148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«аномального» підвищення пластичності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випадку утворення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шийки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розтягуванні.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Запропоновано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пластичність,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осаджування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кільцевих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конічною поверхнею та кручення трубчастих зразків на оправці з кульковим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сепаратором,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НДС 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зразках.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640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епюри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1.9).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прокатки зрозуміло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розмірів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калібрах (рис.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1.10).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945" indent="448945" algn="just">
              <a:lnSpc>
                <a:spcPct val="152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1.9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епюри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ілюструють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 </a:t>
            </a:r>
            <a:r>
              <a:rPr lang="uk-UA" sz="1600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контуру перетину заготовки. На вільній поверхні (по роз'єму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калібру)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жорстка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розтягуванню.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переважають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напруження стиску.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8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8.jpeg">
            <a:extLst>
              <a:ext uri="{FF2B5EF4-FFF2-40B4-BE49-F238E27FC236}">
                <a16:creationId xmlns:a16="http://schemas.microsoft.com/office/drawing/2014/main" xmlns="" id="{74B4139E-4E2C-43B6-9BC5-5F2EF77A7CA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143" y="171534"/>
            <a:ext cx="4269213" cy="4193512"/>
          </a:xfrm>
          <a:prstGeom prst="rect">
            <a:avLst/>
          </a:prstGeom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xmlns="" id="{44121157-892D-4CF4-A09F-5774C250A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1460" y="6157687"/>
            <a:ext cx="42896" cy="272614"/>
          </a:xfrm>
          <a:prstGeom prst="line">
            <a:avLst/>
          </a:prstGeom>
          <a:noFill/>
          <a:ln w="8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xmlns="" id="{7AAABC09-63D4-4873-80EA-5732FE766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4610" y="6301430"/>
            <a:ext cx="42896" cy="270157"/>
          </a:xfrm>
          <a:prstGeom prst="line">
            <a:avLst/>
          </a:prstGeom>
          <a:noFill/>
          <a:ln w="886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">
            <a:extLst>
              <a:ext uri="{FF2B5EF4-FFF2-40B4-BE49-F238E27FC236}">
                <a16:creationId xmlns:a16="http://schemas.microsoft.com/office/drawing/2014/main" xmlns="" id="{6F154A71-85D1-4BE4-A92F-F7AD8F3B0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2672" y="6301430"/>
            <a:ext cx="42895" cy="270157"/>
          </a:xfrm>
          <a:prstGeom prst="line">
            <a:avLst/>
          </a:prstGeom>
          <a:noFill/>
          <a:ln w="856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FAEE45C-ECBC-4329-AE73-F33C5E83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209" y="3857218"/>
            <a:ext cx="9412595" cy="280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416" tIns="647496" rIns="88872" bIns="1777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	1.9.	Розподіл	показника	напруженого	стану	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	поверхні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заготовки при прокатці за схемою круг-овал: а)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19;</a:t>
            </a: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4,5;1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2,38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  <a:tab pos="1482725" algn="l"/>
                <a:tab pos="2286000" algn="l"/>
                <a:tab pos="3194050" algn="l"/>
                <a:tab pos="4322763" algn="l"/>
                <a:tab pos="4883150" algn="l"/>
                <a:tab pos="5140325" algn="l"/>
                <a:tab pos="54483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5C061E1-B851-4575-A9D9-4C2A4D60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309" y="6109675"/>
            <a:ext cx="94125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</a:t>
            </a:r>
            <a:r>
              <a:rPr kumimoji="0" lang="uk-UA" altLang="ru-RU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14,8;</a:t>
            </a:r>
            <a:r>
              <a:rPr kumimoji="0" lang="uk-UA" altLang="ru-RU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uk-UA" altLang="ru-RU" sz="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2,5; 1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1,67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</a:t>
            </a:r>
            <a:r>
              <a:rPr kumimoji="0" lang="uk-UA" altLang="ru-RU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32;</a:t>
            </a:r>
            <a:r>
              <a:rPr kumimoji="0" lang="uk-UA" altLang="ru-RU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uk-UA" altLang="ru-RU" sz="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6, 28; 1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3,6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2399AF2-9C5B-4F47-BC18-CCDDDCD2538C}"/>
              </a:ext>
            </a:extLst>
          </p:cNvPr>
          <p:cNvSpPr/>
          <p:nvPr/>
        </p:nvSpPr>
        <p:spPr>
          <a:xfrm>
            <a:off x="1528549" y="154212"/>
            <a:ext cx="1034500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53390" indent="44894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НДС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Матвійчука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застосована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методах ліній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плину,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функцій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теорії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R-функцій.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рис. 1.10 показаний характер розподілу інтенсивності деформацій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поздовжньому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перерізі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вальцюванні.</a:t>
            </a:r>
            <a:endParaRPr lang="ru-RU" dirty="0"/>
          </a:p>
        </p:txBody>
      </p:sp>
      <p:pic>
        <p:nvPicPr>
          <p:cNvPr id="8" name="image19.jpeg">
            <a:extLst>
              <a:ext uri="{FF2B5EF4-FFF2-40B4-BE49-F238E27FC236}">
                <a16:creationId xmlns:a16="http://schemas.microsoft.com/office/drawing/2014/main" xmlns="" id="{A0CAC33B-2746-468B-8D35-C4BD8FD04AA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8467" y="2075815"/>
            <a:ext cx="3695065" cy="135318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551CC7-C2D9-4038-AF43-0D35EC54B456}"/>
              </a:ext>
            </a:extLst>
          </p:cNvPr>
          <p:cNvSpPr/>
          <p:nvPr/>
        </p:nvSpPr>
        <p:spPr>
          <a:xfrm>
            <a:off x="1412543" y="3725713"/>
            <a:ext cx="10577014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spcBef>
                <a:spcPts val="1130"/>
              </a:spcBef>
              <a:spcAft>
                <a:spcPts val="0"/>
              </a:spcAft>
              <a:tabLst>
                <a:tab pos="1483360" algn="l"/>
                <a:tab pos="2326005" algn="l"/>
                <a:tab pos="3210560" algn="l"/>
                <a:tab pos="399097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1.10.	Характер	розподілу	величин	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e</a:t>
            </a:r>
            <a:r>
              <a:rPr lang="uk-UA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	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	поздовжньому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серединному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перетині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осередку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>
              <a:spcBef>
                <a:spcPts val="1415"/>
              </a:spcBef>
              <a:spcAft>
                <a:spcPts val="0"/>
              </a:spcAft>
              <a:tabLst>
                <a:tab pos="328358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</a:t>
            </a: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зоні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3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змінюється</a:t>
            </a:r>
            <a:r>
              <a:rPr lang="uk-UA" spc="3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spc="-5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відповідних</a:t>
            </a:r>
            <a:r>
              <a:rPr lang="uk-UA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розтягуванню,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вході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валками,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валками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spc="-5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3...</a:t>
            </a:r>
            <a:r>
              <a:rPr lang="uk-UA" spc="-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uk-UA" spc="-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стиску(рис.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1.11).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8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.png">
            <a:extLst>
              <a:ext uri="{FF2B5EF4-FFF2-40B4-BE49-F238E27FC236}">
                <a16:creationId xmlns:a16="http://schemas.microsoft.com/office/drawing/2014/main" xmlns="" id="{184D94FB-1E18-4D7C-9396-C5EA56B84F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007" y="322452"/>
            <a:ext cx="3228975" cy="1463675"/>
          </a:xfrm>
          <a:prstGeom prst="rect">
            <a:avLst/>
          </a:prstGeom>
        </p:spPr>
      </p:pic>
      <p:pic>
        <p:nvPicPr>
          <p:cNvPr id="3" name="image21.png">
            <a:extLst>
              <a:ext uri="{FF2B5EF4-FFF2-40B4-BE49-F238E27FC236}">
                <a16:creationId xmlns:a16="http://schemas.microsoft.com/office/drawing/2014/main" xmlns="" id="{2F7074AA-25FC-4E6B-8AB0-A0BC7020310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963" y="394207"/>
            <a:ext cx="3071495" cy="13919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0E9E42-AF21-4B43-8744-76B77D9073AA}"/>
              </a:ext>
            </a:extLst>
          </p:cNvPr>
          <p:cNvSpPr/>
          <p:nvPr/>
        </p:nvSpPr>
        <p:spPr>
          <a:xfrm>
            <a:off x="2297372" y="1786127"/>
            <a:ext cx="8334233" cy="90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445770" algn="ctr">
              <a:lnSpc>
                <a:spcPct val="156000"/>
              </a:lnSpc>
              <a:spcBef>
                <a:spcPts val="1170"/>
              </a:spcBef>
              <a:spcAft>
                <a:spcPts val="0"/>
              </a:spcAft>
            </a:pP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1.11.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uk-UA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перу</a:t>
            </a:r>
            <a:r>
              <a:rPr lang="uk-UA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лопатки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вальцюванні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еквідистантним</a:t>
            </a:r>
            <a:r>
              <a:rPr lang="uk-UA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(а)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пропорційним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обтискуванню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(б)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припуском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D2889D-EFB8-4AD0-9A29-B6FA7236AD9E}"/>
              </a:ext>
            </a:extLst>
          </p:cNvPr>
          <p:cNvSpPr/>
          <p:nvPr/>
        </p:nvSpPr>
        <p:spPr>
          <a:xfrm>
            <a:off x="1210603" y="2887690"/>
            <a:ext cx="11095630" cy="3647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spcAft>
                <a:spcPts val="0"/>
              </a:spcAft>
              <a:tabLst>
                <a:tab pos="1077595" algn="l"/>
                <a:tab pos="2364740" algn="l"/>
                <a:tab pos="3134995" algn="l"/>
                <a:tab pos="4289425" algn="l"/>
                <a:tab pos="5086350" algn="l"/>
                <a:tab pos="569912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	вдосконалення	процесу	вальцювання	важливо	також	знати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</a:t>
            </a:r>
            <a:r>
              <a:rPr lang="uk-UA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середнього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прохід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зоні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деформування,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якою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algn="just">
              <a:lnSpc>
                <a:spcPct val="150000"/>
              </a:lnSpc>
              <a:spcBef>
                <a:spcPts val="4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обчислений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критерієм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О. Смірнова-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Аляєва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збігатиметься</a:t>
            </a:r>
            <a:r>
              <a:rPr lang="uk-UA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ресурсом,</a:t>
            </a:r>
            <a:r>
              <a:rPr lang="uk-UA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визначеним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критерієм</a:t>
            </a:r>
            <a:r>
              <a:rPr lang="uk-UA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Огороднікова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щовраховує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деформування.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Очевидно,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віддіаграми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становив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000" i="1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1,2...</a:t>
            </a:r>
            <a:r>
              <a:rPr lang="uk-UA" spc="-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uk-UA" spc="-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причому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діаграмам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слабкою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залежністю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показника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8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23.png" descr="Описание: https://lh5.googleusercontent.com/i5u9N6Yppj3PRjwkMJrL8AHAMhw21NGgkrCfO_XGyvqNrmrau9NRkaY8Kz4kmJebtkIFi_eXtplURjApq4C_a5Zr8OeL-3k-BVXSV5u8Di_tFr0VmhhzgfHOwuWUQjEUJUEESB4ckntHcq0WUg">
            <a:extLst>
              <a:ext uri="{FF2B5EF4-FFF2-40B4-BE49-F238E27FC236}">
                <a16:creationId xmlns:a16="http://schemas.microsoft.com/office/drawing/2014/main" xmlns="" id="{717E66B7-568C-41B3-A912-52C42979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6" y="2089151"/>
            <a:ext cx="654050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image24.png" descr="Описание: https://lh5.googleusercontent.com/vBsgpnQfjzllpCd06mYP4jXTtWeDEzA0Bz9FcnyHopnVy4oC3HqZzkbnkO6VAlxS9wq7BbgYfRnf0LDa27y6gnBJXXqTp53pc1taf2JoSFButqhvQn9zuaz3UmoA3n42naP2R7Pd35xb_NNP6Q">
            <a:extLst>
              <a:ext uri="{FF2B5EF4-FFF2-40B4-BE49-F238E27FC236}">
                <a16:creationId xmlns:a16="http://schemas.microsoft.com/office/drawing/2014/main" xmlns="" id="{1297223F-E8A7-423F-8185-1109EC21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6" y="2317307"/>
            <a:ext cx="308451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image22.png" descr="Описание: https://lh5.googleusercontent.com/wBjZD-c8Wf-cOGZZCab3_ipkVZnkRA7OMhhhNE4H6M9KDadOI1EH4ftSZGnQRN1WezXkDkUUtWJ5AMtSKrSgZhNT03FYJr5D0OIP2ed0bkKGDQaa3IgquYEclC8RB7wcIhfzXxMp3Q4HeV8dsw">
            <a:extLst>
              <a:ext uri="{FF2B5EF4-FFF2-40B4-BE49-F238E27FC236}">
                <a16:creationId xmlns:a16="http://schemas.microsoft.com/office/drawing/2014/main" xmlns="" id="{3D4F7BB0-20C6-48EC-BE71-7A4AF347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957388"/>
            <a:ext cx="6969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5777B17-8D58-4B62-990E-8545ED652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44" y="249213"/>
            <a:ext cx="9234138" cy="11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9331" tIns="57132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2.1. Оцінка </a:t>
            </a:r>
            <a:r>
              <a:rPr kumimoji="0" lang="uk-UA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деформованості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матеріалу заготовок при вальцюванні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 метою оцінки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деформівності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заготовки необхідно застосувати один із критеріїв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деформівності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побудови математичної моделі потрібно представити шляхи деформування в аналітичному вигляді.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Вказані шляхи деформування не є однозначними функціями типу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9688D6C-0A0B-4142-B800-ED6CD751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1957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проте їх можна представити однозначними функціями виду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04FCB6A-EA47-455C-B802-621D3BBB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1960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(2.1)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337E2CC3-AE17-41E4-B11C-AEA77D926F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57599" y="913928"/>
            <a:ext cx="101794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Схематичний графік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функціЇ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що апроксимує вказані шляхи деформування, показано на рис. 2.1, а її структура має такий вигляд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30.png" descr="Описание: https://lh4.googleusercontent.com/ucdQIUqkUmwiXMToz1h89PopNljX0UIMiGAWv2lb9FqrkbB2YAjWNNF3JBpiHb2hNx5PgDVNv8S6U4CfTsUjM2NK9MZKOa2jf54vYIkMdgcjkxUJqRoMMD7HGUqtue6xLk8SDgWovonl4rZcJA">
            <a:extLst>
              <a:ext uri="{FF2B5EF4-FFF2-40B4-BE49-F238E27FC236}">
                <a16:creationId xmlns:a16="http://schemas.microsoft.com/office/drawing/2014/main" xmlns="" id="{B13AA12C-4B7C-4A18-8940-740E41CB44A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7336" y="2110390"/>
            <a:ext cx="5024120" cy="36582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43BE13-4C69-449D-8163-D07FB1D0FD07}"/>
              </a:ext>
            </a:extLst>
          </p:cNvPr>
          <p:cNvSpPr/>
          <p:nvPr/>
        </p:nvSpPr>
        <p:spPr>
          <a:xfrm>
            <a:off x="1767916" y="4992960"/>
            <a:ext cx="50241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845" marR="455295" algn="ctr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Схематичний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графік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апроксимує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точок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поверхонь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57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A3052EE-23B1-46F2-820C-1E038D06562D}"/>
              </a:ext>
            </a:extLst>
          </p:cNvPr>
          <p:cNvSpPr/>
          <p:nvPr/>
        </p:nvSpPr>
        <p:spPr>
          <a:xfrm>
            <a:off x="1301086" y="199322"/>
            <a:ext cx="8989325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450850" lvl="1" indent="-285750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986790" algn="l"/>
              </a:tabLst>
            </a:pP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z="2400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</a:t>
            </a:r>
            <a:r>
              <a:rPr lang="uk-UA" sz="2400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способів</a:t>
            </a:r>
            <a:r>
              <a:rPr lang="uk-UA" sz="2400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400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2400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z="2400" b="1" kern="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endParaRPr lang="ru-RU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7EC9D1-F605-45EE-B6DE-2F01E00AFC34}"/>
              </a:ext>
            </a:extLst>
          </p:cNvPr>
          <p:cNvSpPr/>
          <p:nvPr/>
        </p:nvSpPr>
        <p:spPr>
          <a:xfrm>
            <a:off x="873457" y="1446664"/>
            <a:ext cx="10781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набули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розповсюдження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суцільних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довгомірних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відносяться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поздовжнього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локального ротаційного деформування,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DB5C58-B681-4498-BBD7-DEDCA4F2F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3" y="2579115"/>
            <a:ext cx="4876190" cy="1657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6E57E9-CC94-4F8D-93DC-59EC9220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72" y="4507615"/>
            <a:ext cx="2733333" cy="1133333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38071620-B673-467A-BCBF-1731D30F0951}"/>
              </a:ext>
            </a:extLst>
          </p:cNvPr>
          <p:cNvGrpSpPr>
            <a:grpSpLocks/>
          </p:cNvGrpSpPr>
          <p:nvPr/>
        </p:nvGrpSpPr>
        <p:grpSpPr bwMode="auto">
          <a:xfrm>
            <a:off x="4205300" y="4285064"/>
            <a:ext cx="2481580" cy="1030519"/>
            <a:chOff x="3264" y="518"/>
            <a:chExt cx="3908" cy="1625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295D10A8-C6D1-411C-9A4A-06B19439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382"/>
              <a:ext cx="2977" cy="761"/>
            </a:xfrm>
            <a:custGeom>
              <a:avLst/>
              <a:gdLst>
                <a:gd name="T0" fmla="+- 0 10081 7104"/>
                <a:gd name="T1" fmla="*/ T0 w 2977"/>
                <a:gd name="T2" fmla="+- 0 256 256"/>
                <a:gd name="T3" fmla="*/ 256 h 761"/>
                <a:gd name="T4" fmla="+- 0 7104 7104"/>
                <a:gd name="T5" fmla="*/ T4 w 2977"/>
                <a:gd name="T6" fmla="+- 0 256 256"/>
                <a:gd name="T7" fmla="*/ 256 h 761"/>
                <a:gd name="T8" fmla="+- 0 7104 7104"/>
                <a:gd name="T9" fmla="*/ T8 w 2977"/>
                <a:gd name="T10" fmla="+- 0 1016 256"/>
                <a:gd name="T11" fmla="*/ 1016 h 761"/>
                <a:gd name="T12" fmla="+- 0 10081 7104"/>
                <a:gd name="T13" fmla="*/ T12 w 2977"/>
                <a:gd name="T14" fmla="+- 0 1016 256"/>
                <a:gd name="T15" fmla="*/ 1016 h 761"/>
                <a:gd name="T16" fmla="+- 0 10081 7104"/>
                <a:gd name="T17" fmla="*/ T16 w 2977"/>
                <a:gd name="T18" fmla="+- 0 1005 256"/>
                <a:gd name="T19" fmla="*/ 1005 h 761"/>
                <a:gd name="T20" fmla="+- 0 7125 7104"/>
                <a:gd name="T21" fmla="*/ T20 w 2977"/>
                <a:gd name="T22" fmla="+- 0 1005 256"/>
                <a:gd name="T23" fmla="*/ 1005 h 761"/>
                <a:gd name="T24" fmla="+- 0 7115 7104"/>
                <a:gd name="T25" fmla="*/ T24 w 2977"/>
                <a:gd name="T26" fmla="+- 0 995 256"/>
                <a:gd name="T27" fmla="*/ 995 h 761"/>
                <a:gd name="T28" fmla="+- 0 7125 7104"/>
                <a:gd name="T29" fmla="*/ T28 w 2977"/>
                <a:gd name="T30" fmla="+- 0 995 256"/>
                <a:gd name="T31" fmla="*/ 995 h 761"/>
                <a:gd name="T32" fmla="+- 0 7125 7104"/>
                <a:gd name="T33" fmla="*/ T32 w 2977"/>
                <a:gd name="T34" fmla="+- 0 277 256"/>
                <a:gd name="T35" fmla="*/ 277 h 761"/>
                <a:gd name="T36" fmla="+- 0 7115 7104"/>
                <a:gd name="T37" fmla="*/ T36 w 2977"/>
                <a:gd name="T38" fmla="+- 0 277 256"/>
                <a:gd name="T39" fmla="*/ 277 h 761"/>
                <a:gd name="T40" fmla="+- 0 7125 7104"/>
                <a:gd name="T41" fmla="*/ T40 w 2977"/>
                <a:gd name="T42" fmla="+- 0 266 256"/>
                <a:gd name="T43" fmla="*/ 266 h 761"/>
                <a:gd name="T44" fmla="+- 0 10081 7104"/>
                <a:gd name="T45" fmla="*/ T44 w 2977"/>
                <a:gd name="T46" fmla="+- 0 266 256"/>
                <a:gd name="T47" fmla="*/ 266 h 761"/>
                <a:gd name="T48" fmla="+- 0 10081 7104"/>
                <a:gd name="T49" fmla="*/ T48 w 2977"/>
                <a:gd name="T50" fmla="+- 0 256 256"/>
                <a:gd name="T51" fmla="*/ 256 h 761"/>
                <a:gd name="T52" fmla="+- 0 7125 7104"/>
                <a:gd name="T53" fmla="*/ T52 w 2977"/>
                <a:gd name="T54" fmla="+- 0 995 256"/>
                <a:gd name="T55" fmla="*/ 995 h 761"/>
                <a:gd name="T56" fmla="+- 0 7115 7104"/>
                <a:gd name="T57" fmla="*/ T56 w 2977"/>
                <a:gd name="T58" fmla="+- 0 995 256"/>
                <a:gd name="T59" fmla="*/ 995 h 761"/>
                <a:gd name="T60" fmla="+- 0 7125 7104"/>
                <a:gd name="T61" fmla="*/ T60 w 2977"/>
                <a:gd name="T62" fmla="+- 0 1005 256"/>
                <a:gd name="T63" fmla="*/ 1005 h 761"/>
                <a:gd name="T64" fmla="+- 0 7125 7104"/>
                <a:gd name="T65" fmla="*/ T64 w 2977"/>
                <a:gd name="T66" fmla="+- 0 995 256"/>
                <a:gd name="T67" fmla="*/ 995 h 761"/>
                <a:gd name="T68" fmla="+- 0 10060 7104"/>
                <a:gd name="T69" fmla="*/ T68 w 2977"/>
                <a:gd name="T70" fmla="+- 0 995 256"/>
                <a:gd name="T71" fmla="*/ 995 h 761"/>
                <a:gd name="T72" fmla="+- 0 7125 7104"/>
                <a:gd name="T73" fmla="*/ T72 w 2977"/>
                <a:gd name="T74" fmla="+- 0 995 256"/>
                <a:gd name="T75" fmla="*/ 995 h 761"/>
                <a:gd name="T76" fmla="+- 0 7125 7104"/>
                <a:gd name="T77" fmla="*/ T76 w 2977"/>
                <a:gd name="T78" fmla="+- 0 1005 256"/>
                <a:gd name="T79" fmla="*/ 1005 h 761"/>
                <a:gd name="T80" fmla="+- 0 10060 7104"/>
                <a:gd name="T81" fmla="*/ T80 w 2977"/>
                <a:gd name="T82" fmla="+- 0 1005 256"/>
                <a:gd name="T83" fmla="*/ 1005 h 761"/>
                <a:gd name="T84" fmla="+- 0 10060 7104"/>
                <a:gd name="T85" fmla="*/ T84 w 2977"/>
                <a:gd name="T86" fmla="+- 0 995 256"/>
                <a:gd name="T87" fmla="*/ 995 h 761"/>
                <a:gd name="T88" fmla="+- 0 10060 7104"/>
                <a:gd name="T89" fmla="*/ T88 w 2977"/>
                <a:gd name="T90" fmla="+- 0 266 256"/>
                <a:gd name="T91" fmla="*/ 266 h 761"/>
                <a:gd name="T92" fmla="+- 0 10060 7104"/>
                <a:gd name="T93" fmla="*/ T92 w 2977"/>
                <a:gd name="T94" fmla="+- 0 1005 256"/>
                <a:gd name="T95" fmla="*/ 1005 h 761"/>
                <a:gd name="T96" fmla="+- 0 10071 7104"/>
                <a:gd name="T97" fmla="*/ T96 w 2977"/>
                <a:gd name="T98" fmla="+- 0 995 256"/>
                <a:gd name="T99" fmla="*/ 995 h 761"/>
                <a:gd name="T100" fmla="+- 0 10081 7104"/>
                <a:gd name="T101" fmla="*/ T100 w 2977"/>
                <a:gd name="T102" fmla="+- 0 995 256"/>
                <a:gd name="T103" fmla="*/ 995 h 761"/>
                <a:gd name="T104" fmla="+- 0 10081 7104"/>
                <a:gd name="T105" fmla="*/ T104 w 2977"/>
                <a:gd name="T106" fmla="+- 0 277 256"/>
                <a:gd name="T107" fmla="*/ 277 h 761"/>
                <a:gd name="T108" fmla="+- 0 10071 7104"/>
                <a:gd name="T109" fmla="*/ T108 w 2977"/>
                <a:gd name="T110" fmla="+- 0 277 256"/>
                <a:gd name="T111" fmla="*/ 277 h 761"/>
                <a:gd name="T112" fmla="+- 0 10060 7104"/>
                <a:gd name="T113" fmla="*/ T112 w 2977"/>
                <a:gd name="T114" fmla="+- 0 266 256"/>
                <a:gd name="T115" fmla="*/ 266 h 761"/>
                <a:gd name="T116" fmla="+- 0 10081 7104"/>
                <a:gd name="T117" fmla="*/ T116 w 2977"/>
                <a:gd name="T118" fmla="+- 0 995 256"/>
                <a:gd name="T119" fmla="*/ 995 h 761"/>
                <a:gd name="T120" fmla="+- 0 10071 7104"/>
                <a:gd name="T121" fmla="*/ T120 w 2977"/>
                <a:gd name="T122" fmla="+- 0 995 256"/>
                <a:gd name="T123" fmla="*/ 995 h 761"/>
                <a:gd name="T124" fmla="+- 0 10060 7104"/>
                <a:gd name="T125" fmla="*/ T124 w 2977"/>
                <a:gd name="T126" fmla="+- 0 1005 256"/>
                <a:gd name="T127" fmla="*/ 1005 h 761"/>
                <a:gd name="T128" fmla="+- 0 10081 7104"/>
                <a:gd name="T129" fmla="*/ T128 w 2977"/>
                <a:gd name="T130" fmla="+- 0 1005 256"/>
                <a:gd name="T131" fmla="*/ 1005 h 761"/>
                <a:gd name="T132" fmla="+- 0 10081 7104"/>
                <a:gd name="T133" fmla="*/ T132 w 2977"/>
                <a:gd name="T134" fmla="+- 0 995 256"/>
                <a:gd name="T135" fmla="*/ 995 h 761"/>
                <a:gd name="T136" fmla="+- 0 7125 7104"/>
                <a:gd name="T137" fmla="*/ T136 w 2977"/>
                <a:gd name="T138" fmla="+- 0 266 256"/>
                <a:gd name="T139" fmla="*/ 266 h 761"/>
                <a:gd name="T140" fmla="+- 0 7115 7104"/>
                <a:gd name="T141" fmla="*/ T140 w 2977"/>
                <a:gd name="T142" fmla="+- 0 277 256"/>
                <a:gd name="T143" fmla="*/ 277 h 761"/>
                <a:gd name="T144" fmla="+- 0 7125 7104"/>
                <a:gd name="T145" fmla="*/ T144 w 2977"/>
                <a:gd name="T146" fmla="+- 0 277 256"/>
                <a:gd name="T147" fmla="*/ 277 h 761"/>
                <a:gd name="T148" fmla="+- 0 7125 7104"/>
                <a:gd name="T149" fmla="*/ T148 w 2977"/>
                <a:gd name="T150" fmla="+- 0 266 256"/>
                <a:gd name="T151" fmla="*/ 266 h 761"/>
                <a:gd name="T152" fmla="+- 0 10060 7104"/>
                <a:gd name="T153" fmla="*/ T152 w 2977"/>
                <a:gd name="T154" fmla="+- 0 266 256"/>
                <a:gd name="T155" fmla="*/ 266 h 761"/>
                <a:gd name="T156" fmla="+- 0 7125 7104"/>
                <a:gd name="T157" fmla="*/ T156 w 2977"/>
                <a:gd name="T158" fmla="+- 0 266 256"/>
                <a:gd name="T159" fmla="*/ 266 h 761"/>
                <a:gd name="T160" fmla="+- 0 7125 7104"/>
                <a:gd name="T161" fmla="*/ T160 w 2977"/>
                <a:gd name="T162" fmla="+- 0 277 256"/>
                <a:gd name="T163" fmla="*/ 277 h 761"/>
                <a:gd name="T164" fmla="+- 0 10060 7104"/>
                <a:gd name="T165" fmla="*/ T164 w 2977"/>
                <a:gd name="T166" fmla="+- 0 277 256"/>
                <a:gd name="T167" fmla="*/ 277 h 761"/>
                <a:gd name="T168" fmla="+- 0 10060 7104"/>
                <a:gd name="T169" fmla="*/ T168 w 2977"/>
                <a:gd name="T170" fmla="+- 0 266 256"/>
                <a:gd name="T171" fmla="*/ 266 h 761"/>
                <a:gd name="T172" fmla="+- 0 10081 7104"/>
                <a:gd name="T173" fmla="*/ T172 w 2977"/>
                <a:gd name="T174" fmla="+- 0 266 256"/>
                <a:gd name="T175" fmla="*/ 266 h 761"/>
                <a:gd name="T176" fmla="+- 0 10060 7104"/>
                <a:gd name="T177" fmla="*/ T176 w 2977"/>
                <a:gd name="T178" fmla="+- 0 266 256"/>
                <a:gd name="T179" fmla="*/ 266 h 761"/>
                <a:gd name="T180" fmla="+- 0 10071 7104"/>
                <a:gd name="T181" fmla="*/ T180 w 2977"/>
                <a:gd name="T182" fmla="+- 0 277 256"/>
                <a:gd name="T183" fmla="*/ 277 h 761"/>
                <a:gd name="T184" fmla="+- 0 10081 7104"/>
                <a:gd name="T185" fmla="*/ T184 w 2977"/>
                <a:gd name="T186" fmla="+- 0 277 256"/>
                <a:gd name="T187" fmla="*/ 277 h 761"/>
                <a:gd name="T188" fmla="+- 0 10081 7104"/>
                <a:gd name="T189" fmla="*/ T188 w 2977"/>
                <a:gd name="T190" fmla="+- 0 266 256"/>
                <a:gd name="T191" fmla="*/ 266 h 7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2977" h="761">
                  <a:moveTo>
                    <a:pt x="2977" y="0"/>
                  </a:moveTo>
                  <a:lnTo>
                    <a:pt x="0" y="0"/>
                  </a:lnTo>
                  <a:lnTo>
                    <a:pt x="0" y="760"/>
                  </a:lnTo>
                  <a:lnTo>
                    <a:pt x="2977" y="760"/>
                  </a:lnTo>
                  <a:lnTo>
                    <a:pt x="2977" y="749"/>
                  </a:lnTo>
                  <a:lnTo>
                    <a:pt x="21" y="749"/>
                  </a:lnTo>
                  <a:lnTo>
                    <a:pt x="11" y="739"/>
                  </a:lnTo>
                  <a:lnTo>
                    <a:pt x="21" y="739"/>
                  </a:lnTo>
                  <a:lnTo>
                    <a:pt x="21" y="21"/>
                  </a:lnTo>
                  <a:lnTo>
                    <a:pt x="11" y="21"/>
                  </a:lnTo>
                  <a:lnTo>
                    <a:pt x="21" y="10"/>
                  </a:lnTo>
                  <a:lnTo>
                    <a:pt x="2977" y="10"/>
                  </a:lnTo>
                  <a:lnTo>
                    <a:pt x="2977" y="0"/>
                  </a:lnTo>
                  <a:close/>
                  <a:moveTo>
                    <a:pt x="21" y="739"/>
                  </a:moveTo>
                  <a:lnTo>
                    <a:pt x="11" y="739"/>
                  </a:lnTo>
                  <a:lnTo>
                    <a:pt x="21" y="749"/>
                  </a:lnTo>
                  <a:lnTo>
                    <a:pt x="21" y="739"/>
                  </a:lnTo>
                  <a:close/>
                  <a:moveTo>
                    <a:pt x="2956" y="739"/>
                  </a:moveTo>
                  <a:lnTo>
                    <a:pt x="21" y="739"/>
                  </a:lnTo>
                  <a:lnTo>
                    <a:pt x="21" y="749"/>
                  </a:lnTo>
                  <a:lnTo>
                    <a:pt x="2956" y="749"/>
                  </a:lnTo>
                  <a:lnTo>
                    <a:pt x="2956" y="739"/>
                  </a:lnTo>
                  <a:close/>
                  <a:moveTo>
                    <a:pt x="2956" y="10"/>
                  </a:moveTo>
                  <a:lnTo>
                    <a:pt x="2956" y="749"/>
                  </a:lnTo>
                  <a:lnTo>
                    <a:pt x="2967" y="739"/>
                  </a:lnTo>
                  <a:lnTo>
                    <a:pt x="2977" y="739"/>
                  </a:lnTo>
                  <a:lnTo>
                    <a:pt x="2977" y="21"/>
                  </a:lnTo>
                  <a:lnTo>
                    <a:pt x="2967" y="21"/>
                  </a:lnTo>
                  <a:lnTo>
                    <a:pt x="2956" y="10"/>
                  </a:lnTo>
                  <a:close/>
                  <a:moveTo>
                    <a:pt x="2977" y="739"/>
                  </a:moveTo>
                  <a:lnTo>
                    <a:pt x="2967" y="739"/>
                  </a:lnTo>
                  <a:lnTo>
                    <a:pt x="2956" y="749"/>
                  </a:lnTo>
                  <a:lnTo>
                    <a:pt x="2977" y="749"/>
                  </a:lnTo>
                  <a:lnTo>
                    <a:pt x="2977" y="739"/>
                  </a:lnTo>
                  <a:close/>
                  <a:moveTo>
                    <a:pt x="21" y="10"/>
                  </a:moveTo>
                  <a:lnTo>
                    <a:pt x="11" y="21"/>
                  </a:lnTo>
                  <a:lnTo>
                    <a:pt x="21" y="21"/>
                  </a:lnTo>
                  <a:lnTo>
                    <a:pt x="21" y="10"/>
                  </a:lnTo>
                  <a:close/>
                  <a:moveTo>
                    <a:pt x="2956" y="10"/>
                  </a:moveTo>
                  <a:lnTo>
                    <a:pt x="21" y="10"/>
                  </a:lnTo>
                  <a:lnTo>
                    <a:pt x="21" y="21"/>
                  </a:lnTo>
                  <a:lnTo>
                    <a:pt x="2956" y="21"/>
                  </a:lnTo>
                  <a:lnTo>
                    <a:pt x="2956" y="10"/>
                  </a:lnTo>
                  <a:close/>
                  <a:moveTo>
                    <a:pt x="2977" y="10"/>
                  </a:moveTo>
                  <a:lnTo>
                    <a:pt x="2956" y="10"/>
                  </a:lnTo>
                  <a:lnTo>
                    <a:pt x="2967" y="21"/>
                  </a:lnTo>
                  <a:lnTo>
                    <a:pt x="2977" y="21"/>
                  </a:lnTo>
                  <a:lnTo>
                    <a:pt x="297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xmlns="" id="{79D0AFEA-13E4-4DDA-BD0C-F0B66D80F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1" y="518"/>
              <a:ext cx="45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73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	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xmlns="" id="{326E8AC8-187A-4FA7-8B56-BF2A09FAB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1467"/>
              <a:ext cx="1955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На станах: автомат-станах, </a:t>
              </a:r>
              <a:r>
                <a:rPr kumimoji="0" lang="ru-RU" altLang="ru-RU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пілігримових</a:t>
              </a: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ru-RU" altLang="ru-RU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тривалкових</a:t>
              </a: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ru-RU" altLang="ru-RU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розкотних</a:t>
              </a: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kumimoji="0" lang="ru-RU" altLang="ru-RU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реєчних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6879B2A-459F-4C31-BED5-9C2004DB7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19" y="2572936"/>
            <a:ext cx="4980952" cy="297142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FBF0020-ED9F-4EFD-B11F-57D6093FC824}"/>
              </a:ext>
            </a:extLst>
          </p:cNvPr>
          <p:cNvSpPr/>
          <p:nvPr/>
        </p:nvSpPr>
        <p:spPr>
          <a:xfrm>
            <a:off x="3352495" y="59006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поздовжнього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9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5.png">
            <a:extLst>
              <a:ext uri="{FF2B5EF4-FFF2-40B4-BE49-F238E27FC236}">
                <a16:creationId xmlns:a16="http://schemas.microsoft.com/office/drawing/2014/main" xmlns="" id="{6464B9F9-1557-46E7-9822-156772057E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2394" y="402909"/>
            <a:ext cx="4545702" cy="41690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83BA082-43A1-47DC-AECF-E0576D1F2F77}"/>
              </a:ext>
            </a:extLst>
          </p:cNvPr>
          <p:cNvSpPr/>
          <p:nvPr/>
        </p:nvSpPr>
        <p:spPr>
          <a:xfrm>
            <a:off x="645993" y="56971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5175" marR="474980" indent="-137858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2.1. Результат апроксимації залежності між відносним стисненням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інтенсивністю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35E4A813-C501-49B9-A289-BE27DD5CB68D}"/>
              </a:ext>
            </a:extLst>
          </p:cNvPr>
          <p:cNvGrpSpPr>
            <a:grpSpLocks/>
          </p:cNvGrpSpPr>
          <p:nvPr/>
        </p:nvGrpSpPr>
        <p:grpSpPr bwMode="auto">
          <a:xfrm>
            <a:off x="6905767" y="398463"/>
            <a:ext cx="4180317" cy="3777752"/>
            <a:chOff x="4095" y="171"/>
            <a:chExt cx="5863" cy="4771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4D90994D-A62D-4BC8-9BAA-7CAD08778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78"/>
              <a:ext cx="5855" cy="4763"/>
            </a:xfrm>
            <a:custGeom>
              <a:avLst/>
              <a:gdLst>
                <a:gd name="T0" fmla="+- 0 4142 4095"/>
                <a:gd name="T1" fmla="*/ T0 w 5855"/>
                <a:gd name="T2" fmla="+- 0 4910 178"/>
                <a:gd name="T3" fmla="*/ 4910 h 4763"/>
                <a:gd name="T4" fmla="+- 0 9933 4095"/>
                <a:gd name="T5" fmla="*/ T4 w 5855"/>
                <a:gd name="T6" fmla="+- 0 4910 178"/>
                <a:gd name="T7" fmla="*/ 4910 h 4763"/>
                <a:gd name="T8" fmla="+- 0 4142 4095"/>
                <a:gd name="T9" fmla="*/ T8 w 5855"/>
                <a:gd name="T10" fmla="+- 0 4863 178"/>
                <a:gd name="T11" fmla="*/ 4863 h 4763"/>
                <a:gd name="T12" fmla="+- 0 4142 4095"/>
                <a:gd name="T13" fmla="*/ T12 w 5855"/>
                <a:gd name="T14" fmla="+- 0 4941 178"/>
                <a:gd name="T15" fmla="*/ 4941 h 4763"/>
                <a:gd name="T16" fmla="+- 0 5107 4095"/>
                <a:gd name="T17" fmla="*/ T16 w 5855"/>
                <a:gd name="T18" fmla="+- 0 4863 178"/>
                <a:gd name="T19" fmla="*/ 4863 h 4763"/>
                <a:gd name="T20" fmla="+- 0 5107 4095"/>
                <a:gd name="T21" fmla="*/ T20 w 5855"/>
                <a:gd name="T22" fmla="+- 0 4941 178"/>
                <a:gd name="T23" fmla="*/ 4941 h 4763"/>
                <a:gd name="T24" fmla="+- 0 6072 4095"/>
                <a:gd name="T25" fmla="*/ T24 w 5855"/>
                <a:gd name="T26" fmla="+- 0 4863 178"/>
                <a:gd name="T27" fmla="*/ 4863 h 4763"/>
                <a:gd name="T28" fmla="+- 0 6072 4095"/>
                <a:gd name="T29" fmla="*/ T28 w 5855"/>
                <a:gd name="T30" fmla="+- 0 4941 178"/>
                <a:gd name="T31" fmla="*/ 4941 h 4763"/>
                <a:gd name="T32" fmla="+- 0 7037 4095"/>
                <a:gd name="T33" fmla="*/ T32 w 5855"/>
                <a:gd name="T34" fmla="+- 0 4863 178"/>
                <a:gd name="T35" fmla="*/ 4863 h 4763"/>
                <a:gd name="T36" fmla="+- 0 7037 4095"/>
                <a:gd name="T37" fmla="*/ T36 w 5855"/>
                <a:gd name="T38" fmla="+- 0 4941 178"/>
                <a:gd name="T39" fmla="*/ 4941 h 4763"/>
                <a:gd name="T40" fmla="+- 0 8002 4095"/>
                <a:gd name="T41" fmla="*/ T40 w 5855"/>
                <a:gd name="T42" fmla="+- 0 4863 178"/>
                <a:gd name="T43" fmla="*/ 4863 h 4763"/>
                <a:gd name="T44" fmla="+- 0 8002 4095"/>
                <a:gd name="T45" fmla="*/ T44 w 5855"/>
                <a:gd name="T46" fmla="+- 0 4941 178"/>
                <a:gd name="T47" fmla="*/ 4941 h 4763"/>
                <a:gd name="T48" fmla="+- 0 8968 4095"/>
                <a:gd name="T49" fmla="*/ T48 w 5855"/>
                <a:gd name="T50" fmla="+- 0 4863 178"/>
                <a:gd name="T51" fmla="*/ 4863 h 4763"/>
                <a:gd name="T52" fmla="+- 0 8968 4095"/>
                <a:gd name="T53" fmla="*/ T52 w 5855"/>
                <a:gd name="T54" fmla="+- 0 4941 178"/>
                <a:gd name="T55" fmla="*/ 4941 h 4763"/>
                <a:gd name="T56" fmla="+- 0 9949 4095"/>
                <a:gd name="T57" fmla="*/ T56 w 5855"/>
                <a:gd name="T58" fmla="+- 0 4863 178"/>
                <a:gd name="T59" fmla="*/ 4863 h 4763"/>
                <a:gd name="T60" fmla="+- 0 9949 4095"/>
                <a:gd name="T61" fmla="*/ T60 w 5855"/>
                <a:gd name="T62" fmla="+- 0 4941 178"/>
                <a:gd name="T63" fmla="*/ 4941 h 4763"/>
                <a:gd name="T64" fmla="+- 0 4142 4095"/>
                <a:gd name="T65" fmla="*/ T64 w 5855"/>
                <a:gd name="T66" fmla="+- 0 178 178"/>
                <a:gd name="T67" fmla="*/ 178 h 4763"/>
                <a:gd name="T68" fmla="+- 0 4142 4095"/>
                <a:gd name="T69" fmla="*/ T68 w 5855"/>
                <a:gd name="T70" fmla="+- 0 4895 178"/>
                <a:gd name="T71" fmla="*/ 4895 h 4763"/>
                <a:gd name="T72" fmla="+- 0 4095 4095"/>
                <a:gd name="T73" fmla="*/ T72 w 5855"/>
                <a:gd name="T74" fmla="+- 0 4910 178"/>
                <a:gd name="T75" fmla="*/ 4910 h 4763"/>
                <a:gd name="T76" fmla="+- 0 4173 4095"/>
                <a:gd name="T77" fmla="*/ T76 w 5855"/>
                <a:gd name="T78" fmla="+- 0 4910 178"/>
                <a:gd name="T79" fmla="*/ 4910 h 4763"/>
                <a:gd name="T80" fmla="+- 0 4095 4095"/>
                <a:gd name="T81" fmla="*/ T80 w 5855"/>
                <a:gd name="T82" fmla="+- 0 3743 178"/>
                <a:gd name="T83" fmla="*/ 3743 h 4763"/>
                <a:gd name="T84" fmla="+- 0 4173 4095"/>
                <a:gd name="T85" fmla="*/ T84 w 5855"/>
                <a:gd name="T86" fmla="+- 0 3743 178"/>
                <a:gd name="T87" fmla="*/ 3743 h 4763"/>
                <a:gd name="T88" fmla="+- 0 4095 4095"/>
                <a:gd name="T89" fmla="*/ T88 w 5855"/>
                <a:gd name="T90" fmla="+- 0 2560 178"/>
                <a:gd name="T91" fmla="*/ 2560 h 4763"/>
                <a:gd name="T92" fmla="+- 0 4173 4095"/>
                <a:gd name="T93" fmla="*/ T92 w 5855"/>
                <a:gd name="T94" fmla="+- 0 2560 178"/>
                <a:gd name="T95" fmla="*/ 2560 h 4763"/>
                <a:gd name="T96" fmla="+- 0 4095 4095"/>
                <a:gd name="T97" fmla="*/ T96 w 5855"/>
                <a:gd name="T98" fmla="+- 0 1361 178"/>
                <a:gd name="T99" fmla="*/ 1361 h 4763"/>
                <a:gd name="T100" fmla="+- 0 4173 4095"/>
                <a:gd name="T101" fmla="*/ T100 w 5855"/>
                <a:gd name="T102" fmla="+- 0 1361 178"/>
                <a:gd name="T103" fmla="*/ 1361 h 4763"/>
                <a:gd name="T104" fmla="+- 0 4095 4095"/>
                <a:gd name="T105" fmla="*/ T104 w 5855"/>
                <a:gd name="T106" fmla="+- 0 178 178"/>
                <a:gd name="T107" fmla="*/ 178 h 4763"/>
                <a:gd name="T108" fmla="+- 0 4173 4095"/>
                <a:gd name="T109" fmla="*/ T108 w 5855"/>
                <a:gd name="T110" fmla="+- 0 178 178"/>
                <a:gd name="T111" fmla="*/ 178 h 47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5855" h="4763">
                  <a:moveTo>
                    <a:pt x="47" y="4732"/>
                  </a:moveTo>
                  <a:lnTo>
                    <a:pt x="5838" y="4732"/>
                  </a:lnTo>
                  <a:moveTo>
                    <a:pt x="47" y="4685"/>
                  </a:moveTo>
                  <a:lnTo>
                    <a:pt x="47" y="4763"/>
                  </a:lnTo>
                  <a:moveTo>
                    <a:pt x="1012" y="4685"/>
                  </a:moveTo>
                  <a:lnTo>
                    <a:pt x="1012" y="4763"/>
                  </a:lnTo>
                  <a:moveTo>
                    <a:pt x="1977" y="4685"/>
                  </a:moveTo>
                  <a:lnTo>
                    <a:pt x="1977" y="4763"/>
                  </a:lnTo>
                  <a:moveTo>
                    <a:pt x="2942" y="4685"/>
                  </a:moveTo>
                  <a:lnTo>
                    <a:pt x="2942" y="4763"/>
                  </a:lnTo>
                  <a:moveTo>
                    <a:pt x="3907" y="4685"/>
                  </a:moveTo>
                  <a:lnTo>
                    <a:pt x="3907" y="4763"/>
                  </a:lnTo>
                  <a:moveTo>
                    <a:pt x="4873" y="4685"/>
                  </a:moveTo>
                  <a:lnTo>
                    <a:pt x="4873" y="4763"/>
                  </a:lnTo>
                  <a:moveTo>
                    <a:pt x="5854" y="4685"/>
                  </a:moveTo>
                  <a:lnTo>
                    <a:pt x="5854" y="4763"/>
                  </a:lnTo>
                  <a:moveTo>
                    <a:pt x="47" y="0"/>
                  </a:moveTo>
                  <a:lnTo>
                    <a:pt x="47" y="4717"/>
                  </a:lnTo>
                  <a:moveTo>
                    <a:pt x="0" y="4732"/>
                  </a:moveTo>
                  <a:lnTo>
                    <a:pt x="78" y="4732"/>
                  </a:lnTo>
                  <a:moveTo>
                    <a:pt x="0" y="3565"/>
                  </a:moveTo>
                  <a:lnTo>
                    <a:pt x="78" y="3565"/>
                  </a:lnTo>
                  <a:moveTo>
                    <a:pt x="0" y="2382"/>
                  </a:moveTo>
                  <a:lnTo>
                    <a:pt x="78" y="2382"/>
                  </a:lnTo>
                  <a:moveTo>
                    <a:pt x="0" y="1183"/>
                  </a:moveTo>
                  <a:lnTo>
                    <a:pt x="78" y="1183"/>
                  </a:lnTo>
                  <a:moveTo>
                    <a:pt x="0" y="0"/>
                  </a:moveTo>
                  <a:lnTo>
                    <a:pt x="78" y="0"/>
                  </a:lnTo>
                </a:path>
              </a:pathLst>
            </a:custGeom>
            <a:noFill/>
            <a:ln w="986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xmlns="" id="{55E344C4-F657-436D-92F1-C4C298184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396"/>
              <a:ext cx="4002" cy="3534"/>
            </a:xfrm>
            <a:custGeom>
              <a:avLst/>
              <a:gdLst>
                <a:gd name="T0" fmla="+- 0 5045 4998"/>
                <a:gd name="T1" fmla="*/ T0 w 4002"/>
                <a:gd name="T2" fmla="+- 0 443 396"/>
                <a:gd name="T3" fmla="*/ 443 h 3534"/>
                <a:gd name="T4" fmla="+- 0 5107 4998"/>
                <a:gd name="T5" fmla="*/ T4 w 4002"/>
                <a:gd name="T6" fmla="+- 0 489 396"/>
                <a:gd name="T7" fmla="*/ 489 h 3534"/>
                <a:gd name="T8" fmla="+- 0 5185 4998"/>
                <a:gd name="T9" fmla="*/ T8 w 4002"/>
                <a:gd name="T10" fmla="+- 0 552 396"/>
                <a:gd name="T11" fmla="*/ 552 h 3534"/>
                <a:gd name="T12" fmla="+- 0 5247 4998"/>
                <a:gd name="T13" fmla="*/ T12 w 4002"/>
                <a:gd name="T14" fmla="+- 0 614 396"/>
                <a:gd name="T15" fmla="*/ 614 h 3534"/>
                <a:gd name="T16" fmla="+- 0 5324 4998"/>
                <a:gd name="T17" fmla="*/ T16 w 4002"/>
                <a:gd name="T18" fmla="+- 0 676 396"/>
                <a:gd name="T19" fmla="*/ 676 h 3534"/>
                <a:gd name="T20" fmla="+- 0 5387 4998"/>
                <a:gd name="T21" fmla="*/ T20 w 4002"/>
                <a:gd name="T22" fmla="+- 0 739 396"/>
                <a:gd name="T23" fmla="*/ 739 h 3534"/>
                <a:gd name="T24" fmla="+- 0 5449 4998"/>
                <a:gd name="T25" fmla="*/ T24 w 4002"/>
                <a:gd name="T26" fmla="+- 0 801 396"/>
                <a:gd name="T27" fmla="*/ 801 h 3534"/>
                <a:gd name="T28" fmla="+- 0 5511 4998"/>
                <a:gd name="T29" fmla="*/ T28 w 4002"/>
                <a:gd name="T30" fmla="+- 0 847 396"/>
                <a:gd name="T31" fmla="*/ 847 h 3534"/>
                <a:gd name="T32" fmla="+- 0 5589 4998"/>
                <a:gd name="T33" fmla="*/ T32 w 4002"/>
                <a:gd name="T34" fmla="+- 0 910 396"/>
                <a:gd name="T35" fmla="*/ 910 h 3534"/>
                <a:gd name="T36" fmla="+- 0 5652 4998"/>
                <a:gd name="T37" fmla="*/ T36 w 4002"/>
                <a:gd name="T38" fmla="+- 0 972 396"/>
                <a:gd name="T39" fmla="*/ 972 h 3534"/>
                <a:gd name="T40" fmla="+- 0 5729 4998"/>
                <a:gd name="T41" fmla="*/ T40 w 4002"/>
                <a:gd name="T42" fmla="+- 0 1034 396"/>
                <a:gd name="T43" fmla="*/ 1034 h 3534"/>
                <a:gd name="T44" fmla="+- 0 5776 4998"/>
                <a:gd name="T45" fmla="*/ T44 w 4002"/>
                <a:gd name="T46" fmla="+- 0 1081 396"/>
                <a:gd name="T47" fmla="*/ 1081 h 3534"/>
                <a:gd name="T48" fmla="+- 0 5854 4998"/>
                <a:gd name="T49" fmla="*/ T48 w 4002"/>
                <a:gd name="T50" fmla="+- 0 1143 396"/>
                <a:gd name="T51" fmla="*/ 1143 h 3534"/>
                <a:gd name="T52" fmla="+- 0 5916 4998"/>
                <a:gd name="T53" fmla="*/ T52 w 4002"/>
                <a:gd name="T54" fmla="+- 0 1206 396"/>
                <a:gd name="T55" fmla="*/ 1206 h 3534"/>
                <a:gd name="T56" fmla="+- 0 5994 4998"/>
                <a:gd name="T57" fmla="*/ T56 w 4002"/>
                <a:gd name="T58" fmla="+- 0 1268 396"/>
                <a:gd name="T59" fmla="*/ 1268 h 3534"/>
                <a:gd name="T60" fmla="+- 0 6056 4998"/>
                <a:gd name="T61" fmla="*/ T60 w 4002"/>
                <a:gd name="T62" fmla="+- 0 1330 396"/>
                <a:gd name="T63" fmla="*/ 1330 h 3534"/>
                <a:gd name="T64" fmla="+- 0 6119 4998"/>
                <a:gd name="T65" fmla="*/ T64 w 4002"/>
                <a:gd name="T66" fmla="+- 0 1392 396"/>
                <a:gd name="T67" fmla="*/ 1392 h 3534"/>
                <a:gd name="T68" fmla="+- 0 6181 4998"/>
                <a:gd name="T69" fmla="*/ T68 w 4002"/>
                <a:gd name="T70" fmla="+- 0 1439 396"/>
                <a:gd name="T71" fmla="*/ 1439 h 3534"/>
                <a:gd name="T72" fmla="+- 0 6259 4998"/>
                <a:gd name="T73" fmla="*/ T72 w 4002"/>
                <a:gd name="T74" fmla="+- 0 1501 396"/>
                <a:gd name="T75" fmla="*/ 1501 h 3534"/>
                <a:gd name="T76" fmla="+- 0 6321 4998"/>
                <a:gd name="T77" fmla="*/ T76 w 4002"/>
                <a:gd name="T78" fmla="+- 0 1563 396"/>
                <a:gd name="T79" fmla="*/ 1563 h 3534"/>
                <a:gd name="T80" fmla="+- 0 6399 4998"/>
                <a:gd name="T81" fmla="*/ T80 w 4002"/>
                <a:gd name="T82" fmla="+- 0 1626 396"/>
                <a:gd name="T83" fmla="*/ 1626 h 3534"/>
                <a:gd name="T84" fmla="+- 0 6461 4998"/>
                <a:gd name="T85" fmla="*/ T84 w 4002"/>
                <a:gd name="T86" fmla="+- 0 1688 396"/>
                <a:gd name="T87" fmla="*/ 1688 h 3534"/>
                <a:gd name="T88" fmla="+- 0 6523 4998"/>
                <a:gd name="T89" fmla="*/ T88 w 4002"/>
                <a:gd name="T90" fmla="+- 0 1750 396"/>
                <a:gd name="T91" fmla="*/ 1750 h 3534"/>
                <a:gd name="T92" fmla="+- 0 6586 4998"/>
                <a:gd name="T93" fmla="*/ T92 w 4002"/>
                <a:gd name="T94" fmla="+- 0 1797 396"/>
                <a:gd name="T95" fmla="*/ 1797 h 3534"/>
                <a:gd name="T96" fmla="+- 0 6664 4998"/>
                <a:gd name="T97" fmla="*/ T96 w 4002"/>
                <a:gd name="T98" fmla="+- 0 1859 396"/>
                <a:gd name="T99" fmla="*/ 1859 h 3534"/>
                <a:gd name="T100" fmla="+- 0 6726 4998"/>
                <a:gd name="T101" fmla="*/ T100 w 4002"/>
                <a:gd name="T102" fmla="+- 0 1906 396"/>
                <a:gd name="T103" fmla="*/ 1906 h 3534"/>
                <a:gd name="T104" fmla="+- 0 6788 4998"/>
                <a:gd name="T105" fmla="*/ T104 w 4002"/>
                <a:gd name="T106" fmla="+- 0 1984 396"/>
                <a:gd name="T107" fmla="*/ 1984 h 3534"/>
                <a:gd name="T108" fmla="+- 0 6850 4998"/>
                <a:gd name="T109" fmla="*/ T108 w 4002"/>
                <a:gd name="T110" fmla="+- 0 2031 396"/>
                <a:gd name="T111" fmla="*/ 2031 h 3534"/>
                <a:gd name="T112" fmla="+- 0 6928 4998"/>
                <a:gd name="T113" fmla="*/ T112 w 4002"/>
                <a:gd name="T114" fmla="+- 0 2093 396"/>
                <a:gd name="T115" fmla="*/ 2093 h 3534"/>
                <a:gd name="T116" fmla="+- 0 6991 4998"/>
                <a:gd name="T117" fmla="*/ T116 w 4002"/>
                <a:gd name="T118" fmla="+- 0 2155 396"/>
                <a:gd name="T119" fmla="*/ 2155 h 3534"/>
                <a:gd name="T120" fmla="+- 0 7068 4998"/>
                <a:gd name="T121" fmla="*/ T120 w 4002"/>
                <a:gd name="T122" fmla="+- 0 2217 396"/>
                <a:gd name="T123" fmla="*/ 2217 h 3534"/>
                <a:gd name="T124" fmla="+- 0 7131 4998"/>
                <a:gd name="T125" fmla="*/ T124 w 4002"/>
                <a:gd name="T126" fmla="+- 0 2280 396"/>
                <a:gd name="T127" fmla="*/ 2280 h 3534"/>
                <a:gd name="T128" fmla="+- 0 7193 4998"/>
                <a:gd name="T129" fmla="*/ T128 w 4002"/>
                <a:gd name="T130" fmla="+- 0 2342 396"/>
                <a:gd name="T131" fmla="*/ 2342 h 3534"/>
                <a:gd name="T132" fmla="+- 0 7255 4998"/>
                <a:gd name="T133" fmla="*/ T132 w 4002"/>
                <a:gd name="T134" fmla="+- 0 2389 396"/>
                <a:gd name="T135" fmla="*/ 2389 h 3534"/>
                <a:gd name="T136" fmla="+- 0 7333 4998"/>
                <a:gd name="T137" fmla="*/ T136 w 4002"/>
                <a:gd name="T138" fmla="+- 0 2451 396"/>
                <a:gd name="T139" fmla="*/ 2451 h 3534"/>
                <a:gd name="T140" fmla="+- 0 7411 4998"/>
                <a:gd name="T141" fmla="*/ T140 w 4002"/>
                <a:gd name="T142" fmla="+- 0 2513 396"/>
                <a:gd name="T143" fmla="*/ 2513 h 3534"/>
                <a:gd name="T144" fmla="+- 0 7457 4998"/>
                <a:gd name="T145" fmla="*/ T144 w 4002"/>
                <a:gd name="T146" fmla="+- 0 2575 396"/>
                <a:gd name="T147" fmla="*/ 2575 h 3534"/>
                <a:gd name="T148" fmla="+- 0 7520 4998"/>
                <a:gd name="T149" fmla="*/ T148 w 4002"/>
                <a:gd name="T150" fmla="+- 0 2622 396"/>
                <a:gd name="T151" fmla="*/ 2622 h 3534"/>
                <a:gd name="T152" fmla="+- 0 7598 4998"/>
                <a:gd name="T153" fmla="*/ T152 w 4002"/>
                <a:gd name="T154" fmla="+- 0 2684 396"/>
                <a:gd name="T155" fmla="*/ 2684 h 3534"/>
                <a:gd name="T156" fmla="+- 0 7660 4998"/>
                <a:gd name="T157" fmla="*/ T156 w 4002"/>
                <a:gd name="T158" fmla="+- 0 2746 396"/>
                <a:gd name="T159" fmla="*/ 2746 h 3534"/>
                <a:gd name="T160" fmla="+- 0 7738 4998"/>
                <a:gd name="T161" fmla="*/ T160 w 4002"/>
                <a:gd name="T162" fmla="+- 0 2809 396"/>
                <a:gd name="T163" fmla="*/ 2809 h 3534"/>
                <a:gd name="T164" fmla="+- 0 7800 4998"/>
                <a:gd name="T165" fmla="*/ T164 w 4002"/>
                <a:gd name="T166" fmla="+- 0 2871 396"/>
                <a:gd name="T167" fmla="*/ 2871 h 3534"/>
                <a:gd name="T168" fmla="+- 0 7863 4998"/>
                <a:gd name="T169" fmla="*/ T168 w 4002"/>
                <a:gd name="T170" fmla="+- 0 2933 396"/>
                <a:gd name="T171" fmla="*/ 2933 h 3534"/>
                <a:gd name="T172" fmla="+- 0 7925 4998"/>
                <a:gd name="T173" fmla="*/ T172 w 4002"/>
                <a:gd name="T174" fmla="+- 0 2980 396"/>
                <a:gd name="T175" fmla="*/ 2980 h 3534"/>
                <a:gd name="T176" fmla="+- 0 8002 4998"/>
                <a:gd name="T177" fmla="*/ T176 w 4002"/>
                <a:gd name="T178" fmla="+- 0 3042 396"/>
                <a:gd name="T179" fmla="*/ 3042 h 3534"/>
                <a:gd name="T180" fmla="+- 0 8081 4998"/>
                <a:gd name="T181" fmla="*/ T180 w 4002"/>
                <a:gd name="T182" fmla="+- 0 3105 396"/>
                <a:gd name="T183" fmla="*/ 3105 h 3534"/>
                <a:gd name="T184" fmla="+- 0 8143 4998"/>
                <a:gd name="T185" fmla="*/ T184 w 4002"/>
                <a:gd name="T186" fmla="+- 0 3167 396"/>
                <a:gd name="T187" fmla="*/ 3167 h 3534"/>
                <a:gd name="T188" fmla="+- 0 8189 4998"/>
                <a:gd name="T189" fmla="*/ T188 w 4002"/>
                <a:gd name="T190" fmla="+- 0 3214 396"/>
                <a:gd name="T191" fmla="*/ 3214 h 3534"/>
                <a:gd name="T192" fmla="+- 0 8267 4998"/>
                <a:gd name="T193" fmla="*/ T192 w 4002"/>
                <a:gd name="T194" fmla="+- 0 3276 396"/>
                <a:gd name="T195" fmla="*/ 3276 h 3534"/>
                <a:gd name="T196" fmla="+- 0 8329 4998"/>
                <a:gd name="T197" fmla="*/ T196 w 4002"/>
                <a:gd name="T198" fmla="+- 0 3338 396"/>
                <a:gd name="T199" fmla="*/ 3338 h 3534"/>
                <a:gd name="T200" fmla="+- 0 8407 4998"/>
                <a:gd name="T201" fmla="*/ T200 w 4002"/>
                <a:gd name="T202" fmla="+- 0 3400 396"/>
                <a:gd name="T203" fmla="*/ 3400 h 3534"/>
                <a:gd name="T204" fmla="+- 0 8470 4998"/>
                <a:gd name="T205" fmla="*/ T204 w 4002"/>
                <a:gd name="T206" fmla="+- 0 3462 396"/>
                <a:gd name="T207" fmla="*/ 3462 h 3534"/>
                <a:gd name="T208" fmla="+- 0 8532 4998"/>
                <a:gd name="T209" fmla="*/ T208 w 4002"/>
                <a:gd name="T210" fmla="+- 0 3525 396"/>
                <a:gd name="T211" fmla="*/ 3525 h 3534"/>
                <a:gd name="T212" fmla="+- 0 8594 4998"/>
                <a:gd name="T213" fmla="*/ T212 w 4002"/>
                <a:gd name="T214" fmla="+- 0 3571 396"/>
                <a:gd name="T215" fmla="*/ 3571 h 3534"/>
                <a:gd name="T216" fmla="+- 0 8672 4998"/>
                <a:gd name="T217" fmla="*/ T216 w 4002"/>
                <a:gd name="T218" fmla="+- 0 3634 396"/>
                <a:gd name="T219" fmla="*/ 3634 h 3534"/>
                <a:gd name="T220" fmla="+- 0 8734 4998"/>
                <a:gd name="T221" fmla="*/ T220 w 4002"/>
                <a:gd name="T222" fmla="+- 0 3696 396"/>
                <a:gd name="T223" fmla="*/ 3696 h 3534"/>
                <a:gd name="T224" fmla="+- 0 8812 4998"/>
                <a:gd name="T225" fmla="*/ T224 w 4002"/>
                <a:gd name="T226" fmla="+- 0 3758 396"/>
                <a:gd name="T227" fmla="*/ 3758 h 3534"/>
                <a:gd name="T228" fmla="+- 0 8874 4998"/>
                <a:gd name="T229" fmla="*/ T228 w 4002"/>
                <a:gd name="T230" fmla="+- 0 3821 396"/>
                <a:gd name="T231" fmla="*/ 3821 h 3534"/>
                <a:gd name="T232" fmla="+- 0 8937 4998"/>
                <a:gd name="T233" fmla="*/ T232 w 4002"/>
                <a:gd name="T234" fmla="+- 0 3867 396"/>
                <a:gd name="T235" fmla="*/ 3867 h 3534"/>
                <a:gd name="T236" fmla="+- 0 8999 4998"/>
                <a:gd name="T237" fmla="*/ T236 w 4002"/>
                <a:gd name="T238" fmla="+- 0 3930 396"/>
                <a:gd name="T239" fmla="*/ 3930 h 35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4002" h="3534">
                  <a:moveTo>
                    <a:pt x="0" y="0"/>
                  </a:moveTo>
                  <a:lnTo>
                    <a:pt x="0" y="0"/>
                  </a:lnTo>
                  <a:moveTo>
                    <a:pt x="15" y="16"/>
                  </a:moveTo>
                  <a:lnTo>
                    <a:pt x="15" y="16"/>
                  </a:lnTo>
                  <a:moveTo>
                    <a:pt x="31" y="31"/>
                  </a:moveTo>
                  <a:lnTo>
                    <a:pt x="31" y="31"/>
                  </a:lnTo>
                  <a:moveTo>
                    <a:pt x="47" y="47"/>
                  </a:moveTo>
                  <a:lnTo>
                    <a:pt x="62" y="62"/>
                  </a:lnTo>
                  <a:moveTo>
                    <a:pt x="78" y="62"/>
                  </a:moveTo>
                  <a:lnTo>
                    <a:pt x="78" y="62"/>
                  </a:lnTo>
                  <a:moveTo>
                    <a:pt x="93" y="78"/>
                  </a:moveTo>
                  <a:lnTo>
                    <a:pt x="93" y="78"/>
                  </a:lnTo>
                  <a:moveTo>
                    <a:pt x="109" y="93"/>
                  </a:moveTo>
                  <a:lnTo>
                    <a:pt x="109" y="93"/>
                  </a:lnTo>
                  <a:moveTo>
                    <a:pt x="124" y="109"/>
                  </a:moveTo>
                  <a:lnTo>
                    <a:pt x="140" y="125"/>
                  </a:lnTo>
                  <a:moveTo>
                    <a:pt x="155" y="125"/>
                  </a:moveTo>
                  <a:lnTo>
                    <a:pt x="155" y="125"/>
                  </a:lnTo>
                  <a:moveTo>
                    <a:pt x="171" y="140"/>
                  </a:moveTo>
                  <a:lnTo>
                    <a:pt x="171" y="140"/>
                  </a:lnTo>
                  <a:moveTo>
                    <a:pt x="187" y="156"/>
                  </a:moveTo>
                  <a:lnTo>
                    <a:pt x="202" y="171"/>
                  </a:lnTo>
                  <a:moveTo>
                    <a:pt x="202" y="187"/>
                  </a:moveTo>
                  <a:lnTo>
                    <a:pt x="218" y="202"/>
                  </a:lnTo>
                  <a:moveTo>
                    <a:pt x="233" y="202"/>
                  </a:moveTo>
                  <a:lnTo>
                    <a:pt x="233" y="202"/>
                  </a:lnTo>
                  <a:moveTo>
                    <a:pt x="249" y="218"/>
                  </a:moveTo>
                  <a:lnTo>
                    <a:pt x="249" y="218"/>
                  </a:lnTo>
                  <a:moveTo>
                    <a:pt x="264" y="234"/>
                  </a:moveTo>
                  <a:lnTo>
                    <a:pt x="264" y="234"/>
                  </a:lnTo>
                  <a:moveTo>
                    <a:pt x="280" y="249"/>
                  </a:moveTo>
                  <a:lnTo>
                    <a:pt x="280" y="249"/>
                  </a:lnTo>
                  <a:moveTo>
                    <a:pt x="295" y="265"/>
                  </a:moveTo>
                  <a:lnTo>
                    <a:pt x="311" y="280"/>
                  </a:lnTo>
                  <a:moveTo>
                    <a:pt x="326" y="280"/>
                  </a:moveTo>
                  <a:lnTo>
                    <a:pt x="326" y="280"/>
                  </a:lnTo>
                  <a:moveTo>
                    <a:pt x="342" y="296"/>
                  </a:moveTo>
                  <a:lnTo>
                    <a:pt x="342" y="296"/>
                  </a:lnTo>
                  <a:moveTo>
                    <a:pt x="358" y="311"/>
                  </a:moveTo>
                  <a:lnTo>
                    <a:pt x="358" y="311"/>
                  </a:lnTo>
                  <a:moveTo>
                    <a:pt x="374" y="327"/>
                  </a:moveTo>
                  <a:lnTo>
                    <a:pt x="389" y="343"/>
                  </a:lnTo>
                  <a:moveTo>
                    <a:pt x="405" y="343"/>
                  </a:moveTo>
                  <a:lnTo>
                    <a:pt x="405" y="343"/>
                  </a:lnTo>
                  <a:moveTo>
                    <a:pt x="420" y="358"/>
                  </a:moveTo>
                  <a:lnTo>
                    <a:pt x="436" y="374"/>
                  </a:lnTo>
                  <a:moveTo>
                    <a:pt x="436" y="389"/>
                  </a:moveTo>
                  <a:lnTo>
                    <a:pt x="436" y="389"/>
                  </a:lnTo>
                  <a:moveTo>
                    <a:pt x="451" y="405"/>
                  </a:moveTo>
                  <a:lnTo>
                    <a:pt x="467" y="421"/>
                  </a:lnTo>
                  <a:moveTo>
                    <a:pt x="482" y="421"/>
                  </a:moveTo>
                  <a:lnTo>
                    <a:pt x="482" y="421"/>
                  </a:lnTo>
                  <a:moveTo>
                    <a:pt x="498" y="436"/>
                  </a:moveTo>
                  <a:lnTo>
                    <a:pt x="498" y="436"/>
                  </a:lnTo>
                  <a:moveTo>
                    <a:pt x="513" y="451"/>
                  </a:moveTo>
                  <a:lnTo>
                    <a:pt x="513" y="451"/>
                  </a:lnTo>
                  <a:moveTo>
                    <a:pt x="529" y="467"/>
                  </a:moveTo>
                  <a:lnTo>
                    <a:pt x="529" y="467"/>
                  </a:lnTo>
                  <a:moveTo>
                    <a:pt x="544" y="482"/>
                  </a:moveTo>
                  <a:lnTo>
                    <a:pt x="560" y="498"/>
                  </a:lnTo>
                  <a:moveTo>
                    <a:pt x="576" y="498"/>
                  </a:moveTo>
                  <a:lnTo>
                    <a:pt x="576" y="498"/>
                  </a:lnTo>
                  <a:moveTo>
                    <a:pt x="591" y="514"/>
                  </a:moveTo>
                  <a:lnTo>
                    <a:pt x="591" y="514"/>
                  </a:lnTo>
                  <a:moveTo>
                    <a:pt x="607" y="529"/>
                  </a:moveTo>
                  <a:lnTo>
                    <a:pt x="607" y="529"/>
                  </a:lnTo>
                  <a:moveTo>
                    <a:pt x="622" y="545"/>
                  </a:moveTo>
                  <a:lnTo>
                    <a:pt x="638" y="560"/>
                  </a:lnTo>
                  <a:moveTo>
                    <a:pt x="654" y="576"/>
                  </a:moveTo>
                  <a:lnTo>
                    <a:pt x="654" y="576"/>
                  </a:lnTo>
                  <a:moveTo>
                    <a:pt x="669" y="591"/>
                  </a:moveTo>
                  <a:lnTo>
                    <a:pt x="669" y="591"/>
                  </a:lnTo>
                  <a:moveTo>
                    <a:pt x="685" y="607"/>
                  </a:moveTo>
                  <a:lnTo>
                    <a:pt x="685" y="607"/>
                  </a:lnTo>
                  <a:moveTo>
                    <a:pt x="700" y="623"/>
                  </a:moveTo>
                  <a:lnTo>
                    <a:pt x="716" y="638"/>
                  </a:lnTo>
                  <a:moveTo>
                    <a:pt x="731" y="638"/>
                  </a:moveTo>
                  <a:lnTo>
                    <a:pt x="731" y="638"/>
                  </a:lnTo>
                  <a:moveTo>
                    <a:pt x="747" y="654"/>
                  </a:moveTo>
                  <a:lnTo>
                    <a:pt x="747" y="654"/>
                  </a:lnTo>
                  <a:moveTo>
                    <a:pt x="763" y="669"/>
                  </a:moveTo>
                  <a:lnTo>
                    <a:pt x="763" y="669"/>
                  </a:lnTo>
                  <a:moveTo>
                    <a:pt x="778" y="685"/>
                  </a:moveTo>
                  <a:lnTo>
                    <a:pt x="778" y="685"/>
                  </a:lnTo>
                  <a:moveTo>
                    <a:pt x="794" y="701"/>
                  </a:moveTo>
                  <a:lnTo>
                    <a:pt x="809" y="716"/>
                  </a:lnTo>
                  <a:moveTo>
                    <a:pt x="825" y="716"/>
                  </a:moveTo>
                  <a:lnTo>
                    <a:pt x="825" y="716"/>
                  </a:lnTo>
                  <a:moveTo>
                    <a:pt x="840" y="732"/>
                  </a:moveTo>
                  <a:lnTo>
                    <a:pt x="840" y="732"/>
                  </a:lnTo>
                  <a:moveTo>
                    <a:pt x="856" y="747"/>
                  </a:moveTo>
                  <a:lnTo>
                    <a:pt x="871" y="763"/>
                  </a:lnTo>
                  <a:moveTo>
                    <a:pt x="871" y="778"/>
                  </a:moveTo>
                  <a:lnTo>
                    <a:pt x="887" y="794"/>
                  </a:lnTo>
                  <a:moveTo>
                    <a:pt x="903" y="794"/>
                  </a:moveTo>
                  <a:lnTo>
                    <a:pt x="903" y="794"/>
                  </a:lnTo>
                  <a:moveTo>
                    <a:pt x="918" y="810"/>
                  </a:moveTo>
                  <a:lnTo>
                    <a:pt x="918" y="810"/>
                  </a:lnTo>
                  <a:moveTo>
                    <a:pt x="934" y="825"/>
                  </a:moveTo>
                  <a:lnTo>
                    <a:pt x="934" y="825"/>
                  </a:lnTo>
                  <a:moveTo>
                    <a:pt x="950" y="841"/>
                  </a:moveTo>
                  <a:lnTo>
                    <a:pt x="965" y="856"/>
                  </a:lnTo>
                  <a:moveTo>
                    <a:pt x="981" y="856"/>
                  </a:moveTo>
                  <a:lnTo>
                    <a:pt x="981" y="856"/>
                  </a:lnTo>
                  <a:moveTo>
                    <a:pt x="996" y="872"/>
                  </a:moveTo>
                  <a:lnTo>
                    <a:pt x="996" y="872"/>
                  </a:lnTo>
                  <a:moveTo>
                    <a:pt x="1012" y="887"/>
                  </a:moveTo>
                  <a:lnTo>
                    <a:pt x="1012" y="887"/>
                  </a:lnTo>
                  <a:moveTo>
                    <a:pt x="1027" y="903"/>
                  </a:moveTo>
                  <a:lnTo>
                    <a:pt x="1027" y="903"/>
                  </a:lnTo>
                  <a:moveTo>
                    <a:pt x="1043" y="919"/>
                  </a:moveTo>
                  <a:lnTo>
                    <a:pt x="1058" y="934"/>
                  </a:lnTo>
                  <a:moveTo>
                    <a:pt x="1074" y="934"/>
                  </a:moveTo>
                  <a:lnTo>
                    <a:pt x="1090" y="950"/>
                  </a:lnTo>
                  <a:moveTo>
                    <a:pt x="1090" y="965"/>
                  </a:moveTo>
                  <a:lnTo>
                    <a:pt x="1090" y="965"/>
                  </a:lnTo>
                  <a:moveTo>
                    <a:pt x="1105" y="981"/>
                  </a:moveTo>
                  <a:lnTo>
                    <a:pt x="1105" y="981"/>
                  </a:lnTo>
                  <a:moveTo>
                    <a:pt x="1121" y="996"/>
                  </a:moveTo>
                  <a:lnTo>
                    <a:pt x="1136" y="1012"/>
                  </a:lnTo>
                  <a:moveTo>
                    <a:pt x="1152" y="1012"/>
                  </a:moveTo>
                  <a:lnTo>
                    <a:pt x="1152" y="1012"/>
                  </a:lnTo>
                  <a:moveTo>
                    <a:pt x="1167" y="1028"/>
                  </a:moveTo>
                  <a:lnTo>
                    <a:pt x="1167" y="1028"/>
                  </a:lnTo>
                  <a:moveTo>
                    <a:pt x="1183" y="1043"/>
                  </a:moveTo>
                  <a:lnTo>
                    <a:pt x="1183" y="1043"/>
                  </a:lnTo>
                  <a:moveTo>
                    <a:pt x="1198" y="1059"/>
                  </a:moveTo>
                  <a:lnTo>
                    <a:pt x="1214" y="1074"/>
                  </a:lnTo>
                  <a:moveTo>
                    <a:pt x="1229" y="1074"/>
                  </a:moveTo>
                  <a:lnTo>
                    <a:pt x="1229" y="1074"/>
                  </a:lnTo>
                  <a:moveTo>
                    <a:pt x="1245" y="1090"/>
                  </a:moveTo>
                  <a:lnTo>
                    <a:pt x="1245" y="1090"/>
                  </a:lnTo>
                  <a:moveTo>
                    <a:pt x="1261" y="1105"/>
                  </a:moveTo>
                  <a:lnTo>
                    <a:pt x="1261" y="1105"/>
                  </a:lnTo>
                  <a:moveTo>
                    <a:pt x="1277" y="1121"/>
                  </a:moveTo>
                  <a:lnTo>
                    <a:pt x="1277" y="1121"/>
                  </a:lnTo>
                  <a:moveTo>
                    <a:pt x="1292" y="1136"/>
                  </a:moveTo>
                  <a:lnTo>
                    <a:pt x="1308" y="1152"/>
                  </a:lnTo>
                  <a:moveTo>
                    <a:pt x="1323" y="1167"/>
                  </a:moveTo>
                  <a:lnTo>
                    <a:pt x="1323" y="1167"/>
                  </a:lnTo>
                  <a:moveTo>
                    <a:pt x="1339" y="1183"/>
                  </a:moveTo>
                  <a:lnTo>
                    <a:pt x="1339" y="1183"/>
                  </a:lnTo>
                  <a:moveTo>
                    <a:pt x="1354" y="1199"/>
                  </a:moveTo>
                  <a:lnTo>
                    <a:pt x="1354" y="1199"/>
                  </a:lnTo>
                  <a:moveTo>
                    <a:pt x="1370" y="1214"/>
                  </a:moveTo>
                  <a:lnTo>
                    <a:pt x="1385" y="1230"/>
                  </a:lnTo>
                  <a:moveTo>
                    <a:pt x="1401" y="1230"/>
                  </a:moveTo>
                  <a:lnTo>
                    <a:pt x="1401" y="1230"/>
                  </a:lnTo>
                  <a:moveTo>
                    <a:pt x="1416" y="1245"/>
                  </a:moveTo>
                  <a:lnTo>
                    <a:pt x="1416" y="1245"/>
                  </a:lnTo>
                  <a:moveTo>
                    <a:pt x="1432" y="1261"/>
                  </a:moveTo>
                  <a:lnTo>
                    <a:pt x="1432" y="1261"/>
                  </a:lnTo>
                  <a:moveTo>
                    <a:pt x="1448" y="1276"/>
                  </a:moveTo>
                  <a:lnTo>
                    <a:pt x="1463" y="1292"/>
                  </a:lnTo>
                  <a:moveTo>
                    <a:pt x="1479" y="1292"/>
                  </a:moveTo>
                  <a:lnTo>
                    <a:pt x="1479" y="1292"/>
                  </a:lnTo>
                  <a:moveTo>
                    <a:pt x="1494" y="1308"/>
                  </a:moveTo>
                  <a:lnTo>
                    <a:pt x="1494" y="1308"/>
                  </a:lnTo>
                  <a:moveTo>
                    <a:pt x="1510" y="1323"/>
                  </a:moveTo>
                  <a:lnTo>
                    <a:pt x="1525" y="1339"/>
                  </a:lnTo>
                  <a:moveTo>
                    <a:pt x="1525" y="1354"/>
                  </a:moveTo>
                  <a:lnTo>
                    <a:pt x="1525" y="1354"/>
                  </a:lnTo>
                  <a:moveTo>
                    <a:pt x="1541" y="1370"/>
                  </a:moveTo>
                  <a:lnTo>
                    <a:pt x="1557" y="1385"/>
                  </a:lnTo>
                  <a:moveTo>
                    <a:pt x="1572" y="1385"/>
                  </a:moveTo>
                  <a:lnTo>
                    <a:pt x="1572" y="1385"/>
                  </a:lnTo>
                  <a:moveTo>
                    <a:pt x="1588" y="1401"/>
                  </a:moveTo>
                  <a:lnTo>
                    <a:pt x="1588" y="1401"/>
                  </a:lnTo>
                  <a:moveTo>
                    <a:pt x="1603" y="1417"/>
                  </a:moveTo>
                  <a:lnTo>
                    <a:pt x="1603" y="1417"/>
                  </a:lnTo>
                  <a:moveTo>
                    <a:pt x="1619" y="1432"/>
                  </a:moveTo>
                  <a:lnTo>
                    <a:pt x="1635" y="1448"/>
                  </a:lnTo>
                  <a:moveTo>
                    <a:pt x="1650" y="1448"/>
                  </a:moveTo>
                  <a:lnTo>
                    <a:pt x="1650" y="1448"/>
                  </a:lnTo>
                  <a:moveTo>
                    <a:pt x="1666" y="1463"/>
                  </a:moveTo>
                  <a:lnTo>
                    <a:pt x="1666" y="1463"/>
                  </a:lnTo>
                  <a:moveTo>
                    <a:pt x="1681" y="1479"/>
                  </a:moveTo>
                  <a:lnTo>
                    <a:pt x="1681" y="1479"/>
                  </a:lnTo>
                  <a:moveTo>
                    <a:pt x="1697" y="1495"/>
                  </a:moveTo>
                  <a:lnTo>
                    <a:pt x="1712" y="1510"/>
                  </a:lnTo>
                  <a:moveTo>
                    <a:pt x="1728" y="1510"/>
                  </a:moveTo>
                  <a:lnTo>
                    <a:pt x="1728" y="1510"/>
                  </a:lnTo>
                  <a:moveTo>
                    <a:pt x="1743" y="1526"/>
                  </a:moveTo>
                  <a:lnTo>
                    <a:pt x="1759" y="1541"/>
                  </a:lnTo>
                  <a:moveTo>
                    <a:pt x="1759" y="1557"/>
                  </a:moveTo>
                  <a:lnTo>
                    <a:pt x="1759" y="1557"/>
                  </a:lnTo>
                  <a:moveTo>
                    <a:pt x="1775" y="1572"/>
                  </a:moveTo>
                  <a:lnTo>
                    <a:pt x="1775" y="1572"/>
                  </a:lnTo>
                  <a:moveTo>
                    <a:pt x="1790" y="1588"/>
                  </a:moveTo>
                  <a:lnTo>
                    <a:pt x="1806" y="1604"/>
                  </a:lnTo>
                  <a:moveTo>
                    <a:pt x="1821" y="1604"/>
                  </a:moveTo>
                  <a:lnTo>
                    <a:pt x="1821" y="1604"/>
                  </a:lnTo>
                  <a:moveTo>
                    <a:pt x="1837" y="1619"/>
                  </a:moveTo>
                  <a:lnTo>
                    <a:pt x="1837" y="1619"/>
                  </a:lnTo>
                  <a:moveTo>
                    <a:pt x="1852" y="1635"/>
                  </a:moveTo>
                  <a:lnTo>
                    <a:pt x="1852" y="1635"/>
                  </a:lnTo>
                  <a:moveTo>
                    <a:pt x="1868" y="1650"/>
                  </a:moveTo>
                  <a:lnTo>
                    <a:pt x="1884" y="1666"/>
                  </a:lnTo>
                  <a:moveTo>
                    <a:pt x="1899" y="1666"/>
                  </a:moveTo>
                  <a:lnTo>
                    <a:pt x="1899" y="1666"/>
                  </a:lnTo>
                  <a:moveTo>
                    <a:pt x="1915" y="1681"/>
                  </a:moveTo>
                  <a:lnTo>
                    <a:pt x="1915" y="1681"/>
                  </a:lnTo>
                  <a:moveTo>
                    <a:pt x="1930" y="1697"/>
                  </a:moveTo>
                  <a:lnTo>
                    <a:pt x="1930" y="1697"/>
                  </a:lnTo>
                  <a:moveTo>
                    <a:pt x="1946" y="1712"/>
                  </a:moveTo>
                  <a:lnTo>
                    <a:pt x="1962" y="1728"/>
                  </a:lnTo>
                  <a:moveTo>
                    <a:pt x="1977" y="1743"/>
                  </a:moveTo>
                  <a:lnTo>
                    <a:pt x="1977" y="1743"/>
                  </a:lnTo>
                  <a:moveTo>
                    <a:pt x="1993" y="1759"/>
                  </a:moveTo>
                  <a:lnTo>
                    <a:pt x="1993" y="1759"/>
                  </a:lnTo>
                  <a:moveTo>
                    <a:pt x="2008" y="1774"/>
                  </a:moveTo>
                  <a:lnTo>
                    <a:pt x="2008" y="1774"/>
                  </a:lnTo>
                  <a:moveTo>
                    <a:pt x="2024" y="1790"/>
                  </a:moveTo>
                  <a:lnTo>
                    <a:pt x="2024" y="1790"/>
                  </a:lnTo>
                  <a:moveTo>
                    <a:pt x="2039" y="1806"/>
                  </a:moveTo>
                  <a:lnTo>
                    <a:pt x="2055" y="1821"/>
                  </a:lnTo>
                  <a:moveTo>
                    <a:pt x="2070" y="1821"/>
                  </a:moveTo>
                  <a:lnTo>
                    <a:pt x="2070" y="1821"/>
                  </a:lnTo>
                  <a:moveTo>
                    <a:pt x="2086" y="1837"/>
                  </a:moveTo>
                  <a:lnTo>
                    <a:pt x="2086" y="1837"/>
                  </a:lnTo>
                  <a:moveTo>
                    <a:pt x="2101" y="1852"/>
                  </a:moveTo>
                  <a:lnTo>
                    <a:pt x="2101" y="1852"/>
                  </a:lnTo>
                  <a:moveTo>
                    <a:pt x="2117" y="1868"/>
                  </a:moveTo>
                  <a:lnTo>
                    <a:pt x="2133" y="1884"/>
                  </a:lnTo>
                  <a:moveTo>
                    <a:pt x="2148" y="1884"/>
                  </a:moveTo>
                  <a:lnTo>
                    <a:pt x="2148" y="1884"/>
                  </a:lnTo>
                  <a:moveTo>
                    <a:pt x="2164" y="1899"/>
                  </a:moveTo>
                  <a:lnTo>
                    <a:pt x="2164" y="1899"/>
                  </a:lnTo>
                  <a:moveTo>
                    <a:pt x="2180" y="1915"/>
                  </a:moveTo>
                  <a:lnTo>
                    <a:pt x="2195" y="1930"/>
                  </a:lnTo>
                  <a:moveTo>
                    <a:pt x="2195" y="1946"/>
                  </a:moveTo>
                  <a:lnTo>
                    <a:pt x="2211" y="1961"/>
                  </a:lnTo>
                  <a:moveTo>
                    <a:pt x="2226" y="1961"/>
                  </a:moveTo>
                  <a:lnTo>
                    <a:pt x="2226" y="1961"/>
                  </a:lnTo>
                  <a:moveTo>
                    <a:pt x="2242" y="1977"/>
                  </a:moveTo>
                  <a:lnTo>
                    <a:pt x="2242" y="1977"/>
                  </a:lnTo>
                  <a:moveTo>
                    <a:pt x="2257" y="1993"/>
                  </a:moveTo>
                  <a:lnTo>
                    <a:pt x="2257" y="1993"/>
                  </a:lnTo>
                  <a:moveTo>
                    <a:pt x="2273" y="2008"/>
                  </a:moveTo>
                  <a:lnTo>
                    <a:pt x="2273" y="2008"/>
                  </a:lnTo>
                  <a:moveTo>
                    <a:pt x="2288" y="2024"/>
                  </a:moveTo>
                  <a:lnTo>
                    <a:pt x="2304" y="2039"/>
                  </a:lnTo>
                  <a:moveTo>
                    <a:pt x="2320" y="2039"/>
                  </a:moveTo>
                  <a:lnTo>
                    <a:pt x="2320" y="2039"/>
                  </a:lnTo>
                  <a:moveTo>
                    <a:pt x="2335" y="2055"/>
                  </a:moveTo>
                  <a:lnTo>
                    <a:pt x="2335" y="2055"/>
                  </a:lnTo>
                  <a:moveTo>
                    <a:pt x="2351" y="2070"/>
                  </a:moveTo>
                  <a:lnTo>
                    <a:pt x="2351" y="2070"/>
                  </a:lnTo>
                  <a:moveTo>
                    <a:pt x="2366" y="2086"/>
                  </a:moveTo>
                  <a:lnTo>
                    <a:pt x="2382" y="2102"/>
                  </a:lnTo>
                  <a:moveTo>
                    <a:pt x="2397" y="2102"/>
                  </a:moveTo>
                  <a:lnTo>
                    <a:pt x="2413" y="2117"/>
                  </a:lnTo>
                  <a:moveTo>
                    <a:pt x="2413" y="2133"/>
                  </a:moveTo>
                  <a:lnTo>
                    <a:pt x="2413" y="2133"/>
                  </a:lnTo>
                  <a:moveTo>
                    <a:pt x="2428" y="2148"/>
                  </a:moveTo>
                  <a:lnTo>
                    <a:pt x="2428" y="2148"/>
                  </a:lnTo>
                  <a:moveTo>
                    <a:pt x="2444" y="2164"/>
                  </a:moveTo>
                  <a:lnTo>
                    <a:pt x="2444" y="2164"/>
                  </a:lnTo>
                  <a:moveTo>
                    <a:pt x="2459" y="2179"/>
                  </a:moveTo>
                  <a:lnTo>
                    <a:pt x="2475" y="2195"/>
                  </a:lnTo>
                  <a:moveTo>
                    <a:pt x="2491" y="2195"/>
                  </a:moveTo>
                  <a:lnTo>
                    <a:pt x="2491" y="2195"/>
                  </a:lnTo>
                  <a:moveTo>
                    <a:pt x="2507" y="2211"/>
                  </a:moveTo>
                  <a:lnTo>
                    <a:pt x="2507" y="2211"/>
                  </a:lnTo>
                  <a:moveTo>
                    <a:pt x="2522" y="2226"/>
                  </a:moveTo>
                  <a:lnTo>
                    <a:pt x="2522" y="2226"/>
                  </a:lnTo>
                  <a:moveTo>
                    <a:pt x="2538" y="2242"/>
                  </a:moveTo>
                  <a:lnTo>
                    <a:pt x="2553" y="2257"/>
                  </a:lnTo>
                  <a:moveTo>
                    <a:pt x="2569" y="2257"/>
                  </a:moveTo>
                  <a:lnTo>
                    <a:pt x="2569" y="2257"/>
                  </a:lnTo>
                  <a:moveTo>
                    <a:pt x="2584" y="2273"/>
                  </a:moveTo>
                  <a:lnTo>
                    <a:pt x="2584" y="2273"/>
                  </a:lnTo>
                  <a:moveTo>
                    <a:pt x="2600" y="2288"/>
                  </a:moveTo>
                  <a:lnTo>
                    <a:pt x="2600" y="2288"/>
                  </a:lnTo>
                  <a:moveTo>
                    <a:pt x="2615" y="2304"/>
                  </a:moveTo>
                  <a:lnTo>
                    <a:pt x="2631" y="2319"/>
                  </a:lnTo>
                  <a:moveTo>
                    <a:pt x="2646" y="2335"/>
                  </a:moveTo>
                  <a:lnTo>
                    <a:pt x="2646" y="2335"/>
                  </a:lnTo>
                  <a:moveTo>
                    <a:pt x="2662" y="2350"/>
                  </a:moveTo>
                  <a:lnTo>
                    <a:pt x="2662" y="2350"/>
                  </a:lnTo>
                  <a:moveTo>
                    <a:pt x="2677" y="2366"/>
                  </a:moveTo>
                  <a:lnTo>
                    <a:pt x="2677" y="2366"/>
                  </a:lnTo>
                  <a:moveTo>
                    <a:pt x="2693" y="2381"/>
                  </a:moveTo>
                  <a:lnTo>
                    <a:pt x="2693" y="2381"/>
                  </a:lnTo>
                  <a:moveTo>
                    <a:pt x="2708" y="2397"/>
                  </a:moveTo>
                  <a:lnTo>
                    <a:pt x="2724" y="2413"/>
                  </a:lnTo>
                  <a:moveTo>
                    <a:pt x="2740" y="2413"/>
                  </a:moveTo>
                  <a:lnTo>
                    <a:pt x="2740" y="2413"/>
                  </a:lnTo>
                  <a:moveTo>
                    <a:pt x="2755" y="2428"/>
                  </a:moveTo>
                  <a:lnTo>
                    <a:pt x="2755" y="2428"/>
                  </a:lnTo>
                  <a:moveTo>
                    <a:pt x="2771" y="2444"/>
                  </a:moveTo>
                  <a:lnTo>
                    <a:pt x="2771" y="2444"/>
                  </a:lnTo>
                  <a:moveTo>
                    <a:pt x="2787" y="2459"/>
                  </a:moveTo>
                  <a:lnTo>
                    <a:pt x="2802" y="2475"/>
                  </a:lnTo>
                  <a:moveTo>
                    <a:pt x="2818" y="2475"/>
                  </a:moveTo>
                  <a:lnTo>
                    <a:pt x="2818" y="2475"/>
                  </a:lnTo>
                  <a:moveTo>
                    <a:pt x="2833" y="2491"/>
                  </a:moveTo>
                  <a:lnTo>
                    <a:pt x="2849" y="2506"/>
                  </a:lnTo>
                  <a:moveTo>
                    <a:pt x="2849" y="2522"/>
                  </a:moveTo>
                  <a:lnTo>
                    <a:pt x="2849" y="2522"/>
                  </a:lnTo>
                  <a:moveTo>
                    <a:pt x="2865" y="2537"/>
                  </a:moveTo>
                  <a:lnTo>
                    <a:pt x="2880" y="2553"/>
                  </a:lnTo>
                  <a:moveTo>
                    <a:pt x="2895" y="2553"/>
                  </a:moveTo>
                  <a:lnTo>
                    <a:pt x="2895" y="2553"/>
                  </a:lnTo>
                  <a:moveTo>
                    <a:pt x="2911" y="2568"/>
                  </a:moveTo>
                  <a:lnTo>
                    <a:pt x="2911" y="2568"/>
                  </a:lnTo>
                  <a:moveTo>
                    <a:pt x="2927" y="2584"/>
                  </a:moveTo>
                  <a:lnTo>
                    <a:pt x="2927" y="2584"/>
                  </a:lnTo>
                  <a:moveTo>
                    <a:pt x="2942" y="2600"/>
                  </a:moveTo>
                  <a:lnTo>
                    <a:pt x="2942" y="2600"/>
                  </a:lnTo>
                  <a:moveTo>
                    <a:pt x="2958" y="2615"/>
                  </a:moveTo>
                  <a:lnTo>
                    <a:pt x="2973" y="2631"/>
                  </a:lnTo>
                  <a:moveTo>
                    <a:pt x="2989" y="2631"/>
                  </a:moveTo>
                  <a:lnTo>
                    <a:pt x="2989" y="2631"/>
                  </a:lnTo>
                  <a:moveTo>
                    <a:pt x="3004" y="2646"/>
                  </a:moveTo>
                  <a:lnTo>
                    <a:pt x="3004" y="2646"/>
                  </a:lnTo>
                  <a:moveTo>
                    <a:pt x="3020" y="2662"/>
                  </a:moveTo>
                  <a:lnTo>
                    <a:pt x="3020" y="2662"/>
                  </a:lnTo>
                  <a:moveTo>
                    <a:pt x="3035" y="2678"/>
                  </a:moveTo>
                  <a:lnTo>
                    <a:pt x="3051" y="2693"/>
                  </a:lnTo>
                  <a:moveTo>
                    <a:pt x="3067" y="2693"/>
                  </a:moveTo>
                  <a:lnTo>
                    <a:pt x="3083" y="2709"/>
                  </a:lnTo>
                  <a:moveTo>
                    <a:pt x="3083" y="2724"/>
                  </a:moveTo>
                  <a:lnTo>
                    <a:pt x="3083" y="2724"/>
                  </a:lnTo>
                  <a:moveTo>
                    <a:pt x="3098" y="2740"/>
                  </a:moveTo>
                  <a:lnTo>
                    <a:pt x="3098" y="2740"/>
                  </a:lnTo>
                  <a:moveTo>
                    <a:pt x="3114" y="2755"/>
                  </a:moveTo>
                  <a:lnTo>
                    <a:pt x="3129" y="2771"/>
                  </a:lnTo>
                  <a:moveTo>
                    <a:pt x="3145" y="2771"/>
                  </a:moveTo>
                  <a:lnTo>
                    <a:pt x="3145" y="2771"/>
                  </a:lnTo>
                  <a:moveTo>
                    <a:pt x="3160" y="2787"/>
                  </a:moveTo>
                  <a:lnTo>
                    <a:pt x="3160" y="2787"/>
                  </a:lnTo>
                  <a:moveTo>
                    <a:pt x="3176" y="2802"/>
                  </a:moveTo>
                  <a:lnTo>
                    <a:pt x="3176" y="2802"/>
                  </a:lnTo>
                  <a:moveTo>
                    <a:pt x="3191" y="2818"/>
                  </a:moveTo>
                  <a:lnTo>
                    <a:pt x="3191" y="2818"/>
                  </a:lnTo>
                  <a:moveTo>
                    <a:pt x="3207" y="2833"/>
                  </a:moveTo>
                  <a:lnTo>
                    <a:pt x="3222" y="2849"/>
                  </a:lnTo>
                  <a:moveTo>
                    <a:pt x="3238" y="2849"/>
                  </a:moveTo>
                  <a:lnTo>
                    <a:pt x="3238" y="2849"/>
                  </a:lnTo>
                  <a:moveTo>
                    <a:pt x="3254" y="2864"/>
                  </a:moveTo>
                  <a:lnTo>
                    <a:pt x="3254" y="2864"/>
                  </a:lnTo>
                  <a:moveTo>
                    <a:pt x="3269" y="2880"/>
                  </a:moveTo>
                  <a:lnTo>
                    <a:pt x="3285" y="2896"/>
                  </a:lnTo>
                  <a:moveTo>
                    <a:pt x="3285" y="2911"/>
                  </a:moveTo>
                  <a:lnTo>
                    <a:pt x="3300" y="2926"/>
                  </a:lnTo>
                  <a:moveTo>
                    <a:pt x="3316" y="2926"/>
                  </a:moveTo>
                  <a:lnTo>
                    <a:pt x="3316" y="2926"/>
                  </a:lnTo>
                  <a:moveTo>
                    <a:pt x="3331" y="2942"/>
                  </a:moveTo>
                  <a:lnTo>
                    <a:pt x="3331" y="2942"/>
                  </a:lnTo>
                  <a:moveTo>
                    <a:pt x="3347" y="2957"/>
                  </a:moveTo>
                  <a:lnTo>
                    <a:pt x="3347" y="2957"/>
                  </a:lnTo>
                  <a:moveTo>
                    <a:pt x="3362" y="2973"/>
                  </a:moveTo>
                  <a:lnTo>
                    <a:pt x="3378" y="2989"/>
                  </a:lnTo>
                  <a:moveTo>
                    <a:pt x="3394" y="2989"/>
                  </a:moveTo>
                  <a:lnTo>
                    <a:pt x="3394" y="2989"/>
                  </a:lnTo>
                  <a:moveTo>
                    <a:pt x="3409" y="3004"/>
                  </a:moveTo>
                  <a:lnTo>
                    <a:pt x="3409" y="3004"/>
                  </a:lnTo>
                  <a:moveTo>
                    <a:pt x="3425" y="3020"/>
                  </a:moveTo>
                  <a:lnTo>
                    <a:pt x="3425" y="3020"/>
                  </a:lnTo>
                  <a:moveTo>
                    <a:pt x="3441" y="3035"/>
                  </a:moveTo>
                  <a:lnTo>
                    <a:pt x="3441" y="3035"/>
                  </a:lnTo>
                  <a:moveTo>
                    <a:pt x="3456" y="3051"/>
                  </a:moveTo>
                  <a:lnTo>
                    <a:pt x="3472" y="3066"/>
                  </a:lnTo>
                  <a:moveTo>
                    <a:pt x="3487" y="3066"/>
                  </a:moveTo>
                  <a:lnTo>
                    <a:pt x="3487" y="3066"/>
                  </a:lnTo>
                  <a:moveTo>
                    <a:pt x="3503" y="3082"/>
                  </a:moveTo>
                  <a:lnTo>
                    <a:pt x="3518" y="3098"/>
                  </a:lnTo>
                  <a:moveTo>
                    <a:pt x="3518" y="3113"/>
                  </a:moveTo>
                  <a:lnTo>
                    <a:pt x="3518" y="3113"/>
                  </a:lnTo>
                  <a:moveTo>
                    <a:pt x="3534" y="3129"/>
                  </a:moveTo>
                  <a:lnTo>
                    <a:pt x="3549" y="3144"/>
                  </a:lnTo>
                  <a:moveTo>
                    <a:pt x="3565" y="3144"/>
                  </a:moveTo>
                  <a:lnTo>
                    <a:pt x="3565" y="3144"/>
                  </a:lnTo>
                  <a:moveTo>
                    <a:pt x="3580" y="3160"/>
                  </a:moveTo>
                  <a:lnTo>
                    <a:pt x="3580" y="3160"/>
                  </a:lnTo>
                  <a:moveTo>
                    <a:pt x="3596" y="3175"/>
                  </a:moveTo>
                  <a:lnTo>
                    <a:pt x="3596" y="3175"/>
                  </a:lnTo>
                  <a:moveTo>
                    <a:pt x="3612" y="3191"/>
                  </a:moveTo>
                  <a:lnTo>
                    <a:pt x="3627" y="3207"/>
                  </a:lnTo>
                  <a:moveTo>
                    <a:pt x="3643" y="3207"/>
                  </a:moveTo>
                  <a:lnTo>
                    <a:pt x="3643" y="3207"/>
                  </a:lnTo>
                  <a:moveTo>
                    <a:pt x="3658" y="3222"/>
                  </a:moveTo>
                  <a:lnTo>
                    <a:pt x="3658" y="3222"/>
                  </a:lnTo>
                  <a:moveTo>
                    <a:pt x="3674" y="3238"/>
                  </a:moveTo>
                  <a:lnTo>
                    <a:pt x="3674" y="3238"/>
                  </a:lnTo>
                  <a:moveTo>
                    <a:pt x="3690" y="3253"/>
                  </a:moveTo>
                  <a:lnTo>
                    <a:pt x="3690" y="3253"/>
                  </a:lnTo>
                  <a:moveTo>
                    <a:pt x="3705" y="3269"/>
                  </a:moveTo>
                  <a:lnTo>
                    <a:pt x="3721" y="3284"/>
                  </a:lnTo>
                  <a:moveTo>
                    <a:pt x="3736" y="3300"/>
                  </a:moveTo>
                  <a:lnTo>
                    <a:pt x="3736" y="3300"/>
                  </a:lnTo>
                  <a:moveTo>
                    <a:pt x="3752" y="3316"/>
                  </a:moveTo>
                  <a:lnTo>
                    <a:pt x="3752" y="3316"/>
                  </a:lnTo>
                  <a:moveTo>
                    <a:pt x="3767" y="3331"/>
                  </a:moveTo>
                  <a:lnTo>
                    <a:pt x="3767" y="3331"/>
                  </a:lnTo>
                  <a:moveTo>
                    <a:pt x="3783" y="3347"/>
                  </a:moveTo>
                  <a:lnTo>
                    <a:pt x="3799" y="3362"/>
                  </a:lnTo>
                  <a:moveTo>
                    <a:pt x="3814" y="3362"/>
                  </a:moveTo>
                  <a:lnTo>
                    <a:pt x="3814" y="3362"/>
                  </a:lnTo>
                  <a:moveTo>
                    <a:pt x="3830" y="3378"/>
                  </a:moveTo>
                  <a:lnTo>
                    <a:pt x="3830" y="3378"/>
                  </a:lnTo>
                  <a:moveTo>
                    <a:pt x="3845" y="3394"/>
                  </a:moveTo>
                  <a:lnTo>
                    <a:pt x="3845" y="3394"/>
                  </a:lnTo>
                  <a:moveTo>
                    <a:pt x="3861" y="3409"/>
                  </a:moveTo>
                  <a:lnTo>
                    <a:pt x="3876" y="3425"/>
                  </a:lnTo>
                  <a:moveTo>
                    <a:pt x="3892" y="3425"/>
                  </a:moveTo>
                  <a:lnTo>
                    <a:pt x="3892" y="3425"/>
                  </a:lnTo>
                  <a:moveTo>
                    <a:pt x="3907" y="3440"/>
                  </a:moveTo>
                  <a:lnTo>
                    <a:pt x="3907" y="3440"/>
                  </a:lnTo>
                  <a:moveTo>
                    <a:pt x="3923" y="3456"/>
                  </a:moveTo>
                  <a:lnTo>
                    <a:pt x="3923" y="3456"/>
                  </a:lnTo>
                  <a:moveTo>
                    <a:pt x="3939" y="3471"/>
                  </a:moveTo>
                  <a:lnTo>
                    <a:pt x="3954" y="3487"/>
                  </a:lnTo>
                  <a:moveTo>
                    <a:pt x="3954" y="3503"/>
                  </a:moveTo>
                  <a:lnTo>
                    <a:pt x="3970" y="3518"/>
                  </a:lnTo>
                  <a:moveTo>
                    <a:pt x="3985" y="3518"/>
                  </a:moveTo>
                  <a:lnTo>
                    <a:pt x="3985" y="3518"/>
                  </a:lnTo>
                  <a:moveTo>
                    <a:pt x="4001" y="3534"/>
                  </a:moveTo>
                  <a:lnTo>
                    <a:pt x="4001" y="3534"/>
                  </a:lnTo>
                </a:path>
              </a:pathLst>
            </a:custGeom>
            <a:noFill/>
            <a:ln w="986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CE75A6DB-53B5-4014-80D3-9F3406E6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343"/>
              <a:ext cx="94" cy="94"/>
            </a:xfrm>
            <a:custGeom>
              <a:avLst/>
              <a:gdLst>
                <a:gd name="T0" fmla="+- 0 5086 5039"/>
                <a:gd name="T1" fmla="*/ T0 w 94"/>
                <a:gd name="T2" fmla="+- 0 344 344"/>
                <a:gd name="T3" fmla="*/ 344 h 94"/>
                <a:gd name="T4" fmla="+- 0 5066 5039"/>
                <a:gd name="T5" fmla="*/ T4 w 94"/>
                <a:gd name="T6" fmla="+- 0 347 344"/>
                <a:gd name="T7" fmla="*/ 347 h 94"/>
                <a:gd name="T8" fmla="+- 0 5051 5039"/>
                <a:gd name="T9" fmla="*/ T8 w 94"/>
                <a:gd name="T10" fmla="+- 0 356 344"/>
                <a:gd name="T11" fmla="*/ 356 h 94"/>
                <a:gd name="T12" fmla="+- 0 5042 5039"/>
                <a:gd name="T13" fmla="*/ T12 w 94"/>
                <a:gd name="T14" fmla="+- 0 370 344"/>
                <a:gd name="T15" fmla="*/ 370 h 94"/>
                <a:gd name="T16" fmla="+- 0 5039 5039"/>
                <a:gd name="T17" fmla="*/ T16 w 94"/>
                <a:gd name="T18" fmla="+- 0 391 344"/>
                <a:gd name="T19" fmla="*/ 391 h 94"/>
                <a:gd name="T20" fmla="+- 0 5042 5039"/>
                <a:gd name="T21" fmla="*/ T20 w 94"/>
                <a:gd name="T22" fmla="+- 0 411 344"/>
                <a:gd name="T23" fmla="*/ 411 h 94"/>
                <a:gd name="T24" fmla="+- 0 5051 5039"/>
                <a:gd name="T25" fmla="*/ T24 w 94"/>
                <a:gd name="T26" fmla="+- 0 426 344"/>
                <a:gd name="T27" fmla="*/ 426 h 94"/>
                <a:gd name="T28" fmla="+- 0 5066 5039"/>
                <a:gd name="T29" fmla="*/ T28 w 94"/>
                <a:gd name="T30" fmla="+- 0 435 344"/>
                <a:gd name="T31" fmla="*/ 435 h 94"/>
                <a:gd name="T32" fmla="+- 0 5086 5039"/>
                <a:gd name="T33" fmla="*/ T32 w 94"/>
                <a:gd name="T34" fmla="+- 0 437 344"/>
                <a:gd name="T35" fmla="*/ 437 h 94"/>
                <a:gd name="T36" fmla="+- 0 5106 5039"/>
                <a:gd name="T37" fmla="*/ T36 w 94"/>
                <a:gd name="T38" fmla="+- 0 435 344"/>
                <a:gd name="T39" fmla="*/ 435 h 94"/>
                <a:gd name="T40" fmla="+- 0 5121 5039"/>
                <a:gd name="T41" fmla="*/ T40 w 94"/>
                <a:gd name="T42" fmla="+- 0 426 344"/>
                <a:gd name="T43" fmla="*/ 426 h 94"/>
                <a:gd name="T44" fmla="+- 0 5130 5039"/>
                <a:gd name="T45" fmla="*/ T44 w 94"/>
                <a:gd name="T46" fmla="+- 0 411 344"/>
                <a:gd name="T47" fmla="*/ 411 h 94"/>
                <a:gd name="T48" fmla="+- 0 5133 5039"/>
                <a:gd name="T49" fmla="*/ T48 w 94"/>
                <a:gd name="T50" fmla="+- 0 391 344"/>
                <a:gd name="T51" fmla="*/ 391 h 94"/>
                <a:gd name="T52" fmla="+- 0 5130 5039"/>
                <a:gd name="T53" fmla="*/ T52 w 94"/>
                <a:gd name="T54" fmla="+- 0 370 344"/>
                <a:gd name="T55" fmla="*/ 370 h 94"/>
                <a:gd name="T56" fmla="+- 0 5121 5039"/>
                <a:gd name="T57" fmla="*/ T56 w 94"/>
                <a:gd name="T58" fmla="+- 0 356 344"/>
                <a:gd name="T59" fmla="*/ 356 h 94"/>
                <a:gd name="T60" fmla="+- 0 5106 5039"/>
                <a:gd name="T61" fmla="*/ T60 w 94"/>
                <a:gd name="T62" fmla="+- 0 347 344"/>
                <a:gd name="T63" fmla="*/ 347 h 94"/>
                <a:gd name="T64" fmla="+- 0 5086 5039"/>
                <a:gd name="T65" fmla="*/ T64 w 94"/>
                <a:gd name="T66" fmla="+- 0 344 344"/>
                <a:gd name="T67" fmla="*/ 34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7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12" y="82"/>
                  </a:lnTo>
                  <a:lnTo>
                    <a:pt x="27" y="91"/>
                  </a:lnTo>
                  <a:lnTo>
                    <a:pt x="47" y="93"/>
                  </a:lnTo>
                  <a:lnTo>
                    <a:pt x="67" y="91"/>
                  </a:lnTo>
                  <a:lnTo>
                    <a:pt x="82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2" y="12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4B773324-0176-4630-BB3E-420C7D70E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343"/>
              <a:ext cx="94" cy="94"/>
            </a:xfrm>
            <a:custGeom>
              <a:avLst/>
              <a:gdLst>
                <a:gd name="T0" fmla="+- 0 5039 5039"/>
                <a:gd name="T1" fmla="*/ T0 w 94"/>
                <a:gd name="T2" fmla="+- 0 391 344"/>
                <a:gd name="T3" fmla="*/ 391 h 94"/>
                <a:gd name="T4" fmla="+- 0 5042 5039"/>
                <a:gd name="T5" fmla="*/ T4 w 94"/>
                <a:gd name="T6" fmla="+- 0 411 344"/>
                <a:gd name="T7" fmla="*/ 411 h 94"/>
                <a:gd name="T8" fmla="+- 0 5051 5039"/>
                <a:gd name="T9" fmla="*/ T8 w 94"/>
                <a:gd name="T10" fmla="+- 0 426 344"/>
                <a:gd name="T11" fmla="*/ 426 h 94"/>
                <a:gd name="T12" fmla="+- 0 5066 5039"/>
                <a:gd name="T13" fmla="*/ T12 w 94"/>
                <a:gd name="T14" fmla="+- 0 435 344"/>
                <a:gd name="T15" fmla="*/ 435 h 94"/>
                <a:gd name="T16" fmla="+- 0 5086 5039"/>
                <a:gd name="T17" fmla="*/ T16 w 94"/>
                <a:gd name="T18" fmla="+- 0 437 344"/>
                <a:gd name="T19" fmla="*/ 437 h 94"/>
                <a:gd name="T20" fmla="+- 0 5106 5039"/>
                <a:gd name="T21" fmla="*/ T20 w 94"/>
                <a:gd name="T22" fmla="+- 0 435 344"/>
                <a:gd name="T23" fmla="*/ 435 h 94"/>
                <a:gd name="T24" fmla="+- 0 5121 5039"/>
                <a:gd name="T25" fmla="*/ T24 w 94"/>
                <a:gd name="T26" fmla="+- 0 426 344"/>
                <a:gd name="T27" fmla="*/ 426 h 94"/>
                <a:gd name="T28" fmla="+- 0 5130 5039"/>
                <a:gd name="T29" fmla="*/ T28 w 94"/>
                <a:gd name="T30" fmla="+- 0 411 344"/>
                <a:gd name="T31" fmla="*/ 411 h 94"/>
                <a:gd name="T32" fmla="+- 0 5133 5039"/>
                <a:gd name="T33" fmla="*/ T32 w 94"/>
                <a:gd name="T34" fmla="+- 0 391 344"/>
                <a:gd name="T35" fmla="*/ 391 h 94"/>
                <a:gd name="T36" fmla="+- 0 5130 5039"/>
                <a:gd name="T37" fmla="*/ T36 w 94"/>
                <a:gd name="T38" fmla="+- 0 370 344"/>
                <a:gd name="T39" fmla="*/ 370 h 94"/>
                <a:gd name="T40" fmla="+- 0 5121 5039"/>
                <a:gd name="T41" fmla="*/ T40 w 94"/>
                <a:gd name="T42" fmla="+- 0 356 344"/>
                <a:gd name="T43" fmla="*/ 356 h 94"/>
                <a:gd name="T44" fmla="+- 0 5106 5039"/>
                <a:gd name="T45" fmla="*/ T44 w 94"/>
                <a:gd name="T46" fmla="+- 0 347 344"/>
                <a:gd name="T47" fmla="*/ 347 h 94"/>
                <a:gd name="T48" fmla="+- 0 5086 5039"/>
                <a:gd name="T49" fmla="*/ T48 w 94"/>
                <a:gd name="T50" fmla="+- 0 344 344"/>
                <a:gd name="T51" fmla="*/ 344 h 94"/>
                <a:gd name="T52" fmla="+- 0 5066 5039"/>
                <a:gd name="T53" fmla="*/ T52 w 94"/>
                <a:gd name="T54" fmla="+- 0 347 344"/>
                <a:gd name="T55" fmla="*/ 347 h 94"/>
                <a:gd name="T56" fmla="+- 0 5051 5039"/>
                <a:gd name="T57" fmla="*/ T56 w 94"/>
                <a:gd name="T58" fmla="+- 0 356 344"/>
                <a:gd name="T59" fmla="*/ 356 h 94"/>
                <a:gd name="T60" fmla="+- 0 5042 5039"/>
                <a:gd name="T61" fmla="*/ T60 w 94"/>
                <a:gd name="T62" fmla="+- 0 370 344"/>
                <a:gd name="T63" fmla="*/ 370 h 94"/>
                <a:gd name="T64" fmla="+- 0 5039 5039"/>
                <a:gd name="T65" fmla="*/ T64 w 94"/>
                <a:gd name="T66" fmla="+- 0 391 344"/>
                <a:gd name="T67" fmla="*/ 391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3" y="67"/>
                  </a:lnTo>
                  <a:lnTo>
                    <a:pt x="12" y="82"/>
                  </a:lnTo>
                  <a:lnTo>
                    <a:pt x="27" y="91"/>
                  </a:lnTo>
                  <a:lnTo>
                    <a:pt x="47" y="93"/>
                  </a:lnTo>
                  <a:lnTo>
                    <a:pt x="67" y="91"/>
                  </a:lnTo>
                  <a:lnTo>
                    <a:pt x="82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2" y="12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7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09BF86FF-A4C3-4436-BEFE-6B9DE2B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935"/>
              <a:ext cx="94" cy="94"/>
            </a:xfrm>
            <a:custGeom>
              <a:avLst/>
              <a:gdLst>
                <a:gd name="T0" fmla="+- 0 5647 5599"/>
                <a:gd name="T1" fmla="*/ T0 w 94"/>
                <a:gd name="T2" fmla="+- 0 935 935"/>
                <a:gd name="T3" fmla="*/ 935 h 94"/>
                <a:gd name="T4" fmla="+- 0 5626 5599"/>
                <a:gd name="T5" fmla="*/ T4 w 94"/>
                <a:gd name="T6" fmla="+- 0 938 935"/>
                <a:gd name="T7" fmla="*/ 938 h 94"/>
                <a:gd name="T8" fmla="+- 0 5611 5599"/>
                <a:gd name="T9" fmla="*/ T8 w 94"/>
                <a:gd name="T10" fmla="+- 0 947 935"/>
                <a:gd name="T11" fmla="*/ 947 h 94"/>
                <a:gd name="T12" fmla="+- 0 5602 5599"/>
                <a:gd name="T13" fmla="*/ T12 w 94"/>
                <a:gd name="T14" fmla="+- 0 962 935"/>
                <a:gd name="T15" fmla="*/ 962 h 94"/>
                <a:gd name="T16" fmla="+- 0 5599 5599"/>
                <a:gd name="T17" fmla="*/ T16 w 94"/>
                <a:gd name="T18" fmla="+- 0 982 935"/>
                <a:gd name="T19" fmla="*/ 982 h 94"/>
                <a:gd name="T20" fmla="+- 0 5602 5599"/>
                <a:gd name="T21" fmla="*/ T20 w 94"/>
                <a:gd name="T22" fmla="+- 0 1003 935"/>
                <a:gd name="T23" fmla="*/ 1003 h 94"/>
                <a:gd name="T24" fmla="+- 0 5611 5599"/>
                <a:gd name="T25" fmla="*/ T24 w 94"/>
                <a:gd name="T26" fmla="+- 0 1017 935"/>
                <a:gd name="T27" fmla="*/ 1017 h 94"/>
                <a:gd name="T28" fmla="+- 0 5626 5599"/>
                <a:gd name="T29" fmla="*/ T28 w 94"/>
                <a:gd name="T30" fmla="+- 0 1026 935"/>
                <a:gd name="T31" fmla="*/ 1026 h 94"/>
                <a:gd name="T32" fmla="+- 0 5647 5599"/>
                <a:gd name="T33" fmla="*/ T32 w 94"/>
                <a:gd name="T34" fmla="+- 0 1029 935"/>
                <a:gd name="T35" fmla="*/ 1029 h 94"/>
                <a:gd name="T36" fmla="+- 0 5667 5599"/>
                <a:gd name="T37" fmla="*/ T36 w 94"/>
                <a:gd name="T38" fmla="+- 0 1026 935"/>
                <a:gd name="T39" fmla="*/ 1026 h 94"/>
                <a:gd name="T40" fmla="+- 0 5682 5599"/>
                <a:gd name="T41" fmla="*/ T40 w 94"/>
                <a:gd name="T42" fmla="+- 0 1017 935"/>
                <a:gd name="T43" fmla="*/ 1017 h 94"/>
                <a:gd name="T44" fmla="+- 0 5690 5599"/>
                <a:gd name="T45" fmla="*/ T44 w 94"/>
                <a:gd name="T46" fmla="+- 0 1003 935"/>
                <a:gd name="T47" fmla="*/ 1003 h 94"/>
                <a:gd name="T48" fmla="+- 0 5693 5599"/>
                <a:gd name="T49" fmla="*/ T48 w 94"/>
                <a:gd name="T50" fmla="+- 0 982 935"/>
                <a:gd name="T51" fmla="*/ 982 h 94"/>
                <a:gd name="T52" fmla="+- 0 5690 5599"/>
                <a:gd name="T53" fmla="*/ T52 w 94"/>
                <a:gd name="T54" fmla="+- 0 962 935"/>
                <a:gd name="T55" fmla="*/ 962 h 94"/>
                <a:gd name="T56" fmla="+- 0 5682 5599"/>
                <a:gd name="T57" fmla="*/ T56 w 94"/>
                <a:gd name="T58" fmla="+- 0 947 935"/>
                <a:gd name="T59" fmla="*/ 947 h 94"/>
                <a:gd name="T60" fmla="+- 0 5667 5599"/>
                <a:gd name="T61" fmla="*/ T60 w 94"/>
                <a:gd name="T62" fmla="+- 0 938 935"/>
                <a:gd name="T63" fmla="*/ 938 h 94"/>
                <a:gd name="T64" fmla="+- 0 5647 5599"/>
                <a:gd name="T65" fmla="*/ T64 w 94"/>
                <a:gd name="T66" fmla="+- 0 935 935"/>
                <a:gd name="T67" fmla="*/ 935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8" y="0"/>
                  </a:moveTo>
                  <a:lnTo>
                    <a:pt x="27" y="3"/>
                  </a:lnTo>
                  <a:lnTo>
                    <a:pt x="12" y="12"/>
                  </a:lnTo>
                  <a:lnTo>
                    <a:pt x="3" y="27"/>
                  </a:lnTo>
                  <a:lnTo>
                    <a:pt x="0" y="47"/>
                  </a:lnTo>
                  <a:lnTo>
                    <a:pt x="3" y="68"/>
                  </a:lnTo>
                  <a:lnTo>
                    <a:pt x="12" y="82"/>
                  </a:lnTo>
                  <a:lnTo>
                    <a:pt x="27" y="91"/>
                  </a:lnTo>
                  <a:lnTo>
                    <a:pt x="48" y="94"/>
                  </a:lnTo>
                  <a:lnTo>
                    <a:pt x="68" y="91"/>
                  </a:lnTo>
                  <a:lnTo>
                    <a:pt x="83" y="82"/>
                  </a:lnTo>
                  <a:lnTo>
                    <a:pt x="91" y="68"/>
                  </a:lnTo>
                  <a:lnTo>
                    <a:pt x="94" y="47"/>
                  </a:lnTo>
                  <a:lnTo>
                    <a:pt x="91" y="27"/>
                  </a:lnTo>
                  <a:lnTo>
                    <a:pt x="83" y="12"/>
                  </a:lnTo>
                  <a:lnTo>
                    <a:pt x="68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E5CF3B47-58E0-446A-8030-1CAEF43E6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935"/>
              <a:ext cx="94" cy="94"/>
            </a:xfrm>
            <a:custGeom>
              <a:avLst/>
              <a:gdLst>
                <a:gd name="T0" fmla="+- 0 5599 5599"/>
                <a:gd name="T1" fmla="*/ T0 w 94"/>
                <a:gd name="T2" fmla="+- 0 982 935"/>
                <a:gd name="T3" fmla="*/ 982 h 94"/>
                <a:gd name="T4" fmla="+- 0 5602 5599"/>
                <a:gd name="T5" fmla="*/ T4 w 94"/>
                <a:gd name="T6" fmla="+- 0 1003 935"/>
                <a:gd name="T7" fmla="*/ 1003 h 94"/>
                <a:gd name="T8" fmla="+- 0 5611 5599"/>
                <a:gd name="T9" fmla="*/ T8 w 94"/>
                <a:gd name="T10" fmla="+- 0 1017 935"/>
                <a:gd name="T11" fmla="*/ 1017 h 94"/>
                <a:gd name="T12" fmla="+- 0 5626 5599"/>
                <a:gd name="T13" fmla="*/ T12 w 94"/>
                <a:gd name="T14" fmla="+- 0 1026 935"/>
                <a:gd name="T15" fmla="*/ 1026 h 94"/>
                <a:gd name="T16" fmla="+- 0 5647 5599"/>
                <a:gd name="T17" fmla="*/ T16 w 94"/>
                <a:gd name="T18" fmla="+- 0 1029 935"/>
                <a:gd name="T19" fmla="*/ 1029 h 94"/>
                <a:gd name="T20" fmla="+- 0 5667 5599"/>
                <a:gd name="T21" fmla="*/ T20 w 94"/>
                <a:gd name="T22" fmla="+- 0 1026 935"/>
                <a:gd name="T23" fmla="*/ 1026 h 94"/>
                <a:gd name="T24" fmla="+- 0 5682 5599"/>
                <a:gd name="T25" fmla="*/ T24 w 94"/>
                <a:gd name="T26" fmla="+- 0 1017 935"/>
                <a:gd name="T27" fmla="*/ 1017 h 94"/>
                <a:gd name="T28" fmla="+- 0 5690 5599"/>
                <a:gd name="T29" fmla="*/ T28 w 94"/>
                <a:gd name="T30" fmla="+- 0 1003 935"/>
                <a:gd name="T31" fmla="*/ 1003 h 94"/>
                <a:gd name="T32" fmla="+- 0 5693 5599"/>
                <a:gd name="T33" fmla="*/ T32 w 94"/>
                <a:gd name="T34" fmla="+- 0 982 935"/>
                <a:gd name="T35" fmla="*/ 982 h 94"/>
                <a:gd name="T36" fmla="+- 0 5690 5599"/>
                <a:gd name="T37" fmla="*/ T36 w 94"/>
                <a:gd name="T38" fmla="+- 0 962 935"/>
                <a:gd name="T39" fmla="*/ 962 h 94"/>
                <a:gd name="T40" fmla="+- 0 5682 5599"/>
                <a:gd name="T41" fmla="*/ T40 w 94"/>
                <a:gd name="T42" fmla="+- 0 947 935"/>
                <a:gd name="T43" fmla="*/ 947 h 94"/>
                <a:gd name="T44" fmla="+- 0 5667 5599"/>
                <a:gd name="T45" fmla="*/ T44 w 94"/>
                <a:gd name="T46" fmla="+- 0 938 935"/>
                <a:gd name="T47" fmla="*/ 938 h 94"/>
                <a:gd name="T48" fmla="+- 0 5647 5599"/>
                <a:gd name="T49" fmla="*/ T48 w 94"/>
                <a:gd name="T50" fmla="+- 0 935 935"/>
                <a:gd name="T51" fmla="*/ 935 h 94"/>
                <a:gd name="T52" fmla="+- 0 5626 5599"/>
                <a:gd name="T53" fmla="*/ T52 w 94"/>
                <a:gd name="T54" fmla="+- 0 938 935"/>
                <a:gd name="T55" fmla="*/ 938 h 94"/>
                <a:gd name="T56" fmla="+- 0 5611 5599"/>
                <a:gd name="T57" fmla="*/ T56 w 94"/>
                <a:gd name="T58" fmla="+- 0 947 935"/>
                <a:gd name="T59" fmla="*/ 947 h 94"/>
                <a:gd name="T60" fmla="+- 0 5602 5599"/>
                <a:gd name="T61" fmla="*/ T60 w 94"/>
                <a:gd name="T62" fmla="+- 0 962 935"/>
                <a:gd name="T63" fmla="*/ 962 h 94"/>
                <a:gd name="T64" fmla="+- 0 5599 5599"/>
                <a:gd name="T65" fmla="*/ T64 w 94"/>
                <a:gd name="T66" fmla="+- 0 982 935"/>
                <a:gd name="T67" fmla="*/ 982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3" y="68"/>
                  </a:lnTo>
                  <a:lnTo>
                    <a:pt x="12" y="82"/>
                  </a:lnTo>
                  <a:lnTo>
                    <a:pt x="27" y="91"/>
                  </a:lnTo>
                  <a:lnTo>
                    <a:pt x="48" y="94"/>
                  </a:lnTo>
                  <a:lnTo>
                    <a:pt x="68" y="91"/>
                  </a:lnTo>
                  <a:lnTo>
                    <a:pt x="83" y="82"/>
                  </a:lnTo>
                  <a:lnTo>
                    <a:pt x="91" y="68"/>
                  </a:lnTo>
                  <a:lnTo>
                    <a:pt x="94" y="47"/>
                  </a:lnTo>
                  <a:lnTo>
                    <a:pt x="91" y="27"/>
                  </a:lnTo>
                  <a:lnTo>
                    <a:pt x="83" y="12"/>
                  </a:lnTo>
                  <a:lnTo>
                    <a:pt x="68" y="3"/>
                  </a:lnTo>
                  <a:lnTo>
                    <a:pt x="48" y="0"/>
                  </a:lnTo>
                  <a:lnTo>
                    <a:pt x="27" y="3"/>
                  </a:lnTo>
                  <a:lnTo>
                    <a:pt x="12" y="12"/>
                  </a:lnTo>
                  <a:lnTo>
                    <a:pt x="3" y="27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7812C570-C36C-40B0-9B44-D5A0C598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" y="1480"/>
              <a:ext cx="94" cy="94"/>
            </a:xfrm>
            <a:custGeom>
              <a:avLst/>
              <a:gdLst>
                <a:gd name="T0" fmla="+- 0 6238 6191"/>
                <a:gd name="T1" fmla="*/ T0 w 94"/>
                <a:gd name="T2" fmla="+- 0 1480 1480"/>
                <a:gd name="T3" fmla="*/ 1480 h 94"/>
                <a:gd name="T4" fmla="+- 0 6217 6191"/>
                <a:gd name="T5" fmla="*/ T4 w 94"/>
                <a:gd name="T6" fmla="+- 0 1483 1480"/>
                <a:gd name="T7" fmla="*/ 1483 h 94"/>
                <a:gd name="T8" fmla="+- 0 6203 6191"/>
                <a:gd name="T9" fmla="*/ T8 w 94"/>
                <a:gd name="T10" fmla="+- 0 1492 1480"/>
                <a:gd name="T11" fmla="*/ 1492 h 94"/>
                <a:gd name="T12" fmla="+- 0 6194 6191"/>
                <a:gd name="T13" fmla="*/ T12 w 94"/>
                <a:gd name="T14" fmla="+- 0 1506 1480"/>
                <a:gd name="T15" fmla="*/ 1506 h 94"/>
                <a:gd name="T16" fmla="+- 0 6191 6191"/>
                <a:gd name="T17" fmla="*/ T16 w 94"/>
                <a:gd name="T18" fmla="+- 0 1527 1480"/>
                <a:gd name="T19" fmla="*/ 1527 h 94"/>
                <a:gd name="T20" fmla="+- 0 6194 6191"/>
                <a:gd name="T21" fmla="*/ T20 w 94"/>
                <a:gd name="T22" fmla="+- 0 1547 1480"/>
                <a:gd name="T23" fmla="*/ 1547 h 94"/>
                <a:gd name="T24" fmla="+- 0 6203 6191"/>
                <a:gd name="T25" fmla="*/ T24 w 94"/>
                <a:gd name="T26" fmla="+- 0 1562 1480"/>
                <a:gd name="T27" fmla="*/ 1562 h 94"/>
                <a:gd name="T28" fmla="+- 0 6217 6191"/>
                <a:gd name="T29" fmla="*/ T28 w 94"/>
                <a:gd name="T30" fmla="+- 0 1571 1480"/>
                <a:gd name="T31" fmla="*/ 1571 h 94"/>
                <a:gd name="T32" fmla="+- 0 6238 6191"/>
                <a:gd name="T33" fmla="*/ T32 w 94"/>
                <a:gd name="T34" fmla="+- 0 1574 1480"/>
                <a:gd name="T35" fmla="*/ 1574 h 94"/>
                <a:gd name="T36" fmla="+- 0 6258 6191"/>
                <a:gd name="T37" fmla="*/ T36 w 94"/>
                <a:gd name="T38" fmla="+- 0 1571 1480"/>
                <a:gd name="T39" fmla="*/ 1571 h 94"/>
                <a:gd name="T40" fmla="+- 0 6273 6191"/>
                <a:gd name="T41" fmla="*/ T40 w 94"/>
                <a:gd name="T42" fmla="+- 0 1562 1480"/>
                <a:gd name="T43" fmla="*/ 1562 h 94"/>
                <a:gd name="T44" fmla="+- 0 6282 6191"/>
                <a:gd name="T45" fmla="*/ T44 w 94"/>
                <a:gd name="T46" fmla="+- 0 1547 1480"/>
                <a:gd name="T47" fmla="*/ 1547 h 94"/>
                <a:gd name="T48" fmla="+- 0 6285 6191"/>
                <a:gd name="T49" fmla="*/ T48 w 94"/>
                <a:gd name="T50" fmla="+- 0 1527 1480"/>
                <a:gd name="T51" fmla="*/ 1527 h 94"/>
                <a:gd name="T52" fmla="+- 0 6282 6191"/>
                <a:gd name="T53" fmla="*/ T52 w 94"/>
                <a:gd name="T54" fmla="+- 0 1506 1480"/>
                <a:gd name="T55" fmla="*/ 1506 h 94"/>
                <a:gd name="T56" fmla="+- 0 6273 6191"/>
                <a:gd name="T57" fmla="*/ T56 w 94"/>
                <a:gd name="T58" fmla="+- 0 1492 1480"/>
                <a:gd name="T59" fmla="*/ 1492 h 94"/>
                <a:gd name="T60" fmla="+- 0 6258 6191"/>
                <a:gd name="T61" fmla="*/ T60 w 94"/>
                <a:gd name="T62" fmla="+- 0 1483 1480"/>
                <a:gd name="T63" fmla="*/ 1483 h 94"/>
                <a:gd name="T64" fmla="+- 0 6238 6191"/>
                <a:gd name="T65" fmla="*/ T64 w 94"/>
                <a:gd name="T66" fmla="+- 0 1480 1480"/>
                <a:gd name="T67" fmla="*/ 148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12" y="82"/>
                  </a:lnTo>
                  <a:lnTo>
                    <a:pt x="26" y="91"/>
                  </a:lnTo>
                  <a:lnTo>
                    <a:pt x="47" y="94"/>
                  </a:lnTo>
                  <a:lnTo>
                    <a:pt x="67" y="91"/>
                  </a:lnTo>
                  <a:lnTo>
                    <a:pt x="82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2" y="12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0EC9EE90-B40C-4FEC-89F0-6A480BCF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" y="1480"/>
              <a:ext cx="94" cy="94"/>
            </a:xfrm>
            <a:custGeom>
              <a:avLst/>
              <a:gdLst>
                <a:gd name="T0" fmla="+- 0 6191 6191"/>
                <a:gd name="T1" fmla="*/ T0 w 94"/>
                <a:gd name="T2" fmla="+- 0 1527 1480"/>
                <a:gd name="T3" fmla="*/ 1527 h 94"/>
                <a:gd name="T4" fmla="+- 0 6194 6191"/>
                <a:gd name="T5" fmla="*/ T4 w 94"/>
                <a:gd name="T6" fmla="+- 0 1547 1480"/>
                <a:gd name="T7" fmla="*/ 1547 h 94"/>
                <a:gd name="T8" fmla="+- 0 6203 6191"/>
                <a:gd name="T9" fmla="*/ T8 w 94"/>
                <a:gd name="T10" fmla="+- 0 1562 1480"/>
                <a:gd name="T11" fmla="*/ 1562 h 94"/>
                <a:gd name="T12" fmla="+- 0 6217 6191"/>
                <a:gd name="T13" fmla="*/ T12 w 94"/>
                <a:gd name="T14" fmla="+- 0 1571 1480"/>
                <a:gd name="T15" fmla="*/ 1571 h 94"/>
                <a:gd name="T16" fmla="+- 0 6238 6191"/>
                <a:gd name="T17" fmla="*/ T16 w 94"/>
                <a:gd name="T18" fmla="+- 0 1574 1480"/>
                <a:gd name="T19" fmla="*/ 1574 h 94"/>
                <a:gd name="T20" fmla="+- 0 6258 6191"/>
                <a:gd name="T21" fmla="*/ T20 w 94"/>
                <a:gd name="T22" fmla="+- 0 1571 1480"/>
                <a:gd name="T23" fmla="*/ 1571 h 94"/>
                <a:gd name="T24" fmla="+- 0 6273 6191"/>
                <a:gd name="T25" fmla="*/ T24 w 94"/>
                <a:gd name="T26" fmla="+- 0 1562 1480"/>
                <a:gd name="T27" fmla="*/ 1562 h 94"/>
                <a:gd name="T28" fmla="+- 0 6282 6191"/>
                <a:gd name="T29" fmla="*/ T28 w 94"/>
                <a:gd name="T30" fmla="+- 0 1547 1480"/>
                <a:gd name="T31" fmla="*/ 1547 h 94"/>
                <a:gd name="T32" fmla="+- 0 6285 6191"/>
                <a:gd name="T33" fmla="*/ T32 w 94"/>
                <a:gd name="T34" fmla="+- 0 1527 1480"/>
                <a:gd name="T35" fmla="*/ 1527 h 94"/>
                <a:gd name="T36" fmla="+- 0 6282 6191"/>
                <a:gd name="T37" fmla="*/ T36 w 94"/>
                <a:gd name="T38" fmla="+- 0 1506 1480"/>
                <a:gd name="T39" fmla="*/ 1506 h 94"/>
                <a:gd name="T40" fmla="+- 0 6273 6191"/>
                <a:gd name="T41" fmla="*/ T40 w 94"/>
                <a:gd name="T42" fmla="+- 0 1492 1480"/>
                <a:gd name="T43" fmla="*/ 1492 h 94"/>
                <a:gd name="T44" fmla="+- 0 6258 6191"/>
                <a:gd name="T45" fmla="*/ T44 w 94"/>
                <a:gd name="T46" fmla="+- 0 1483 1480"/>
                <a:gd name="T47" fmla="*/ 1483 h 94"/>
                <a:gd name="T48" fmla="+- 0 6238 6191"/>
                <a:gd name="T49" fmla="*/ T48 w 94"/>
                <a:gd name="T50" fmla="+- 0 1480 1480"/>
                <a:gd name="T51" fmla="*/ 1480 h 94"/>
                <a:gd name="T52" fmla="+- 0 6217 6191"/>
                <a:gd name="T53" fmla="*/ T52 w 94"/>
                <a:gd name="T54" fmla="+- 0 1483 1480"/>
                <a:gd name="T55" fmla="*/ 1483 h 94"/>
                <a:gd name="T56" fmla="+- 0 6203 6191"/>
                <a:gd name="T57" fmla="*/ T56 w 94"/>
                <a:gd name="T58" fmla="+- 0 1492 1480"/>
                <a:gd name="T59" fmla="*/ 1492 h 94"/>
                <a:gd name="T60" fmla="+- 0 6194 6191"/>
                <a:gd name="T61" fmla="*/ T60 w 94"/>
                <a:gd name="T62" fmla="+- 0 1506 1480"/>
                <a:gd name="T63" fmla="*/ 1506 h 94"/>
                <a:gd name="T64" fmla="+- 0 6191 6191"/>
                <a:gd name="T65" fmla="*/ T64 w 94"/>
                <a:gd name="T66" fmla="+- 0 1527 1480"/>
                <a:gd name="T67" fmla="*/ 1527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3" y="67"/>
                  </a:lnTo>
                  <a:lnTo>
                    <a:pt x="12" y="82"/>
                  </a:lnTo>
                  <a:lnTo>
                    <a:pt x="26" y="91"/>
                  </a:lnTo>
                  <a:lnTo>
                    <a:pt x="47" y="94"/>
                  </a:lnTo>
                  <a:lnTo>
                    <a:pt x="67" y="91"/>
                  </a:lnTo>
                  <a:lnTo>
                    <a:pt x="82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2" y="12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D8FBBFE9-B06F-4394-94BF-C3C4ACF4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" y="1978"/>
              <a:ext cx="94" cy="94"/>
            </a:xfrm>
            <a:custGeom>
              <a:avLst/>
              <a:gdLst>
                <a:gd name="T0" fmla="+- 0 6798 6752"/>
                <a:gd name="T1" fmla="*/ T0 w 94"/>
                <a:gd name="T2" fmla="+- 0 1979 1979"/>
                <a:gd name="T3" fmla="*/ 1979 h 94"/>
                <a:gd name="T4" fmla="+- 0 6778 6752"/>
                <a:gd name="T5" fmla="*/ T4 w 94"/>
                <a:gd name="T6" fmla="+- 0 1982 1979"/>
                <a:gd name="T7" fmla="*/ 1982 h 94"/>
                <a:gd name="T8" fmla="+- 0 6763 6752"/>
                <a:gd name="T9" fmla="*/ T8 w 94"/>
                <a:gd name="T10" fmla="+- 0 1990 1979"/>
                <a:gd name="T11" fmla="*/ 1990 h 94"/>
                <a:gd name="T12" fmla="+- 0 6754 6752"/>
                <a:gd name="T13" fmla="*/ T12 w 94"/>
                <a:gd name="T14" fmla="+- 0 2005 1979"/>
                <a:gd name="T15" fmla="*/ 2005 h 94"/>
                <a:gd name="T16" fmla="+- 0 6752 6752"/>
                <a:gd name="T17" fmla="*/ T16 w 94"/>
                <a:gd name="T18" fmla="+- 0 2025 1979"/>
                <a:gd name="T19" fmla="*/ 2025 h 94"/>
                <a:gd name="T20" fmla="+- 0 6754 6752"/>
                <a:gd name="T21" fmla="*/ T20 w 94"/>
                <a:gd name="T22" fmla="+- 0 2046 1979"/>
                <a:gd name="T23" fmla="*/ 2046 h 94"/>
                <a:gd name="T24" fmla="+- 0 6763 6752"/>
                <a:gd name="T25" fmla="*/ T24 w 94"/>
                <a:gd name="T26" fmla="+- 0 2060 1979"/>
                <a:gd name="T27" fmla="*/ 2060 h 94"/>
                <a:gd name="T28" fmla="+- 0 6778 6752"/>
                <a:gd name="T29" fmla="*/ T28 w 94"/>
                <a:gd name="T30" fmla="+- 0 2069 1979"/>
                <a:gd name="T31" fmla="*/ 2069 h 94"/>
                <a:gd name="T32" fmla="+- 0 6798 6752"/>
                <a:gd name="T33" fmla="*/ T32 w 94"/>
                <a:gd name="T34" fmla="+- 0 2072 1979"/>
                <a:gd name="T35" fmla="*/ 2072 h 94"/>
                <a:gd name="T36" fmla="+- 0 6819 6752"/>
                <a:gd name="T37" fmla="*/ T36 w 94"/>
                <a:gd name="T38" fmla="+- 0 2069 1979"/>
                <a:gd name="T39" fmla="*/ 2069 h 94"/>
                <a:gd name="T40" fmla="+- 0 6833 6752"/>
                <a:gd name="T41" fmla="*/ T40 w 94"/>
                <a:gd name="T42" fmla="+- 0 2060 1979"/>
                <a:gd name="T43" fmla="*/ 2060 h 94"/>
                <a:gd name="T44" fmla="+- 0 6842 6752"/>
                <a:gd name="T45" fmla="*/ T44 w 94"/>
                <a:gd name="T46" fmla="+- 0 2046 1979"/>
                <a:gd name="T47" fmla="*/ 2046 h 94"/>
                <a:gd name="T48" fmla="+- 0 6845 6752"/>
                <a:gd name="T49" fmla="*/ T48 w 94"/>
                <a:gd name="T50" fmla="+- 0 2025 1979"/>
                <a:gd name="T51" fmla="*/ 2025 h 94"/>
                <a:gd name="T52" fmla="+- 0 6842 6752"/>
                <a:gd name="T53" fmla="*/ T52 w 94"/>
                <a:gd name="T54" fmla="+- 0 2005 1979"/>
                <a:gd name="T55" fmla="*/ 2005 h 94"/>
                <a:gd name="T56" fmla="+- 0 6833 6752"/>
                <a:gd name="T57" fmla="*/ T56 w 94"/>
                <a:gd name="T58" fmla="+- 0 1990 1979"/>
                <a:gd name="T59" fmla="*/ 1990 h 94"/>
                <a:gd name="T60" fmla="+- 0 6819 6752"/>
                <a:gd name="T61" fmla="*/ T60 w 94"/>
                <a:gd name="T62" fmla="+- 0 1982 1979"/>
                <a:gd name="T63" fmla="*/ 1982 h 94"/>
                <a:gd name="T64" fmla="+- 0 6798 6752"/>
                <a:gd name="T65" fmla="*/ T64 w 94"/>
                <a:gd name="T66" fmla="+- 0 1979 1979"/>
                <a:gd name="T67" fmla="*/ 1979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6" y="0"/>
                  </a:moveTo>
                  <a:lnTo>
                    <a:pt x="26" y="3"/>
                  </a:lnTo>
                  <a:lnTo>
                    <a:pt x="11" y="11"/>
                  </a:lnTo>
                  <a:lnTo>
                    <a:pt x="2" y="26"/>
                  </a:lnTo>
                  <a:lnTo>
                    <a:pt x="0" y="46"/>
                  </a:lnTo>
                  <a:lnTo>
                    <a:pt x="2" y="67"/>
                  </a:lnTo>
                  <a:lnTo>
                    <a:pt x="11" y="81"/>
                  </a:lnTo>
                  <a:lnTo>
                    <a:pt x="26" y="90"/>
                  </a:lnTo>
                  <a:lnTo>
                    <a:pt x="46" y="93"/>
                  </a:lnTo>
                  <a:lnTo>
                    <a:pt x="67" y="90"/>
                  </a:lnTo>
                  <a:lnTo>
                    <a:pt x="81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1" y="11"/>
                  </a:lnTo>
                  <a:lnTo>
                    <a:pt x="67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16422B45-380F-4555-85B1-10822239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" y="1978"/>
              <a:ext cx="94" cy="94"/>
            </a:xfrm>
            <a:custGeom>
              <a:avLst/>
              <a:gdLst>
                <a:gd name="T0" fmla="+- 0 6752 6752"/>
                <a:gd name="T1" fmla="*/ T0 w 94"/>
                <a:gd name="T2" fmla="+- 0 2025 1979"/>
                <a:gd name="T3" fmla="*/ 2025 h 94"/>
                <a:gd name="T4" fmla="+- 0 6754 6752"/>
                <a:gd name="T5" fmla="*/ T4 w 94"/>
                <a:gd name="T6" fmla="+- 0 2046 1979"/>
                <a:gd name="T7" fmla="*/ 2046 h 94"/>
                <a:gd name="T8" fmla="+- 0 6763 6752"/>
                <a:gd name="T9" fmla="*/ T8 w 94"/>
                <a:gd name="T10" fmla="+- 0 2060 1979"/>
                <a:gd name="T11" fmla="*/ 2060 h 94"/>
                <a:gd name="T12" fmla="+- 0 6778 6752"/>
                <a:gd name="T13" fmla="*/ T12 w 94"/>
                <a:gd name="T14" fmla="+- 0 2069 1979"/>
                <a:gd name="T15" fmla="*/ 2069 h 94"/>
                <a:gd name="T16" fmla="+- 0 6798 6752"/>
                <a:gd name="T17" fmla="*/ T16 w 94"/>
                <a:gd name="T18" fmla="+- 0 2072 1979"/>
                <a:gd name="T19" fmla="*/ 2072 h 94"/>
                <a:gd name="T20" fmla="+- 0 6819 6752"/>
                <a:gd name="T21" fmla="*/ T20 w 94"/>
                <a:gd name="T22" fmla="+- 0 2069 1979"/>
                <a:gd name="T23" fmla="*/ 2069 h 94"/>
                <a:gd name="T24" fmla="+- 0 6833 6752"/>
                <a:gd name="T25" fmla="*/ T24 w 94"/>
                <a:gd name="T26" fmla="+- 0 2060 1979"/>
                <a:gd name="T27" fmla="*/ 2060 h 94"/>
                <a:gd name="T28" fmla="+- 0 6842 6752"/>
                <a:gd name="T29" fmla="*/ T28 w 94"/>
                <a:gd name="T30" fmla="+- 0 2046 1979"/>
                <a:gd name="T31" fmla="*/ 2046 h 94"/>
                <a:gd name="T32" fmla="+- 0 6845 6752"/>
                <a:gd name="T33" fmla="*/ T32 w 94"/>
                <a:gd name="T34" fmla="+- 0 2025 1979"/>
                <a:gd name="T35" fmla="*/ 2025 h 94"/>
                <a:gd name="T36" fmla="+- 0 6842 6752"/>
                <a:gd name="T37" fmla="*/ T36 w 94"/>
                <a:gd name="T38" fmla="+- 0 2005 1979"/>
                <a:gd name="T39" fmla="*/ 2005 h 94"/>
                <a:gd name="T40" fmla="+- 0 6833 6752"/>
                <a:gd name="T41" fmla="*/ T40 w 94"/>
                <a:gd name="T42" fmla="+- 0 1990 1979"/>
                <a:gd name="T43" fmla="*/ 1990 h 94"/>
                <a:gd name="T44" fmla="+- 0 6819 6752"/>
                <a:gd name="T45" fmla="*/ T44 w 94"/>
                <a:gd name="T46" fmla="+- 0 1982 1979"/>
                <a:gd name="T47" fmla="*/ 1982 h 94"/>
                <a:gd name="T48" fmla="+- 0 6798 6752"/>
                <a:gd name="T49" fmla="*/ T48 w 94"/>
                <a:gd name="T50" fmla="+- 0 1979 1979"/>
                <a:gd name="T51" fmla="*/ 1979 h 94"/>
                <a:gd name="T52" fmla="+- 0 6778 6752"/>
                <a:gd name="T53" fmla="*/ T52 w 94"/>
                <a:gd name="T54" fmla="+- 0 1982 1979"/>
                <a:gd name="T55" fmla="*/ 1982 h 94"/>
                <a:gd name="T56" fmla="+- 0 6763 6752"/>
                <a:gd name="T57" fmla="*/ T56 w 94"/>
                <a:gd name="T58" fmla="+- 0 1990 1979"/>
                <a:gd name="T59" fmla="*/ 1990 h 94"/>
                <a:gd name="T60" fmla="+- 0 6754 6752"/>
                <a:gd name="T61" fmla="*/ T60 w 94"/>
                <a:gd name="T62" fmla="+- 0 2005 1979"/>
                <a:gd name="T63" fmla="*/ 2005 h 94"/>
                <a:gd name="T64" fmla="+- 0 6752 6752"/>
                <a:gd name="T65" fmla="*/ T64 w 94"/>
                <a:gd name="T66" fmla="+- 0 2025 1979"/>
                <a:gd name="T67" fmla="*/ 2025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2" y="67"/>
                  </a:lnTo>
                  <a:lnTo>
                    <a:pt x="11" y="81"/>
                  </a:lnTo>
                  <a:lnTo>
                    <a:pt x="26" y="90"/>
                  </a:lnTo>
                  <a:lnTo>
                    <a:pt x="46" y="93"/>
                  </a:lnTo>
                  <a:lnTo>
                    <a:pt x="67" y="90"/>
                  </a:lnTo>
                  <a:lnTo>
                    <a:pt x="81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1" y="11"/>
                  </a:lnTo>
                  <a:lnTo>
                    <a:pt x="67" y="3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11" y="11"/>
                  </a:lnTo>
                  <a:lnTo>
                    <a:pt x="2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E62D1011-6607-4BC7-8568-4417F2C7C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" y="2414"/>
              <a:ext cx="94" cy="94"/>
            </a:xfrm>
            <a:custGeom>
              <a:avLst/>
              <a:gdLst>
                <a:gd name="T0" fmla="+- 0 7312 7266"/>
                <a:gd name="T1" fmla="*/ T0 w 94"/>
                <a:gd name="T2" fmla="+- 0 2414 2414"/>
                <a:gd name="T3" fmla="*/ 2414 h 94"/>
                <a:gd name="T4" fmla="+- 0 7292 7266"/>
                <a:gd name="T5" fmla="*/ T4 w 94"/>
                <a:gd name="T6" fmla="+- 0 2417 2414"/>
                <a:gd name="T7" fmla="*/ 2417 h 94"/>
                <a:gd name="T8" fmla="+- 0 7277 7266"/>
                <a:gd name="T9" fmla="*/ T8 w 94"/>
                <a:gd name="T10" fmla="+- 0 2426 2414"/>
                <a:gd name="T11" fmla="*/ 2426 h 94"/>
                <a:gd name="T12" fmla="+- 0 7268 7266"/>
                <a:gd name="T13" fmla="*/ T12 w 94"/>
                <a:gd name="T14" fmla="+- 0 2441 2414"/>
                <a:gd name="T15" fmla="*/ 2441 h 94"/>
                <a:gd name="T16" fmla="+- 0 7266 7266"/>
                <a:gd name="T17" fmla="*/ T16 w 94"/>
                <a:gd name="T18" fmla="+- 0 2461 2414"/>
                <a:gd name="T19" fmla="*/ 2461 h 94"/>
                <a:gd name="T20" fmla="+- 0 7268 7266"/>
                <a:gd name="T21" fmla="*/ T20 w 94"/>
                <a:gd name="T22" fmla="+- 0 2482 2414"/>
                <a:gd name="T23" fmla="*/ 2482 h 94"/>
                <a:gd name="T24" fmla="+- 0 7277 7266"/>
                <a:gd name="T25" fmla="*/ T24 w 94"/>
                <a:gd name="T26" fmla="+- 0 2496 2414"/>
                <a:gd name="T27" fmla="*/ 2496 h 94"/>
                <a:gd name="T28" fmla="+- 0 7292 7266"/>
                <a:gd name="T29" fmla="*/ T28 w 94"/>
                <a:gd name="T30" fmla="+- 0 2505 2414"/>
                <a:gd name="T31" fmla="*/ 2505 h 94"/>
                <a:gd name="T32" fmla="+- 0 7312 7266"/>
                <a:gd name="T33" fmla="*/ T32 w 94"/>
                <a:gd name="T34" fmla="+- 0 2508 2414"/>
                <a:gd name="T35" fmla="*/ 2508 h 94"/>
                <a:gd name="T36" fmla="+- 0 7333 7266"/>
                <a:gd name="T37" fmla="*/ T36 w 94"/>
                <a:gd name="T38" fmla="+- 0 2505 2414"/>
                <a:gd name="T39" fmla="*/ 2505 h 94"/>
                <a:gd name="T40" fmla="+- 0 7347 7266"/>
                <a:gd name="T41" fmla="*/ T40 w 94"/>
                <a:gd name="T42" fmla="+- 0 2496 2414"/>
                <a:gd name="T43" fmla="*/ 2496 h 94"/>
                <a:gd name="T44" fmla="+- 0 7356 7266"/>
                <a:gd name="T45" fmla="*/ T44 w 94"/>
                <a:gd name="T46" fmla="+- 0 2482 2414"/>
                <a:gd name="T47" fmla="*/ 2482 h 94"/>
                <a:gd name="T48" fmla="+- 0 7359 7266"/>
                <a:gd name="T49" fmla="*/ T48 w 94"/>
                <a:gd name="T50" fmla="+- 0 2461 2414"/>
                <a:gd name="T51" fmla="*/ 2461 h 94"/>
                <a:gd name="T52" fmla="+- 0 7356 7266"/>
                <a:gd name="T53" fmla="*/ T52 w 94"/>
                <a:gd name="T54" fmla="+- 0 2441 2414"/>
                <a:gd name="T55" fmla="*/ 2441 h 94"/>
                <a:gd name="T56" fmla="+- 0 7347 7266"/>
                <a:gd name="T57" fmla="*/ T56 w 94"/>
                <a:gd name="T58" fmla="+- 0 2426 2414"/>
                <a:gd name="T59" fmla="*/ 2426 h 94"/>
                <a:gd name="T60" fmla="+- 0 7333 7266"/>
                <a:gd name="T61" fmla="*/ T60 w 94"/>
                <a:gd name="T62" fmla="+- 0 2417 2414"/>
                <a:gd name="T63" fmla="*/ 2417 h 94"/>
                <a:gd name="T64" fmla="+- 0 7312 7266"/>
                <a:gd name="T65" fmla="*/ T64 w 94"/>
                <a:gd name="T66" fmla="+- 0 2414 2414"/>
                <a:gd name="T67" fmla="*/ 241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6" y="0"/>
                  </a:moveTo>
                  <a:lnTo>
                    <a:pt x="26" y="3"/>
                  </a:lnTo>
                  <a:lnTo>
                    <a:pt x="11" y="12"/>
                  </a:lnTo>
                  <a:lnTo>
                    <a:pt x="2" y="27"/>
                  </a:lnTo>
                  <a:lnTo>
                    <a:pt x="0" y="47"/>
                  </a:lnTo>
                  <a:lnTo>
                    <a:pt x="2" y="68"/>
                  </a:lnTo>
                  <a:lnTo>
                    <a:pt x="11" y="82"/>
                  </a:lnTo>
                  <a:lnTo>
                    <a:pt x="26" y="91"/>
                  </a:lnTo>
                  <a:lnTo>
                    <a:pt x="46" y="94"/>
                  </a:lnTo>
                  <a:lnTo>
                    <a:pt x="67" y="91"/>
                  </a:lnTo>
                  <a:lnTo>
                    <a:pt x="81" y="82"/>
                  </a:lnTo>
                  <a:lnTo>
                    <a:pt x="90" y="68"/>
                  </a:lnTo>
                  <a:lnTo>
                    <a:pt x="93" y="47"/>
                  </a:lnTo>
                  <a:lnTo>
                    <a:pt x="90" y="27"/>
                  </a:lnTo>
                  <a:lnTo>
                    <a:pt x="81" y="12"/>
                  </a:lnTo>
                  <a:lnTo>
                    <a:pt x="67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4FD185FC-362E-4AEB-9AC9-AD7C1BC9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" y="2414"/>
              <a:ext cx="94" cy="94"/>
            </a:xfrm>
            <a:custGeom>
              <a:avLst/>
              <a:gdLst>
                <a:gd name="T0" fmla="+- 0 7266 7266"/>
                <a:gd name="T1" fmla="*/ T0 w 94"/>
                <a:gd name="T2" fmla="+- 0 2461 2414"/>
                <a:gd name="T3" fmla="*/ 2461 h 94"/>
                <a:gd name="T4" fmla="+- 0 7268 7266"/>
                <a:gd name="T5" fmla="*/ T4 w 94"/>
                <a:gd name="T6" fmla="+- 0 2482 2414"/>
                <a:gd name="T7" fmla="*/ 2482 h 94"/>
                <a:gd name="T8" fmla="+- 0 7277 7266"/>
                <a:gd name="T9" fmla="*/ T8 w 94"/>
                <a:gd name="T10" fmla="+- 0 2496 2414"/>
                <a:gd name="T11" fmla="*/ 2496 h 94"/>
                <a:gd name="T12" fmla="+- 0 7292 7266"/>
                <a:gd name="T13" fmla="*/ T12 w 94"/>
                <a:gd name="T14" fmla="+- 0 2505 2414"/>
                <a:gd name="T15" fmla="*/ 2505 h 94"/>
                <a:gd name="T16" fmla="+- 0 7312 7266"/>
                <a:gd name="T17" fmla="*/ T16 w 94"/>
                <a:gd name="T18" fmla="+- 0 2508 2414"/>
                <a:gd name="T19" fmla="*/ 2508 h 94"/>
                <a:gd name="T20" fmla="+- 0 7333 7266"/>
                <a:gd name="T21" fmla="*/ T20 w 94"/>
                <a:gd name="T22" fmla="+- 0 2505 2414"/>
                <a:gd name="T23" fmla="*/ 2505 h 94"/>
                <a:gd name="T24" fmla="+- 0 7347 7266"/>
                <a:gd name="T25" fmla="*/ T24 w 94"/>
                <a:gd name="T26" fmla="+- 0 2496 2414"/>
                <a:gd name="T27" fmla="*/ 2496 h 94"/>
                <a:gd name="T28" fmla="+- 0 7356 7266"/>
                <a:gd name="T29" fmla="*/ T28 w 94"/>
                <a:gd name="T30" fmla="+- 0 2482 2414"/>
                <a:gd name="T31" fmla="*/ 2482 h 94"/>
                <a:gd name="T32" fmla="+- 0 7359 7266"/>
                <a:gd name="T33" fmla="*/ T32 w 94"/>
                <a:gd name="T34" fmla="+- 0 2461 2414"/>
                <a:gd name="T35" fmla="*/ 2461 h 94"/>
                <a:gd name="T36" fmla="+- 0 7356 7266"/>
                <a:gd name="T37" fmla="*/ T36 w 94"/>
                <a:gd name="T38" fmla="+- 0 2441 2414"/>
                <a:gd name="T39" fmla="*/ 2441 h 94"/>
                <a:gd name="T40" fmla="+- 0 7347 7266"/>
                <a:gd name="T41" fmla="*/ T40 w 94"/>
                <a:gd name="T42" fmla="+- 0 2426 2414"/>
                <a:gd name="T43" fmla="*/ 2426 h 94"/>
                <a:gd name="T44" fmla="+- 0 7333 7266"/>
                <a:gd name="T45" fmla="*/ T44 w 94"/>
                <a:gd name="T46" fmla="+- 0 2417 2414"/>
                <a:gd name="T47" fmla="*/ 2417 h 94"/>
                <a:gd name="T48" fmla="+- 0 7312 7266"/>
                <a:gd name="T49" fmla="*/ T48 w 94"/>
                <a:gd name="T50" fmla="+- 0 2414 2414"/>
                <a:gd name="T51" fmla="*/ 2414 h 94"/>
                <a:gd name="T52" fmla="+- 0 7292 7266"/>
                <a:gd name="T53" fmla="*/ T52 w 94"/>
                <a:gd name="T54" fmla="+- 0 2417 2414"/>
                <a:gd name="T55" fmla="*/ 2417 h 94"/>
                <a:gd name="T56" fmla="+- 0 7277 7266"/>
                <a:gd name="T57" fmla="*/ T56 w 94"/>
                <a:gd name="T58" fmla="+- 0 2426 2414"/>
                <a:gd name="T59" fmla="*/ 2426 h 94"/>
                <a:gd name="T60" fmla="+- 0 7268 7266"/>
                <a:gd name="T61" fmla="*/ T60 w 94"/>
                <a:gd name="T62" fmla="+- 0 2441 2414"/>
                <a:gd name="T63" fmla="*/ 2441 h 94"/>
                <a:gd name="T64" fmla="+- 0 7266 7266"/>
                <a:gd name="T65" fmla="*/ T64 w 94"/>
                <a:gd name="T66" fmla="+- 0 2461 2414"/>
                <a:gd name="T67" fmla="*/ 2461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2" y="68"/>
                  </a:lnTo>
                  <a:lnTo>
                    <a:pt x="11" y="82"/>
                  </a:lnTo>
                  <a:lnTo>
                    <a:pt x="26" y="91"/>
                  </a:lnTo>
                  <a:lnTo>
                    <a:pt x="46" y="94"/>
                  </a:lnTo>
                  <a:lnTo>
                    <a:pt x="67" y="91"/>
                  </a:lnTo>
                  <a:lnTo>
                    <a:pt x="81" y="82"/>
                  </a:lnTo>
                  <a:lnTo>
                    <a:pt x="90" y="68"/>
                  </a:lnTo>
                  <a:lnTo>
                    <a:pt x="93" y="47"/>
                  </a:lnTo>
                  <a:lnTo>
                    <a:pt x="90" y="27"/>
                  </a:lnTo>
                  <a:lnTo>
                    <a:pt x="81" y="12"/>
                  </a:lnTo>
                  <a:lnTo>
                    <a:pt x="67" y="3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11" y="12"/>
                  </a:lnTo>
                  <a:lnTo>
                    <a:pt x="2" y="27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2B70B03C-6F29-4F38-B982-92CA0760A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" y="2787"/>
              <a:ext cx="94" cy="94"/>
            </a:xfrm>
            <a:custGeom>
              <a:avLst/>
              <a:gdLst>
                <a:gd name="T0" fmla="+- 0 7764 7717"/>
                <a:gd name="T1" fmla="*/ T0 w 94"/>
                <a:gd name="T2" fmla="+- 0 2788 2788"/>
                <a:gd name="T3" fmla="*/ 2788 h 94"/>
                <a:gd name="T4" fmla="+- 0 7743 7717"/>
                <a:gd name="T5" fmla="*/ T4 w 94"/>
                <a:gd name="T6" fmla="+- 0 2791 2788"/>
                <a:gd name="T7" fmla="*/ 2791 h 94"/>
                <a:gd name="T8" fmla="+- 0 7729 7717"/>
                <a:gd name="T9" fmla="*/ T8 w 94"/>
                <a:gd name="T10" fmla="+- 0 2799 2788"/>
                <a:gd name="T11" fmla="*/ 2799 h 94"/>
                <a:gd name="T12" fmla="+- 0 7720 7717"/>
                <a:gd name="T13" fmla="*/ T12 w 94"/>
                <a:gd name="T14" fmla="+- 0 2814 2788"/>
                <a:gd name="T15" fmla="*/ 2814 h 94"/>
                <a:gd name="T16" fmla="+- 0 7717 7717"/>
                <a:gd name="T17" fmla="*/ T16 w 94"/>
                <a:gd name="T18" fmla="+- 0 2835 2788"/>
                <a:gd name="T19" fmla="*/ 2835 h 94"/>
                <a:gd name="T20" fmla="+- 0 7720 7717"/>
                <a:gd name="T21" fmla="*/ T20 w 94"/>
                <a:gd name="T22" fmla="+- 0 2855 2788"/>
                <a:gd name="T23" fmla="*/ 2855 h 94"/>
                <a:gd name="T24" fmla="+- 0 7729 7717"/>
                <a:gd name="T25" fmla="*/ T24 w 94"/>
                <a:gd name="T26" fmla="+- 0 2870 2788"/>
                <a:gd name="T27" fmla="*/ 2870 h 94"/>
                <a:gd name="T28" fmla="+- 0 7743 7717"/>
                <a:gd name="T29" fmla="*/ T28 w 94"/>
                <a:gd name="T30" fmla="+- 0 2878 2788"/>
                <a:gd name="T31" fmla="*/ 2878 h 94"/>
                <a:gd name="T32" fmla="+- 0 7764 7717"/>
                <a:gd name="T33" fmla="*/ T32 w 94"/>
                <a:gd name="T34" fmla="+- 0 2881 2788"/>
                <a:gd name="T35" fmla="*/ 2881 h 94"/>
                <a:gd name="T36" fmla="+- 0 7784 7717"/>
                <a:gd name="T37" fmla="*/ T36 w 94"/>
                <a:gd name="T38" fmla="+- 0 2878 2788"/>
                <a:gd name="T39" fmla="*/ 2878 h 94"/>
                <a:gd name="T40" fmla="+- 0 7799 7717"/>
                <a:gd name="T41" fmla="*/ T40 w 94"/>
                <a:gd name="T42" fmla="+- 0 2870 2788"/>
                <a:gd name="T43" fmla="*/ 2870 h 94"/>
                <a:gd name="T44" fmla="+- 0 7808 7717"/>
                <a:gd name="T45" fmla="*/ T44 w 94"/>
                <a:gd name="T46" fmla="+- 0 2855 2788"/>
                <a:gd name="T47" fmla="*/ 2855 h 94"/>
                <a:gd name="T48" fmla="+- 0 7811 7717"/>
                <a:gd name="T49" fmla="*/ T48 w 94"/>
                <a:gd name="T50" fmla="+- 0 2835 2788"/>
                <a:gd name="T51" fmla="*/ 2835 h 94"/>
                <a:gd name="T52" fmla="+- 0 7808 7717"/>
                <a:gd name="T53" fmla="*/ T52 w 94"/>
                <a:gd name="T54" fmla="+- 0 2814 2788"/>
                <a:gd name="T55" fmla="*/ 2814 h 94"/>
                <a:gd name="T56" fmla="+- 0 7799 7717"/>
                <a:gd name="T57" fmla="*/ T56 w 94"/>
                <a:gd name="T58" fmla="+- 0 2799 2788"/>
                <a:gd name="T59" fmla="*/ 2799 h 94"/>
                <a:gd name="T60" fmla="+- 0 7784 7717"/>
                <a:gd name="T61" fmla="*/ T60 w 94"/>
                <a:gd name="T62" fmla="+- 0 2791 2788"/>
                <a:gd name="T63" fmla="*/ 2791 h 94"/>
                <a:gd name="T64" fmla="+- 0 7764 7717"/>
                <a:gd name="T65" fmla="*/ T64 w 94"/>
                <a:gd name="T66" fmla="+- 0 2788 2788"/>
                <a:gd name="T67" fmla="*/ 2788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12" y="82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B87107DA-BFB5-4FC8-B9F5-35BBF3A68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" y="2787"/>
              <a:ext cx="94" cy="94"/>
            </a:xfrm>
            <a:custGeom>
              <a:avLst/>
              <a:gdLst>
                <a:gd name="T0" fmla="+- 0 7717 7717"/>
                <a:gd name="T1" fmla="*/ T0 w 94"/>
                <a:gd name="T2" fmla="+- 0 2835 2788"/>
                <a:gd name="T3" fmla="*/ 2835 h 94"/>
                <a:gd name="T4" fmla="+- 0 7720 7717"/>
                <a:gd name="T5" fmla="*/ T4 w 94"/>
                <a:gd name="T6" fmla="+- 0 2855 2788"/>
                <a:gd name="T7" fmla="*/ 2855 h 94"/>
                <a:gd name="T8" fmla="+- 0 7729 7717"/>
                <a:gd name="T9" fmla="*/ T8 w 94"/>
                <a:gd name="T10" fmla="+- 0 2870 2788"/>
                <a:gd name="T11" fmla="*/ 2870 h 94"/>
                <a:gd name="T12" fmla="+- 0 7743 7717"/>
                <a:gd name="T13" fmla="*/ T12 w 94"/>
                <a:gd name="T14" fmla="+- 0 2878 2788"/>
                <a:gd name="T15" fmla="*/ 2878 h 94"/>
                <a:gd name="T16" fmla="+- 0 7764 7717"/>
                <a:gd name="T17" fmla="*/ T16 w 94"/>
                <a:gd name="T18" fmla="+- 0 2881 2788"/>
                <a:gd name="T19" fmla="*/ 2881 h 94"/>
                <a:gd name="T20" fmla="+- 0 7784 7717"/>
                <a:gd name="T21" fmla="*/ T20 w 94"/>
                <a:gd name="T22" fmla="+- 0 2878 2788"/>
                <a:gd name="T23" fmla="*/ 2878 h 94"/>
                <a:gd name="T24" fmla="+- 0 7799 7717"/>
                <a:gd name="T25" fmla="*/ T24 w 94"/>
                <a:gd name="T26" fmla="+- 0 2870 2788"/>
                <a:gd name="T27" fmla="*/ 2870 h 94"/>
                <a:gd name="T28" fmla="+- 0 7808 7717"/>
                <a:gd name="T29" fmla="*/ T28 w 94"/>
                <a:gd name="T30" fmla="+- 0 2855 2788"/>
                <a:gd name="T31" fmla="*/ 2855 h 94"/>
                <a:gd name="T32" fmla="+- 0 7811 7717"/>
                <a:gd name="T33" fmla="*/ T32 w 94"/>
                <a:gd name="T34" fmla="+- 0 2835 2788"/>
                <a:gd name="T35" fmla="*/ 2835 h 94"/>
                <a:gd name="T36" fmla="+- 0 7808 7717"/>
                <a:gd name="T37" fmla="*/ T36 w 94"/>
                <a:gd name="T38" fmla="+- 0 2814 2788"/>
                <a:gd name="T39" fmla="*/ 2814 h 94"/>
                <a:gd name="T40" fmla="+- 0 7799 7717"/>
                <a:gd name="T41" fmla="*/ T40 w 94"/>
                <a:gd name="T42" fmla="+- 0 2799 2788"/>
                <a:gd name="T43" fmla="*/ 2799 h 94"/>
                <a:gd name="T44" fmla="+- 0 7784 7717"/>
                <a:gd name="T45" fmla="*/ T44 w 94"/>
                <a:gd name="T46" fmla="+- 0 2791 2788"/>
                <a:gd name="T47" fmla="*/ 2791 h 94"/>
                <a:gd name="T48" fmla="+- 0 7764 7717"/>
                <a:gd name="T49" fmla="*/ T48 w 94"/>
                <a:gd name="T50" fmla="+- 0 2788 2788"/>
                <a:gd name="T51" fmla="*/ 2788 h 94"/>
                <a:gd name="T52" fmla="+- 0 7743 7717"/>
                <a:gd name="T53" fmla="*/ T52 w 94"/>
                <a:gd name="T54" fmla="+- 0 2791 2788"/>
                <a:gd name="T55" fmla="*/ 2791 h 94"/>
                <a:gd name="T56" fmla="+- 0 7729 7717"/>
                <a:gd name="T57" fmla="*/ T56 w 94"/>
                <a:gd name="T58" fmla="+- 0 2799 2788"/>
                <a:gd name="T59" fmla="*/ 2799 h 94"/>
                <a:gd name="T60" fmla="+- 0 7720 7717"/>
                <a:gd name="T61" fmla="*/ T60 w 94"/>
                <a:gd name="T62" fmla="+- 0 2814 2788"/>
                <a:gd name="T63" fmla="*/ 2814 h 94"/>
                <a:gd name="T64" fmla="+- 0 7717 7717"/>
                <a:gd name="T65" fmla="*/ T64 w 94"/>
                <a:gd name="T66" fmla="+- 0 2835 2788"/>
                <a:gd name="T67" fmla="*/ 2835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3" y="67"/>
                  </a:lnTo>
                  <a:lnTo>
                    <a:pt x="12" y="82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0858A4CE-4E88-45A2-9E0C-09962B33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" y="3114"/>
              <a:ext cx="94" cy="94"/>
            </a:xfrm>
            <a:custGeom>
              <a:avLst/>
              <a:gdLst>
                <a:gd name="T0" fmla="+- 0 8169 8122"/>
                <a:gd name="T1" fmla="*/ T0 w 94"/>
                <a:gd name="T2" fmla="+- 0 3115 3115"/>
                <a:gd name="T3" fmla="*/ 3115 h 94"/>
                <a:gd name="T4" fmla="+- 0 8148 8122"/>
                <a:gd name="T5" fmla="*/ T4 w 94"/>
                <a:gd name="T6" fmla="+- 0 3118 3115"/>
                <a:gd name="T7" fmla="*/ 3118 h 94"/>
                <a:gd name="T8" fmla="+- 0 8134 8122"/>
                <a:gd name="T9" fmla="*/ T8 w 94"/>
                <a:gd name="T10" fmla="+- 0 3127 3115"/>
                <a:gd name="T11" fmla="*/ 3127 h 94"/>
                <a:gd name="T12" fmla="+- 0 8125 8122"/>
                <a:gd name="T13" fmla="*/ T12 w 94"/>
                <a:gd name="T14" fmla="+- 0 3141 3115"/>
                <a:gd name="T15" fmla="*/ 3141 h 94"/>
                <a:gd name="T16" fmla="+- 0 8122 8122"/>
                <a:gd name="T17" fmla="*/ T16 w 94"/>
                <a:gd name="T18" fmla="+- 0 3162 3115"/>
                <a:gd name="T19" fmla="*/ 3162 h 94"/>
                <a:gd name="T20" fmla="+- 0 8125 8122"/>
                <a:gd name="T21" fmla="*/ T20 w 94"/>
                <a:gd name="T22" fmla="+- 0 3182 3115"/>
                <a:gd name="T23" fmla="*/ 3182 h 94"/>
                <a:gd name="T24" fmla="+- 0 8134 8122"/>
                <a:gd name="T25" fmla="*/ T24 w 94"/>
                <a:gd name="T26" fmla="+- 0 3197 3115"/>
                <a:gd name="T27" fmla="*/ 3197 h 94"/>
                <a:gd name="T28" fmla="+- 0 8148 8122"/>
                <a:gd name="T29" fmla="*/ T28 w 94"/>
                <a:gd name="T30" fmla="+- 0 3206 3115"/>
                <a:gd name="T31" fmla="*/ 3206 h 94"/>
                <a:gd name="T32" fmla="+- 0 8169 8122"/>
                <a:gd name="T33" fmla="*/ T32 w 94"/>
                <a:gd name="T34" fmla="+- 0 3208 3115"/>
                <a:gd name="T35" fmla="*/ 3208 h 94"/>
                <a:gd name="T36" fmla="+- 0 8189 8122"/>
                <a:gd name="T37" fmla="*/ T36 w 94"/>
                <a:gd name="T38" fmla="+- 0 3206 3115"/>
                <a:gd name="T39" fmla="*/ 3206 h 94"/>
                <a:gd name="T40" fmla="+- 0 8204 8122"/>
                <a:gd name="T41" fmla="*/ T40 w 94"/>
                <a:gd name="T42" fmla="+- 0 3197 3115"/>
                <a:gd name="T43" fmla="*/ 3197 h 94"/>
                <a:gd name="T44" fmla="+- 0 8212 8122"/>
                <a:gd name="T45" fmla="*/ T44 w 94"/>
                <a:gd name="T46" fmla="+- 0 3182 3115"/>
                <a:gd name="T47" fmla="*/ 3182 h 94"/>
                <a:gd name="T48" fmla="+- 0 8215 8122"/>
                <a:gd name="T49" fmla="*/ T48 w 94"/>
                <a:gd name="T50" fmla="+- 0 3162 3115"/>
                <a:gd name="T51" fmla="*/ 3162 h 94"/>
                <a:gd name="T52" fmla="+- 0 8212 8122"/>
                <a:gd name="T53" fmla="*/ T52 w 94"/>
                <a:gd name="T54" fmla="+- 0 3141 3115"/>
                <a:gd name="T55" fmla="*/ 3141 h 94"/>
                <a:gd name="T56" fmla="+- 0 8204 8122"/>
                <a:gd name="T57" fmla="*/ T56 w 94"/>
                <a:gd name="T58" fmla="+- 0 3127 3115"/>
                <a:gd name="T59" fmla="*/ 3127 h 94"/>
                <a:gd name="T60" fmla="+- 0 8189 8122"/>
                <a:gd name="T61" fmla="*/ T60 w 94"/>
                <a:gd name="T62" fmla="+- 0 3118 3115"/>
                <a:gd name="T63" fmla="*/ 3118 h 94"/>
                <a:gd name="T64" fmla="+- 0 8169 8122"/>
                <a:gd name="T65" fmla="*/ T64 w 94"/>
                <a:gd name="T66" fmla="+- 0 3115 3115"/>
                <a:gd name="T67" fmla="*/ 3115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12" y="82"/>
                  </a:lnTo>
                  <a:lnTo>
                    <a:pt x="26" y="91"/>
                  </a:lnTo>
                  <a:lnTo>
                    <a:pt x="47" y="93"/>
                  </a:lnTo>
                  <a:lnTo>
                    <a:pt x="67" y="91"/>
                  </a:lnTo>
                  <a:lnTo>
                    <a:pt x="82" y="82"/>
                  </a:lnTo>
                  <a:lnTo>
                    <a:pt x="90" y="67"/>
                  </a:lnTo>
                  <a:lnTo>
                    <a:pt x="93" y="47"/>
                  </a:lnTo>
                  <a:lnTo>
                    <a:pt x="90" y="26"/>
                  </a:lnTo>
                  <a:lnTo>
                    <a:pt x="82" y="12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BC22956C-1987-47FF-9832-0932DF8A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" y="3114"/>
              <a:ext cx="94" cy="94"/>
            </a:xfrm>
            <a:custGeom>
              <a:avLst/>
              <a:gdLst>
                <a:gd name="T0" fmla="+- 0 8122 8122"/>
                <a:gd name="T1" fmla="*/ T0 w 94"/>
                <a:gd name="T2" fmla="+- 0 3162 3115"/>
                <a:gd name="T3" fmla="*/ 3162 h 94"/>
                <a:gd name="T4" fmla="+- 0 8125 8122"/>
                <a:gd name="T5" fmla="*/ T4 w 94"/>
                <a:gd name="T6" fmla="+- 0 3182 3115"/>
                <a:gd name="T7" fmla="*/ 3182 h 94"/>
                <a:gd name="T8" fmla="+- 0 8134 8122"/>
                <a:gd name="T9" fmla="*/ T8 w 94"/>
                <a:gd name="T10" fmla="+- 0 3197 3115"/>
                <a:gd name="T11" fmla="*/ 3197 h 94"/>
                <a:gd name="T12" fmla="+- 0 8148 8122"/>
                <a:gd name="T13" fmla="*/ T12 w 94"/>
                <a:gd name="T14" fmla="+- 0 3206 3115"/>
                <a:gd name="T15" fmla="*/ 3206 h 94"/>
                <a:gd name="T16" fmla="+- 0 8169 8122"/>
                <a:gd name="T17" fmla="*/ T16 w 94"/>
                <a:gd name="T18" fmla="+- 0 3208 3115"/>
                <a:gd name="T19" fmla="*/ 3208 h 94"/>
                <a:gd name="T20" fmla="+- 0 8189 8122"/>
                <a:gd name="T21" fmla="*/ T20 w 94"/>
                <a:gd name="T22" fmla="+- 0 3206 3115"/>
                <a:gd name="T23" fmla="*/ 3206 h 94"/>
                <a:gd name="T24" fmla="+- 0 8204 8122"/>
                <a:gd name="T25" fmla="*/ T24 w 94"/>
                <a:gd name="T26" fmla="+- 0 3197 3115"/>
                <a:gd name="T27" fmla="*/ 3197 h 94"/>
                <a:gd name="T28" fmla="+- 0 8212 8122"/>
                <a:gd name="T29" fmla="*/ T28 w 94"/>
                <a:gd name="T30" fmla="+- 0 3182 3115"/>
                <a:gd name="T31" fmla="*/ 3182 h 94"/>
                <a:gd name="T32" fmla="+- 0 8215 8122"/>
                <a:gd name="T33" fmla="*/ T32 w 94"/>
                <a:gd name="T34" fmla="+- 0 3162 3115"/>
                <a:gd name="T35" fmla="*/ 3162 h 94"/>
                <a:gd name="T36" fmla="+- 0 8212 8122"/>
                <a:gd name="T37" fmla="*/ T36 w 94"/>
                <a:gd name="T38" fmla="+- 0 3141 3115"/>
                <a:gd name="T39" fmla="*/ 3141 h 94"/>
                <a:gd name="T40" fmla="+- 0 8204 8122"/>
                <a:gd name="T41" fmla="*/ T40 w 94"/>
                <a:gd name="T42" fmla="+- 0 3127 3115"/>
                <a:gd name="T43" fmla="*/ 3127 h 94"/>
                <a:gd name="T44" fmla="+- 0 8189 8122"/>
                <a:gd name="T45" fmla="*/ T44 w 94"/>
                <a:gd name="T46" fmla="+- 0 3118 3115"/>
                <a:gd name="T47" fmla="*/ 3118 h 94"/>
                <a:gd name="T48" fmla="+- 0 8169 8122"/>
                <a:gd name="T49" fmla="*/ T48 w 94"/>
                <a:gd name="T50" fmla="+- 0 3115 3115"/>
                <a:gd name="T51" fmla="*/ 3115 h 94"/>
                <a:gd name="T52" fmla="+- 0 8148 8122"/>
                <a:gd name="T53" fmla="*/ T52 w 94"/>
                <a:gd name="T54" fmla="+- 0 3118 3115"/>
                <a:gd name="T55" fmla="*/ 3118 h 94"/>
                <a:gd name="T56" fmla="+- 0 8134 8122"/>
                <a:gd name="T57" fmla="*/ T56 w 94"/>
                <a:gd name="T58" fmla="+- 0 3127 3115"/>
                <a:gd name="T59" fmla="*/ 3127 h 94"/>
                <a:gd name="T60" fmla="+- 0 8125 8122"/>
                <a:gd name="T61" fmla="*/ T60 w 94"/>
                <a:gd name="T62" fmla="+- 0 3141 3115"/>
                <a:gd name="T63" fmla="*/ 3141 h 94"/>
                <a:gd name="T64" fmla="+- 0 8122 8122"/>
                <a:gd name="T65" fmla="*/ T64 w 94"/>
                <a:gd name="T66" fmla="+- 0 3162 3115"/>
                <a:gd name="T67" fmla="*/ 3162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3" y="67"/>
                  </a:lnTo>
                  <a:lnTo>
                    <a:pt x="12" y="82"/>
                  </a:lnTo>
                  <a:lnTo>
                    <a:pt x="26" y="91"/>
                  </a:lnTo>
                  <a:lnTo>
                    <a:pt x="47" y="93"/>
                  </a:lnTo>
                  <a:lnTo>
                    <a:pt x="67" y="91"/>
                  </a:lnTo>
                  <a:lnTo>
                    <a:pt x="82" y="82"/>
                  </a:lnTo>
                  <a:lnTo>
                    <a:pt x="90" y="67"/>
                  </a:lnTo>
                  <a:lnTo>
                    <a:pt x="93" y="47"/>
                  </a:lnTo>
                  <a:lnTo>
                    <a:pt x="90" y="26"/>
                  </a:lnTo>
                  <a:lnTo>
                    <a:pt x="82" y="12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842962BF-6D7B-437A-B8BA-DA765D47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" y="3363"/>
              <a:ext cx="94" cy="94"/>
            </a:xfrm>
            <a:custGeom>
              <a:avLst/>
              <a:gdLst>
                <a:gd name="T0" fmla="+- 0 8511 8464"/>
                <a:gd name="T1" fmla="*/ T0 w 94"/>
                <a:gd name="T2" fmla="+- 0 3364 3364"/>
                <a:gd name="T3" fmla="*/ 3364 h 94"/>
                <a:gd name="T4" fmla="+- 0 8491 8464"/>
                <a:gd name="T5" fmla="*/ T4 w 94"/>
                <a:gd name="T6" fmla="+- 0 3367 3364"/>
                <a:gd name="T7" fmla="*/ 3367 h 94"/>
                <a:gd name="T8" fmla="+- 0 8476 8464"/>
                <a:gd name="T9" fmla="*/ T8 w 94"/>
                <a:gd name="T10" fmla="+- 0 3375 3364"/>
                <a:gd name="T11" fmla="*/ 3375 h 94"/>
                <a:gd name="T12" fmla="+- 0 8467 8464"/>
                <a:gd name="T13" fmla="*/ T12 w 94"/>
                <a:gd name="T14" fmla="+- 0 3390 3364"/>
                <a:gd name="T15" fmla="*/ 3390 h 94"/>
                <a:gd name="T16" fmla="+- 0 8464 8464"/>
                <a:gd name="T17" fmla="*/ T16 w 94"/>
                <a:gd name="T18" fmla="+- 0 3410 3364"/>
                <a:gd name="T19" fmla="*/ 3410 h 94"/>
                <a:gd name="T20" fmla="+- 0 8467 8464"/>
                <a:gd name="T21" fmla="*/ T20 w 94"/>
                <a:gd name="T22" fmla="+- 0 3431 3364"/>
                <a:gd name="T23" fmla="*/ 3431 h 94"/>
                <a:gd name="T24" fmla="+- 0 8476 8464"/>
                <a:gd name="T25" fmla="*/ T24 w 94"/>
                <a:gd name="T26" fmla="+- 0 3445 3364"/>
                <a:gd name="T27" fmla="*/ 3445 h 94"/>
                <a:gd name="T28" fmla="+- 0 8491 8464"/>
                <a:gd name="T29" fmla="*/ T28 w 94"/>
                <a:gd name="T30" fmla="+- 0 3454 3364"/>
                <a:gd name="T31" fmla="*/ 3454 h 94"/>
                <a:gd name="T32" fmla="+- 0 8511 8464"/>
                <a:gd name="T33" fmla="*/ T32 w 94"/>
                <a:gd name="T34" fmla="+- 0 3457 3364"/>
                <a:gd name="T35" fmla="*/ 3457 h 94"/>
                <a:gd name="T36" fmla="+- 0 8531 8464"/>
                <a:gd name="T37" fmla="*/ T36 w 94"/>
                <a:gd name="T38" fmla="+- 0 3454 3364"/>
                <a:gd name="T39" fmla="*/ 3454 h 94"/>
                <a:gd name="T40" fmla="+- 0 8546 8464"/>
                <a:gd name="T41" fmla="*/ T40 w 94"/>
                <a:gd name="T42" fmla="+- 0 3445 3364"/>
                <a:gd name="T43" fmla="*/ 3445 h 94"/>
                <a:gd name="T44" fmla="+- 0 8555 8464"/>
                <a:gd name="T45" fmla="*/ T44 w 94"/>
                <a:gd name="T46" fmla="+- 0 3431 3364"/>
                <a:gd name="T47" fmla="*/ 3431 h 94"/>
                <a:gd name="T48" fmla="+- 0 8558 8464"/>
                <a:gd name="T49" fmla="*/ T48 w 94"/>
                <a:gd name="T50" fmla="+- 0 3410 3364"/>
                <a:gd name="T51" fmla="*/ 3410 h 94"/>
                <a:gd name="T52" fmla="+- 0 8555 8464"/>
                <a:gd name="T53" fmla="*/ T52 w 94"/>
                <a:gd name="T54" fmla="+- 0 3390 3364"/>
                <a:gd name="T55" fmla="*/ 3390 h 94"/>
                <a:gd name="T56" fmla="+- 0 8546 8464"/>
                <a:gd name="T57" fmla="*/ T56 w 94"/>
                <a:gd name="T58" fmla="+- 0 3375 3364"/>
                <a:gd name="T59" fmla="*/ 3375 h 94"/>
                <a:gd name="T60" fmla="+- 0 8531 8464"/>
                <a:gd name="T61" fmla="*/ T60 w 94"/>
                <a:gd name="T62" fmla="+- 0 3367 3364"/>
                <a:gd name="T63" fmla="*/ 3367 h 94"/>
                <a:gd name="T64" fmla="+- 0 8511 8464"/>
                <a:gd name="T65" fmla="*/ T64 w 94"/>
                <a:gd name="T66" fmla="+- 0 3364 3364"/>
                <a:gd name="T67" fmla="*/ 336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7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3" y="67"/>
                  </a:lnTo>
                  <a:lnTo>
                    <a:pt x="12" y="81"/>
                  </a:lnTo>
                  <a:lnTo>
                    <a:pt x="27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1" y="67"/>
                  </a:lnTo>
                  <a:lnTo>
                    <a:pt x="94" y="46"/>
                  </a:lnTo>
                  <a:lnTo>
                    <a:pt x="91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6F547FA6-CA5E-44DE-B9A7-4BEFD68CB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" y="3363"/>
              <a:ext cx="94" cy="94"/>
            </a:xfrm>
            <a:custGeom>
              <a:avLst/>
              <a:gdLst>
                <a:gd name="T0" fmla="+- 0 8464 8464"/>
                <a:gd name="T1" fmla="*/ T0 w 94"/>
                <a:gd name="T2" fmla="+- 0 3410 3364"/>
                <a:gd name="T3" fmla="*/ 3410 h 94"/>
                <a:gd name="T4" fmla="+- 0 8467 8464"/>
                <a:gd name="T5" fmla="*/ T4 w 94"/>
                <a:gd name="T6" fmla="+- 0 3431 3364"/>
                <a:gd name="T7" fmla="*/ 3431 h 94"/>
                <a:gd name="T8" fmla="+- 0 8476 8464"/>
                <a:gd name="T9" fmla="*/ T8 w 94"/>
                <a:gd name="T10" fmla="+- 0 3445 3364"/>
                <a:gd name="T11" fmla="*/ 3445 h 94"/>
                <a:gd name="T12" fmla="+- 0 8491 8464"/>
                <a:gd name="T13" fmla="*/ T12 w 94"/>
                <a:gd name="T14" fmla="+- 0 3454 3364"/>
                <a:gd name="T15" fmla="*/ 3454 h 94"/>
                <a:gd name="T16" fmla="+- 0 8511 8464"/>
                <a:gd name="T17" fmla="*/ T16 w 94"/>
                <a:gd name="T18" fmla="+- 0 3457 3364"/>
                <a:gd name="T19" fmla="*/ 3457 h 94"/>
                <a:gd name="T20" fmla="+- 0 8531 8464"/>
                <a:gd name="T21" fmla="*/ T20 w 94"/>
                <a:gd name="T22" fmla="+- 0 3454 3364"/>
                <a:gd name="T23" fmla="*/ 3454 h 94"/>
                <a:gd name="T24" fmla="+- 0 8546 8464"/>
                <a:gd name="T25" fmla="*/ T24 w 94"/>
                <a:gd name="T26" fmla="+- 0 3445 3364"/>
                <a:gd name="T27" fmla="*/ 3445 h 94"/>
                <a:gd name="T28" fmla="+- 0 8555 8464"/>
                <a:gd name="T29" fmla="*/ T28 w 94"/>
                <a:gd name="T30" fmla="+- 0 3431 3364"/>
                <a:gd name="T31" fmla="*/ 3431 h 94"/>
                <a:gd name="T32" fmla="+- 0 8558 8464"/>
                <a:gd name="T33" fmla="*/ T32 w 94"/>
                <a:gd name="T34" fmla="+- 0 3410 3364"/>
                <a:gd name="T35" fmla="*/ 3410 h 94"/>
                <a:gd name="T36" fmla="+- 0 8555 8464"/>
                <a:gd name="T37" fmla="*/ T36 w 94"/>
                <a:gd name="T38" fmla="+- 0 3390 3364"/>
                <a:gd name="T39" fmla="*/ 3390 h 94"/>
                <a:gd name="T40" fmla="+- 0 8546 8464"/>
                <a:gd name="T41" fmla="*/ T40 w 94"/>
                <a:gd name="T42" fmla="+- 0 3375 3364"/>
                <a:gd name="T43" fmla="*/ 3375 h 94"/>
                <a:gd name="T44" fmla="+- 0 8531 8464"/>
                <a:gd name="T45" fmla="*/ T44 w 94"/>
                <a:gd name="T46" fmla="+- 0 3367 3364"/>
                <a:gd name="T47" fmla="*/ 3367 h 94"/>
                <a:gd name="T48" fmla="+- 0 8511 8464"/>
                <a:gd name="T49" fmla="*/ T48 w 94"/>
                <a:gd name="T50" fmla="+- 0 3364 3364"/>
                <a:gd name="T51" fmla="*/ 3364 h 94"/>
                <a:gd name="T52" fmla="+- 0 8491 8464"/>
                <a:gd name="T53" fmla="*/ T52 w 94"/>
                <a:gd name="T54" fmla="+- 0 3367 3364"/>
                <a:gd name="T55" fmla="*/ 3367 h 94"/>
                <a:gd name="T56" fmla="+- 0 8476 8464"/>
                <a:gd name="T57" fmla="*/ T56 w 94"/>
                <a:gd name="T58" fmla="+- 0 3375 3364"/>
                <a:gd name="T59" fmla="*/ 3375 h 94"/>
                <a:gd name="T60" fmla="+- 0 8467 8464"/>
                <a:gd name="T61" fmla="*/ T60 w 94"/>
                <a:gd name="T62" fmla="+- 0 3390 3364"/>
                <a:gd name="T63" fmla="*/ 3390 h 94"/>
                <a:gd name="T64" fmla="+- 0 8464 8464"/>
                <a:gd name="T65" fmla="*/ T64 w 94"/>
                <a:gd name="T66" fmla="+- 0 3410 3364"/>
                <a:gd name="T67" fmla="*/ 341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3" y="67"/>
                  </a:lnTo>
                  <a:lnTo>
                    <a:pt x="12" y="81"/>
                  </a:lnTo>
                  <a:lnTo>
                    <a:pt x="27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1" y="67"/>
                  </a:lnTo>
                  <a:lnTo>
                    <a:pt x="94" y="46"/>
                  </a:lnTo>
                  <a:lnTo>
                    <a:pt x="91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7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9BFA3979-A9EE-40E0-AC9C-BE52D3219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" y="3550"/>
              <a:ext cx="94" cy="94"/>
            </a:xfrm>
            <a:custGeom>
              <a:avLst/>
              <a:gdLst>
                <a:gd name="T0" fmla="+- 0 8651 8604"/>
                <a:gd name="T1" fmla="*/ T0 w 94"/>
                <a:gd name="T2" fmla="+- 0 3551 3551"/>
                <a:gd name="T3" fmla="*/ 3551 h 94"/>
                <a:gd name="T4" fmla="+- 0 8631 8604"/>
                <a:gd name="T5" fmla="*/ T4 w 94"/>
                <a:gd name="T6" fmla="+- 0 3554 3551"/>
                <a:gd name="T7" fmla="*/ 3554 h 94"/>
                <a:gd name="T8" fmla="+- 0 8616 8604"/>
                <a:gd name="T9" fmla="*/ T8 w 94"/>
                <a:gd name="T10" fmla="+- 0 3562 3551"/>
                <a:gd name="T11" fmla="*/ 3562 h 94"/>
                <a:gd name="T12" fmla="+- 0 8607 8604"/>
                <a:gd name="T13" fmla="*/ T12 w 94"/>
                <a:gd name="T14" fmla="+- 0 3577 3551"/>
                <a:gd name="T15" fmla="*/ 3577 h 94"/>
                <a:gd name="T16" fmla="+- 0 8604 8604"/>
                <a:gd name="T17" fmla="*/ T16 w 94"/>
                <a:gd name="T18" fmla="+- 0 3597 3551"/>
                <a:gd name="T19" fmla="*/ 3597 h 94"/>
                <a:gd name="T20" fmla="+- 0 8607 8604"/>
                <a:gd name="T21" fmla="*/ T20 w 94"/>
                <a:gd name="T22" fmla="+- 0 3618 3551"/>
                <a:gd name="T23" fmla="*/ 3618 h 94"/>
                <a:gd name="T24" fmla="+- 0 8616 8604"/>
                <a:gd name="T25" fmla="*/ T24 w 94"/>
                <a:gd name="T26" fmla="+- 0 3632 3551"/>
                <a:gd name="T27" fmla="*/ 3632 h 94"/>
                <a:gd name="T28" fmla="+- 0 8631 8604"/>
                <a:gd name="T29" fmla="*/ T28 w 94"/>
                <a:gd name="T30" fmla="+- 0 3641 3551"/>
                <a:gd name="T31" fmla="*/ 3641 h 94"/>
                <a:gd name="T32" fmla="+- 0 8651 8604"/>
                <a:gd name="T33" fmla="*/ T32 w 94"/>
                <a:gd name="T34" fmla="+- 0 3644 3551"/>
                <a:gd name="T35" fmla="*/ 3644 h 94"/>
                <a:gd name="T36" fmla="+- 0 8672 8604"/>
                <a:gd name="T37" fmla="*/ T36 w 94"/>
                <a:gd name="T38" fmla="+- 0 3641 3551"/>
                <a:gd name="T39" fmla="*/ 3641 h 94"/>
                <a:gd name="T40" fmla="+- 0 8686 8604"/>
                <a:gd name="T41" fmla="*/ T40 w 94"/>
                <a:gd name="T42" fmla="+- 0 3632 3551"/>
                <a:gd name="T43" fmla="*/ 3632 h 94"/>
                <a:gd name="T44" fmla="+- 0 8695 8604"/>
                <a:gd name="T45" fmla="*/ T44 w 94"/>
                <a:gd name="T46" fmla="+- 0 3618 3551"/>
                <a:gd name="T47" fmla="*/ 3618 h 94"/>
                <a:gd name="T48" fmla="+- 0 8698 8604"/>
                <a:gd name="T49" fmla="*/ T48 w 94"/>
                <a:gd name="T50" fmla="+- 0 3597 3551"/>
                <a:gd name="T51" fmla="*/ 3597 h 94"/>
                <a:gd name="T52" fmla="+- 0 8695 8604"/>
                <a:gd name="T53" fmla="*/ T52 w 94"/>
                <a:gd name="T54" fmla="+- 0 3577 3551"/>
                <a:gd name="T55" fmla="*/ 3577 h 94"/>
                <a:gd name="T56" fmla="+- 0 8686 8604"/>
                <a:gd name="T57" fmla="*/ T56 w 94"/>
                <a:gd name="T58" fmla="+- 0 3562 3551"/>
                <a:gd name="T59" fmla="*/ 3562 h 94"/>
                <a:gd name="T60" fmla="+- 0 8672 8604"/>
                <a:gd name="T61" fmla="*/ T60 w 94"/>
                <a:gd name="T62" fmla="+- 0 3554 3551"/>
                <a:gd name="T63" fmla="*/ 3554 h 94"/>
                <a:gd name="T64" fmla="+- 0 8651 8604"/>
                <a:gd name="T65" fmla="*/ T64 w 94"/>
                <a:gd name="T66" fmla="+- 0 3551 3551"/>
                <a:gd name="T67" fmla="*/ 3551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7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3" y="67"/>
                  </a:lnTo>
                  <a:lnTo>
                    <a:pt x="12" y="81"/>
                  </a:lnTo>
                  <a:lnTo>
                    <a:pt x="27" y="90"/>
                  </a:lnTo>
                  <a:lnTo>
                    <a:pt x="47" y="93"/>
                  </a:lnTo>
                  <a:lnTo>
                    <a:pt x="68" y="90"/>
                  </a:lnTo>
                  <a:lnTo>
                    <a:pt x="82" y="81"/>
                  </a:lnTo>
                  <a:lnTo>
                    <a:pt x="91" y="67"/>
                  </a:lnTo>
                  <a:lnTo>
                    <a:pt x="94" y="46"/>
                  </a:lnTo>
                  <a:lnTo>
                    <a:pt x="91" y="26"/>
                  </a:lnTo>
                  <a:lnTo>
                    <a:pt x="82" y="11"/>
                  </a:lnTo>
                  <a:lnTo>
                    <a:pt x="68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A5067605-4080-462E-AED2-AC6ED97D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" y="3550"/>
              <a:ext cx="94" cy="94"/>
            </a:xfrm>
            <a:custGeom>
              <a:avLst/>
              <a:gdLst>
                <a:gd name="T0" fmla="+- 0 8604 8604"/>
                <a:gd name="T1" fmla="*/ T0 w 94"/>
                <a:gd name="T2" fmla="+- 0 3597 3551"/>
                <a:gd name="T3" fmla="*/ 3597 h 94"/>
                <a:gd name="T4" fmla="+- 0 8607 8604"/>
                <a:gd name="T5" fmla="*/ T4 w 94"/>
                <a:gd name="T6" fmla="+- 0 3618 3551"/>
                <a:gd name="T7" fmla="*/ 3618 h 94"/>
                <a:gd name="T8" fmla="+- 0 8616 8604"/>
                <a:gd name="T9" fmla="*/ T8 w 94"/>
                <a:gd name="T10" fmla="+- 0 3632 3551"/>
                <a:gd name="T11" fmla="*/ 3632 h 94"/>
                <a:gd name="T12" fmla="+- 0 8631 8604"/>
                <a:gd name="T13" fmla="*/ T12 w 94"/>
                <a:gd name="T14" fmla="+- 0 3641 3551"/>
                <a:gd name="T15" fmla="*/ 3641 h 94"/>
                <a:gd name="T16" fmla="+- 0 8651 8604"/>
                <a:gd name="T17" fmla="*/ T16 w 94"/>
                <a:gd name="T18" fmla="+- 0 3644 3551"/>
                <a:gd name="T19" fmla="*/ 3644 h 94"/>
                <a:gd name="T20" fmla="+- 0 8672 8604"/>
                <a:gd name="T21" fmla="*/ T20 w 94"/>
                <a:gd name="T22" fmla="+- 0 3641 3551"/>
                <a:gd name="T23" fmla="*/ 3641 h 94"/>
                <a:gd name="T24" fmla="+- 0 8686 8604"/>
                <a:gd name="T25" fmla="*/ T24 w 94"/>
                <a:gd name="T26" fmla="+- 0 3632 3551"/>
                <a:gd name="T27" fmla="*/ 3632 h 94"/>
                <a:gd name="T28" fmla="+- 0 8695 8604"/>
                <a:gd name="T29" fmla="*/ T28 w 94"/>
                <a:gd name="T30" fmla="+- 0 3618 3551"/>
                <a:gd name="T31" fmla="*/ 3618 h 94"/>
                <a:gd name="T32" fmla="+- 0 8698 8604"/>
                <a:gd name="T33" fmla="*/ T32 w 94"/>
                <a:gd name="T34" fmla="+- 0 3597 3551"/>
                <a:gd name="T35" fmla="*/ 3597 h 94"/>
                <a:gd name="T36" fmla="+- 0 8695 8604"/>
                <a:gd name="T37" fmla="*/ T36 w 94"/>
                <a:gd name="T38" fmla="+- 0 3577 3551"/>
                <a:gd name="T39" fmla="*/ 3577 h 94"/>
                <a:gd name="T40" fmla="+- 0 8686 8604"/>
                <a:gd name="T41" fmla="*/ T40 w 94"/>
                <a:gd name="T42" fmla="+- 0 3562 3551"/>
                <a:gd name="T43" fmla="*/ 3562 h 94"/>
                <a:gd name="T44" fmla="+- 0 8672 8604"/>
                <a:gd name="T45" fmla="*/ T44 w 94"/>
                <a:gd name="T46" fmla="+- 0 3554 3551"/>
                <a:gd name="T47" fmla="*/ 3554 h 94"/>
                <a:gd name="T48" fmla="+- 0 8651 8604"/>
                <a:gd name="T49" fmla="*/ T48 w 94"/>
                <a:gd name="T50" fmla="+- 0 3551 3551"/>
                <a:gd name="T51" fmla="*/ 3551 h 94"/>
                <a:gd name="T52" fmla="+- 0 8631 8604"/>
                <a:gd name="T53" fmla="*/ T52 w 94"/>
                <a:gd name="T54" fmla="+- 0 3554 3551"/>
                <a:gd name="T55" fmla="*/ 3554 h 94"/>
                <a:gd name="T56" fmla="+- 0 8616 8604"/>
                <a:gd name="T57" fmla="*/ T56 w 94"/>
                <a:gd name="T58" fmla="+- 0 3562 3551"/>
                <a:gd name="T59" fmla="*/ 3562 h 94"/>
                <a:gd name="T60" fmla="+- 0 8607 8604"/>
                <a:gd name="T61" fmla="*/ T60 w 94"/>
                <a:gd name="T62" fmla="+- 0 3577 3551"/>
                <a:gd name="T63" fmla="*/ 3577 h 94"/>
                <a:gd name="T64" fmla="+- 0 8604 8604"/>
                <a:gd name="T65" fmla="*/ T64 w 94"/>
                <a:gd name="T66" fmla="+- 0 3597 3551"/>
                <a:gd name="T67" fmla="*/ 3597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3" y="67"/>
                  </a:lnTo>
                  <a:lnTo>
                    <a:pt x="12" y="81"/>
                  </a:lnTo>
                  <a:lnTo>
                    <a:pt x="27" y="90"/>
                  </a:lnTo>
                  <a:lnTo>
                    <a:pt x="47" y="93"/>
                  </a:lnTo>
                  <a:lnTo>
                    <a:pt x="68" y="90"/>
                  </a:lnTo>
                  <a:lnTo>
                    <a:pt x="82" y="81"/>
                  </a:lnTo>
                  <a:lnTo>
                    <a:pt x="91" y="67"/>
                  </a:lnTo>
                  <a:lnTo>
                    <a:pt x="94" y="46"/>
                  </a:lnTo>
                  <a:lnTo>
                    <a:pt x="91" y="26"/>
                  </a:lnTo>
                  <a:lnTo>
                    <a:pt x="82" y="11"/>
                  </a:lnTo>
                  <a:lnTo>
                    <a:pt x="68" y="3"/>
                  </a:lnTo>
                  <a:lnTo>
                    <a:pt x="47" y="0"/>
                  </a:lnTo>
                  <a:lnTo>
                    <a:pt x="27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80B1D51E-4DD6-46BD-971D-5C201809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5" y="3644"/>
              <a:ext cx="94" cy="94"/>
            </a:xfrm>
            <a:custGeom>
              <a:avLst/>
              <a:gdLst>
                <a:gd name="T0" fmla="+- 0 8683 8635"/>
                <a:gd name="T1" fmla="*/ T0 w 94"/>
                <a:gd name="T2" fmla="+- 0 3644 3644"/>
                <a:gd name="T3" fmla="*/ 3644 h 94"/>
                <a:gd name="T4" fmla="+- 0 8662 8635"/>
                <a:gd name="T5" fmla="*/ T4 w 94"/>
                <a:gd name="T6" fmla="+- 0 3647 3644"/>
                <a:gd name="T7" fmla="*/ 3647 h 94"/>
                <a:gd name="T8" fmla="+- 0 8647 8635"/>
                <a:gd name="T9" fmla="*/ T8 w 94"/>
                <a:gd name="T10" fmla="+- 0 3656 3644"/>
                <a:gd name="T11" fmla="*/ 3656 h 94"/>
                <a:gd name="T12" fmla="+- 0 8638 8635"/>
                <a:gd name="T13" fmla="*/ T12 w 94"/>
                <a:gd name="T14" fmla="+- 0 3670 3644"/>
                <a:gd name="T15" fmla="*/ 3670 h 94"/>
                <a:gd name="T16" fmla="+- 0 8635 8635"/>
                <a:gd name="T17" fmla="*/ T16 w 94"/>
                <a:gd name="T18" fmla="+- 0 3691 3644"/>
                <a:gd name="T19" fmla="*/ 3691 h 94"/>
                <a:gd name="T20" fmla="+- 0 8638 8635"/>
                <a:gd name="T21" fmla="*/ T20 w 94"/>
                <a:gd name="T22" fmla="+- 0 3711 3644"/>
                <a:gd name="T23" fmla="*/ 3711 h 94"/>
                <a:gd name="T24" fmla="+- 0 8647 8635"/>
                <a:gd name="T25" fmla="*/ T24 w 94"/>
                <a:gd name="T26" fmla="+- 0 3726 3644"/>
                <a:gd name="T27" fmla="*/ 3726 h 94"/>
                <a:gd name="T28" fmla="+- 0 8662 8635"/>
                <a:gd name="T29" fmla="*/ T28 w 94"/>
                <a:gd name="T30" fmla="+- 0 3735 3644"/>
                <a:gd name="T31" fmla="*/ 3735 h 94"/>
                <a:gd name="T32" fmla="+- 0 8683 8635"/>
                <a:gd name="T33" fmla="*/ T32 w 94"/>
                <a:gd name="T34" fmla="+- 0 3738 3644"/>
                <a:gd name="T35" fmla="*/ 3738 h 94"/>
                <a:gd name="T36" fmla="+- 0 8703 8635"/>
                <a:gd name="T37" fmla="*/ T36 w 94"/>
                <a:gd name="T38" fmla="+- 0 3735 3644"/>
                <a:gd name="T39" fmla="*/ 3735 h 94"/>
                <a:gd name="T40" fmla="+- 0 8718 8635"/>
                <a:gd name="T41" fmla="*/ T40 w 94"/>
                <a:gd name="T42" fmla="+- 0 3726 3644"/>
                <a:gd name="T43" fmla="*/ 3726 h 94"/>
                <a:gd name="T44" fmla="+- 0 8726 8635"/>
                <a:gd name="T45" fmla="*/ T44 w 94"/>
                <a:gd name="T46" fmla="+- 0 3711 3644"/>
                <a:gd name="T47" fmla="*/ 3711 h 94"/>
                <a:gd name="T48" fmla="+- 0 8729 8635"/>
                <a:gd name="T49" fmla="*/ T48 w 94"/>
                <a:gd name="T50" fmla="+- 0 3691 3644"/>
                <a:gd name="T51" fmla="*/ 3691 h 94"/>
                <a:gd name="T52" fmla="+- 0 8726 8635"/>
                <a:gd name="T53" fmla="*/ T52 w 94"/>
                <a:gd name="T54" fmla="+- 0 3670 3644"/>
                <a:gd name="T55" fmla="*/ 3670 h 94"/>
                <a:gd name="T56" fmla="+- 0 8718 8635"/>
                <a:gd name="T57" fmla="*/ T56 w 94"/>
                <a:gd name="T58" fmla="+- 0 3656 3644"/>
                <a:gd name="T59" fmla="*/ 3656 h 94"/>
                <a:gd name="T60" fmla="+- 0 8703 8635"/>
                <a:gd name="T61" fmla="*/ T60 w 94"/>
                <a:gd name="T62" fmla="+- 0 3647 3644"/>
                <a:gd name="T63" fmla="*/ 3647 h 94"/>
                <a:gd name="T64" fmla="+- 0 8683 8635"/>
                <a:gd name="T65" fmla="*/ T64 w 94"/>
                <a:gd name="T66" fmla="+- 0 3644 3644"/>
                <a:gd name="T67" fmla="*/ 364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8" y="0"/>
                  </a:moveTo>
                  <a:lnTo>
                    <a:pt x="27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12" y="82"/>
                  </a:lnTo>
                  <a:lnTo>
                    <a:pt x="27" y="91"/>
                  </a:lnTo>
                  <a:lnTo>
                    <a:pt x="48" y="94"/>
                  </a:lnTo>
                  <a:lnTo>
                    <a:pt x="68" y="91"/>
                  </a:lnTo>
                  <a:lnTo>
                    <a:pt x="83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3" y="12"/>
                  </a:lnTo>
                  <a:lnTo>
                    <a:pt x="68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AC92A716-5F77-4A6C-9113-D53167CF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5" y="3644"/>
              <a:ext cx="94" cy="94"/>
            </a:xfrm>
            <a:custGeom>
              <a:avLst/>
              <a:gdLst>
                <a:gd name="T0" fmla="+- 0 8635 8635"/>
                <a:gd name="T1" fmla="*/ T0 w 94"/>
                <a:gd name="T2" fmla="+- 0 3691 3644"/>
                <a:gd name="T3" fmla="*/ 3691 h 94"/>
                <a:gd name="T4" fmla="+- 0 8638 8635"/>
                <a:gd name="T5" fmla="*/ T4 w 94"/>
                <a:gd name="T6" fmla="+- 0 3711 3644"/>
                <a:gd name="T7" fmla="*/ 3711 h 94"/>
                <a:gd name="T8" fmla="+- 0 8647 8635"/>
                <a:gd name="T9" fmla="*/ T8 w 94"/>
                <a:gd name="T10" fmla="+- 0 3726 3644"/>
                <a:gd name="T11" fmla="*/ 3726 h 94"/>
                <a:gd name="T12" fmla="+- 0 8662 8635"/>
                <a:gd name="T13" fmla="*/ T12 w 94"/>
                <a:gd name="T14" fmla="+- 0 3735 3644"/>
                <a:gd name="T15" fmla="*/ 3735 h 94"/>
                <a:gd name="T16" fmla="+- 0 8683 8635"/>
                <a:gd name="T17" fmla="*/ T16 w 94"/>
                <a:gd name="T18" fmla="+- 0 3738 3644"/>
                <a:gd name="T19" fmla="*/ 3738 h 94"/>
                <a:gd name="T20" fmla="+- 0 8703 8635"/>
                <a:gd name="T21" fmla="*/ T20 w 94"/>
                <a:gd name="T22" fmla="+- 0 3735 3644"/>
                <a:gd name="T23" fmla="*/ 3735 h 94"/>
                <a:gd name="T24" fmla="+- 0 8718 8635"/>
                <a:gd name="T25" fmla="*/ T24 w 94"/>
                <a:gd name="T26" fmla="+- 0 3726 3644"/>
                <a:gd name="T27" fmla="*/ 3726 h 94"/>
                <a:gd name="T28" fmla="+- 0 8726 8635"/>
                <a:gd name="T29" fmla="*/ T28 w 94"/>
                <a:gd name="T30" fmla="+- 0 3711 3644"/>
                <a:gd name="T31" fmla="*/ 3711 h 94"/>
                <a:gd name="T32" fmla="+- 0 8729 8635"/>
                <a:gd name="T33" fmla="*/ T32 w 94"/>
                <a:gd name="T34" fmla="+- 0 3691 3644"/>
                <a:gd name="T35" fmla="*/ 3691 h 94"/>
                <a:gd name="T36" fmla="+- 0 8726 8635"/>
                <a:gd name="T37" fmla="*/ T36 w 94"/>
                <a:gd name="T38" fmla="+- 0 3670 3644"/>
                <a:gd name="T39" fmla="*/ 3670 h 94"/>
                <a:gd name="T40" fmla="+- 0 8718 8635"/>
                <a:gd name="T41" fmla="*/ T40 w 94"/>
                <a:gd name="T42" fmla="+- 0 3656 3644"/>
                <a:gd name="T43" fmla="*/ 3656 h 94"/>
                <a:gd name="T44" fmla="+- 0 8703 8635"/>
                <a:gd name="T45" fmla="*/ T44 w 94"/>
                <a:gd name="T46" fmla="+- 0 3647 3644"/>
                <a:gd name="T47" fmla="*/ 3647 h 94"/>
                <a:gd name="T48" fmla="+- 0 8683 8635"/>
                <a:gd name="T49" fmla="*/ T48 w 94"/>
                <a:gd name="T50" fmla="+- 0 3644 3644"/>
                <a:gd name="T51" fmla="*/ 3644 h 94"/>
                <a:gd name="T52" fmla="+- 0 8662 8635"/>
                <a:gd name="T53" fmla="*/ T52 w 94"/>
                <a:gd name="T54" fmla="+- 0 3647 3644"/>
                <a:gd name="T55" fmla="*/ 3647 h 94"/>
                <a:gd name="T56" fmla="+- 0 8647 8635"/>
                <a:gd name="T57" fmla="*/ T56 w 94"/>
                <a:gd name="T58" fmla="+- 0 3656 3644"/>
                <a:gd name="T59" fmla="*/ 3656 h 94"/>
                <a:gd name="T60" fmla="+- 0 8638 8635"/>
                <a:gd name="T61" fmla="*/ T60 w 94"/>
                <a:gd name="T62" fmla="+- 0 3670 3644"/>
                <a:gd name="T63" fmla="*/ 3670 h 94"/>
                <a:gd name="T64" fmla="+- 0 8635 8635"/>
                <a:gd name="T65" fmla="*/ T64 w 94"/>
                <a:gd name="T66" fmla="+- 0 3691 3644"/>
                <a:gd name="T67" fmla="*/ 3691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3" y="67"/>
                  </a:lnTo>
                  <a:lnTo>
                    <a:pt x="12" y="82"/>
                  </a:lnTo>
                  <a:lnTo>
                    <a:pt x="27" y="91"/>
                  </a:lnTo>
                  <a:lnTo>
                    <a:pt x="48" y="94"/>
                  </a:lnTo>
                  <a:lnTo>
                    <a:pt x="68" y="91"/>
                  </a:lnTo>
                  <a:lnTo>
                    <a:pt x="83" y="82"/>
                  </a:lnTo>
                  <a:lnTo>
                    <a:pt x="91" y="67"/>
                  </a:lnTo>
                  <a:lnTo>
                    <a:pt x="94" y="47"/>
                  </a:lnTo>
                  <a:lnTo>
                    <a:pt x="91" y="26"/>
                  </a:lnTo>
                  <a:lnTo>
                    <a:pt x="83" y="12"/>
                  </a:lnTo>
                  <a:lnTo>
                    <a:pt x="68" y="3"/>
                  </a:lnTo>
                  <a:lnTo>
                    <a:pt x="48" y="0"/>
                  </a:lnTo>
                  <a:lnTo>
                    <a:pt x="27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DF815F99-5F01-4E47-A2F4-824158B26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" y="3659"/>
              <a:ext cx="94" cy="94"/>
            </a:xfrm>
            <a:custGeom>
              <a:avLst/>
              <a:gdLst>
                <a:gd name="T0" fmla="+- 0 8714 8667"/>
                <a:gd name="T1" fmla="*/ T0 w 94"/>
                <a:gd name="T2" fmla="+- 0 3660 3660"/>
                <a:gd name="T3" fmla="*/ 3660 h 94"/>
                <a:gd name="T4" fmla="+- 0 8693 8667"/>
                <a:gd name="T5" fmla="*/ T4 w 94"/>
                <a:gd name="T6" fmla="+- 0 3663 3660"/>
                <a:gd name="T7" fmla="*/ 3663 h 94"/>
                <a:gd name="T8" fmla="+- 0 8678 8667"/>
                <a:gd name="T9" fmla="*/ T8 w 94"/>
                <a:gd name="T10" fmla="+- 0 3671 3660"/>
                <a:gd name="T11" fmla="*/ 3671 h 94"/>
                <a:gd name="T12" fmla="+- 0 8670 8667"/>
                <a:gd name="T13" fmla="*/ T12 w 94"/>
                <a:gd name="T14" fmla="+- 0 3686 3660"/>
                <a:gd name="T15" fmla="*/ 3686 h 94"/>
                <a:gd name="T16" fmla="+- 0 8667 8667"/>
                <a:gd name="T17" fmla="*/ T16 w 94"/>
                <a:gd name="T18" fmla="+- 0 3706 3660"/>
                <a:gd name="T19" fmla="*/ 3706 h 94"/>
                <a:gd name="T20" fmla="+- 0 8670 8667"/>
                <a:gd name="T21" fmla="*/ T20 w 94"/>
                <a:gd name="T22" fmla="+- 0 3727 3660"/>
                <a:gd name="T23" fmla="*/ 3727 h 94"/>
                <a:gd name="T24" fmla="+- 0 8678 8667"/>
                <a:gd name="T25" fmla="*/ T24 w 94"/>
                <a:gd name="T26" fmla="+- 0 3741 3660"/>
                <a:gd name="T27" fmla="*/ 3741 h 94"/>
                <a:gd name="T28" fmla="+- 0 8693 8667"/>
                <a:gd name="T29" fmla="*/ T28 w 94"/>
                <a:gd name="T30" fmla="+- 0 3750 3660"/>
                <a:gd name="T31" fmla="*/ 3750 h 94"/>
                <a:gd name="T32" fmla="+- 0 8714 8667"/>
                <a:gd name="T33" fmla="*/ T32 w 94"/>
                <a:gd name="T34" fmla="+- 0 3753 3660"/>
                <a:gd name="T35" fmla="*/ 3753 h 94"/>
                <a:gd name="T36" fmla="+- 0 8734 8667"/>
                <a:gd name="T37" fmla="*/ T36 w 94"/>
                <a:gd name="T38" fmla="+- 0 3750 3660"/>
                <a:gd name="T39" fmla="*/ 3750 h 94"/>
                <a:gd name="T40" fmla="+- 0 8749 8667"/>
                <a:gd name="T41" fmla="*/ T40 w 94"/>
                <a:gd name="T42" fmla="+- 0 3741 3660"/>
                <a:gd name="T43" fmla="*/ 3741 h 94"/>
                <a:gd name="T44" fmla="+- 0 8757 8667"/>
                <a:gd name="T45" fmla="*/ T44 w 94"/>
                <a:gd name="T46" fmla="+- 0 3727 3660"/>
                <a:gd name="T47" fmla="*/ 3727 h 94"/>
                <a:gd name="T48" fmla="+- 0 8760 8667"/>
                <a:gd name="T49" fmla="*/ T48 w 94"/>
                <a:gd name="T50" fmla="+- 0 3706 3660"/>
                <a:gd name="T51" fmla="*/ 3706 h 94"/>
                <a:gd name="T52" fmla="+- 0 8757 8667"/>
                <a:gd name="T53" fmla="*/ T52 w 94"/>
                <a:gd name="T54" fmla="+- 0 3686 3660"/>
                <a:gd name="T55" fmla="*/ 3686 h 94"/>
                <a:gd name="T56" fmla="+- 0 8749 8667"/>
                <a:gd name="T57" fmla="*/ T56 w 94"/>
                <a:gd name="T58" fmla="+- 0 3671 3660"/>
                <a:gd name="T59" fmla="*/ 3671 h 94"/>
                <a:gd name="T60" fmla="+- 0 8734 8667"/>
                <a:gd name="T61" fmla="*/ T60 w 94"/>
                <a:gd name="T62" fmla="+- 0 3663 3660"/>
                <a:gd name="T63" fmla="*/ 3663 h 94"/>
                <a:gd name="T64" fmla="+- 0 8714 8667"/>
                <a:gd name="T65" fmla="*/ T64 w 94"/>
                <a:gd name="T66" fmla="+- 0 3660 3660"/>
                <a:gd name="T67" fmla="*/ 366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1" y="11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3" y="67"/>
                  </a:lnTo>
                  <a:lnTo>
                    <a:pt x="11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98AD0075-5A37-400E-82A3-656A5AC6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" y="3659"/>
              <a:ext cx="94" cy="94"/>
            </a:xfrm>
            <a:custGeom>
              <a:avLst/>
              <a:gdLst>
                <a:gd name="T0" fmla="+- 0 8667 8667"/>
                <a:gd name="T1" fmla="*/ T0 w 94"/>
                <a:gd name="T2" fmla="+- 0 3706 3660"/>
                <a:gd name="T3" fmla="*/ 3706 h 94"/>
                <a:gd name="T4" fmla="+- 0 8670 8667"/>
                <a:gd name="T5" fmla="*/ T4 w 94"/>
                <a:gd name="T6" fmla="+- 0 3727 3660"/>
                <a:gd name="T7" fmla="*/ 3727 h 94"/>
                <a:gd name="T8" fmla="+- 0 8678 8667"/>
                <a:gd name="T9" fmla="*/ T8 w 94"/>
                <a:gd name="T10" fmla="+- 0 3741 3660"/>
                <a:gd name="T11" fmla="*/ 3741 h 94"/>
                <a:gd name="T12" fmla="+- 0 8693 8667"/>
                <a:gd name="T13" fmla="*/ T12 w 94"/>
                <a:gd name="T14" fmla="+- 0 3750 3660"/>
                <a:gd name="T15" fmla="*/ 3750 h 94"/>
                <a:gd name="T16" fmla="+- 0 8714 8667"/>
                <a:gd name="T17" fmla="*/ T16 w 94"/>
                <a:gd name="T18" fmla="+- 0 3753 3660"/>
                <a:gd name="T19" fmla="*/ 3753 h 94"/>
                <a:gd name="T20" fmla="+- 0 8734 8667"/>
                <a:gd name="T21" fmla="*/ T20 w 94"/>
                <a:gd name="T22" fmla="+- 0 3750 3660"/>
                <a:gd name="T23" fmla="*/ 3750 h 94"/>
                <a:gd name="T24" fmla="+- 0 8749 8667"/>
                <a:gd name="T25" fmla="*/ T24 w 94"/>
                <a:gd name="T26" fmla="+- 0 3741 3660"/>
                <a:gd name="T27" fmla="*/ 3741 h 94"/>
                <a:gd name="T28" fmla="+- 0 8757 8667"/>
                <a:gd name="T29" fmla="*/ T28 w 94"/>
                <a:gd name="T30" fmla="+- 0 3727 3660"/>
                <a:gd name="T31" fmla="*/ 3727 h 94"/>
                <a:gd name="T32" fmla="+- 0 8760 8667"/>
                <a:gd name="T33" fmla="*/ T32 w 94"/>
                <a:gd name="T34" fmla="+- 0 3706 3660"/>
                <a:gd name="T35" fmla="*/ 3706 h 94"/>
                <a:gd name="T36" fmla="+- 0 8757 8667"/>
                <a:gd name="T37" fmla="*/ T36 w 94"/>
                <a:gd name="T38" fmla="+- 0 3686 3660"/>
                <a:gd name="T39" fmla="*/ 3686 h 94"/>
                <a:gd name="T40" fmla="+- 0 8749 8667"/>
                <a:gd name="T41" fmla="*/ T40 w 94"/>
                <a:gd name="T42" fmla="+- 0 3671 3660"/>
                <a:gd name="T43" fmla="*/ 3671 h 94"/>
                <a:gd name="T44" fmla="+- 0 8734 8667"/>
                <a:gd name="T45" fmla="*/ T44 w 94"/>
                <a:gd name="T46" fmla="+- 0 3663 3660"/>
                <a:gd name="T47" fmla="*/ 3663 h 94"/>
                <a:gd name="T48" fmla="+- 0 8714 8667"/>
                <a:gd name="T49" fmla="*/ T48 w 94"/>
                <a:gd name="T50" fmla="+- 0 3660 3660"/>
                <a:gd name="T51" fmla="*/ 3660 h 94"/>
                <a:gd name="T52" fmla="+- 0 8693 8667"/>
                <a:gd name="T53" fmla="*/ T52 w 94"/>
                <a:gd name="T54" fmla="+- 0 3663 3660"/>
                <a:gd name="T55" fmla="*/ 3663 h 94"/>
                <a:gd name="T56" fmla="+- 0 8678 8667"/>
                <a:gd name="T57" fmla="*/ T56 w 94"/>
                <a:gd name="T58" fmla="+- 0 3671 3660"/>
                <a:gd name="T59" fmla="*/ 3671 h 94"/>
                <a:gd name="T60" fmla="+- 0 8670 8667"/>
                <a:gd name="T61" fmla="*/ T60 w 94"/>
                <a:gd name="T62" fmla="+- 0 3686 3660"/>
                <a:gd name="T63" fmla="*/ 3686 h 94"/>
                <a:gd name="T64" fmla="+- 0 8667 8667"/>
                <a:gd name="T65" fmla="*/ T64 w 94"/>
                <a:gd name="T66" fmla="+- 0 3706 3660"/>
                <a:gd name="T67" fmla="*/ 3706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3" y="67"/>
                  </a:lnTo>
                  <a:lnTo>
                    <a:pt x="11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1" y="11"/>
                  </a:lnTo>
                  <a:lnTo>
                    <a:pt x="3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509996E0-8BE3-4BC3-9AF3-A714A07AB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" y="3659"/>
              <a:ext cx="94" cy="94"/>
            </a:xfrm>
            <a:custGeom>
              <a:avLst/>
              <a:gdLst>
                <a:gd name="T0" fmla="+- 0 8745 8698"/>
                <a:gd name="T1" fmla="*/ T0 w 94"/>
                <a:gd name="T2" fmla="+- 0 3660 3660"/>
                <a:gd name="T3" fmla="*/ 3660 h 94"/>
                <a:gd name="T4" fmla="+- 0 8724 8698"/>
                <a:gd name="T5" fmla="*/ T4 w 94"/>
                <a:gd name="T6" fmla="+- 0 3663 3660"/>
                <a:gd name="T7" fmla="*/ 3663 h 94"/>
                <a:gd name="T8" fmla="+- 0 8710 8698"/>
                <a:gd name="T9" fmla="*/ T8 w 94"/>
                <a:gd name="T10" fmla="+- 0 3671 3660"/>
                <a:gd name="T11" fmla="*/ 3671 h 94"/>
                <a:gd name="T12" fmla="+- 0 8701 8698"/>
                <a:gd name="T13" fmla="*/ T12 w 94"/>
                <a:gd name="T14" fmla="+- 0 3686 3660"/>
                <a:gd name="T15" fmla="*/ 3686 h 94"/>
                <a:gd name="T16" fmla="+- 0 8698 8698"/>
                <a:gd name="T17" fmla="*/ T16 w 94"/>
                <a:gd name="T18" fmla="+- 0 3706 3660"/>
                <a:gd name="T19" fmla="*/ 3706 h 94"/>
                <a:gd name="T20" fmla="+- 0 8701 8698"/>
                <a:gd name="T21" fmla="*/ T20 w 94"/>
                <a:gd name="T22" fmla="+- 0 3727 3660"/>
                <a:gd name="T23" fmla="*/ 3727 h 94"/>
                <a:gd name="T24" fmla="+- 0 8710 8698"/>
                <a:gd name="T25" fmla="*/ T24 w 94"/>
                <a:gd name="T26" fmla="+- 0 3741 3660"/>
                <a:gd name="T27" fmla="*/ 3741 h 94"/>
                <a:gd name="T28" fmla="+- 0 8724 8698"/>
                <a:gd name="T29" fmla="*/ T28 w 94"/>
                <a:gd name="T30" fmla="+- 0 3750 3660"/>
                <a:gd name="T31" fmla="*/ 3750 h 94"/>
                <a:gd name="T32" fmla="+- 0 8745 8698"/>
                <a:gd name="T33" fmla="*/ T32 w 94"/>
                <a:gd name="T34" fmla="+- 0 3753 3660"/>
                <a:gd name="T35" fmla="*/ 3753 h 94"/>
                <a:gd name="T36" fmla="+- 0 8765 8698"/>
                <a:gd name="T37" fmla="*/ T36 w 94"/>
                <a:gd name="T38" fmla="+- 0 3750 3660"/>
                <a:gd name="T39" fmla="*/ 3750 h 94"/>
                <a:gd name="T40" fmla="+- 0 8780 8698"/>
                <a:gd name="T41" fmla="*/ T40 w 94"/>
                <a:gd name="T42" fmla="+- 0 3741 3660"/>
                <a:gd name="T43" fmla="*/ 3741 h 94"/>
                <a:gd name="T44" fmla="+- 0 8788 8698"/>
                <a:gd name="T45" fmla="*/ T44 w 94"/>
                <a:gd name="T46" fmla="+- 0 3727 3660"/>
                <a:gd name="T47" fmla="*/ 3727 h 94"/>
                <a:gd name="T48" fmla="+- 0 8791 8698"/>
                <a:gd name="T49" fmla="*/ T48 w 94"/>
                <a:gd name="T50" fmla="+- 0 3706 3660"/>
                <a:gd name="T51" fmla="*/ 3706 h 94"/>
                <a:gd name="T52" fmla="+- 0 8788 8698"/>
                <a:gd name="T53" fmla="*/ T52 w 94"/>
                <a:gd name="T54" fmla="+- 0 3686 3660"/>
                <a:gd name="T55" fmla="*/ 3686 h 94"/>
                <a:gd name="T56" fmla="+- 0 8780 8698"/>
                <a:gd name="T57" fmla="*/ T56 w 94"/>
                <a:gd name="T58" fmla="+- 0 3671 3660"/>
                <a:gd name="T59" fmla="*/ 3671 h 94"/>
                <a:gd name="T60" fmla="+- 0 8765 8698"/>
                <a:gd name="T61" fmla="*/ T60 w 94"/>
                <a:gd name="T62" fmla="+- 0 3663 3660"/>
                <a:gd name="T63" fmla="*/ 3663 h 94"/>
                <a:gd name="T64" fmla="+- 0 8745 8698"/>
                <a:gd name="T65" fmla="*/ T64 w 94"/>
                <a:gd name="T66" fmla="+- 0 3660 3660"/>
                <a:gd name="T67" fmla="*/ 366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3" y="67"/>
                  </a:lnTo>
                  <a:lnTo>
                    <a:pt x="12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xmlns="" id="{09F8CFA7-64AB-465E-AB19-1921F5C4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" y="3659"/>
              <a:ext cx="94" cy="94"/>
            </a:xfrm>
            <a:custGeom>
              <a:avLst/>
              <a:gdLst>
                <a:gd name="T0" fmla="+- 0 8698 8698"/>
                <a:gd name="T1" fmla="*/ T0 w 94"/>
                <a:gd name="T2" fmla="+- 0 3706 3660"/>
                <a:gd name="T3" fmla="*/ 3706 h 94"/>
                <a:gd name="T4" fmla="+- 0 8701 8698"/>
                <a:gd name="T5" fmla="*/ T4 w 94"/>
                <a:gd name="T6" fmla="+- 0 3727 3660"/>
                <a:gd name="T7" fmla="*/ 3727 h 94"/>
                <a:gd name="T8" fmla="+- 0 8710 8698"/>
                <a:gd name="T9" fmla="*/ T8 w 94"/>
                <a:gd name="T10" fmla="+- 0 3741 3660"/>
                <a:gd name="T11" fmla="*/ 3741 h 94"/>
                <a:gd name="T12" fmla="+- 0 8724 8698"/>
                <a:gd name="T13" fmla="*/ T12 w 94"/>
                <a:gd name="T14" fmla="+- 0 3750 3660"/>
                <a:gd name="T15" fmla="*/ 3750 h 94"/>
                <a:gd name="T16" fmla="+- 0 8745 8698"/>
                <a:gd name="T17" fmla="*/ T16 w 94"/>
                <a:gd name="T18" fmla="+- 0 3753 3660"/>
                <a:gd name="T19" fmla="*/ 3753 h 94"/>
                <a:gd name="T20" fmla="+- 0 8765 8698"/>
                <a:gd name="T21" fmla="*/ T20 w 94"/>
                <a:gd name="T22" fmla="+- 0 3750 3660"/>
                <a:gd name="T23" fmla="*/ 3750 h 94"/>
                <a:gd name="T24" fmla="+- 0 8780 8698"/>
                <a:gd name="T25" fmla="*/ T24 w 94"/>
                <a:gd name="T26" fmla="+- 0 3741 3660"/>
                <a:gd name="T27" fmla="*/ 3741 h 94"/>
                <a:gd name="T28" fmla="+- 0 8788 8698"/>
                <a:gd name="T29" fmla="*/ T28 w 94"/>
                <a:gd name="T30" fmla="+- 0 3727 3660"/>
                <a:gd name="T31" fmla="*/ 3727 h 94"/>
                <a:gd name="T32" fmla="+- 0 8791 8698"/>
                <a:gd name="T33" fmla="*/ T32 w 94"/>
                <a:gd name="T34" fmla="+- 0 3706 3660"/>
                <a:gd name="T35" fmla="*/ 3706 h 94"/>
                <a:gd name="T36" fmla="+- 0 8788 8698"/>
                <a:gd name="T37" fmla="*/ T36 w 94"/>
                <a:gd name="T38" fmla="+- 0 3686 3660"/>
                <a:gd name="T39" fmla="*/ 3686 h 94"/>
                <a:gd name="T40" fmla="+- 0 8780 8698"/>
                <a:gd name="T41" fmla="*/ T40 w 94"/>
                <a:gd name="T42" fmla="+- 0 3671 3660"/>
                <a:gd name="T43" fmla="*/ 3671 h 94"/>
                <a:gd name="T44" fmla="+- 0 8765 8698"/>
                <a:gd name="T45" fmla="*/ T44 w 94"/>
                <a:gd name="T46" fmla="+- 0 3663 3660"/>
                <a:gd name="T47" fmla="*/ 3663 h 94"/>
                <a:gd name="T48" fmla="+- 0 8745 8698"/>
                <a:gd name="T49" fmla="*/ T48 w 94"/>
                <a:gd name="T50" fmla="+- 0 3660 3660"/>
                <a:gd name="T51" fmla="*/ 3660 h 94"/>
                <a:gd name="T52" fmla="+- 0 8724 8698"/>
                <a:gd name="T53" fmla="*/ T52 w 94"/>
                <a:gd name="T54" fmla="+- 0 3663 3660"/>
                <a:gd name="T55" fmla="*/ 3663 h 94"/>
                <a:gd name="T56" fmla="+- 0 8710 8698"/>
                <a:gd name="T57" fmla="*/ T56 w 94"/>
                <a:gd name="T58" fmla="+- 0 3671 3660"/>
                <a:gd name="T59" fmla="*/ 3671 h 94"/>
                <a:gd name="T60" fmla="+- 0 8701 8698"/>
                <a:gd name="T61" fmla="*/ T60 w 94"/>
                <a:gd name="T62" fmla="+- 0 3686 3660"/>
                <a:gd name="T63" fmla="*/ 3686 h 94"/>
                <a:gd name="T64" fmla="+- 0 8698 8698"/>
                <a:gd name="T65" fmla="*/ T64 w 94"/>
                <a:gd name="T66" fmla="+- 0 3706 3660"/>
                <a:gd name="T67" fmla="*/ 3706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3" y="67"/>
                  </a:lnTo>
                  <a:lnTo>
                    <a:pt x="12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xmlns="" id="{1FCDEF99-F62F-4D95-9869-E0C1D2AE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" y="3659"/>
              <a:ext cx="94" cy="94"/>
            </a:xfrm>
            <a:custGeom>
              <a:avLst/>
              <a:gdLst>
                <a:gd name="T0" fmla="+- 0 8745 8698"/>
                <a:gd name="T1" fmla="*/ T0 w 94"/>
                <a:gd name="T2" fmla="+- 0 3660 3660"/>
                <a:gd name="T3" fmla="*/ 3660 h 94"/>
                <a:gd name="T4" fmla="+- 0 8724 8698"/>
                <a:gd name="T5" fmla="*/ T4 w 94"/>
                <a:gd name="T6" fmla="+- 0 3663 3660"/>
                <a:gd name="T7" fmla="*/ 3663 h 94"/>
                <a:gd name="T8" fmla="+- 0 8710 8698"/>
                <a:gd name="T9" fmla="*/ T8 w 94"/>
                <a:gd name="T10" fmla="+- 0 3671 3660"/>
                <a:gd name="T11" fmla="*/ 3671 h 94"/>
                <a:gd name="T12" fmla="+- 0 8701 8698"/>
                <a:gd name="T13" fmla="*/ T12 w 94"/>
                <a:gd name="T14" fmla="+- 0 3686 3660"/>
                <a:gd name="T15" fmla="*/ 3686 h 94"/>
                <a:gd name="T16" fmla="+- 0 8698 8698"/>
                <a:gd name="T17" fmla="*/ T16 w 94"/>
                <a:gd name="T18" fmla="+- 0 3706 3660"/>
                <a:gd name="T19" fmla="*/ 3706 h 94"/>
                <a:gd name="T20" fmla="+- 0 8701 8698"/>
                <a:gd name="T21" fmla="*/ T20 w 94"/>
                <a:gd name="T22" fmla="+- 0 3727 3660"/>
                <a:gd name="T23" fmla="*/ 3727 h 94"/>
                <a:gd name="T24" fmla="+- 0 8710 8698"/>
                <a:gd name="T25" fmla="*/ T24 w 94"/>
                <a:gd name="T26" fmla="+- 0 3741 3660"/>
                <a:gd name="T27" fmla="*/ 3741 h 94"/>
                <a:gd name="T28" fmla="+- 0 8724 8698"/>
                <a:gd name="T29" fmla="*/ T28 w 94"/>
                <a:gd name="T30" fmla="+- 0 3750 3660"/>
                <a:gd name="T31" fmla="*/ 3750 h 94"/>
                <a:gd name="T32" fmla="+- 0 8745 8698"/>
                <a:gd name="T33" fmla="*/ T32 w 94"/>
                <a:gd name="T34" fmla="+- 0 3753 3660"/>
                <a:gd name="T35" fmla="*/ 3753 h 94"/>
                <a:gd name="T36" fmla="+- 0 8765 8698"/>
                <a:gd name="T37" fmla="*/ T36 w 94"/>
                <a:gd name="T38" fmla="+- 0 3750 3660"/>
                <a:gd name="T39" fmla="*/ 3750 h 94"/>
                <a:gd name="T40" fmla="+- 0 8780 8698"/>
                <a:gd name="T41" fmla="*/ T40 w 94"/>
                <a:gd name="T42" fmla="+- 0 3741 3660"/>
                <a:gd name="T43" fmla="*/ 3741 h 94"/>
                <a:gd name="T44" fmla="+- 0 8788 8698"/>
                <a:gd name="T45" fmla="*/ T44 w 94"/>
                <a:gd name="T46" fmla="+- 0 3727 3660"/>
                <a:gd name="T47" fmla="*/ 3727 h 94"/>
                <a:gd name="T48" fmla="+- 0 8791 8698"/>
                <a:gd name="T49" fmla="*/ T48 w 94"/>
                <a:gd name="T50" fmla="+- 0 3706 3660"/>
                <a:gd name="T51" fmla="*/ 3706 h 94"/>
                <a:gd name="T52" fmla="+- 0 8788 8698"/>
                <a:gd name="T53" fmla="*/ T52 w 94"/>
                <a:gd name="T54" fmla="+- 0 3686 3660"/>
                <a:gd name="T55" fmla="*/ 3686 h 94"/>
                <a:gd name="T56" fmla="+- 0 8780 8698"/>
                <a:gd name="T57" fmla="*/ T56 w 94"/>
                <a:gd name="T58" fmla="+- 0 3671 3660"/>
                <a:gd name="T59" fmla="*/ 3671 h 94"/>
                <a:gd name="T60" fmla="+- 0 8765 8698"/>
                <a:gd name="T61" fmla="*/ T60 w 94"/>
                <a:gd name="T62" fmla="+- 0 3663 3660"/>
                <a:gd name="T63" fmla="*/ 3663 h 94"/>
                <a:gd name="T64" fmla="+- 0 8745 8698"/>
                <a:gd name="T65" fmla="*/ T64 w 94"/>
                <a:gd name="T66" fmla="+- 0 3660 3660"/>
                <a:gd name="T67" fmla="*/ 366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3" y="67"/>
                  </a:lnTo>
                  <a:lnTo>
                    <a:pt x="12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xmlns="" id="{B156F84B-8575-44B8-866F-9515A026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" y="3659"/>
              <a:ext cx="94" cy="94"/>
            </a:xfrm>
            <a:custGeom>
              <a:avLst/>
              <a:gdLst>
                <a:gd name="T0" fmla="+- 0 8698 8698"/>
                <a:gd name="T1" fmla="*/ T0 w 94"/>
                <a:gd name="T2" fmla="+- 0 3706 3660"/>
                <a:gd name="T3" fmla="*/ 3706 h 94"/>
                <a:gd name="T4" fmla="+- 0 8701 8698"/>
                <a:gd name="T5" fmla="*/ T4 w 94"/>
                <a:gd name="T6" fmla="+- 0 3727 3660"/>
                <a:gd name="T7" fmla="*/ 3727 h 94"/>
                <a:gd name="T8" fmla="+- 0 8710 8698"/>
                <a:gd name="T9" fmla="*/ T8 w 94"/>
                <a:gd name="T10" fmla="+- 0 3741 3660"/>
                <a:gd name="T11" fmla="*/ 3741 h 94"/>
                <a:gd name="T12" fmla="+- 0 8724 8698"/>
                <a:gd name="T13" fmla="*/ T12 w 94"/>
                <a:gd name="T14" fmla="+- 0 3750 3660"/>
                <a:gd name="T15" fmla="*/ 3750 h 94"/>
                <a:gd name="T16" fmla="+- 0 8745 8698"/>
                <a:gd name="T17" fmla="*/ T16 w 94"/>
                <a:gd name="T18" fmla="+- 0 3753 3660"/>
                <a:gd name="T19" fmla="*/ 3753 h 94"/>
                <a:gd name="T20" fmla="+- 0 8765 8698"/>
                <a:gd name="T21" fmla="*/ T20 w 94"/>
                <a:gd name="T22" fmla="+- 0 3750 3660"/>
                <a:gd name="T23" fmla="*/ 3750 h 94"/>
                <a:gd name="T24" fmla="+- 0 8780 8698"/>
                <a:gd name="T25" fmla="*/ T24 w 94"/>
                <a:gd name="T26" fmla="+- 0 3741 3660"/>
                <a:gd name="T27" fmla="*/ 3741 h 94"/>
                <a:gd name="T28" fmla="+- 0 8788 8698"/>
                <a:gd name="T29" fmla="*/ T28 w 94"/>
                <a:gd name="T30" fmla="+- 0 3727 3660"/>
                <a:gd name="T31" fmla="*/ 3727 h 94"/>
                <a:gd name="T32" fmla="+- 0 8791 8698"/>
                <a:gd name="T33" fmla="*/ T32 w 94"/>
                <a:gd name="T34" fmla="+- 0 3706 3660"/>
                <a:gd name="T35" fmla="*/ 3706 h 94"/>
                <a:gd name="T36" fmla="+- 0 8788 8698"/>
                <a:gd name="T37" fmla="*/ T36 w 94"/>
                <a:gd name="T38" fmla="+- 0 3686 3660"/>
                <a:gd name="T39" fmla="*/ 3686 h 94"/>
                <a:gd name="T40" fmla="+- 0 8780 8698"/>
                <a:gd name="T41" fmla="*/ T40 w 94"/>
                <a:gd name="T42" fmla="+- 0 3671 3660"/>
                <a:gd name="T43" fmla="*/ 3671 h 94"/>
                <a:gd name="T44" fmla="+- 0 8765 8698"/>
                <a:gd name="T45" fmla="*/ T44 w 94"/>
                <a:gd name="T46" fmla="+- 0 3663 3660"/>
                <a:gd name="T47" fmla="*/ 3663 h 94"/>
                <a:gd name="T48" fmla="+- 0 8745 8698"/>
                <a:gd name="T49" fmla="*/ T48 w 94"/>
                <a:gd name="T50" fmla="+- 0 3660 3660"/>
                <a:gd name="T51" fmla="*/ 3660 h 94"/>
                <a:gd name="T52" fmla="+- 0 8724 8698"/>
                <a:gd name="T53" fmla="*/ T52 w 94"/>
                <a:gd name="T54" fmla="+- 0 3663 3660"/>
                <a:gd name="T55" fmla="*/ 3663 h 94"/>
                <a:gd name="T56" fmla="+- 0 8710 8698"/>
                <a:gd name="T57" fmla="*/ T56 w 94"/>
                <a:gd name="T58" fmla="+- 0 3671 3660"/>
                <a:gd name="T59" fmla="*/ 3671 h 94"/>
                <a:gd name="T60" fmla="+- 0 8701 8698"/>
                <a:gd name="T61" fmla="*/ T60 w 94"/>
                <a:gd name="T62" fmla="+- 0 3686 3660"/>
                <a:gd name="T63" fmla="*/ 3686 h 94"/>
                <a:gd name="T64" fmla="+- 0 8698 8698"/>
                <a:gd name="T65" fmla="*/ T64 w 94"/>
                <a:gd name="T66" fmla="+- 0 3706 3660"/>
                <a:gd name="T67" fmla="*/ 3706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3" y="67"/>
                  </a:lnTo>
                  <a:lnTo>
                    <a:pt x="12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xmlns="" id="{9DAC6472-A5D9-470B-8B79-7432A31F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" y="3659"/>
              <a:ext cx="94" cy="94"/>
            </a:xfrm>
            <a:custGeom>
              <a:avLst/>
              <a:gdLst>
                <a:gd name="T0" fmla="+- 0 8745 8698"/>
                <a:gd name="T1" fmla="*/ T0 w 94"/>
                <a:gd name="T2" fmla="+- 0 3660 3660"/>
                <a:gd name="T3" fmla="*/ 3660 h 94"/>
                <a:gd name="T4" fmla="+- 0 8724 8698"/>
                <a:gd name="T5" fmla="*/ T4 w 94"/>
                <a:gd name="T6" fmla="+- 0 3663 3660"/>
                <a:gd name="T7" fmla="*/ 3663 h 94"/>
                <a:gd name="T8" fmla="+- 0 8710 8698"/>
                <a:gd name="T9" fmla="*/ T8 w 94"/>
                <a:gd name="T10" fmla="+- 0 3671 3660"/>
                <a:gd name="T11" fmla="*/ 3671 h 94"/>
                <a:gd name="T12" fmla="+- 0 8701 8698"/>
                <a:gd name="T13" fmla="*/ T12 w 94"/>
                <a:gd name="T14" fmla="+- 0 3686 3660"/>
                <a:gd name="T15" fmla="*/ 3686 h 94"/>
                <a:gd name="T16" fmla="+- 0 8698 8698"/>
                <a:gd name="T17" fmla="*/ T16 w 94"/>
                <a:gd name="T18" fmla="+- 0 3706 3660"/>
                <a:gd name="T19" fmla="*/ 3706 h 94"/>
                <a:gd name="T20" fmla="+- 0 8701 8698"/>
                <a:gd name="T21" fmla="*/ T20 w 94"/>
                <a:gd name="T22" fmla="+- 0 3727 3660"/>
                <a:gd name="T23" fmla="*/ 3727 h 94"/>
                <a:gd name="T24" fmla="+- 0 8710 8698"/>
                <a:gd name="T25" fmla="*/ T24 w 94"/>
                <a:gd name="T26" fmla="+- 0 3741 3660"/>
                <a:gd name="T27" fmla="*/ 3741 h 94"/>
                <a:gd name="T28" fmla="+- 0 8724 8698"/>
                <a:gd name="T29" fmla="*/ T28 w 94"/>
                <a:gd name="T30" fmla="+- 0 3750 3660"/>
                <a:gd name="T31" fmla="*/ 3750 h 94"/>
                <a:gd name="T32" fmla="+- 0 8745 8698"/>
                <a:gd name="T33" fmla="*/ T32 w 94"/>
                <a:gd name="T34" fmla="+- 0 3753 3660"/>
                <a:gd name="T35" fmla="*/ 3753 h 94"/>
                <a:gd name="T36" fmla="+- 0 8765 8698"/>
                <a:gd name="T37" fmla="*/ T36 w 94"/>
                <a:gd name="T38" fmla="+- 0 3750 3660"/>
                <a:gd name="T39" fmla="*/ 3750 h 94"/>
                <a:gd name="T40" fmla="+- 0 8780 8698"/>
                <a:gd name="T41" fmla="*/ T40 w 94"/>
                <a:gd name="T42" fmla="+- 0 3741 3660"/>
                <a:gd name="T43" fmla="*/ 3741 h 94"/>
                <a:gd name="T44" fmla="+- 0 8788 8698"/>
                <a:gd name="T45" fmla="*/ T44 w 94"/>
                <a:gd name="T46" fmla="+- 0 3727 3660"/>
                <a:gd name="T47" fmla="*/ 3727 h 94"/>
                <a:gd name="T48" fmla="+- 0 8791 8698"/>
                <a:gd name="T49" fmla="*/ T48 w 94"/>
                <a:gd name="T50" fmla="+- 0 3706 3660"/>
                <a:gd name="T51" fmla="*/ 3706 h 94"/>
                <a:gd name="T52" fmla="+- 0 8788 8698"/>
                <a:gd name="T53" fmla="*/ T52 w 94"/>
                <a:gd name="T54" fmla="+- 0 3686 3660"/>
                <a:gd name="T55" fmla="*/ 3686 h 94"/>
                <a:gd name="T56" fmla="+- 0 8780 8698"/>
                <a:gd name="T57" fmla="*/ T56 w 94"/>
                <a:gd name="T58" fmla="+- 0 3671 3660"/>
                <a:gd name="T59" fmla="*/ 3671 h 94"/>
                <a:gd name="T60" fmla="+- 0 8765 8698"/>
                <a:gd name="T61" fmla="*/ T60 w 94"/>
                <a:gd name="T62" fmla="+- 0 3663 3660"/>
                <a:gd name="T63" fmla="*/ 3663 h 94"/>
                <a:gd name="T64" fmla="+- 0 8745 8698"/>
                <a:gd name="T65" fmla="*/ T64 w 94"/>
                <a:gd name="T66" fmla="+- 0 3660 3660"/>
                <a:gd name="T67" fmla="*/ 366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3" y="67"/>
                  </a:lnTo>
                  <a:lnTo>
                    <a:pt x="12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xmlns="" id="{6D9899EF-43A2-45F8-9299-2B20B8F2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" y="3659"/>
              <a:ext cx="94" cy="94"/>
            </a:xfrm>
            <a:custGeom>
              <a:avLst/>
              <a:gdLst>
                <a:gd name="T0" fmla="+- 0 8698 8698"/>
                <a:gd name="T1" fmla="*/ T0 w 94"/>
                <a:gd name="T2" fmla="+- 0 3706 3660"/>
                <a:gd name="T3" fmla="*/ 3706 h 94"/>
                <a:gd name="T4" fmla="+- 0 8701 8698"/>
                <a:gd name="T5" fmla="*/ T4 w 94"/>
                <a:gd name="T6" fmla="+- 0 3727 3660"/>
                <a:gd name="T7" fmla="*/ 3727 h 94"/>
                <a:gd name="T8" fmla="+- 0 8710 8698"/>
                <a:gd name="T9" fmla="*/ T8 w 94"/>
                <a:gd name="T10" fmla="+- 0 3741 3660"/>
                <a:gd name="T11" fmla="*/ 3741 h 94"/>
                <a:gd name="T12" fmla="+- 0 8724 8698"/>
                <a:gd name="T13" fmla="*/ T12 w 94"/>
                <a:gd name="T14" fmla="+- 0 3750 3660"/>
                <a:gd name="T15" fmla="*/ 3750 h 94"/>
                <a:gd name="T16" fmla="+- 0 8745 8698"/>
                <a:gd name="T17" fmla="*/ T16 w 94"/>
                <a:gd name="T18" fmla="+- 0 3753 3660"/>
                <a:gd name="T19" fmla="*/ 3753 h 94"/>
                <a:gd name="T20" fmla="+- 0 8765 8698"/>
                <a:gd name="T21" fmla="*/ T20 w 94"/>
                <a:gd name="T22" fmla="+- 0 3750 3660"/>
                <a:gd name="T23" fmla="*/ 3750 h 94"/>
                <a:gd name="T24" fmla="+- 0 8780 8698"/>
                <a:gd name="T25" fmla="*/ T24 w 94"/>
                <a:gd name="T26" fmla="+- 0 3741 3660"/>
                <a:gd name="T27" fmla="*/ 3741 h 94"/>
                <a:gd name="T28" fmla="+- 0 8788 8698"/>
                <a:gd name="T29" fmla="*/ T28 w 94"/>
                <a:gd name="T30" fmla="+- 0 3727 3660"/>
                <a:gd name="T31" fmla="*/ 3727 h 94"/>
                <a:gd name="T32" fmla="+- 0 8791 8698"/>
                <a:gd name="T33" fmla="*/ T32 w 94"/>
                <a:gd name="T34" fmla="+- 0 3706 3660"/>
                <a:gd name="T35" fmla="*/ 3706 h 94"/>
                <a:gd name="T36" fmla="+- 0 8788 8698"/>
                <a:gd name="T37" fmla="*/ T36 w 94"/>
                <a:gd name="T38" fmla="+- 0 3686 3660"/>
                <a:gd name="T39" fmla="*/ 3686 h 94"/>
                <a:gd name="T40" fmla="+- 0 8780 8698"/>
                <a:gd name="T41" fmla="*/ T40 w 94"/>
                <a:gd name="T42" fmla="+- 0 3671 3660"/>
                <a:gd name="T43" fmla="*/ 3671 h 94"/>
                <a:gd name="T44" fmla="+- 0 8765 8698"/>
                <a:gd name="T45" fmla="*/ T44 w 94"/>
                <a:gd name="T46" fmla="+- 0 3663 3660"/>
                <a:gd name="T47" fmla="*/ 3663 h 94"/>
                <a:gd name="T48" fmla="+- 0 8745 8698"/>
                <a:gd name="T49" fmla="*/ T48 w 94"/>
                <a:gd name="T50" fmla="+- 0 3660 3660"/>
                <a:gd name="T51" fmla="*/ 3660 h 94"/>
                <a:gd name="T52" fmla="+- 0 8724 8698"/>
                <a:gd name="T53" fmla="*/ T52 w 94"/>
                <a:gd name="T54" fmla="+- 0 3663 3660"/>
                <a:gd name="T55" fmla="*/ 3663 h 94"/>
                <a:gd name="T56" fmla="+- 0 8710 8698"/>
                <a:gd name="T57" fmla="*/ T56 w 94"/>
                <a:gd name="T58" fmla="+- 0 3671 3660"/>
                <a:gd name="T59" fmla="*/ 3671 h 94"/>
                <a:gd name="T60" fmla="+- 0 8701 8698"/>
                <a:gd name="T61" fmla="*/ T60 w 94"/>
                <a:gd name="T62" fmla="+- 0 3686 3660"/>
                <a:gd name="T63" fmla="*/ 3686 h 94"/>
                <a:gd name="T64" fmla="+- 0 8698 8698"/>
                <a:gd name="T65" fmla="*/ T64 w 94"/>
                <a:gd name="T66" fmla="+- 0 3706 3660"/>
                <a:gd name="T67" fmla="*/ 3706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lnTo>
                    <a:pt x="3" y="67"/>
                  </a:lnTo>
                  <a:lnTo>
                    <a:pt x="12" y="81"/>
                  </a:lnTo>
                  <a:lnTo>
                    <a:pt x="26" y="90"/>
                  </a:lnTo>
                  <a:lnTo>
                    <a:pt x="47" y="93"/>
                  </a:lnTo>
                  <a:lnTo>
                    <a:pt x="67" y="90"/>
                  </a:lnTo>
                  <a:lnTo>
                    <a:pt x="82" y="81"/>
                  </a:lnTo>
                  <a:lnTo>
                    <a:pt x="90" y="67"/>
                  </a:lnTo>
                  <a:lnTo>
                    <a:pt x="93" y="46"/>
                  </a:lnTo>
                  <a:lnTo>
                    <a:pt x="90" y="26"/>
                  </a:lnTo>
                  <a:lnTo>
                    <a:pt x="82" y="11"/>
                  </a:lnTo>
                  <a:lnTo>
                    <a:pt x="67" y="3"/>
                  </a:lnTo>
                  <a:lnTo>
                    <a:pt x="47" y="0"/>
                  </a:lnTo>
                  <a:lnTo>
                    <a:pt x="26" y="3"/>
                  </a:lnTo>
                  <a:lnTo>
                    <a:pt x="12" y="11"/>
                  </a:lnTo>
                  <a:lnTo>
                    <a:pt x="3" y="2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86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Rectangle 65">
            <a:extLst>
              <a:ext uri="{FF2B5EF4-FFF2-40B4-BE49-F238E27FC236}">
                <a16:creationId xmlns:a16="http://schemas.microsoft.com/office/drawing/2014/main" xmlns="" id="{76D6436B-5158-4414-BD4C-2B37D4E7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86" y="5443161"/>
            <a:ext cx="57602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xmlns="" id="{7CB4BF9D-DD26-4178-8EFB-6A958B4CD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3098" y="5916236"/>
            <a:ext cx="90003" cy="268288"/>
          </a:xfrm>
          <a:prstGeom prst="line">
            <a:avLst/>
          </a:prstGeom>
          <a:noFill/>
          <a:ln w="61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xmlns="" id="{F787135E-F733-40CF-97FD-4D526A64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993" y="5712342"/>
            <a:ext cx="57602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0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0938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Рис2.2.Графікзалежності	між	</a:t>
            </a:r>
            <a:r>
              <a:rPr kumimoji="0" lang="uk-UA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відноснимстисненням</a:t>
            </a:r>
            <a:r>
              <a:rPr kumimoji="0" lang="uk-UA" altLang="ru-RU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kumimoji="0" lang="uk-UA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	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0938" algn="l"/>
              </a:tabLst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інтенсивністю деформацій	</a:t>
            </a:r>
            <a:r>
              <a:rPr kumimoji="0" lang="uk-UA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e</a:t>
            </a:r>
            <a:r>
              <a:rPr kumimoji="0" lang="uk-UA" altLang="ru-RU" sz="16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u</a:t>
            </a:r>
            <a:r>
              <a:rPr kumimoji="0" lang="uk-UA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точок вільної бічної поверхні заготовки при вальцюванні</a:t>
            </a:r>
            <a:endParaRPr kumimoji="0" lang="uk-UA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4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7631EE-A37F-47F8-A1A6-039FBF6F6C1A}"/>
              </a:ext>
            </a:extLst>
          </p:cNvPr>
          <p:cNvSpPr/>
          <p:nvPr/>
        </p:nvSpPr>
        <p:spPr>
          <a:xfrm>
            <a:off x="1009935" y="67423"/>
            <a:ext cx="11395880" cy="679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50215" indent="44894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 можна визначати граничні значення інтенсивності деформацій 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стиснення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холодного вальцювання заготовок.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5085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проведених досліджень можуть бути покладені в розробку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алюмінієвих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53390" indent="4445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вальцюванні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нами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розроблено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криволінійних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algn="just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двоетапним вальцюванням. Відповідно способу, вальцювання на першому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гладку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бочку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конічними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5.3),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 етапі проводиться вальцювання заготовки в калібрах циліндричних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валків (рис. 2.4). Таким чином, забезпечення криволінійності заготовки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 етапі реалізується за рахунок збільшення ступеня її обтискування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випуклої сторони, у результаті використання валків із заданою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конусністю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конічного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поперечному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перерізі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4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0.jpeg" descr="Описание: Описание: 2_1">
            <a:extLst>
              <a:ext uri="{FF2B5EF4-FFF2-40B4-BE49-F238E27FC236}">
                <a16:creationId xmlns:a16="http://schemas.microsoft.com/office/drawing/2014/main" xmlns="" id="{B26ED776-4807-4CA6-96A4-3FE6B8E757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894" y="928540"/>
            <a:ext cx="1962202" cy="2715411"/>
          </a:xfrm>
          <a:prstGeom prst="rect">
            <a:avLst/>
          </a:prstGeom>
        </p:spPr>
      </p:pic>
      <p:pic>
        <p:nvPicPr>
          <p:cNvPr id="3" name="image51.jpeg" descr="Описание: Описание: 17_1">
            <a:extLst>
              <a:ext uri="{FF2B5EF4-FFF2-40B4-BE49-F238E27FC236}">
                <a16:creationId xmlns:a16="http://schemas.microsoft.com/office/drawing/2014/main" xmlns="" id="{9D65089C-CDF7-462D-9E35-B3D9A883B7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4448" y="928541"/>
            <a:ext cx="2704660" cy="27154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D33802D-6568-465D-89C2-9ABF7421DFC6}"/>
              </a:ext>
            </a:extLst>
          </p:cNvPr>
          <p:cNvSpPr/>
          <p:nvPr/>
        </p:nvSpPr>
        <p:spPr>
          <a:xfrm>
            <a:off x="2483894" y="390240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3345" marR="482600" indent="-69850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2.3. Схема вальцювання заготовки конічними валками а) та форма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перетину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вальцьованої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 б)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3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A51973-63F5-4023-8FB5-2B17D9315E2D}"/>
              </a:ext>
            </a:extLst>
          </p:cNvPr>
          <p:cNvSpPr/>
          <p:nvPr/>
        </p:nvSpPr>
        <p:spPr>
          <a:xfrm>
            <a:off x="1951631" y="259013"/>
            <a:ext cx="1000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повертається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вальцюється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калібрах циліндричних валків. При цьому більш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деформуються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випуклій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менша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плями контакту, що сприяє додатковому викривленню заготовки і забезпечує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симетричну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перерізу</a:t>
            </a:r>
            <a:endParaRPr lang="ru-RU" dirty="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5250E7AA-2DED-4455-96C2-400DA84A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251" y="185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3C93E29E-4F27-4A2C-A87E-099272F88BF0}"/>
              </a:ext>
            </a:extLst>
          </p:cNvPr>
          <p:cNvGrpSpPr>
            <a:grpSpLocks/>
          </p:cNvGrpSpPr>
          <p:nvPr/>
        </p:nvGrpSpPr>
        <p:grpSpPr bwMode="auto">
          <a:xfrm>
            <a:off x="4217158" y="1856096"/>
            <a:ext cx="2606131" cy="2811436"/>
            <a:chOff x="0" y="0"/>
            <a:chExt cx="3072" cy="3175"/>
          </a:xfrm>
        </p:grpSpPr>
        <p:sp>
          <p:nvSpPr>
            <p:cNvPr id="5" name="Line 14">
              <a:extLst>
                <a:ext uri="{FF2B5EF4-FFF2-40B4-BE49-F238E27FC236}">
                  <a16:creationId xmlns:a16="http://schemas.microsoft.com/office/drawing/2014/main" xmlns="" id="{08ABE095-255F-4036-ABA2-FF207DAF9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543"/>
              <a:ext cx="2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A9F0B25D-963E-4B08-A582-73BEF9E4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012"/>
              <a:ext cx="913" cy="1209"/>
            </a:xfrm>
            <a:custGeom>
              <a:avLst/>
              <a:gdLst>
                <a:gd name="T0" fmla="+- 0 1761 952"/>
                <a:gd name="T1" fmla="*/ T0 w 913"/>
                <a:gd name="T2" fmla="+- 0 1476 1013"/>
                <a:gd name="T3" fmla="*/ 1476 h 1209"/>
                <a:gd name="T4" fmla="+- 0 1776 952"/>
                <a:gd name="T5" fmla="*/ T4 w 913"/>
                <a:gd name="T6" fmla="+- 0 1546 1013"/>
                <a:gd name="T7" fmla="*/ 1546 h 1209"/>
                <a:gd name="T8" fmla="+- 0 1800 952"/>
                <a:gd name="T9" fmla="*/ T8 w 913"/>
                <a:gd name="T10" fmla="+- 0 1626 1013"/>
                <a:gd name="T11" fmla="*/ 1626 h 1209"/>
                <a:gd name="T12" fmla="+- 0 1827 952"/>
                <a:gd name="T13" fmla="*/ T12 w 913"/>
                <a:gd name="T14" fmla="+- 0 1709 1013"/>
                <a:gd name="T15" fmla="*/ 1709 h 1209"/>
                <a:gd name="T16" fmla="+- 0 1850 952"/>
                <a:gd name="T17" fmla="*/ T16 w 913"/>
                <a:gd name="T18" fmla="+- 0 1791 1013"/>
                <a:gd name="T19" fmla="*/ 1791 h 1209"/>
                <a:gd name="T20" fmla="+- 0 1864 952"/>
                <a:gd name="T21" fmla="*/ T20 w 913"/>
                <a:gd name="T22" fmla="+- 0 1868 1013"/>
                <a:gd name="T23" fmla="*/ 1868 h 1209"/>
                <a:gd name="T24" fmla="+- 0 1863 952"/>
                <a:gd name="T25" fmla="*/ T24 w 913"/>
                <a:gd name="T26" fmla="+- 0 1934 1013"/>
                <a:gd name="T27" fmla="*/ 1934 h 1209"/>
                <a:gd name="T28" fmla="+- 0 1840 952"/>
                <a:gd name="T29" fmla="*/ T28 w 913"/>
                <a:gd name="T30" fmla="+- 0 2001 1013"/>
                <a:gd name="T31" fmla="*/ 2001 h 1209"/>
                <a:gd name="T32" fmla="+- 0 1800 952"/>
                <a:gd name="T33" fmla="*/ T32 w 913"/>
                <a:gd name="T34" fmla="+- 0 2061 1013"/>
                <a:gd name="T35" fmla="*/ 2061 h 1209"/>
                <a:gd name="T36" fmla="+- 0 1748 952"/>
                <a:gd name="T37" fmla="*/ T36 w 913"/>
                <a:gd name="T38" fmla="+- 0 2112 1013"/>
                <a:gd name="T39" fmla="*/ 2112 h 1209"/>
                <a:gd name="T40" fmla="+- 0 1688 952"/>
                <a:gd name="T41" fmla="*/ T40 w 913"/>
                <a:gd name="T42" fmla="+- 0 2154 1013"/>
                <a:gd name="T43" fmla="*/ 2154 h 1209"/>
                <a:gd name="T44" fmla="+- 0 1626 952"/>
                <a:gd name="T45" fmla="*/ T44 w 913"/>
                <a:gd name="T46" fmla="+- 0 2186 1013"/>
                <a:gd name="T47" fmla="*/ 2186 h 1209"/>
                <a:gd name="T48" fmla="+- 0 1557 952"/>
                <a:gd name="T49" fmla="*/ T48 w 913"/>
                <a:gd name="T50" fmla="+- 0 2207 1013"/>
                <a:gd name="T51" fmla="*/ 2207 h 1209"/>
                <a:gd name="T52" fmla="+- 0 1478 952"/>
                <a:gd name="T53" fmla="*/ T52 w 913"/>
                <a:gd name="T54" fmla="+- 0 2219 1013"/>
                <a:gd name="T55" fmla="*/ 2219 h 1209"/>
                <a:gd name="T56" fmla="+- 0 1395 952"/>
                <a:gd name="T57" fmla="*/ T56 w 913"/>
                <a:gd name="T58" fmla="+- 0 2222 1013"/>
                <a:gd name="T59" fmla="*/ 2222 h 1209"/>
                <a:gd name="T60" fmla="+- 0 1314 952"/>
                <a:gd name="T61" fmla="*/ T60 w 913"/>
                <a:gd name="T62" fmla="+- 0 2213 1013"/>
                <a:gd name="T63" fmla="*/ 2213 h 1209"/>
                <a:gd name="T64" fmla="+- 0 1241 952"/>
                <a:gd name="T65" fmla="*/ T64 w 913"/>
                <a:gd name="T66" fmla="+- 0 2194 1013"/>
                <a:gd name="T67" fmla="*/ 2194 h 1209"/>
                <a:gd name="T68" fmla="+- 0 1171 952"/>
                <a:gd name="T69" fmla="*/ T68 w 913"/>
                <a:gd name="T70" fmla="+- 0 2161 1013"/>
                <a:gd name="T71" fmla="*/ 2161 h 1209"/>
                <a:gd name="T72" fmla="+- 0 1100 952"/>
                <a:gd name="T73" fmla="*/ T72 w 913"/>
                <a:gd name="T74" fmla="+- 0 2118 1013"/>
                <a:gd name="T75" fmla="*/ 2118 h 1209"/>
                <a:gd name="T76" fmla="+- 0 1035 952"/>
                <a:gd name="T77" fmla="*/ T76 w 913"/>
                <a:gd name="T78" fmla="+- 0 2063 1013"/>
                <a:gd name="T79" fmla="*/ 2063 h 1209"/>
                <a:gd name="T80" fmla="+- 0 985 952"/>
                <a:gd name="T81" fmla="*/ T80 w 913"/>
                <a:gd name="T82" fmla="+- 0 2001 1013"/>
                <a:gd name="T83" fmla="*/ 2001 h 1209"/>
                <a:gd name="T84" fmla="+- 0 955 952"/>
                <a:gd name="T85" fmla="*/ T84 w 913"/>
                <a:gd name="T86" fmla="+- 0 1931 1013"/>
                <a:gd name="T87" fmla="*/ 1931 h 1209"/>
                <a:gd name="T88" fmla="+- 0 952 952"/>
                <a:gd name="T89" fmla="*/ T88 w 913"/>
                <a:gd name="T90" fmla="+- 0 1864 1013"/>
                <a:gd name="T91" fmla="*/ 1864 h 1209"/>
                <a:gd name="T92" fmla="+- 0 965 952"/>
                <a:gd name="T93" fmla="*/ T92 w 913"/>
                <a:gd name="T94" fmla="+- 0 1788 1013"/>
                <a:gd name="T95" fmla="*/ 1788 h 1209"/>
                <a:gd name="T96" fmla="+- 0 989 952"/>
                <a:gd name="T97" fmla="*/ T96 w 913"/>
                <a:gd name="T98" fmla="+- 0 1705 1013"/>
                <a:gd name="T99" fmla="*/ 1705 h 1209"/>
                <a:gd name="T100" fmla="+- 0 1020 952"/>
                <a:gd name="T101" fmla="*/ T100 w 913"/>
                <a:gd name="T102" fmla="+- 0 1622 1013"/>
                <a:gd name="T103" fmla="*/ 1622 h 1209"/>
                <a:gd name="T104" fmla="+- 0 1051 952"/>
                <a:gd name="T105" fmla="*/ T104 w 913"/>
                <a:gd name="T106" fmla="+- 0 1541 1013"/>
                <a:gd name="T107" fmla="*/ 1541 h 1209"/>
                <a:gd name="T108" fmla="+- 0 1078 952"/>
                <a:gd name="T109" fmla="*/ T108 w 913"/>
                <a:gd name="T110" fmla="+- 0 1466 1013"/>
                <a:gd name="T111" fmla="*/ 1466 h 1209"/>
                <a:gd name="T112" fmla="+- 0 1105 952"/>
                <a:gd name="T113" fmla="*/ T112 w 913"/>
                <a:gd name="T114" fmla="+- 0 1381 1013"/>
                <a:gd name="T115" fmla="*/ 1381 h 1209"/>
                <a:gd name="T116" fmla="+- 0 1132 952"/>
                <a:gd name="T117" fmla="*/ T116 w 913"/>
                <a:gd name="T118" fmla="+- 0 1297 1013"/>
                <a:gd name="T119" fmla="*/ 1297 h 1209"/>
                <a:gd name="T120" fmla="+- 0 1160 952"/>
                <a:gd name="T121" fmla="*/ T120 w 913"/>
                <a:gd name="T122" fmla="+- 0 1218 1013"/>
                <a:gd name="T123" fmla="*/ 1218 h 1209"/>
                <a:gd name="T124" fmla="+- 0 1191 952"/>
                <a:gd name="T125" fmla="*/ T124 w 913"/>
                <a:gd name="T126" fmla="+- 0 1148 1013"/>
                <a:gd name="T127" fmla="*/ 1148 h 1209"/>
                <a:gd name="T128" fmla="+- 0 1225 952"/>
                <a:gd name="T129" fmla="*/ T128 w 913"/>
                <a:gd name="T130" fmla="+- 0 1094 1013"/>
                <a:gd name="T131" fmla="*/ 1094 h 1209"/>
                <a:gd name="T132" fmla="+- 0 1272 952"/>
                <a:gd name="T133" fmla="*/ T132 w 913"/>
                <a:gd name="T134" fmla="+- 0 1049 1013"/>
                <a:gd name="T135" fmla="*/ 1049 h 1209"/>
                <a:gd name="T136" fmla="+- 0 1377 952"/>
                <a:gd name="T137" fmla="*/ T136 w 913"/>
                <a:gd name="T138" fmla="+- 0 1013 1013"/>
                <a:gd name="T139" fmla="*/ 1013 h 1209"/>
                <a:gd name="T140" fmla="+- 0 1432 952"/>
                <a:gd name="T141" fmla="*/ T140 w 913"/>
                <a:gd name="T142" fmla="+- 0 1013 1013"/>
                <a:gd name="T143" fmla="*/ 1013 h 1209"/>
                <a:gd name="T144" fmla="+- 0 1479 952"/>
                <a:gd name="T145" fmla="*/ T144 w 913"/>
                <a:gd name="T146" fmla="+- 0 1017 1013"/>
                <a:gd name="T147" fmla="*/ 1017 h 1209"/>
                <a:gd name="T148" fmla="+- 0 1553 952"/>
                <a:gd name="T149" fmla="*/ T148 w 913"/>
                <a:gd name="T150" fmla="+- 0 1050 1013"/>
                <a:gd name="T151" fmla="*/ 1050 h 1209"/>
                <a:gd name="T152" fmla="+- 0 1623 952"/>
                <a:gd name="T153" fmla="*/ T152 w 913"/>
                <a:gd name="T154" fmla="+- 0 1152 1013"/>
                <a:gd name="T155" fmla="*/ 1152 h 1209"/>
                <a:gd name="T156" fmla="+- 0 1662 952"/>
                <a:gd name="T157" fmla="*/ T156 w 913"/>
                <a:gd name="T158" fmla="+- 0 1238 1013"/>
                <a:gd name="T159" fmla="*/ 1238 h 1209"/>
                <a:gd name="T160" fmla="+- 0 1702 952"/>
                <a:gd name="T161" fmla="*/ T160 w 913"/>
                <a:gd name="T162" fmla="+- 0 1331 1013"/>
                <a:gd name="T163" fmla="*/ 1331 h 1209"/>
                <a:gd name="T164" fmla="+- 0 1735 952"/>
                <a:gd name="T165" fmla="*/ T164 w 913"/>
                <a:gd name="T166" fmla="+- 0 1415 1013"/>
                <a:gd name="T167" fmla="*/ 1415 h 1209"/>
                <a:gd name="T168" fmla="+- 0 1757 952"/>
                <a:gd name="T169" fmla="*/ T168 w 913"/>
                <a:gd name="T170" fmla="+- 0 1469 1013"/>
                <a:gd name="T171" fmla="*/ 1469 h 1209"/>
                <a:gd name="T172" fmla="+- 0 1761 952"/>
                <a:gd name="T173" fmla="*/ T172 w 913"/>
                <a:gd name="T174" fmla="+- 0 1476 1013"/>
                <a:gd name="T175" fmla="*/ 1476 h 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913" h="1209">
                  <a:moveTo>
                    <a:pt x="809" y="463"/>
                  </a:moveTo>
                  <a:lnTo>
                    <a:pt x="824" y="533"/>
                  </a:lnTo>
                  <a:lnTo>
                    <a:pt x="848" y="613"/>
                  </a:lnTo>
                  <a:lnTo>
                    <a:pt x="875" y="696"/>
                  </a:lnTo>
                  <a:lnTo>
                    <a:pt x="898" y="778"/>
                  </a:lnTo>
                  <a:lnTo>
                    <a:pt x="912" y="855"/>
                  </a:lnTo>
                  <a:lnTo>
                    <a:pt x="911" y="921"/>
                  </a:lnTo>
                  <a:lnTo>
                    <a:pt x="888" y="988"/>
                  </a:lnTo>
                  <a:lnTo>
                    <a:pt x="848" y="1048"/>
                  </a:lnTo>
                  <a:lnTo>
                    <a:pt x="796" y="1099"/>
                  </a:lnTo>
                  <a:lnTo>
                    <a:pt x="736" y="1141"/>
                  </a:lnTo>
                  <a:lnTo>
                    <a:pt x="674" y="1173"/>
                  </a:lnTo>
                  <a:lnTo>
                    <a:pt x="605" y="1194"/>
                  </a:lnTo>
                  <a:lnTo>
                    <a:pt x="526" y="1206"/>
                  </a:lnTo>
                  <a:lnTo>
                    <a:pt x="443" y="1209"/>
                  </a:lnTo>
                  <a:lnTo>
                    <a:pt x="362" y="1200"/>
                  </a:lnTo>
                  <a:lnTo>
                    <a:pt x="289" y="1181"/>
                  </a:lnTo>
                  <a:lnTo>
                    <a:pt x="219" y="1148"/>
                  </a:lnTo>
                  <a:lnTo>
                    <a:pt x="148" y="1105"/>
                  </a:lnTo>
                  <a:lnTo>
                    <a:pt x="83" y="1050"/>
                  </a:lnTo>
                  <a:lnTo>
                    <a:pt x="33" y="988"/>
                  </a:lnTo>
                  <a:lnTo>
                    <a:pt x="3" y="918"/>
                  </a:lnTo>
                  <a:lnTo>
                    <a:pt x="0" y="851"/>
                  </a:lnTo>
                  <a:lnTo>
                    <a:pt x="13" y="775"/>
                  </a:lnTo>
                  <a:lnTo>
                    <a:pt x="37" y="692"/>
                  </a:lnTo>
                  <a:lnTo>
                    <a:pt x="68" y="609"/>
                  </a:lnTo>
                  <a:lnTo>
                    <a:pt x="99" y="528"/>
                  </a:lnTo>
                  <a:lnTo>
                    <a:pt x="126" y="453"/>
                  </a:lnTo>
                  <a:lnTo>
                    <a:pt x="153" y="368"/>
                  </a:lnTo>
                  <a:lnTo>
                    <a:pt x="180" y="284"/>
                  </a:lnTo>
                  <a:lnTo>
                    <a:pt x="208" y="205"/>
                  </a:lnTo>
                  <a:lnTo>
                    <a:pt x="239" y="135"/>
                  </a:lnTo>
                  <a:lnTo>
                    <a:pt x="273" y="81"/>
                  </a:lnTo>
                  <a:lnTo>
                    <a:pt x="320" y="36"/>
                  </a:lnTo>
                  <a:lnTo>
                    <a:pt x="425" y="0"/>
                  </a:lnTo>
                  <a:lnTo>
                    <a:pt x="480" y="0"/>
                  </a:lnTo>
                  <a:lnTo>
                    <a:pt x="527" y="4"/>
                  </a:lnTo>
                  <a:lnTo>
                    <a:pt x="601" y="37"/>
                  </a:lnTo>
                  <a:lnTo>
                    <a:pt x="671" y="139"/>
                  </a:lnTo>
                  <a:lnTo>
                    <a:pt x="710" y="225"/>
                  </a:lnTo>
                  <a:lnTo>
                    <a:pt x="750" y="318"/>
                  </a:lnTo>
                  <a:lnTo>
                    <a:pt x="783" y="402"/>
                  </a:lnTo>
                  <a:lnTo>
                    <a:pt x="805" y="456"/>
                  </a:lnTo>
                  <a:lnTo>
                    <a:pt x="809" y="46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xmlns="" id="{230A389B-2AB8-428C-A73A-342FD6BD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981"/>
              <a:ext cx="913" cy="1209"/>
            </a:xfrm>
            <a:custGeom>
              <a:avLst/>
              <a:gdLst>
                <a:gd name="T0" fmla="+- 0 1761 952"/>
                <a:gd name="T1" fmla="*/ T0 w 913"/>
                <a:gd name="T2" fmla="+- 0 1444 982"/>
                <a:gd name="T3" fmla="*/ 1444 h 1209"/>
                <a:gd name="T4" fmla="+- 0 1776 952"/>
                <a:gd name="T5" fmla="*/ T4 w 913"/>
                <a:gd name="T6" fmla="+- 0 1515 982"/>
                <a:gd name="T7" fmla="*/ 1515 h 1209"/>
                <a:gd name="T8" fmla="+- 0 1800 952"/>
                <a:gd name="T9" fmla="*/ T8 w 913"/>
                <a:gd name="T10" fmla="+- 0 1595 982"/>
                <a:gd name="T11" fmla="*/ 1595 h 1209"/>
                <a:gd name="T12" fmla="+- 0 1827 952"/>
                <a:gd name="T13" fmla="*/ T12 w 913"/>
                <a:gd name="T14" fmla="+- 0 1678 982"/>
                <a:gd name="T15" fmla="*/ 1678 h 1209"/>
                <a:gd name="T16" fmla="+- 0 1850 952"/>
                <a:gd name="T17" fmla="*/ T16 w 913"/>
                <a:gd name="T18" fmla="+- 0 1760 982"/>
                <a:gd name="T19" fmla="*/ 1760 h 1209"/>
                <a:gd name="T20" fmla="+- 0 1864 952"/>
                <a:gd name="T21" fmla="*/ T20 w 913"/>
                <a:gd name="T22" fmla="+- 0 1836 982"/>
                <a:gd name="T23" fmla="*/ 1836 h 1209"/>
                <a:gd name="T24" fmla="+- 0 1863 952"/>
                <a:gd name="T25" fmla="*/ T24 w 913"/>
                <a:gd name="T26" fmla="+- 0 1902 982"/>
                <a:gd name="T27" fmla="*/ 1902 h 1209"/>
                <a:gd name="T28" fmla="+- 0 1840 952"/>
                <a:gd name="T29" fmla="*/ T28 w 913"/>
                <a:gd name="T30" fmla="+- 0 1970 982"/>
                <a:gd name="T31" fmla="*/ 1970 h 1209"/>
                <a:gd name="T32" fmla="+- 0 1800 952"/>
                <a:gd name="T33" fmla="*/ T32 w 913"/>
                <a:gd name="T34" fmla="+- 0 2030 982"/>
                <a:gd name="T35" fmla="*/ 2030 h 1209"/>
                <a:gd name="T36" fmla="+- 0 1748 952"/>
                <a:gd name="T37" fmla="*/ T36 w 913"/>
                <a:gd name="T38" fmla="+- 0 2081 982"/>
                <a:gd name="T39" fmla="*/ 2081 h 1209"/>
                <a:gd name="T40" fmla="+- 0 1688 952"/>
                <a:gd name="T41" fmla="*/ T40 w 913"/>
                <a:gd name="T42" fmla="+- 0 2123 982"/>
                <a:gd name="T43" fmla="*/ 2123 h 1209"/>
                <a:gd name="T44" fmla="+- 0 1626 952"/>
                <a:gd name="T45" fmla="*/ T44 w 913"/>
                <a:gd name="T46" fmla="+- 0 2154 982"/>
                <a:gd name="T47" fmla="*/ 2154 h 1209"/>
                <a:gd name="T48" fmla="+- 0 1557 952"/>
                <a:gd name="T49" fmla="*/ T48 w 913"/>
                <a:gd name="T50" fmla="+- 0 2176 982"/>
                <a:gd name="T51" fmla="*/ 2176 h 1209"/>
                <a:gd name="T52" fmla="+- 0 1478 952"/>
                <a:gd name="T53" fmla="*/ T52 w 913"/>
                <a:gd name="T54" fmla="+- 0 2188 982"/>
                <a:gd name="T55" fmla="*/ 2188 h 1209"/>
                <a:gd name="T56" fmla="+- 0 1395 952"/>
                <a:gd name="T57" fmla="*/ T56 w 913"/>
                <a:gd name="T58" fmla="+- 0 2190 982"/>
                <a:gd name="T59" fmla="*/ 2190 h 1209"/>
                <a:gd name="T60" fmla="+- 0 1314 952"/>
                <a:gd name="T61" fmla="*/ T60 w 913"/>
                <a:gd name="T62" fmla="+- 0 2182 982"/>
                <a:gd name="T63" fmla="*/ 2182 h 1209"/>
                <a:gd name="T64" fmla="+- 0 1241 952"/>
                <a:gd name="T65" fmla="*/ T64 w 913"/>
                <a:gd name="T66" fmla="+- 0 2162 982"/>
                <a:gd name="T67" fmla="*/ 2162 h 1209"/>
                <a:gd name="T68" fmla="+- 0 1171 952"/>
                <a:gd name="T69" fmla="*/ T68 w 913"/>
                <a:gd name="T70" fmla="+- 0 2130 982"/>
                <a:gd name="T71" fmla="*/ 2130 h 1209"/>
                <a:gd name="T72" fmla="+- 0 1100 952"/>
                <a:gd name="T73" fmla="*/ T72 w 913"/>
                <a:gd name="T74" fmla="+- 0 2086 982"/>
                <a:gd name="T75" fmla="*/ 2086 h 1209"/>
                <a:gd name="T76" fmla="+- 0 1035 952"/>
                <a:gd name="T77" fmla="*/ T76 w 913"/>
                <a:gd name="T78" fmla="+- 0 2032 982"/>
                <a:gd name="T79" fmla="*/ 2032 h 1209"/>
                <a:gd name="T80" fmla="+- 0 985 952"/>
                <a:gd name="T81" fmla="*/ T80 w 913"/>
                <a:gd name="T82" fmla="+- 0 1969 982"/>
                <a:gd name="T83" fmla="*/ 1969 h 1209"/>
                <a:gd name="T84" fmla="+- 0 955 952"/>
                <a:gd name="T85" fmla="*/ T84 w 913"/>
                <a:gd name="T86" fmla="+- 0 1900 982"/>
                <a:gd name="T87" fmla="*/ 1900 h 1209"/>
                <a:gd name="T88" fmla="+- 0 952 952"/>
                <a:gd name="T89" fmla="*/ T88 w 913"/>
                <a:gd name="T90" fmla="+- 0 1833 982"/>
                <a:gd name="T91" fmla="*/ 1833 h 1209"/>
                <a:gd name="T92" fmla="+- 0 965 952"/>
                <a:gd name="T93" fmla="*/ T92 w 913"/>
                <a:gd name="T94" fmla="+- 0 1756 982"/>
                <a:gd name="T95" fmla="*/ 1756 h 1209"/>
                <a:gd name="T96" fmla="+- 0 989 952"/>
                <a:gd name="T97" fmla="*/ T96 w 913"/>
                <a:gd name="T98" fmla="+- 0 1674 982"/>
                <a:gd name="T99" fmla="*/ 1674 h 1209"/>
                <a:gd name="T100" fmla="+- 0 1020 952"/>
                <a:gd name="T101" fmla="*/ T100 w 913"/>
                <a:gd name="T102" fmla="+- 0 1590 982"/>
                <a:gd name="T103" fmla="*/ 1590 h 1209"/>
                <a:gd name="T104" fmla="+- 0 1051 952"/>
                <a:gd name="T105" fmla="*/ T104 w 913"/>
                <a:gd name="T106" fmla="+- 0 1509 982"/>
                <a:gd name="T107" fmla="*/ 1509 h 1209"/>
                <a:gd name="T108" fmla="+- 0 1078 952"/>
                <a:gd name="T109" fmla="*/ T108 w 913"/>
                <a:gd name="T110" fmla="+- 0 1435 982"/>
                <a:gd name="T111" fmla="*/ 1435 h 1209"/>
                <a:gd name="T112" fmla="+- 0 1105 952"/>
                <a:gd name="T113" fmla="*/ T112 w 913"/>
                <a:gd name="T114" fmla="+- 0 1350 982"/>
                <a:gd name="T115" fmla="*/ 1350 h 1209"/>
                <a:gd name="T116" fmla="+- 0 1132 952"/>
                <a:gd name="T117" fmla="*/ T116 w 913"/>
                <a:gd name="T118" fmla="+- 0 1265 982"/>
                <a:gd name="T119" fmla="*/ 1265 h 1209"/>
                <a:gd name="T120" fmla="+- 0 1160 952"/>
                <a:gd name="T121" fmla="*/ T120 w 913"/>
                <a:gd name="T122" fmla="+- 0 1186 982"/>
                <a:gd name="T123" fmla="*/ 1186 h 1209"/>
                <a:gd name="T124" fmla="+- 0 1191 952"/>
                <a:gd name="T125" fmla="*/ T124 w 913"/>
                <a:gd name="T126" fmla="+- 0 1117 982"/>
                <a:gd name="T127" fmla="*/ 1117 h 1209"/>
                <a:gd name="T128" fmla="+- 0 1225 952"/>
                <a:gd name="T129" fmla="*/ T128 w 913"/>
                <a:gd name="T130" fmla="+- 0 1063 982"/>
                <a:gd name="T131" fmla="*/ 1063 h 1209"/>
                <a:gd name="T132" fmla="+- 0 1272 952"/>
                <a:gd name="T133" fmla="*/ T132 w 913"/>
                <a:gd name="T134" fmla="+- 0 1017 982"/>
                <a:gd name="T135" fmla="*/ 1017 h 1209"/>
                <a:gd name="T136" fmla="+- 0 1377 952"/>
                <a:gd name="T137" fmla="*/ T136 w 913"/>
                <a:gd name="T138" fmla="+- 0 982 982"/>
                <a:gd name="T139" fmla="*/ 982 h 1209"/>
                <a:gd name="T140" fmla="+- 0 1432 952"/>
                <a:gd name="T141" fmla="*/ T140 w 913"/>
                <a:gd name="T142" fmla="+- 0 982 982"/>
                <a:gd name="T143" fmla="*/ 982 h 1209"/>
                <a:gd name="T144" fmla="+- 0 1479 952"/>
                <a:gd name="T145" fmla="*/ T144 w 913"/>
                <a:gd name="T146" fmla="+- 0 985 982"/>
                <a:gd name="T147" fmla="*/ 985 h 1209"/>
                <a:gd name="T148" fmla="+- 0 1553 952"/>
                <a:gd name="T149" fmla="*/ T148 w 913"/>
                <a:gd name="T150" fmla="+- 0 1018 982"/>
                <a:gd name="T151" fmla="*/ 1018 h 1209"/>
                <a:gd name="T152" fmla="+- 0 1623 952"/>
                <a:gd name="T153" fmla="*/ T152 w 913"/>
                <a:gd name="T154" fmla="+- 0 1121 982"/>
                <a:gd name="T155" fmla="*/ 1121 h 1209"/>
                <a:gd name="T156" fmla="+- 0 1662 952"/>
                <a:gd name="T157" fmla="*/ T156 w 913"/>
                <a:gd name="T158" fmla="+- 0 1206 982"/>
                <a:gd name="T159" fmla="*/ 1206 h 1209"/>
                <a:gd name="T160" fmla="+- 0 1702 952"/>
                <a:gd name="T161" fmla="*/ T160 w 913"/>
                <a:gd name="T162" fmla="+- 0 1300 982"/>
                <a:gd name="T163" fmla="*/ 1300 h 1209"/>
                <a:gd name="T164" fmla="+- 0 1735 952"/>
                <a:gd name="T165" fmla="*/ T164 w 913"/>
                <a:gd name="T166" fmla="+- 0 1383 982"/>
                <a:gd name="T167" fmla="*/ 1383 h 1209"/>
                <a:gd name="T168" fmla="+- 0 1757 952"/>
                <a:gd name="T169" fmla="*/ T168 w 913"/>
                <a:gd name="T170" fmla="+- 0 1438 982"/>
                <a:gd name="T171" fmla="*/ 1438 h 1209"/>
                <a:gd name="T172" fmla="+- 0 1761 952"/>
                <a:gd name="T173" fmla="*/ T172 w 913"/>
                <a:gd name="T174" fmla="+- 0 1444 982"/>
                <a:gd name="T175" fmla="*/ 1444 h 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913" h="1209">
                  <a:moveTo>
                    <a:pt x="809" y="462"/>
                  </a:moveTo>
                  <a:lnTo>
                    <a:pt x="824" y="533"/>
                  </a:lnTo>
                  <a:lnTo>
                    <a:pt x="848" y="613"/>
                  </a:lnTo>
                  <a:lnTo>
                    <a:pt x="875" y="696"/>
                  </a:lnTo>
                  <a:lnTo>
                    <a:pt x="898" y="778"/>
                  </a:lnTo>
                  <a:lnTo>
                    <a:pt x="912" y="854"/>
                  </a:lnTo>
                  <a:lnTo>
                    <a:pt x="911" y="920"/>
                  </a:lnTo>
                  <a:lnTo>
                    <a:pt x="888" y="988"/>
                  </a:lnTo>
                  <a:lnTo>
                    <a:pt x="848" y="1048"/>
                  </a:lnTo>
                  <a:lnTo>
                    <a:pt x="796" y="1099"/>
                  </a:lnTo>
                  <a:lnTo>
                    <a:pt x="736" y="1141"/>
                  </a:lnTo>
                  <a:lnTo>
                    <a:pt x="674" y="1172"/>
                  </a:lnTo>
                  <a:lnTo>
                    <a:pt x="605" y="1194"/>
                  </a:lnTo>
                  <a:lnTo>
                    <a:pt x="526" y="1206"/>
                  </a:lnTo>
                  <a:lnTo>
                    <a:pt x="443" y="1208"/>
                  </a:lnTo>
                  <a:lnTo>
                    <a:pt x="362" y="1200"/>
                  </a:lnTo>
                  <a:lnTo>
                    <a:pt x="289" y="1180"/>
                  </a:lnTo>
                  <a:lnTo>
                    <a:pt x="219" y="1148"/>
                  </a:lnTo>
                  <a:lnTo>
                    <a:pt x="148" y="1104"/>
                  </a:lnTo>
                  <a:lnTo>
                    <a:pt x="83" y="1050"/>
                  </a:lnTo>
                  <a:lnTo>
                    <a:pt x="33" y="987"/>
                  </a:lnTo>
                  <a:lnTo>
                    <a:pt x="3" y="918"/>
                  </a:lnTo>
                  <a:lnTo>
                    <a:pt x="0" y="851"/>
                  </a:lnTo>
                  <a:lnTo>
                    <a:pt x="13" y="774"/>
                  </a:lnTo>
                  <a:lnTo>
                    <a:pt x="37" y="692"/>
                  </a:lnTo>
                  <a:lnTo>
                    <a:pt x="68" y="608"/>
                  </a:lnTo>
                  <a:lnTo>
                    <a:pt x="99" y="527"/>
                  </a:lnTo>
                  <a:lnTo>
                    <a:pt x="126" y="453"/>
                  </a:lnTo>
                  <a:lnTo>
                    <a:pt x="153" y="368"/>
                  </a:lnTo>
                  <a:lnTo>
                    <a:pt x="180" y="283"/>
                  </a:lnTo>
                  <a:lnTo>
                    <a:pt x="208" y="204"/>
                  </a:lnTo>
                  <a:lnTo>
                    <a:pt x="239" y="135"/>
                  </a:lnTo>
                  <a:lnTo>
                    <a:pt x="273" y="81"/>
                  </a:lnTo>
                  <a:lnTo>
                    <a:pt x="320" y="35"/>
                  </a:lnTo>
                  <a:lnTo>
                    <a:pt x="425" y="0"/>
                  </a:lnTo>
                  <a:lnTo>
                    <a:pt x="480" y="0"/>
                  </a:lnTo>
                  <a:lnTo>
                    <a:pt x="527" y="3"/>
                  </a:lnTo>
                  <a:lnTo>
                    <a:pt x="601" y="36"/>
                  </a:lnTo>
                  <a:lnTo>
                    <a:pt x="671" y="139"/>
                  </a:lnTo>
                  <a:lnTo>
                    <a:pt x="710" y="224"/>
                  </a:lnTo>
                  <a:lnTo>
                    <a:pt x="750" y="318"/>
                  </a:lnTo>
                  <a:lnTo>
                    <a:pt x="783" y="401"/>
                  </a:lnTo>
                  <a:lnTo>
                    <a:pt x="805" y="456"/>
                  </a:lnTo>
                  <a:lnTo>
                    <a:pt x="809" y="462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xmlns="" id="{8024CA3E-825F-4012-A021-274B60C2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12"/>
              <a:ext cx="2312" cy="1182"/>
            </a:xfrm>
            <a:custGeom>
              <a:avLst/>
              <a:gdLst>
                <a:gd name="T0" fmla="+- 0 262 254"/>
                <a:gd name="T1" fmla="*/ T0 w 2312"/>
                <a:gd name="T2" fmla="+- 0 1195 13"/>
                <a:gd name="T3" fmla="*/ 1195 h 1182"/>
                <a:gd name="T4" fmla="+- 0 268 254"/>
                <a:gd name="T5" fmla="*/ T4 w 2312"/>
                <a:gd name="T6" fmla="+- 0 1185 13"/>
                <a:gd name="T7" fmla="*/ 1185 h 1182"/>
                <a:gd name="T8" fmla="+- 0 2560 254"/>
                <a:gd name="T9" fmla="*/ T8 w 2312"/>
                <a:gd name="T10" fmla="+- 0 1185 13"/>
                <a:gd name="T11" fmla="*/ 1185 h 1182"/>
                <a:gd name="T12" fmla="+- 0 2566 254"/>
                <a:gd name="T13" fmla="*/ T12 w 2312"/>
                <a:gd name="T14" fmla="+- 0 1185 13"/>
                <a:gd name="T15" fmla="*/ 1185 h 1182"/>
                <a:gd name="T16" fmla="+- 0 347 254"/>
                <a:gd name="T17" fmla="*/ T16 w 2312"/>
                <a:gd name="T18" fmla="+- 0 71 13"/>
                <a:gd name="T19" fmla="*/ 71 h 1182"/>
                <a:gd name="T20" fmla="+- 0 470 254"/>
                <a:gd name="T21" fmla="*/ T20 w 2312"/>
                <a:gd name="T22" fmla="+- 0 38 13"/>
                <a:gd name="T23" fmla="*/ 38 h 1182"/>
                <a:gd name="T24" fmla="+- 0 632 254"/>
                <a:gd name="T25" fmla="*/ T24 w 2312"/>
                <a:gd name="T26" fmla="+- 0 13 13"/>
                <a:gd name="T27" fmla="*/ 13 h 1182"/>
                <a:gd name="T28" fmla="+- 0 792 254"/>
                <a:gd name="T29" fmla="*/ T28 w 2312"/>
                <a:gd name="T30" fmla="+- 0 36 13"/>
                <a:gd name="T31" fmla="*/ 36 h 1182"/>
                <a:gd name="T32" fmla="+- 0 951 254"/>
                <a:gd name="T33" fmla="*/ T32 w 2312"/>
                <a:gd name="T34" fmla="+- 0 59 13"/>
                <a:gd name="T35" fmla="*/ 59 h 1182"/>
                <a:gd name="T36" fmla="+- 0 1111 254"/>
                <a:gd name="T37" fmla="*/ T36 w 2312"/>
                <a:gd name="T38" fmla="+- 0 71 13"/>
                <a:gd name="T39" fmla="*/ 71 h 1182"/>
                <a:gd name="T40" fmla="+- 0 1277 254"/>
                <a:gd name="T41" fmla="*/ T40 w 2312"/>
                <a:gd name="T42" fmla="+- 0 75 13"/>
                <a:gd name="T43" fmla="*/ 75 h 1182"/>
                <a:gd name="T44" fmla="+- 0 1411 254"/>
                <a:gd name="T45" fmla="*/ T44 w 2312"/>
                <a:gd name="T46" fmla="+- 0 66 13"/>
                <a:gd name="T47" fmla="*/ 66 h 1182"/>
                <a:gd name="T48" fmla="+- 0 1504 254"/>
                <a:gd name="T49" fmla="*/ T48 w 2312"/>
                <a:gd name="T50" fmla="+- 0 34 13"/>
                <a:gd name="T51" fmla="*/ 34 h 1182"/>
                <a:gd name="T52" fmla="+- 0 1605 254"/>
                <a:gd name="T53" fmla="*/ T52 w 2312"/>
                <a:gd name="T54" fmla="+- 0 13 13"/>
                <a:gd name="T55" fmla="*/ 13 h 1182"/>
                <a:gd name="T56" fmla="+- 0 1762 254"/>
                <a:gd name="T57" fmla="*/ T56 w 2312"/>
                <a:gd name="T58" fmla="+- 0 26 13"/>
                <a:gd name="T59" fmla="*/ 26 h 1182"/>
                <a:gd name="T60" fmla="+- 0 1934 254"/>
                <a:gd name="T61" fmla="*/ T60 w 2312"/>
                <a:gd name="T62" fmla="+- 0 53 13"/>
                <a:gd name="T63" fmla="*/ 53 h 1182"/>
                <a:gd name="T64" fmla="+- 0 2048 254"/>
                <a:gd name="T65" fmla="*/ T64 w 2312"/>
                <a:gd name="T66" fmla="+- 0 76 13"/>
                <a:gd name="T67" fmla="*/ 76 h 1182"/>
                <a:gd name="T68" fmla="+- 0 2140 254"/>
                <a:gd name="T69" fmla="*/ T68 w 2312"/>
                <a:gd name="T70" fmla="+- 0 72 13"/>
                <a:gd name="T71" fmla="*/ 72 h 1182"/>
                <a:gd name="T72" fmla="+- 0 2248 254"/>
                <a:gd name="T73" fmla="*/ T72 w 2312"/>
                <a:gd name="T74" fmla="+- 0 56 13"/>
                <a:gd name="T75" fmla="*/ 56 h 1182"/>
                <a:gd name="T76" fmla="+- 0 2371 254"/>
                <a:gd name="T77" fmla="*/ T76 w 2312"/>
                <a:gd name="T78" fmla="+- 0 27 13"/>
                <a:gd name="T79" fmla="*/ 27 h 1182"/>
                <a:gd name="T80" fmla="+- 0 2466 254"/>
                <a:gd name="T81" fmla="*/ T80 w 2312"/>
                <a:gd name="T82" fmla="+- 0 28 13"/>
                <a:gd name="T83" fmla="*/ 28 h 1182"/>
                <a:gd name="T84" fmla="+- 0 2533 254"/>
                <a:gd name="T85" fmla="*/ T84 w 2312"/>
                <a:gd name="T86" fmla="+- 0 58 13"/>
                <a:gd name="T87" fmla="*/ 58 h 1182"/>
                <a:gd name="T88" fmla="+- 0 667 254"/>
                <a:gd name="T89" fmla="*/ T88 w 2312"/>
                <a:gd name="T90" fmla="+- 0 1183 13"/>
                <a:gd name="T91" fmla="*/ 1183 h 1182"/>
                <a:gd name="T92" fmla="+- 0 802 254"/>
                <a:gd name="T93" fmla="*/ T92 w 2312"/>
                <a:gd name="T94" fmla="+- 0 1135 13"/>
                <a:gd name="T95" fmla="*/ 1135 h 1182"/>
                <a:gd name="T96" fmla="+- 0 979 254"/>
                <a:gd name="T97" fmla="*/ T96 w 2312"/>
                <a:gd name="T98" fmla="+- 0 1072 13"/>
                <a:gd name="T99" fmla="*/ 1072 h 1182"/>
                <a:gd name="T100" fmla="+- 0 1155 254"/>
                <a:gd name="T101" fmla="*/ T100 w 2312"/>
                <a:gd name="T102" fmla="+- 0 1016 13"/>
                <a:gd name="T103" fmla="*/ 1016 h 1182"/>
                <a:gd name="T104" fmla="+- 0 1315 254"/>
                <a:gd name="T105" fmla="*/ T104 w 2312"/>
                <a:gd name="T106" fmla="+- 0 984 13"/>
                <a:gd name="T107" fmla="*/ 984 h 1182"/>
                <a:gd name="T108" fmla="+- 0 1455 254"/>
                <a:gd name="T109" fmla="*/ T108 w 2312"/>
                <a:gd name="T110" fmla="+- 0 976 13"/>
                <a:gd name="T111" fmla="*/ 976 h 1182"/>
                <a:gd name="T112" fmla="+- 0 1613 254"/>
                <a:gd name="T113" fmla="*/ T112 w 2312"/>
                <a:gd name="T114" fmla="+- 0 998 13"/>
                <a:gd name="T115" fmla="*/ 998 h 1182"/>
                <a:gd name="T116" fmla="+- 0 1757 254"/>
                <a:gd name="T117" fmla="*/ T116 w 2312"/>
                <a:gd name="T118" fmla="+- 0 1036 13"/>
                <a:gd name="T119" fmla="*/ 1036 h 1182"/>
                <a:gd name="T120" fmla="+- 0 1924 254"/>
                <a:gd name="T121" fmla="*/ T120 w 2312"/>
                <a:gd name="T122" fmla="+- 0 1091 13"/>
                <a:gd name="T123" fmla="*/ 1091 h 1182"/>
                <a:gd name="T124" fmla="+- 0 2080 254"/>
                <a:gd name="T125" fmla="*/ T124 w 2312"/>
                <a:gd name="T126" fmla="+- 0 1146 13"/>
                <a:gd name="T127" fmla="*/ 1146 h 1182"/>
                <a:gd name="T128" fmla="+- 0 2187 254"/>
                <a:gd name="T129" fmla="*/ T128 w 2312"/>
                <a:gd name="T130" fmla="+- 0 1183 13"/>
                <a:gd name="T131" fmla="*/ 1183 h 1182"/>
                <a:gd name="T132" fmla="+- 0 2195 254"/>
                <a:gd name="T133" fmla="*/ T132 w 2312"/>
                <a:gd name="T134" fmla="+- 0 1189 13"/>
                <a:gd name="T135" fmla="*/ 1189 h 1182"/>
                <a:gd name="T136" fmla="+- 0 2187 254"/>
                <a:gd name="T137" fmla="*/ T136 w 2312"/>
                <a:gd name="T138" fmla="+- 0 1173 13"/>
                <a:gd name="T139" fmla="*/ 1173 h 1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312" h="1182">
                  <a:moveTo>
                    <a:pt x="8" y="77"/>
                  </a:moveTo>
                  <a:lnTo>
                    <a:pt x="8" y="1182"/>
                  </a:lnTo>
                  <a:moveTo>
                    <a:pt x="413" y="1170"/>
                  </a:moveTo>
                  <a:lnTo>
                    <a:pt x="14" y="1172"/>
                  </a:lnTo>
                  <a:moveTo>
                    <a:pt x="2306" y="52"/>
                  </a:moveTo>
                  <a:lnTo>
                    <a:pt x="2306" y="1172"/>
                  </a:lnTo>
                  <a:moveTo>
                    <a:pt x="1935" y="1172"/>
                  </a:moveTo>
                  <a:lnTo>
                    <a:pt x="2312" y="1172"/>
                  </a:lnTo>
                  <a:moveTo>
                    <a:pt x="0" y="67"/>
                  </a:moveTo>
                  <a:lnTo>
                    <a:pt x="93" y="58"/>
                  </a:lnTo>
                  <a:lnTo>
                    <a:pt x="148" y="44"/>
                  </a:lnTo>
                  <a:lnTo>
                    <a:pt x="216" y="25"/>
                  </a:lnTo>
                  <a:lnTo>
                    <a:pt x="294" y="7"/>
                  </a:lnTo>
                  <a:lnTo>
                    <a:pt x="378" y="0"/>
                  </a:lnTo>
                  <a:lnTo>
                    <a:pt x="458" y="11"/>
                  </a:lnTo>
                  <a:lnTo>
                    <a:pt x="538" y="23"/>
                  </a:lnTo>
                  <a:lnTo>
                    <a:pt x="618" y="35"/>
                  </a:lnTo>
                  <a:lnTo>
                    <a:pt x="697" y="46"/>
                  </a:lnTo>
                  <a:lnTo>
                    <a:pt x="775" y="53"/>
                  </a:lnTo>
                  <a:lnTo>
                    <a:pt x="857" y="58"/>
                  </a:lnTo>
                  <a:lnTo>
                    <a:pt x="941" y="61"/>
                  </a:lnTo>
                  <a:lnTo>
                    <a:pt x="1023" y="62"/>
                  </a:lnTo>
                  <a:lnTo>
                    <a:pt x="1097" y="60"/>
                  </a:lnTo>
                  <a:lnTo>
                    <a:pt x="1157" y="53"/>
                  </a:lnTo>
                  <a:lnTo>
                    <a:pt x="1210" y="38"/>
                  </a:lnTo>
                  <a:lnTo>
                    <a:pt x="1250" y="21"/>
                  </a:lnTo>
                  <a:lnTo>
                    <a:pt x="1292" y="6"/>
                  </a:lnTo>
                  <a:lnTo>
                    <a:pt x="1351" y="0"/>
                  </a:lnTo>
                  <a:lnTo>
                    <a:pt x="1422" y="3"/>
                  </a:lnTo>
                  <a:lnTo>
                    <a:pt x="1508" y="13"/>
                  </a:lnTo>
                  <a:lnTo>
                    <a:pt x="1598" y="26"/>
                  </a:lnTo>
                  <a:lnTo>
                    <a:pt x="1680" y="40"/>
                  </a:lnTo>
                  <a:lnTo>
                    <a:pt x="1741" y="53"/>
                  </a:lnTo>
                  <a:lnTo>
                    <a:pt x="1794" y="63"/>
                  </a:lnTo>
                  <a:lnTo>
                    <a:pt x="1840" y="63"/>
                  </a:lnTo>
                  <a:lnTo>
                    <a:pt x="1886" y="59"/>
                  </a:lnTo>
                  <a:lnTo>
                    <a:pt x="1936" y="53"/>
                  </a:lnTo>
                  <a:lnTo>
                    <a:pt x="1994" y="43"/>
                  </a:lnTo>
                  <a:lnTo>
                    <a:pt x="2056" y="28"/>
                  </a:lnTo>
                  <a:lnTo>
                    <a:pt x="2117" y="14"/>
                  </a:lnTo>
                  <a:lnTo>
                    <a:pt x="2170" y="8"/>
                  </a:lnTo>
                  <a:lnTo>
                    <a:pt x="2212" y="15"/>
                  </a:lnTo>
                  <a:lnTo>
                    <a:pt x="2247" y="29"/>
                  </a:lnTo>
                  <a:lnTo>
                    <a:pt x="2279" y="45"/>
                  </a:lnTo>
                  <a:lnTo>
                    <a:pt x="2312" y="53"/>
                  </a:lnTo>
                  <a:moveTo>
                    <a:pt x="413" y="1170"/>
                  </a:moveTo>
                  <a:lnTo>
                    <a:pt x="473" y="1149"/>
                  </a:lnTo>
                  <a:lnTo>
                    <a:pt x="548" y="1122"/>
                  </a:lnTo>
                  <a:lnTo>
                    <a:pt x="634" y="1091"/>
                  </a:lnTo>
                  <a:lnTo>
                    <a:pt x="725" y="1059"/>
                  </a:lnTo>
                  <a:lnTo>
                    <a:pt x="816" y="1029"/>
                  </a:lnTo>
                  <a:lnTo>
                    <a:pt x="901" y="1003"/>
                  </a:lnTo>
                  <a:lnTo>
                    <a:pt x="976" y="985"/>
                  </a:lnTo>
                  <a:lnTo>
                    <a:pt x="1061" y="971"/>
                  </a:lnTo>
                  <a:lnTo>
                    <a:pt x="1133" y="963"/>
                  </a:lnTo>
                  <a:lnTo>
                    <a:pt x="1201" y="963"/>
                  </a:lnTo>
                  <a:lnTo>
                    <a:pt x="1273" y="971"/>
                  </a:lnTo>
                  <a:lnTo>
                    <a:pt x="1359" y="985"/>
                  </a:lnTo>
                  <a:lnTo>
                    <a:pt x="1426" y="1001"/>
                  </a:lnTo>
                  <a:lnTo>
                    <a:pt x="1503" y="1023"/>
                  </a:lnTo>
                  <a:lnTo>
                    <a:pt x="1586" y="1050"/>
                  </a:lnTo>
                  <a:lnTo>
                    <a:pt x="1670" y="1078"/>
                  </a:lnTo>
                  <a:lnTo>
                    <a:pt x="1752" y="1107"/>
                  </a:lnTo>
                  <a:lnTo>
                    <a:pt x="1826" y="1133"/>
                  </a:lnTo>
                  <a:lnTo>
                    <a:pt x="1888" y="1155"/>
                  </a:lnTo>
                  <a:lnTo>
                    <a:pt x="1933" y="1170"/>
                  </a:lnTo>
                  <a:lnTo>
                    <a:pt x="1942" y="1180"/>
                  </a:lnTo>
                  <a:lnTo>
                    <a:pt x="1941" y="1176"/>
                  </a:lnTo>
                  <a:lnTo>
                    <a:pt x="1936" y="1166"/>
                  </a:lnTo>
                  <a:lnTo>
                    <a:pt x="1933" y="116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xmlns="" id="{3A05F6CD-726C-4103-97B2-DEDF936B6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"/>
              <a:ext cx="2807" cy="1175"/>
            </a:xfrm>
            <a:custGeom>
              <a:avLst/>
              <a:gdLst>
                <a:gd name="T0" fmla="*/ 262 w 2807"/>
                <a:gd name="T1" fmla="+- 0 913 20"/>
                <a:gd name="T2" fmla="*/ 913 h 1175"/>
                <a:gd name="T3" fmla="*/ 598 w 2807"/>
                <a:gd name="T4" fmla="+- 0 1185 20"/>
                <a:gd name="T5" fmla="*/ 1185 h 1175"/>
                <a:gd name="T6" fmla="*/ 268 w 2807"/>
                <a:gd name="T7" fmla="+- 0 717 20"/>
                <a:gd name="T8" fmla="*/ 717 h 1175"/>
                <a:gd name="T9" fmla="*/ 763 w 2807"/>
                <a:gd name="T10" fmla="+- 0 1164 20"/>
                <a:gd name="T11" fmla="*/ 1164 h 1175"/>
                <a:gd name="T12" fmla="*/ 259 w 2807"/>
                <a:gd name="T13" fmla="+- 0 514 20"/>
                <a:gd name="T14" fmla="*/ 514 h 1175"/>
                <a:gd name="T15" fmla="*/ 872 w 2807"/>
                <a:gd name="T16" fmla="+- 0 1106 20"/>
                <a:gd name="T17" fmla="*/ 1106 h 1175"/>
                <a:gd name="T18" fmla="*/ 262 w 2807"/>
                <a:gd name="T19" fmla="+- 0 352 20"/>
                <a:gd name="T20" fmla="*/ 352 h 1175"/>
                <a:gd name="T21" fmla="*/ 1019 w 2807"/>
                <a:gd name="T22" fmla="+- 0 1062 20"/>
                <a:gd name="T23" fmla="*/ 1062 h 1175"/>
                <a:gd name="T24" fmla="*/ 264 w 2807"/>
                <a:gd name="T25" fmla="+- 0 177 20"/>
                <a:gd name="T26" fmla="*/ 177 h 1175"/>
                <a:gd name="T27" fmla="*/ 1140 w 2807"/>
                <a:gd name="T28" fmla="+- 0 1013 20"/>
                <a:gd name="T29" fmla="*/ 1013 h 1175"/>
                <a:gd name="T30" fmla="*/ 347 w 2807"/>
                <a:gd name="T31" fmla="+- 0 71 20"/>
                <a:gd name="T32" fmla="*/ 71 h 1175"/>
                <a:gd name="T33" fmla="*/ 1301 w 2807"/>
                <a:gd name="T34" fmla="+- 0 981 20"/>
                <a:gd name="T35" fmla="*/ 981 h 1175"/>
                <a:gd name="T36" fmla="*/ 517 w 2807"/>
                <a:gd name="T37" fmla="+- 0 30 20"/>
                <a:gd name="T38" fmla="*/ 30 h 1175"/>
                <a:gd name="T39" fmla="*/ 1490 w 2807"/>
                <a:gd name="T40" fmla="+- 0 981 20"/>
                <a:gd name="T41" fmla="*/ 981 h 1175"/>
                <a:gd name="T42" fmla="*/ 763 w 2807"/>
                <a:gd name="T43" fmla="+- 0 30 20"/>
                <a:gd name="T44" fmla="*/ 30 h 1175"/>
                <a:gd name="T45" fmla="*/ 1738 w 2807"/>
                <a:gd name="T46" fmla="+- 0 1023 20"/>
                <a:gd name="T47" fmla="*/ 1023 h 1175"/>
                <a:gd name="T48" fmla="*/ 951 w 2807"/>
                <a:gd name="T49" fmla="+- 0 59 20"/>
                <a:gd name="T50" fmla="*/ 59 h 1175"/>
                <a:gd name="T51" fmla="*/ 2110 w 2807"/>
                <a:gd name="T52" fmla="+- 0 1164 20"/>
                <a:gd name="T53" fmla="*/ 1164 h 1175"/>
                <a:gd name="T54" fmla="*/ 1166 w 2807"/>
                <a:gd name="T55" fmla="+- 0 77 20"/>
                <a:gd name="T56" fmla="*/ 77 h 1175"/>
                <a:gd name="T57" fmla="*/ 2329 w 2807"/>
                <a:gd name="T58" fmla="+- 0 1185 20"/>
                <a:gd name="T59" fmla="*/ 1185 h 1175"/>
                <a:gd name="T60" fmla="*/ 1348 w 2807"/>
                <a:gd name="T61" fmla="+- 0 69 20"/>
                <a:gd name="T62" fmla="*/ 69 h 1175"/>
                <a:gd name="T63" fmla="*/ 2494 w 2807"/>
                <a:gd name="T64" fmla="+- 0 1195 20"/>
                <a:gd name="T65" fmla="*/ 1195 h 1175"/>
                <a:gd name="T66" fmla="*/ 1500 w 2807"/>
                <a:gd name="T67" fmla="+- 0 50 20"/>
                <a:gd name="T68" fmla="*/ 50 h 1175"/>
                <a:gd name="T69" fmla="*/ 2566 w 2807"/>
                <a:gd name="T70" fmla="+- 0 1100 20"/>
                <a:gd name="T71" fmla="*/ 1100 h 1175"/>
                <a:gd name="T72" fmla="*/ 1662 w 2807"/>
                <a:gd name="T73" fmla="+- 0 20 20"/>
                <a:gd name="T74" fmla="*/ 20 h 1175"/>
                <a:gd name="T75" fmla="*/ 2566 w 2807"/>
                <a:gd name="T76" fmla="+- 0 913 20"/>
                <a:gd name="T77" fmla="*/ 913 h 1175"/>
                <a:gd name="T78" fmla="*/ 2566 w 2807"/>
                <a:gd name="T79" fmla="+- 0 727 20"/>
                <a:gd name="T80" fmla="*/ 727 h 1175"/>
                <a:gd name="T81" fmla="*/ 1895 w 2807"/>
                <a:gd name="T82" fmla="+- 0 59 20"/>
                <a:gd name="T83" fmla="*/ 59 h 1175"/>
                <a:gd name="T84" fmla="*/ 2383 w 2807"/>
                <a:gd name="T85" fmla="+- 0 727 20"/>
                <a:gd name="T86" fmla="*/ 727 h 1175"/>
                <a:gd name="T87" fmla="*/ 2767 w 2807"/>
                <a:gd name="T88" fmla="+- 0 542 20"/>
                <a:gd name="T89" fmla="*/ 542 h 1175"/>
                <a:gd name="T90" fmla="*/ 2560 w 2807"/>
                <a:gd name="T91" fmla="+- 0 542 20"/>
                <a:gd name="T92" fmla="*/ 542 h 1175"/>
                <a:gd name="T93" fmla="*/ 2110 w 2807"/>
                <a:gd name="T94" fmla="+- 0 90 20"/>
                <a:gd name="T95" fmla="*/ 90 h 1175"/>
                <a:gd name="T96" fmla="*/ 2270 w 2807"/>
                <a:gd name="T97" fmla="+- 0 59 20"/>
                <a:gd name="T98" fmla="*/ 59 h 1175"/>
                <a:gd name="T99" fmla="*/ 2554 w 2807"/>
                <a:gd name="T100" fmla="+- 0 353 20"/>
                <a:gd name="T101" fmla="*/ 353 h 1175"/>
                <a:gd name="T102" fmla="*/ 0 w 2807"/>
                <a:gd name="T103" fmla="+- 0 368 20"/>
                <a:gd name="T104" fmla="*/ 368 h 1175"/>
                <a:gd name="T105" fmla="*/ 560 w 2807"/>
                <a:gd name="T106" fmla="+- 0 368 20"/>
                <a:gd name="T107" fmla="*/ 368 h 1175"/>
                <a:gd name="T108" fmla="*/ 872 w 2807"/>
                <a:gd name="T109" fmla="+- 0 368 20"/>
                <a:gd name="T110" fmla="*/ 368 h 1175"/>
                <a:gd name="T111" fmla="*/ 1432 w 2807"/>
                <a:gd name="T112" fmla="+- 0 368 20"/>
                <a:gd name="T113" fmla="*/ 368 h 1175"/>
                <a:gd name="T114" fmla="*/ 667 w 2807"/>
                <a:gd name="T115" fmla="+- 0 368 20"/>
                <a:gd name="T116" fmla="*/ 368 h 1175"/>
                <a:gd name="T117" fmla="*/ 763 w 2807"/>
                <a:gd name="T118" fmla="+- 0 368 20"/>
                <a:gd name="T119" fmla="*/ 368 h 1175"/>
                <a:gd name="T120" fmla="*/ 1730 w 2807"/>
                <a:gd name="T121" fmla="+- 0 362 20"/>
                <a:gd name="T122" fmla="*/ 362 h 1175"/>
                <a:gd name="T123" fmla="*/ 2290 w 2807"/>
                <a:gd name="T124" fmla="+- 0 362 20"/>
                <a:gd name="T125" fmla="*/ 362 h 1175"/>
                <a:gd name="T126" fmla="*/ 1545 w 2807"/>
                <a:gd name="T127" fmla="+- 0 372 20"/>
                <a:gd name="T128" fmla="*/ 372 h 1175"/>
                <a:gd name="T129" fmla="*/ 1640 w 2807"/>
                <a:gd name="T130" fmla="+- 0 372 20"/>
                <a:gd name="T131" fmla="*/ 372 h 1175"/>
                <a:gd name="T132" fmla="*/ 2329 w 2807"/>
                <a:gd name="T133" fmla="+- 0 362 20"/>
                <a:gd name="T134" fmla="*/ 362 h 1175"/>
                <a:gd name="T135" fmla="*/ 2425 w 2807"/>
                <a:gd name="T136" fmla="+- 0 362 20"/>
                <a:gd name="T137" fmla="*/ 362 h 1175"/>
                <a:gd name="T138" fmla="*/ 2494 w 2807"/>
                <a:gd name="T139" fmla="+- 0 366 20"/>
                <a:gd name="T140" fmla="*/ 366 h 1175"/>
                <a:gd name="T141" fmla="*/ 2807 w 2807"/>
                <a:gd name="T142" fmla="+- 0 363 20"/>
                <a:gd name="T143" fmla="*/ 363 h 117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</a:cxnLst>
              <a:rect l="0" t="0" r="r" b="b"/>
              <a:pathLst>
                <a:path w="2807" h="1175">
                  <a:moveTo>
                    <a:pt x="262" y="893"/>
                  </a:moveTo>
                  <a:lnTo>
                    <a:pt x="598" y="1165"/>
                  </a:lnTo>
                  <a:moveTo>
                    <a:pt x="268" y="697"/>
                  </a:moveTo>
                  <a:lnTo>
                    <a:pt x="763" y="1144"/>
                  </a:lnTo>
                  <a:moveTo>
                    <a:pt x="259" y="494"/>
                  </a:moveTo>
                  <a:lnTo>
                    <a:pt x="872" y="1086"/>
                  </a:lnTo>
                  <a:moveTo>
                    <a:pt x="262" y="332"/>
                  </a:moveTo>
                  <a:lnTo>
                    <a:pt x="1019" y="1042"/>
                  </a:lnTo>
                  <a:moveTo>
                    <a:pt x="264" y="157"/>
                  </a:moveTo>
                  <a:lnTo>
                    <a:pt x="1140" y="993"/>
                  </a:lnTo>
                  <a:moveTo>
                    <a:pt x="347" y="51"/>
                  </a:moveTo>
                  <a:lnTo>
                    <a:pt x="1301" y="961"/>
                  </a:lnTo>
                  <a:moveTo>
                    <a:pt x="517" y="10"/>
                  </a:moveTo>
                  <a:lnTo>
                    <a:pt x="1490" y="961"/>
                  </a:lnTo>
                  <a:moveTo>
                    <a:pt x="763" y="10"/>
                  </a:moveTo>
                  <a:lnTo>
                    <a:pt x="1738" y="1003"/>
                  </a:lnTo>
                  <a:moveTo>
                    <a:pt x="951" y="39"/>
                  </a:moveTo>
                  <a:lnTo>
                    <a:pt x="2110" y="1144"/>
                  </a:lnTo>
                  <a:moveTo>
                    <a:pt x="1166" y="57"/>
                  </a:moveTo>
                  <a:lnTo>
                    <a:pt x="2329" y="1165"/>
                  </a:lnTo>
                  <a:moveTo>
                    <a:pt x="1348" y="49"/>
                  </a:moveTo>
                  <a:lnTo>
                    <a:pt x="2494" y="1175"/>
                  </a:lnTo>
                  <a:moveTo>
                    <a:pt x="1500" y="30"/>
                  </a:moveTo>
                  <a:lnTo>
                    <a:pt x="2566" y="1080"/>
                  </a:lnTo>
                  <a:moveTo>
                    <a:pt x="1662" y="0"/>
                  </a:moveTo>
                  <a:lnTo>
                    <a:pt x="2566" y="893"/>
                  </a:lnTo>
                  <a:moveTo>
                    <a:pt x="2566" y="707"/>
                  </a:moveTo>
                  <a:lnTo>
                    <a:pt x="1895" y="39"/>
                  </a:lnTo>
                  <a:moveTo>
                    <a:pt x="2383" y="707"/>
                  </a:moveTo>
                  <a:lnTo>
                    <a:pt x="2767" y="522"/>
                  </a:lnTo>
                  <a:moveTo>
                    <a:pt x="2560" y="522"/>
                  </a:moveTo>
                  <a:lnTo>
                    <a:pt x="2110" y="70"/>
                  </a:lnTo>
                  <a:moveTo>
                    <a:pt x="2270" y="39"/>
                  </a:moveTo>
                  <a:lnTo>
                    <a:pt x="2554" y="333"/>
                  </a:lnTo>
                  <a:moveTo>
                    <a:pt x="0" y="348"/>
                  </a:moveTo>
                  <a:lnTo>
                    <a:pt x="560" y="348"/>
                  </a:lnTo>
                  <a:moveTo>
                    <a:pt x="872" y="348"/>
                  </a:moveTo>
                  <a:lnTo>
                    <a:pt x="1432" y="348"/>
                  </a:lnTo>
                  <a:moveTo>
                    <a:pt x="667" y="348"/>
                  </a:moveTo>
                  <a:lnTo>
                    <a:pt x="763" y="348"/>
                  </a:lnTo>
                  <a:moveTo>
                    <a:pt x="1730" y="342"/>
                  </a:moveTo>
                  <a:lnTo>
                    <a:pt x="2290" y="342"/>
                  </a:lnTo>
                  <a:moveTo>
                    <a:pt x="1545" y="352"/>
                  </a:moveTo>
                  <a:lnTo>
                    <a:pt x="1640" y="352"/>
                  </a:lnTo>
                  <a:moveTo>
                    <a:pt x="2329" y="342"/>
                  </a:moveTo>
                  <a:lnTo>
                    <a:pt x="2425" y="342"/>
                  </a:lnTo>
                  <a:moveTo>
                    <a:pt x="2494" y="346"/>
                  </a:moveTo>
                  <a:lnTo>
                    <a:pt x="2807" y="3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xmlns="" id="{613EA690-C7E8-4071-8162-43B2C27E1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1981"/>
              <a:ext cx="2304" cy="1128"/>
            </a:xfrm>
            <a:custGeom>
              <a:avLst/>
              <a:gdLst>
                <a:gd name="T0" fmla="+- 0 2550 246"/>
                <a:gd name="T1" fmla="*/ T0 w 2304"/>
                <a:gd name="T2" fmla="+- 0 3084 1981"/>
                <a:gd name="T3" fmla="*/ 3084 h 1128"/>
                <a:gd name="T4" fmla="+- 0 2550 246"/>
                <a:gd name="T5" fmla="*/ T4 w 2304"/>
                <a:gd name="T6" fmla="+- 0 1981 1981"/>
                <a:gd name="T7" fmla="*/ 1981 h 1128"/>
                <a:gd name="T8" fmla="+- 0 252 246"/>
                <a:gd name="T9" fmla="*/ T8 w 2304"/>
                <a:gd name="T10" fmla="+- 0 3109 1981"/>
                <a:gd name="T11" fmla="*/ 3109 h 1128"/>
                <a:gd name="T12" fmla="+- 0 252 246"/>
                <a:gd name="T13" fmla="*/ T12 w 2304"/>
                <a:gd name="T14" fmla="+- 0 1991 1981"/>
                <a:gd name="T15" fmla="*/ 1991 h 1128"/>
                <a:gd name="T16" fmla="+- 0 2144 246"/>
                <a:gd name="T17" fmla="*/ T16 w 2304"/>
                <a:gd name="T18" fmla="+- 0 1991 1981"/>
                <a:gd name="T19" fmla="*/ 1991 h 1128"/>
                <a:gd name="T20" fmla="+- 0 2544 246"/>
                <a:gd name="T21" fmla="*/ T20 w 2304"/>
                <a:gd name="T22" fmla="+- 0 1991 1981"/>
                <a:gd name="T23" fmla="*/ 1991 h 1128"/>
                <a:gd name="T24" fmla="+- 0 623 246"/>
                <a:gd name="T25" fmla="*/ T24 w 2304"/>
                <a:gd name="T26" fmla="+- 0 1991 1981"/>
                <a:gd name="T27" fmla="*/ 1991 h 1128"/>
                <a:gd name="T28" fmla="+- 0 246 246"/>
                <a:gd name="T29" fmla="*/ T28 w 2304"/>
                <a:gd name="T30" fmla="+- 0 1991 1981"/>
                <a:gd name="T31" fmla="*/ 1991 h 11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304" h="1128">
                  <a:moveTo>
                    <a:pt x="2304" y="1103"/>
                  </a:moveTo>
                  <a:lnTo>
                    <a:pt x="2304" y="0"/>
                  </a:lnTo>
                  <a:moveTo>
                    <a:pt x="6" y="1128"/>
                  </a:moveTo>
                  <a:lnTo>
                    <a:pt x="6" y="10"/>
                  </a:lnTo>
                  <a:moveTo>
                    <a:pt x="1898" y="10"/>
                  </a:moveTo>
                  <a:lnTo>
                    <a:pt x="2298" y="10"/>
                  </a:lnTo>
                  <a:moveTo>
                    <a:pt x="377" y="10"/>
                  </a:moveTo>
                  <a:lnTo>
                    <a:pt x="0" y="1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xmlns="" id="{F6D3686C-80BD-4AD3-8DA4-2EDA00D5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1991"/>
              <a:ext cx="2312" cy="1171"/>
            </a:xfrm>
            <a:custGeom>
              <a:avLst/>
              <a:gdLst>
                <a:gd name="T0" fmla="+- 0 2558 246"/>
                <a:gd name="T1" fmla="*/ T0 w 2312"/>
                <a:gd name="T2" fmla="+- 0 3095 1991"/>
                <a:gd name="T3" fmla="*/ 3095 h 1171"/>
                <a:gd name="T4" fmla="+- 0 2465 246"/>
                <a:gd name="T5" fmla="*/ T4 w 2312"/>
                <a:gd name="T6" fmla="+- 0 3104 1991"/>
                <a:gd name="T7" fmla="*/ 3104 h 1171"/>
                <a:gd name="T8" fmla="+- 0 2410 246"/>
                <a:gd name="T9" fmla="*/ T8 w 2312"/>
                <a:gd name="T10" fmla="+- 0 3118 1991"/>
                <a:gd name="T11" fmla="*/ 3118 h 1171"/>
                <a:gd name="T12" fmla="+- 0 2342 246"/>
                <a:gd name="T13" fmla="*/ T12 w 2312"/>
                <a:gd name="T14" fmla="+- 0 3137 1991"/>
                <a:gd name="T15" fmla="*/ 3137 h 1171"/>
                <a:gd name="T16" fmla="+- 0 2264 246"/>
                <a:gd name="T17" fmla="*/ T16 w 2312"/>
                <a:gd name="T18" fmla="+- 0 3155 1991"/>
                <a:gd name="T19" fmla="*/ 3155 h 1171"/>
                <a:gd name="T20" fmla="+- 0 2180 246"/>
                <a:gd name="T21" fmla="*/ T20 w 2312"/>
                <a:gd name="T22" fmla="+- 0 3162 1991"/>
                <a:gd name="T23" fmla="*/ 3162 h 1171"/>
                <a:gd name="T24" fmla="+- 0 2100 246"/>
                <a:gd name="T25" fmla="*/ T24 w 2312"/>
                <a:gd name="T26" fmla="+- 0 3151 1991"/>
                <a:gd name="T27" fmla="*/ 3151 h 1171"/>
                <a:gd name="T28" fmla="+- 0 2020 246"/>
                <a:gd name="T29" fmla="*/ T28 w 2312"/>
                <a:gd name="T30" fmla="+- 0 3139 1991"/>
                <a:gd name="T31" fmla="*/ 3139 h 1171"/>
                <a:gd name="T32" fmla="+- 0 1940 246"/>
                <a:gd name="T33" fmla="*/ T32 w 2312"/>
                <a:gd name="T34" fmla="+- 0 3127 1991"/>
                <a:gd name="T35" fmla="*/ 3127 h 1171"/>
                <a:gd name="T36" fmla="+- 0 1861 246"/>
                <a:gd name="T37" fmla="*/ T36 w 2312"/>
                <a:gd name="T38" fmla="+- 0 3116 1991"/>
                <a:gd name="T39" fmla="*/ 3116 h 1171"/>
                <a:gd name="T40" fmla="+- 0 1783 246"/>
                <a:gd name="T41" fmla="*/ T40 w 2312"/>
                <a:gd name="T42" fmla="+- 0 3109 1991"/>
                <a:gd name="T43" fmla="*/ 3109 h 1171"/>
                <a:gd name="T44" fmla="+- 0 1701 246"/>
                <a:gd name="T45" fmla="*/ T44 w 2312"/>
                <a:gd name="T46" fmla="+- 0 3104 1991"/>
                <a:gd name="T47" fmla="*/ 3104 h 1171"/>
                <a:gd name="T48" fmla="+- 0 1617 246"/>
                <a:gd name="T49" fmla="*/ T48 w 2312"/>
                <a:gd name="T50" fmla="+- 0 3101 1991"/>
                <a:gd name="T51" fmla="*/ 3101 h 1171"/>
                <a:gd name="T52" fmla="+- 0 1535 246"/>
                <a:gd name="T53" fmla="*/ T52 w 2312"/>
                <a:gd name="T54" fmla="+- 0 3100 1991"/>
                <a:gd name="T55" fmla="*/ 3100 h 1171"/>
                <a:gd name="T56" fmla="+- 0 1461 246"/>
                <a:gd name="T57" fmla="*/ T56 w 2312"/>
                <a:gd name="T58" fmla="+- 0 3102 1991"/>
                <a:gd name="T59" fmla="*/ 3102 h 1171"/>
                <a:gd name="T60" fmla="+- 0 1401 246"/>
                <a:gd name="T61" fmla="*/ T60 w 2312"/>
                <a:gd name="T62" fmla="+- 0 3109 1991"/>
                <a:gd name="T63" fmla="*/ 3109 h 1171"/>
                <a:gd name="T64" fmla="+- 0 1348 246"/>
                <a:gd name="T65" fmla="*/ T64 w 2312"/>
                <a:gd name="T66" fmla="+- 0 3124 1991"/>
                <a:gd name="T67" fmla="*/ 3124 h 1171"/>
                <a:gd name="T68" fmla="+- 0 1308 246"/>
                <a:gd name="T69" fmla="*/ T68 w 2312"/>
                <a:gd name="T70" fmla="+- 0 3141 1991"/>
                <a:gd name="T71" fmla="*/ 3141 h 1171"/>
                <a:gd name="T72" fmla="+- 0 1266 246"/>
                <a:gd name="T73" fmla="*/ T72 w 2312"/>
                <a:gd name="T74" fmla="+- 0 3156 1991"/>
                <a:gd name="T75" fmla="*/ 3156 h 1171"/>
                <a:gd name="T76" fmla="+- 0 1207 246"/>
                <a:gd name="T77" fmla="*/ T76 w 2312"/>
                <a:gd name="T78" fmla="+- 0 3162 1991"/>
                <a:gd name="T79" fmla="*/ 3162 h 1171"/>
                <a:gd name="T80" fmla="+- 0 1136 246"/>
                <a:gd name="T81" fmla="*/ T80 w 2312"/>
                <a:gd name="T82" fmla="+- 0 3159 1991"/>
                <a:gd name="T83" fmla="*/ 3159 h 1171"/>
                <a:gd name="T84" fmla="+- 0 1050 246"/>
                <a:gd name="T85" fmla="*/ T84 w 2312"/>
                <a:gd name="T86" fmla="+- 0 3149 1991"/>
                <a:gd name="T87" fmla="*/ 3149 h 1171"/>
                <a:gd name="T88" fmla="+- 0 960 246"/>
                <a:gd name="T89" fmla="*/ T88 w 2312"/>
                <a:gd name="T90" fmla="+- 0 3136 1991"/>
                <a:gd name="T91" fmla="*/ 3136 h 1171"/>
                <a:gd name="T92" fmla="+- 0 878 246"/>
                <a:gd name="T93" fmla="*/ T92 w 2312"/>
                <a:gd name="T94" fmla="+- 0 3122 1991"/>
                <a:gd name="T95" fmla="*/ 3122 h 1171"/>
                <a:gd name="T96" fmla="+- 0 817 246"/>
                <a:gd name="T97" fmla="*/ T96 w 2312"/>
                <a:gd name="T98" fmla="+- 0 3109 1991"/>
                <a:gd name="T99" fmla="*/ 3109 h 1171"/>
                <a:gd name="T100" fmla="+- 0 764 246"/>
                <a:gd name="T101" fmla="*/ T100 w 2312"/>
                <a:gd name="T102" fmla="+- 0 3099 1991"/>
                <a:gd name="T103" fmla="*/ 3099 h 1171"/>
                <a:gd name="T104" fmla="+- 0 718 246"/>
                <a:gd name="T105" fmla="*/ T104 w 2312"/>
                <a:gd name="T106" fmla="+- 0 3099 1991"/>
                <a:gd name="T107" fmla="*/ 3099 h 1171"/>
                <a:gd name="T108" fmla="+- 0 672 246"/>
                <a:gd name="T109" fmla="*/ T108 w 2312"/>
                <a:gd name="T110" fmla="+- 0 3103 1991"/>
                <a:gd name="T111" fmla="*/ 3103 h 1171"/>
                <a:gd name="T112" fmla="+- 0 622 246"/>
                <a:gd name="T113" fmla="*/ T112 w 2312"/>
                <a:gd name="T114" fmla="+- 0 3109 1991"/>
                <a:gd name="T115" fmla="*/ 3109 h 1171"/>
                <a:gd name="T116" fmla="+- 0 564 246"/>
                <a:gd name="T117" fmla="*/ T116 w 2312"/>
                <a:gd name="T118" fmla="+- 0 3119 1991"/>
                <a:gd name="T119" fmla="*/ 3119 h 1171"/>
                <a:gd name="T120" fmla="+- 0 502 246"/>
                <a:gd name="T121" fmla="*/ T120 w 2312"/>
                <a:gd name="T122" fmla="+- 0 3134 1991"/>
                <a:gd name="T123" fmla="*/ 3134 h 1171"/>
                <a:gd name="T124" fmla="+- 0 441 246"/>
                <a:gd name="T125" fmla="*/ T124 w 2312"/>
                <a:gd name="T126" fmla="+- 0 3148 1991"/>
                <a:gd name="T127" fmla="*/ 3148 h 1171"/>
                <a:gd name="T128" fmla="+- 0 388 246"/>
                <a:gd name="T129" fmla="*/ T128 w 2312"/>
                <a:gd name="T130" fmla="+- 0 3154 1991"/>
                <a:gd name="T131" fmla="*/ 3154 h 1171"/>
                <a:gd name="T132" fmla="+- 0 346 246"/>
                <a:gd name="T133" fmla="*/ T132 w 2312"/>
                <a:gd name="T134" fmla="+- 0 3147 1991"/>
                <a:gd name="T135" fmla="*/ 3147 h 1171"/>
                <a:gd name="T136" fmla="+- 0 311 246"/>
                <a:gd name="T137" fmla="*/ T136 w 2312"/>
                <a:gd name="T138" fmla="+- 0 3133 1991"/>
                <a:gd name="T139" fmla="*/ 3133 h 1171"/>
                <a:gd name="T140" fmla="+- 0 279 246"/>
                <a:gd name="T141" fmla="*/ T140 w 2312"/>
                <a:gd name="T142" fmla="+- 0 3117 1991"/>
                <a:gd name="T143" fmla="*/ 3117 h 1171"/>
                <a:gd name="T144" fmla="+- 0 246 246"/>
                <a:gd name="T145" fmla="*/ T144 w 2312"/>
                <a:gd name="T146" fmla="+- 0 3109 1991"/>
                <a:gd name="T147" fmla="*/ 3109 h 1171"/>
                <a:gd name="T148" fmla="+- 0 2144 246"/>
                <a:gd name="T149" fmla="*/ T148 w 2312"/>
                <a:gd name="T150" fmla="+- 0 1991 1991"/>
                <a:gd name="T151" fmla="*/ 1991 h 1171"/>
                <a:gd name="T152" fmla="+- 0 2084 246"/>
                <a:gd name="T153" fmla="*/ T152 w 2312"/>
                <a:gd name="T154" fmla="+- 0 2012 1991"/>
                <a:gd name="T155" fmla="*/ 2012 h 1171"/>
                <a:gd name="T156" fmla="+- 0 2009 246"/>
                <a:gd name="T157" fmla="*/ T156 w 2312"/>
                <a:gd name="T158" fmla="+- 0 2040 1991"/>
                <a:gd name="T159" fmla="*/ 2040 h 1171"/>
                <a:gd name="T160" fmla="+- 0 1923 246"/>
                <a:gd name="T161" fmla="*/ T160 w 2312"/>
                <a:gd name="T162" fmla="+- 0 2071 1991"/>
                <a:gd name="T163" fmla="*/ 2071 h 1171"/>
                <a:gd name="T164" fmla="+- 0 1832 246"/>
                <a:gd name="T165" fmla="*/ T164 w 2312"/>
                <a:gd name="T166" fmla="+- 0 2103 1991"/>
                <a:gd name="T167" fmla="*/ 2103 h 1171"/>
                <a:gd name="T168" fmla="+- 0 1741 246"/>
                <a:gd name="T169" fmla="*/ T168 w 2312"/>
                <a:gd name="T170" fmla="+- 0 2134 1991"/>
                <a:gd name="T171" fmla="*/ 2134 h 1171"/>
                <a:gd name="T172" fmla="+- 0 1656 246"/>
                <a:gd name="T173" fmla="*/ T172 w 2312"/>
                <a:gd name="T174" fmla="+- 0 2159 1991"/>
                <a:gd name="T175" fmla="*/ 2159 h 1171"/>
                <a:gd name="T176" fmla="+- 0 1581 246"/>
                <a:gd name="T177" fmla="*/ T176 w 2312"/>
                <a:gd name="T178" fmla="+- 0 2177 1991"/>
                <a:gd name="T179" fmla="*/ 2177 h 1171"/>
                <a:gd name="T180" fmla="+- 0 1494 246"/>
                <a:gd name="T181" fmla="*/ T180 w 2312"/>
                <a:gd name="T182" fmla="+- 0 2191 1991"/>
                <a:gd name="T183" fmla="*/ 2191 h 1171"/>
                <a:gd name="T184" fmla="+- 0 1418 246"/>
                <a:gd name="T185" fmla="*/ T184 w 2312"/>
                <a:gd name="T186" fmla="+- 0 2196 1991"/>
                <a:gd name="T187" fmla="*/ 2196 h 1171"/>
                <a:gd name="T188" fmla="+- 0 1347 246"/>
                <a:gd name="T189" fmla="*/ T188 w 2312"/>
                <a:gd name="T190" fmla="+- 0 2195 1991"/>
                <a:gd name="T191" fmla="*/ 2195 h 1171"/>
                <a:gd name="T192" fmla="+- 0 1275 246"/>
                <a:gd name="T193" fmla="*/ T192 w 2312"/>
                <a:gd name="T194" fmla="+- 0 2188 1991"/>
                <a:gd name="T195" fmla="*/ 2188 h 1171"/>
                <a:gd name="T196" fmla="+- 0 1198 246"/>
                <a:gd name="T197" fmla="*/ T196 w 2312"/>
                <a:gd name="T198" fmla="+- 0 2177 1991"/>
                <a:gd name="T199" fmla="*/ 2177 h 1171"/>
                <a:gd name="T200" fmla="+- 0 1124 246"/>
                <a:gd name="T201" fmla="*/ T200 w 2312"/>
                <a:gd name="T202" fmla="+- 0 2164 1991"/>
                <a:gd name="T203" fmla="*/ 2164 h 1171"/>
                <a:gd name="T204" fmla="+- 0 1043 246"/>
                <a:gd name="T205" fmla="*/ T204 w 2312"/>
                <a:gd name="T206" fmla="+- 0 2145 1991"/>
                <a:gd name="T207" fmla="*/ 2145 h 1171"/>
                <a:gd name="T208" fmla="+- 0 961 246"/>
                <a:gd name="T209" fmla="*/ T208 w 2312"/>
                <a:gd name="T210" fmla="+- 0 2123 1991"/>
                <a:gd name="T211" fmla="*/ 2123 h 1171"/>
                <a:gd name="T212" fmla="+- 0 882 246"/>
                <a:gd name="T213" fmla="*/ T212 w 2312"/>
                <a:gd name="T214" fmla="+- 0 2100 1991"/>
                <a:gd name="T215" fmla="*/ 2100 h 1171"/>
                <a:gd name="T216" fmla="+- 0 812 246"/>
                <a:gd name="T217" fmla="*/ T216 w 2312"/>
                <a:gd name="T218" fmla="+- 0 2078 1991"/>
                <a:gd name="T219" fmla="*/ 2078 h 1171"/>
                <a:gd name="T220" fmla="+- 0 756 246"/>
                <a:gd name="T221" fmla="*/ T220 w 2312"/>
                <a:gd name="T222" fmla="+- 0 2060 1991"/>
                <a:gd name="T223" fmla="*/ 2060 h 1171"/>
                <a:gd name="T224" fmla="+- 0 717 246"/>
                <a:gd name="T225" fmla="*/ T224 w 2312"/>
                <a:gd name="T226" fmla="+- 0 2044 1991"/>
                <a:gd name="T227" fmla="*/ 2044 h 1171"/>
                <a:gd name="T228" fmla="+- 0 680 246"/>
                <a:gd name="T229" fmla="*/ T228 w 2312"/>
                <a:gd name="T230" fmla="+- 0 2026 1991"/>
                <a:gd name="T231" fmla="*/ 2026 h 1171"/>
                <a:gd name="T232" fmla="+- 0 648 246"/>
                <a:gd name="T233" fmla="*/ T232 w 2312"/>
                <a:gd name="T234" fmla="+- 0 2008 1991"/>
                <a:gd name="T235" fmla="*/ 2008 h 1171"/>
                <a:gd name="T236" fmla="+- 0 624 246"/>
                <a:gd name="T237" fmla="*/ T236 w 2312"/>
                <a:gd name="T238" fmla="+- 0 1991 1991"/>
                <a:gd name="T239" fmla="*/ 1991 h 11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2312" h="1171">
                  <a:moveTo>
                    <a:pt x="2312" y="1104"/>
                  </a:moveTo>
                  <a:lnTo>
                    <a:pt x="2219" y="1113"/>
                  </a:lnTo>
                  <a:lnTo>
                    <a:pt x="2164" y="1127"/>
                  </a:lnTo>
                  <a:lnTo>
                    <a:pt x="2096" y="1146"/>
                  </a:lnTo>
                  <a:lnTo>
                    <a:pt x="2018" y="1164"/>
                  </a:lnTo>
                  <a:lnTo>
                    <a:pt x="1934" y="1171"/>
                  </a:lnTo>
                  <a:lnTo>
                    <a:pt x="1854" y="1160"/>
                  </a:lnTo>
                  <a:lnTo>
                    <a:pt x="1774" y="1148"/>
                  </a:lnTo>
                  <a:lnTo>
                    <a:pt x="1694" y="1136"/>
                  </a:lnTo>
                  <a:lnTo>
                    <a:pt x="1615" y="1125"/>
                  </a:lnTo>
                  <a:lnTo>
                    <a:pt x="1537" y="1118"/>
                  </a:lnTo>
                  <a:lnTo>
                    <a:pt x="1455" y="1113"/>
                  </a:lnTo>
                  <a:lnTo>
                    <a:pt x="1371" y="1110"/>
                  </a:lnTo>
                  <a:lnTo>
                    <a:pt x="1289" y="1109"/>
                  </a:lnTo>
                  <a:lnTo>
                    <a:pt x="1215" y="1111"/>
                  </a:lnTo>
                  <a:lnTo>
                    <a:pt x="1155" y="1118"/>
                  </a:lnTo>
                  <a:lnTo>
                    <a:pt x="1102" y="1133"/>
                  </a:lnTo>
                  <a:lnTo>
                    <a:pt x="1062" y="1150"/>
                  </a:lnTo>
                  <a:lnTo>
                    <a:pt x="1020" y="1165"/>
                  </a:lnTo>
                  <a:lnTo>
                    <a:pt x="961" y="1171"/>
                  </a:lnTo>
                  <a:lnTo>
                    <a:pt x="890" y="1168"/>
                  </a:lnTo>
                  <a:lnTo>
                    <a:pt x="804" y="1158"/>
                  </a:lnTo>
                  <a:lnTo>
                    <a:pt x="714" y="1145"/>
                  </a:lnTo>
                  <a:lnTo>
                    <a:pt x="632" y="1131"/>
                  </a:lnTo>
                  <a:lnTo>
                    <a:pt x="571" y="1118"/>
                  </a:lnTo>
                  <a:lnTo>
                    <a:pt x="518" y="1108"/>
                  </a:lnTo>
                  <a:lnTo>
                    <a:pt x="472" y="1108"/>
                  </a:lnTo>
                  <a:lnTo>
                    <a:pt x="426" y="1112"/>
                  </a:lnTo>
                  <a:lnTo>
                    <a:pt x="376" y="1118"/>
                  </a:lnTo>
                  <a:lnTo>
                    <a:pt x="318" y="1128"/>
                  </a:lnTo>
                  <a:lnTo>
                    <a:pt x="256" y="1143"/>
                  </a:lnTo>
                  <a:lnTo>
                    <a:pt x="195" y="1157"/>
                  </a:lnTo>
                  <a:lnTo>
                    <a:pt x="142" y="1163"/>
                  </a:lnTo>
                  <a:lnTo>
                    <a:pt x="100" y="1156"/>
                  </a:lnTo>
                  <a:lnTo>
                    <a:pt x="65" y="1142"/>
                  </a:lnTo>
                  <a:lnTo>
                    <a:pt x="33" y="1126"/>
                  </a:lnTo>
                  <a:lnTo>
                    <a:pt x="0" y="1118"/>
                  </a:lnTo>
                  <a:moveTo>
                    <a:pt x="1898" y="0"/>
                  </a:moveTo>
                  <a:lnTo>
                    <a:pt x="1838" y="21"/>
                  </a:lnTo>
                  <a:lnTo>
                    <a:pt x="1763" y="49"/>
                  </a:lnTo>
                  <a:lnTo>
                    <a:pt x="1677" y="80"/>
                  </a:lnTo>
                  <a:lnTo>
                    <a:pt x="1586" y="112"/>
                  </a:lnTo>
                  <a:lnTo>
                    <a:pt x="1495" y="143"/>
                  </a:lnTo>
                  <a:lnTo>
                    <a:pt x="1410" y="168"/>
                  </a:lnTo>
                  <a:lnTo>
                    <a:pt x="1335" y="186"/>
                  </a:lnTo>
                  <a:lnTo>
                    <a:pt x="1248" y="200"/>
                  </a:lnTo>
                  <a:lnTo>
                    <a:pt x="1172" y="205"/>
                  </a:lnTo>
                  <a:lnTo>
                    <a:pt x="1101" y="204"/>
                  </a:lnTo>
                  <a:lnTo>
                    <a:pt x="1029" y="197"/>
                  </a:lnTo>
                  <a:lnTo>
                    <a:pt x="952" y="186"/>
                  </a:lnTo>
                  <a:lnTo>
                    <a:pt x="878" y="173"/>
                  </a:lnTo>
                  <a:lnTo>
                    <a:pt x="797" y="154"/>
                  </a:lnTo>
                  <a:lnTo>
                    <a:pt x="715" y="132"/>
                  </a:lnTo>
                  <a:lnTo>
                    <a:pt x="636" y="109"/>
                  </a:lnTo>
                  <a:lnTo>
                    <a:pt x="566" y="87"/>
                  </a:lnTo>
                  <a:lnTo>
                    <a:pt x="510" y="69"/>
                  </a:lnTo>
                  <a:lnTo>
                    <a:pt x="471" y="53"/>
                  </a:lnTo>
                  <a:lnTo>
                    <a:pt x="434" y="35"/>
                  </a:lnTo>
                  <a:lnTo>
                    <a:pt x="402" y="17"/>
                  </a:lnTo>
                  <a:lnTo>
                    <a:pt x="37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xmlns="" id="{90A3FBF8-3E89-45DA-BD51-68C5737A5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1980"/>
              <a:ext cx="2654" cy="1174"/>
            </a:xfrm>
            <a:custGeom>
              <a:avLst/>
              <a:gdLst>
                <a:gd name="T0" fmla="+- 0 2539 158"/>
                <a:gd name="T1" fmla="*/ T0 w 2654"/>
                <a:gd name="T2" fmla="+- 0 2264 1981"/>
                <a:gd name="T3" fmla="*/ 2264 h 1174"/>
                <a:gd name="T4" fmla="+- 0 2203 158"/>
                <a:gd name="T5" fmla="*/ T4 w 2654"/>
                <a:gd name="T6" fmla="+- 0 1992 1981"/>
                <a:gd name="T7" fmla="*/ 1992 h 1174"/>
                <a:gd name="T8" fmla="+- 0 2558 158"/>
                <a:gd name="T9" fmla="*/ T8 w 2654"/>
                <a:gd name="T10" fmla="+- 0 2459 1981"/>
                <a:gd name="T11" fmla="*/ 2459 h 1174"/>
                <a:gd name="T12" fmla="+- 0 2064 158"/>
                <a:gd name="T13" fmla="*/ T12 w 2654"/>
                <a:gd name="T14" fmla="+- 0 2011 1981"/>
                <a:gd name="T15" fmla="*/ 2011 h 1174"/>
                <a:gd name="T16" fmla="+- 0 2553 158"/>
                <a:gd name="T17" fmla="*/ T16 w 2654"/>
                <a:gd name="T18" fmla="+- 0 2661 1981"/>
                <a:gd name="T19" fmla="*/ 2661 h 1174"/>
                <a:gd name="T20" fmla="+- 0 1940 158"/>
                <a:gd name="T21" fmla="*/ T20 w 2654"/>
                <a:gd name="T22" fmla="+- 0 2069 1981"/>
                <a:gd name="T23" fmla="*/ 2069 h 1174"/>
                <a:gd name="T24" fmla="+- 0 2550 158"/>
                <a:gd name="T25" fmla="*/ T24 w 2654"/>
                <a:gd name="T26" fmla="+- 0 2823 1981"/>
                <a:gd name="T27" fmla="*/ 2823 h 1174"/>
                <a:gd name="T28" fmla="+- 0 1793 158"/>
                <a:gd name="T29" fmla="*/ T28 w 2654"/>
                <a:gd name="T30" fmla="+- 0 2113 1981"/>
                <a:gd name="T31" fmla="*/ 2113 h 1174"/>
                <a:gd name="T32" fmla="+- 0 2548 158"/>
                <a:gd name="T33" fmla="*/ T32 w 2654"/>
                <a:gd name="T34" fmla="+- 0 2998 1981"/>
                <a:gd name="T35" fmla="*/ 2998 h 1174"/>
                <a:gd name="T36" fmla="+- 0 1671 158"/>
                <a:gd name="T37" fmla="*/ T36 w 2654"/>
                <a:gd name="T38" fmla="+- 0 2162 1981"/>
                <a:gd name="T39" fmla="*/ 2162 h 1174"/>
                <a:gd name="T40" fmla="+- 0 2480 158"/>
                <a:gd name="T41" fmla="*/ T40 w 2654"/>
                <a:gd name="T42" fmla="+- 0 3104 1981"/>
                <a:gd name="T43" fmla="*/ 3104 h 1174"/>
                <a:gd name="T44" fmla="+- 0 1525 158"/>
                <a:gd name="T45" fmla="*/ T44 w 2654"/>
                <a:gd name="T46" fmla="+- 0 2194 1981"/>
                <a:gd name="T47" fmla="*/ 2194 h 1174"/>
                <a:gd name="T48" fmla="+- 0 2294 158"/>
                <a:gd name="T49" fmla="*/ T48 w 2654"/>
                <a:gd name="T50" fmla="+- 0 3145 1981"/>
                <a:gd name="T51" fmla="*/ 3145 h 1174"/>
                <a:gd name="T52" fmla="+- 0 1322 158"/>
                <a:gd name="T53" fmla="*/ T52 w 2654"/>
                <a:gd name="T54" fmla="+- 0 2194 1981"/>
                <a:gd name="T55" fmla="*/ 2194 h 1174"/>
                <a:gd name="T56" fmla="+- 0 2049 158"/>
                <a:gd name="T57" fmla="*/ T56 w 2654"/>
                <a:gd name="T58" fmla="+- 0 3145 1981"/>
                <a:gd name="T59" fmla="*/ 3145 h 1174"/>
                <a:gd name="T60" fmla="+- 0 1074 158"/>
                <a:gd name="T61" fmla="*/ T60 w 2654"/>
                <a:gd name="T62" fmla="+- 0 2152 1981"/>
                <a:gd name="T63" fmla="*/ 2152 h 1174"/>
                <a:gd name="T64" fmla="+- 0 1859 158"/>
                <a:gd name="T65" fmla="*/ T64 w 2654"/>
                <a:gd name="T66" fmla="+- 0 3116 1981"/>
                <a:gd name="T67" fmla="*/ 3116 h 1174"/>
                <a:gd name="T68" fmla="+- 0 796 158"/>
                <a:gd name="T69" fmla="*/ T68 w 2654"/>
                <a:gd name="T70" fmla="+- 0 2076 1981"/>
                <a:gd name="T71" fmla="*/ 2076 h 1174"/>
                <a:gd name="T72" fmla="+- 0 1646 158"/>
                <a:gd name="T73" fmla="*/ T72 w 2654"/>
                <a:gd name="T74" fmla="+- 0 3098 1981"/>
                <a:gd name="T75" fmla="*/ 3098 h 1174"/>
                <a:gd name="T76" fmla="+- 0 483 158"/>
                <a:gd name="T77" fmla="*/ T76 w 2654"/>
                <a:gd name="T78" fmla="+- 0 1991 1981"/>
                <a:gd name="T79" fmla="*/ 1991 h 1174"/>
                <a:gd name="T80" fmla="+- 0 1464 158"/>
                <a:gd name="T81" fmla="*/ T80 w 2654"/>
                <a:gd name="T82" fmla="+- 0 3106 1981"/>
                <a:gd name="T83" fmla="*/ 3106 h 1174"/>
                <a:gd name="T84" fmla="+- 0 317 158"/>
                <a:gd name="T85" fmla="*/ T84 w 2654"/>
                <a:gd name="T86" fmla="+- 0 1981 1981"/>
                <a:gd name="T87" fmla="*/ 1981 h 1174"/>
                <a:gd name="T88" fmla="+- 0 1312 158"/>
                <a:gd name="T89" fmla="*/ T88 w 2654"/>
                <a:gd name="T90" fmla="+- 0 3125 1981"/>
                <a:gd name="T91" fmla="*/ 3125 h 1174"/>
                <a:gd name="T92" fmla="+- 0 246 158"/>
                <a:gd name="T93" fmla="*/ T92 w 2654"/>
                <a:gd name="T94" fmla="+- 0 2076 1981"/>
                <a:gd name="T95" fmla="*/ 2076 h 1174"/>
                <a:gd name="T96" fmla="+- 0 1150 158"/>
                <a:gd name="T97" fmla="*/ T96 w 2654"/>
                <a:gd name="T98" fmla="+- 0 3155 1981"/>
                <a:gd name="T99" fmla="*/ 3155 h 1174"/>
                <a:gd name="T100" fmla="+- 0 246 158"/>
                <a:gd name="T101" fmla="*/ T100 w 2654"/>
                <a:gd name="T102" fmla="+- 0 2263 1981"/>
                <a:gd name="T103" fmla="*/ 2263 h 1174"/>
                <a:gd name="T104" fmla="+- 0 246 158"/>
                <a:gd name="T105" fmla="*/ T104 w 2654"/>
                <a:gd name="T106" fmla="+- 0 2448 1981"/>
                <a:gd name="T107" fmla="*/ 2448 h 1174"/>
                <a:gd name="T108" fmla="+- 0 917 158"/>
                <a:gd name="T109" fmla="*/ T108 w 2654"/>
                <a:gd name="T110" fmla="+- 0 3116 1981"/>
                <a:gd name="T111" fmla="*/ 3116 h 1174"/>
                <a:gd name="T112" fmla="+- 0 252 158"/>
                <a:gd name="T113" fmla="*/ T112 w 2654"/>
                <a:gd name="T114" fmla="+- 0 2633 1981"/>
                <a:gd name="T115" fmla="*/ 2633 h 1174"/>
                <a:gd name="T116" fmla="+- 0 702 158"/>
                <a:gd name="T117" fmla="*/ T116 w 2654"/>
                <a:gd name="T118" fmla="+- 0 3085 1981"/>
                <a:gd name="T119" fmla="*/ 3085 h 1174"/>
                <a:gd name="T120" fmla="+- 0 542 158"/>
                <a:gd name="T121" fmla="*/ T120 w 2654"/>
                <a:gd name="T122" fmla="+- 0 3116 1981"/>
                <a:gd name="T123" fmla="*/ 3116 h 1174"/>
                <a:gd name="T124" fmla="+- 0 258 158"/>
                <a:gd name="T125" fmla="*/ T124 w 2654"/>
                <a:gd name="T126" fmla="+- 0 2822 1981"/>
                <a:gd name="T127" fmla="*/ 2822 h 1174"/>
                <a:gd name="T128" fmla="+- 0 2812 158"/>
                <a:gd name="T129" fmla="*/ T128 w 2654"/>
                <a:gd name="T130" fmla="+- 0 2808 1981"/>
                <a:gd name="T131" fmla="*/ 2808 h 1174"/>
                <a:gd name="T132" fmla="+- 0 2252 158"/>
                <a:gd name="T133" fmla="*/ T132 w 2654"/>
                <a:gd name="T134" fmla="+- 0 2808 1981"/>
                <a:gd name="T135" fmla="*/ 2808 h 1174"/>
                <a:gd name="T136" fmla="+- 0 1940 158"/>
                <a:gd name="T137" fmla="*/ T136 w 2654"/>
                <a:gd name="T138" fmla="+- 0 2808 1981"/>
                <a:gd name="T139" fmla="*/ 2808 h 1174"/>
                <a:gd name="T140" fmla="+- 0 1380 158"/>
                <a:gd name="T141" fmla="*/ T140 w 2654"/>
                <a:gd name="T142" fmla="+- 0 2808 1981"/>
                <a:gd name="T143" fmla="*/ 2808 h 1174"/>
                <a:gd name="T144" fmla="+- 0 2144 158"/>
                <a:gd name="T145" fmla="*/ T144 w 2654"/>
                <a:gd name="T146" fmla="+- 0 2808 1981"/>
                <a:gd name="T147" fmla="*/ 2808 h 1174"/>
                <a:gd name="T148" fmla="+- 0 2049 158"/>
                <a:gd name="T149" fmla="*/ T148 w 2654"/>
                <a:gd name="T150" fmla="+- 0 2808 1981"/>
                <a:gd name="T151" fmla="*/ 2808 h 1174"/>
                <a:gd name="T152" fmla="+- 0 1081 158"/>
                <a:gd name="T153" fmla="*/ T152 w 2654"/>
                <a:gd name="T154" fmla="+- 0 2813 1981"/>
                <a:gd name="T155" fmla="*/ 2813 h 1174"/>
                <a:gd name="T156" fmla="+- 0 521 158"/>
                <a:gd name="T157" fmla="*/ T156 w 2654"/>
                <a:gd name="T158" fmla="+- 0 2813 1981"/>
                <a:gd name="T159" fmla="*/ 2813 h 1174"/>
                <a:gd name="T160" fmla="+- 0 1267 158"/>
                <a:gd name="T161" fmla="*/ T160 w 2654"/>
                <a:gd name="T162" fmla="+- 0 2804 1981"/>
                <a:gd name="T163" fmla="*/ 2804 h 1174"/>
                <a:gd name="T164" fmla="+- 0 1172 158"/>
                <a:gd name="T165" fmla="*/ T164 w 2654"/>
                <a:gd name="T166" fmla="+- 0 2804 1981"/>
                <a:gd name="T167" fmla="*/ 2804 h 1174"/>
                <a:gd name="T168" fmla="+- 0 483 158"/>
                <a:gd name="T169" fmla="*/ T168 w 2654"/>
                <a:gd name="T170" fmla="+- 0 2814 1981"/>
                <a:gd name="T171" fmla="*/ 2814 h 1174"/>
                <a:gd name="T172" fmla="+- 0 387 158"/>
                <a:gd name="T173" fmla="*/ T172 w 2654"/>
                <a:gd name="T174" fmla="+- 0 2814 1981"/>
                <a:gd name="T175" fmla="*/ 2814 h 1174"/>
                <a:gd name="T176" fmla="+- 0 317 158"/>
                <a:gd name="T177" fmla="*/ T176 w 2654"/>
                <a:gd name="T178" fmla="+- 0 2810 1981"/>
                <a:gd name="T179" fmla="*/ 2810 h 1174"/>
                <a:gd name="T180" fmla="+- 0 158 158"/>
                <a:gd name="T181" fmla="*/ T180 w 2654"/>
                <a:gd name="T182" fmla="+- 0 2810 1981"/>
                <a:gd name="T183" fmla="*/ 2810 h 11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2654" h="1174">
                  <a:moveTo>
                    <a:pt x="2381" y="283"/>
                  </a:moveTo>
                  <a:lnTo>
                    <a:pt x="2045" y="11"/>
                  </a:lnTo>
                  <a:moveTo>
                    <a:pt x="2400" y="478"/>
                  </a:moveTo>
                  <a:lnTo>
                    <a:pt x="1906" y="30"/>
                  </a:lnTo>
                  <a:moveTo>
                    <a:pt x="2395" y="680"/>
                  </a:moveTo>
                  <a:lnTo>
                    <a:pt x="1782" y="88"/>
                  </a:lnTo>
                  <a:moveTo>
                    <a:pt x="2392" y="842"/>
                  </a:moveTo>
                  <a:lnTo>
                    <a:pt x="1635" y="132"/>
                  </a:lnTo>
                  <a:moveTo>
                    <a:pt x="2390" y="1017"/>
                  </a:moveTo>
                  <a:lnTo>
                    <a:pt x="1513" y="181"/>
                  </a:lnTo>
                  <a:moveTo>
                    <a:pt x="2322" y="1123"/>
                  </a:moveTo>
                  <a:lnTo>
                    <a:pt x="1367" y="213"/>
                  </a:lnTo>
                  <a:moveTo>
                    <a:pt x="2136" y="1164"/>
                  </a:moveTo>
                  <a:lnTo>
                    <a:pt x="1164" y="213"/>
                  </a:lnTo>
                  <a:moveTo>
                    <a:pt x="1891" y="1164"/>
                  </a:moveTo>
                  <a:lnTo>
                    <a:pt x="916" y="171"/>
                  </a:lnTo>
                  <a:moveTo>
                    <a:pt x="1701" y="1135"/>
                  </a:moveTo>
                  <a:lnTo>
                    <a:pt x="638" y="95"/>
                  </a:lnTo>
                  <a:moveTo>
                    <a:pt x="1488" y="1117"/>
                  </a:moveTo>
                  <a:lnTo>
                    <a:pt x="325" y="10"/>
                  </a:lnTo>
                  <a:moveTo>
                    <a:pt x="1306" y="1125"/>
                  </a:moveTo>
                  <a:lnTo>
                    <a:pt x="159" y="0"/>
                  </a:lnTo>
                  <a:moveTo>
                    <a:pt x="1154" y="1144"/>
                  </a:moveTo>
                  <a:lnTo>
                    <a:pt x="88" y="95"/>
                  </a:lnTo>
                  <a:moveTo>
                    <a:pt x="992" y="1174"/>
                  </a:moveTo>
                  <a:lnTo>
                    <a:pt x="88" y="282"/>
                  </a:lnTo>
                  <a:moveTo>
                    <a:pt x="88" y="467"/>
                  </a:moveTo>
                  <a:lnTo>
                    <a:pt x="759" y="1135"/>
                  </a:lnTo>
                  <a:moveTo>
                    <a:pt x="94" y="652"/>
                  </a:moveTo>
                  <a:lnTo>
                    <a:pt x="544" y="1104"/>
                  </a:lnTo>
                  <a:moveTo>
                    <a:pt x="384" y="1135"/>
                  </a:moveTo>
                  <a:lnTo>
                    <a:pt x="100" y="841"/>
                  </a:lnTo>
                  <a:moveTo>
                    <a:pt x="2654" y="827"/>
                  </a:moveTo>
                  <a:lnTo>
                    <a:pt x="2094" y="827"/>
                  </a:lnTo>
                  <a:moveTo>
                    <a:pt x="1782" y="827"/>
                  </a:moveTo>
                  <a:lnTo>
                    <a:pt x="1222" y="827"/>
                  </a:lnTo>
                  <a:moveTo>
                    <a:pt x="1986" y="827"/>
                  </a:moveTo>
                  <a:lnTo>
                    <a:pt x="1891" y="827"/>
                  </a:lnTo>
                  <a:moveTo>
                    <a:pt x="923" y="832"/>
                  </a:moveTo>
                  <a:lnTo>
                    <a:pt x="363" y="832"/>
                  </a:lnTo>
                  <a:moveTo>
                    <a:pt x="1109" y="823"/>
                  </a:moveTo>
                  <a:lnTo>
                    <a:pt x="1014" y="823"/>
                  </a:lnTo>
                  <a:moveTo>
                    <a:pt x="325" y="833"/>
                  </a:moveTo>
                  <a:lnTo>
                    <a:pt x="229" y="833"/>
                  </a:lnTo>
                  <a:moveTo>
                    <a:pt x="159" y="829"/>
                  </a:moveTo>
                  <a:lnTo>
                    <a:pt x="0" y="8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xmlns="" id="{8AAC4961-79DE-4D5A-929A-A71967A13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" y="2112"/>
              <a:ext cx="2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xmlns="" id="{C1B46412-890E-4570-8E41-2C2DF752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982"/>
              <a:ext cx="2046" cy="1313"/>
            </a:xfrm>
            <a:custGeom>
              <a:avLst/>
              <a:gdLst>
                <a:gd name="T0" fmla="+- 0 2377 957"/>
                <a:gd name="T1" fmla="*/ T0 w 2046"/>
                <a:gd name="T2" fmla="+- 0 2295 983"/>
                <a:gd name="T3" fmla="*/ 2295 h 1313"/>
                <a:gd name="T4" fmla="+- 0 2812 957"/>
                <a:gd name="T5" fmla="*/ T4 w 2046"/>
                <a:gd name="T6" fmla="+- 0 2113 983"/>
                <a:gd name="T7" fmla="*/ 2113 h 1313"/>
                <a:gd name="T8" fmla="+- 0 1862 957"/>
                <a:gd name="T9" fmla="*/ T8 w 2046"/>
                <a:gd name="T10" fmla="+- 0 1738 983"/>
                <a:gd name="T11" fmla="*/ 1738 h 1313"/>
                <a:gd name="T12" fmla="+- 0 2805 957"/>
                <a:gd name="T13" fmla="*/ T12 w 2046"/>
                <a:gd name="T14" fmla="+- 0 1388 983"/>
                <a:gd name="T15" fmla="*/ 1388 h 1313"/>
                <a:gd name="T16" fmla="+- 0 2805 957"/>
                <a:gd name="T17" fmla="*/ T16 w 2046"/>
                <a:gd name="T18" fmla="+- 0 1388 983"/>
                <a:gd name="T19" fmla="*/ 1388 h 1313"/>
                <a:gd name="T20" fmla="+- 0 3003 957"/>
                <a:gd name="T21" fmla="*/ T20 w 2046"/>
                <a:gd name="T22" fmla="+- 0 1388 983"/>
                <a:gd name="T23" fmla="*/ 1388 h 1313"/>
                <a:gd name="T24" fmla="+- 0 1078 957"/>
                <a:gd name="T25" fmla="*/ T24 w 2046"/>
                <a:gd name="T26" fmla="+- 0 1435 983"/>
                <a:gd name="T27" fmla="*/ 1435 h 1313"/>
                <a:gd name="T28" fmla="+- 0 1529 957"/>
                <a:gd name="T29" fmla="*/ T28 w 2046"/>
                <a:gd name="T30" fmla="+- 0 1023 983"/>
                <a:gd name="T31" fmla="*/ 1023 h 1313"/>
                <a:gd name="T32" fmla="+- 0 1078 957"/>
                <a:gd name="T33" fmla="*/ T32 w 2046"/>
                <a:gd name="T34" fmla="+- 0 1435 983"/>
                <a:gd name="T35" fmla="*/ 1435 h 1313"/>
                <a:gd name="T36" fmla="+- 0 1078 957"/>
                <a:gd name="T37" fmla="*/ T36 w 2046"/>
                <a:gd name="T38" fmla="+- 0 1435 983"/>
                <a:gd name="T39" fmla="*/ 1435 h 1313"/>
                <a:gd name="T40" fmla="+- 0 1019 957"/>
                <a:gd name="T41" fmla="*/ T40 w 2046"/>
                <a:gd name="T42" fmla="+- 0 1620 983"/>
                <a:gd name="T43" fmla="*/ 1620 h 1313"/>
                <a:gd name="T44" fmla="+- 0 1591 957"/>
                <a:gd name="T45" fmla="*/ T44 w 2046"/>
                <a:gd name="T46" fmla="+- 0 1100 983"/>
                <a:gd name="T47" fmla="*/ 1100 h 1313"/>
                <a:gd name="T48" fmla="+- 0 1656 957"/>
                <a:gd name="T49" fmla="*/ T48 w 2046"/>
                <a:gd name="T50" fmla="+- 0 1165 983"/>
                <a:gd name="T51" fmla="*/ 1165 h 1313"/>
                <a:gd name="T52" fmla="+- 0 967 957"/>
                <a:gd name="T53" fmla="*/ T52 w 2046"/>
                <a:gd name="T54" fmla="+- 0 1758 983"/>
                <a:gd name="T55" fmla="*/ 1758 h 1313"/>
                <a:gd name="T56" fmla="+- 0 957 957"/>
                <a:gd name="T57" fmla="*/ T56 w 2046"/>
                <a:gd name="T58" fmla="+- 0 1873 983"/>
                <a:gd name="T59" fmla="*/ 1873 h 1313"/>
                <a:gd name="T60" fmla="+- 0 1671 957"/>
                <a:gd name="T61" fmla="*/ T60 w 2046"/>
                <a:gd name="T62" fmla="+- 0 1283 983"/>
                <a:gd name="T63" fmla="*/ 1283 h 1313"/>
                <a:gd name="T64" fmla="+- 0 967 957"/>
                <a:gd name="T65" fmla="*/ T64 w 2046"/>
                <a:gd name="T66" fmla="+- 0 1945 983"/>
                <a:gd name="T67" fmla="*/ 1945 h 1313"/>
                <a:gd name="T68" fmla="+- 0 1730 957"/>
                <a:gd name="T69" fmla="*/ T68 w 2046"/>
                <a:gd name="T70" fmla="+- 0 1333 983"/>
                <a:gd name="T71" fmla="*/ 1333 h 1313"/>
                <a:gd name="T72" fmla="+- 0 1049 957"/>
                <a:gd name="T73" fmla="*/ T72 w 2046"/>
                <a:gd name="T74" fmla="+- 0 2010 983"/>
                <a:gd name="T75" fmla="*/ 2010 h 1313"/>
                <a:gd name="T76" fmla="+- 0 1730 957"/>
                <a:gd name="T77" fmla="*/ T76 w 2046"/>
                <a:gd name="T78" fmla="+- 0 1435 983"/>
                <a:gd name="T79" fmla="*/ 1435 h 1313"/>
                <a:gd name="T80" fmla="+- 0 1081 957"/>
                <a:gd name="T81" fmla="*/ T80 w 2046"/>
                <a:gd name="T82" fmla="+- 0 2075 983"/>
                <a:gd name="T83" fmla="*/ 2075 h 1313"/>
                <a:gd name="T84" fmla="+- 0 1761 957"/>
                <a:gd name="T85" fmla="*/ T84 w 2046"/>
                <a:gd name="T86" fmla="+- 0 1513 983"/>
                <a:gd name="T87" fmla="*/ 1513 h 1313"/>
                <a:gd name="T88" fmla="+- 0 1157 957"/>
                <a:gd name="T89" fmla="*/ T88 w 2046"/>
                <a:gd name="T90" fmla="+- 0 2118 983"/>
                <a:gd name="T91" fmla="*/ 2118 h 1313"/>
                <a:gd name="T92" fmla="+- 0 1809 957"/>
                <a:gd name="T93" fmla="*/ T92 w 2046"/>
                <a:gd name="T94" fmla="+- 0 1578 983"/>
                <a:gd name="T95" fmla="*/ 1578 h 1313"/>
                <a:gd name="T96" fmla="+- 0 1844 957"/>
                <a:gd name="T97" fmla="*/ T96 w 2046"/>
                <a:gd name="T98" fmla="+- 0 1678 983"/>
                <a:gd name="T99" fmla="*/ 1678 h 1313"/>
                <a:gd name="T100" fmla="+- 0 1208 957"/>
                <a:gd name="T101" fmla="*/ T100 w 2046"/>
                <a:gd name="T102" fmla="+- 0 2190 983"/>
                <a:gd name="T103" fmla="*/ 2190 h 1313"/>
                <a:gd name="T104" fmla="+- 0 1301 957"/>
                <a:gd name="T105" fmla="*/ T104 w 2046"/>
                <a:gd name="T106" fmla="+- 0 2198 983"/>
                <a:gd name="T107" fmla="*/ 2198 h 1313"/>
                <a:gd name="T108" fmla="+- 0 1869 957"/>
                <a:gd name="T109" fmla="*/ T108 w 2046"/>
                <a:gd name="T110" fmla="+- 0 1740 983"/>
                <a:gd name="T111" fmla="*/ 1740 h 1313"/>
                <a:gd name="T112" fmla="+- 0 1390 957"/>
                <a:gd name="T113" fmla="*/ T112 w 2046"/>
                <a:gd name="T114" fmla="+- 0 2207 983"/>
                <a:gd name="T115" fmla="*/ 2207 h 1313"/>
                <a:gd name="T116" fmla="+- 0 1868 957"/>
                <a:gd name="T117" fmla="*/ T116 w 2046"/>
                <a:gd name="T118" fmla="+- 0 1833 983"/>
                <a:gd name="T119" fmla="*/ 1833 h 1313"/>
                <a:gd name="T120" fmla="+- 0 1540 957"/>
                <a:gd name="T121" fmla="*/ T120 w 2046"/>
                <a:gd name="T122" fmla="+- 0 2190 983"/>
                <a:gd name="T123" fmla="*/ 2190 h 1313"/>
                <a:gd name="T124" fmla="+- 0 1859 957"/>
                <a:gd name="T125" fmla="*/ T124 w 2046"/>
                <a:gd name="T126" fmla="+- 0 1935 983"/>
                <a:gd name="T127" fmla="*/ 1935 h 1313"/>
                <a:gd name="T128" fmla="+- 0 1452 957"/>
                <a:gd name="T129" fmla="*/ T128 w 2046"/>
                <a:gd name="T130" fmla="+- 0 983 983"/>
                <a:gd name="T131" fmla="*/ 983 h 1313"/>
                <a:gd name="T132" fmla="+- 0 1129 957"/>
                <a:gd name="T133" fmla="*/ T132 w 2046"/>
                <a:gd name="T134" fmla="+- 0 1255 983"/>
                <a:gd name="T135" fmla="*/ 1255 h 13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2046" h="1313">
                  <a:moveTo>
                    <a:pt x="1420" y="1312"/>
                  </a:moveTo>
                  <a:lnTo>
                    <a:pt x="1855" y="1130"/>
                  </a:lnTo>
                  <a:moveTo>
                    <a:pt x="905" y="755"/>
                  </a:moveTo>
                  <a:lnTo>
                    <a:pt x="1848" y="405"/>
                  </a:lnTo>
                  <a:moveTo>
                    <a:pt x="1848" y="405"/>
                  </a:moveTo>
                  <a:lnTo>
                    <a:pt x="2046" y="405"/>
                  </a:lnTo>
                  <a:moveTo>
                    <a:pt x="121" y="452"/>
                  </a:moveTo>
                  <a:lnTo>
                    <a:pt x="572" y="40"/>
                  </a:lnTo>
                  <a:moveTo>
                    <a:pt x="121" y="452"/>
                  </a:moveTo>
                  <a:lnTo>
                    <a:pt x="121" y="452"/>
                  </a:lnTo>
                  <a:moveTo>
                    <a:pt x="62" y="637"/>
                  </a:moveTo>
                  <a:lnTo>
                    <a:pt x="634" y="117"/>
                  </a:lnTo>
                  <a:moveTo>
                    <a:pt x="699" y="182"/>
                  </a:moveTo>
                  <a:lnTo>
                    <a:pt x="10" y="775"/>
                  </a:lnTo>
                  <a:moveTo>
                    <a:pt x="0" y="890"/>
                  </a:moveTo>
                  <a:lnTo>
                    <a:pt x="714" y="300"/>
                  </a:lnTo>
                  <a:moveTo>
                    <a:pt x="10" y="962"/>
                  </a:moveTo>
                  <a:lnTo>
                    <a:pt x="773" y="350"/>
                  </a:lnTo>
                  <a:moveTo>
                    <a:pt x="92" y="1027"/>
                  </a:moveTo>
                  <a:lnTo>
                    <a:pt x="773" y="452"/>
                  </a:lnTo>
                  <a:moveTo>
                    <a:pt x="124" y="1092"/>
                  </a:moveTo>
                  <a:lnTo>
                    <a:pt x="804" y="530"/>
                  </a:lnTo>
                  <a:moveTo>
                    <a:pt x="200" y="1135"/>
                  </a:moveTo>
                  <a:lnTo>
                    <a:pt x="852" y="595"/>
                  </a:lnTo>
                  <a:moveTo>
                    <a:pt x="887" y="695"/>
                  </a:moveTo>
                  <a:lnTo>
                    <a:pt x="251" y="1207"/>
                  </a:lnTo>
                  <a:moveTo>
                    <a:pt x="344" y="1215"/>
                  </a:moveTo>
                  <a:lnTo>
                    <a:pt x="912" y="757"/>
                  </a:lnTo>
                  <a:moveTo>
                    <a:pt x="433" y="1224"/>
                  </a:moveTo>
                  <a:lnTo>
                    <a:pt x="911" y="850"/>
                  </a:lnTo>
                  <a:moveTo>
                    <a:pt x="583" y="1207"/>
                  </a:moveTo>
                  <a:lnTo>
                    <a:pt x="902" y="952"/>
                  </a:lnTo>
                  <a:moveTo>
                    <a:pt x="495" y="0"/>
                  </a:moveTo>
                  <a:lnTo>
                    <a:pt x="172" y="2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xmlns="" id="{4AB242C8-F8B0-442F-AC98-DC129E382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6" y="257"/>
              <a:ext cx="1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3">
              <a:extLst>
                <a:ext uri="{FF2B5EF4-FFF2-40B4-BE49-F238E27FC236}">
                  <a16:creationId xmlns:a16="http://schemas.microsoft.com/office/drawing/2014/main" xmlns="" id="{D3B0C886-EBE7-45AC-A1DC-55945FA5E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" y="1176"/>
              <a:ext cx="1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xmlns="" id="{19BA48A2-3474-4816-A0AA-CF26E378B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1812"/>
              <a:ext cx="1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1289B80-51B2-4663-8824-697E59244864}"/>
              </a:ext>
            </a:extLst>
          </p:cNvPr>
          <p:cNvSpPr/>
          <p:nvPr/>
        </p:nvSpPr>
        <p:spPr>
          <a:xfrm>
            <a:off x="1596789" y="5008445"/>
            <a:ext cx="103586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8310" indent="44894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криволінійної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циліндричних валків: 1 – криволінійна заготовка після попереднього етапу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вальцювання;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циліндричний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валок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2.jpeg" descr="Описание: Рис5">
            <a:extLst>
              <a:ext uri="{FF2B5EF4-FFF2-40B4-BE49-F238E27FC236}">
                <a16:creationId xmlns:a16="http://schemas.microsoft.com/office/drawing/2014/main" xmlns="" id="{3C6284FC-80FD-40BD-827C-11080FB8A4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524" y="929686"/>
            <a:ext cx="4303476" cy="1663387"/>
          </a:xfrm>
          <a:prstGeom prst="rect">
            <a:avLst/>
          </a:prstGeom>
        </p:spPr>
      </p:pic>
      <p:pic>
        <p:nvPicPr>
          <p:cNvPr id="3" name="image53.png">
            <a:extLst>
              <a:ext uri="{FF2B5EF4-FFF2-40B4-BE49-F238E27FC236}">
                <a16:creationId xmlns:a16="http://schemas.microsoft.com/office/drawing/2014/main" xmlns="" id="{0890D420-0296-4DD8-8A05-BCD570CFC9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4795" y="929686"/>
            <a:ext cx="4157061" cy="16633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16C7079-6883-4887-B5B9-9312053534FB}"/>
              </a:ext>
            </a:extLst>
          </p:cNvPr>
          <p:cNvSpPr/>
          <p:nvPr/>
        </p:nvSpPr>
        <p:spPr>
          <a:xfrm>
            <a:off x="1792524" y="2593073"/>
            <a:ext cx="5563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121920" indent="138430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2.5. Характер розподілу НДС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поздовжнього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перерізу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вальцюванні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CFB27A-696D-4949-9F26-BA59E4129093}"/>
              </a:ext>
            </a:extLst>
          </p:cNvPr>
          <p:cNvSpPr/>
          <p:nvPr/>
        </p:nvSpPr>
        <p:spPr>
          <a:xfrm>
            <a:off x="6774795" y="2729830"/>
            <a:ext cx="3889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030" marR="113665" algn="ctr">
              <a:spcBef>
                <a:spcPts val="23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2.6.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uk-UA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000" i="1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площині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прямолінійної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вальцюванні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3FE248F-6B7B-4BCF-87E3-6299A28D677D}"/>
              </a:ext>
            </a:extLst>
          </p:cNvPr>
          <p:cNvSpPr/>
          <p:nvPr/>
        </p:nvSpPr>
        <p:spPr>
          <a:xfrm>
            <a:off x="2049077" y="4535632"/>
            <a:ext cx="8648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spcBef>
                <a:spcPts val="545"/>
              </a:spcBef>
              <a:spcAft>
                <a:spcPts val="0"/>
              </a:spcAft>
              <a:tabLst>
                <a:tab pos="498983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4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4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середнього</a:t>
            </a:r>
            <a:r>
              <a:rPr lang="uk-UA" spc="4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4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прохід</a:t>
            </a:r>
            <a:r>
              <a:rPr lang="uk-UA" spc="4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	</a:t>
            </a:r>
            <a:r>
              <a:rPr lang="uk-UA" spc="-50" dirty="0" err="1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1100" spc="-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4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площині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деформованої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прямолінійної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5.6.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досліджених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сплавів	його	величина	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pc="-15" dirty="0" err="1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z="11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1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uk-UA" spc="-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2...</a:t>
            </a:r>
            <a:r>
              <a:rPr lang="uk-UA" spc="-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1,5,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причому	більші	за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матеріалам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пластичності,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мають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слабку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показника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70" dirty="0">
                <a:latin typeface="Symbol" panose="05050102010706020507" pitchFamily="18" charset="2"/>
                <a:ea typeface="Times New Roman" panose="02020603050405020304" pitchFamily="18" charset="0"/>
              </a:rPr>
              <a:t>h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0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1.png">
            <a:extLst>
              <a:ext uri="{FF2B5EF4-FFF2-40B4-BE49-F238E27FC236}">
                <a16:creationId xmlns:a16="http://schemas.microsoft.com/office/drawing/2014/main" xmlns="" id="{EF582D5A-BCA9-4998-832F-A621AA8DB0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0575" y="472767"/>
            <a:ext cx="4991100" cy="40290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AA9B45-0AD9-4A8E-AEE6-74CD2AD3EE52}"/>
              </a:ext>
            </a:extLst>
          </p:cNvPr>
          <p:cNvSpPr/>
          <p:nvPr/>
        </p:nvSpPr>
        <p:spPr>
          <a:xfrm>
            <a:off x="1296537" y="4501842"/>
            <a:ext cx="107817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marR="203200" indent="63500" algn="just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2.7. Шлях деформування (1 – розрахунок за (5.2)); крива граничних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деформацій при стаціонарному деформуванні (2 – розрахунок за (5.26));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ланці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 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(5.23)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(4.31),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(4.34),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(4.35),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(5.21));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масштабоване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2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D053BA-7B54-4BAD-87C6-02F571E59414}"/>
              </a:ext>
            </a:extLst>
          </p:cNvPr>
          <p:cNvSpPr/>
          <p:nvPr/>
        </p:nvSpPr>
        <p:spPr>
          <a:xfrm>
            <a:off x="1696871" y="153480"/>
            <a:ext cx="10495129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958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Закономірності зміни величини пошкоджень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макрочастинки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матеріалу,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2.6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показують,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накопичуються під час деформування на першій ланці, а деформування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ланці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різким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пошкоджень з ростом деформації. Це пояснюється «пом’якшенням» схеми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 стану впродовж деформування на другій ланці, та чутливістю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ЭП866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напруженого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DD3CCF-9B50-4678-A0D2-6056F96ADDAF}"/>
              </a:ext>
            </a:extLst>
          </p:cNvPr>
          <p:cNvSpPr/>
          <p:nvPr/>
        </p:nvSpPr>
        <p:spPr>
          <a:xfrm>
            <a:off x="1719617" y="2689046"/>
            <a:ext cx="10067499" cy="366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5212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останній стадії другої ланки швидкість накопичення пошкоджень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знижується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значень,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близьких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нуля.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позбавляє</a:t>
            </a:r>
            <a:r>
              <a:rPr lang="uk-UA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необхідності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algn="just">
              <a:spcBef>
                <a:spcPts val="93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пошкоджень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ланок.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7040" indent="448945" algn="just">
              <a:lnSpc>
                <a:spcPct val="150000"/>
              </a:lnSpc>
              <a:spcBef>
                <a:spcPts val="805"/>
              </a:spcBef>
              <a:spcAft>
                <a:spcPts val="4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Зображення закономірностей накопичення пошкоджень на рис. 2.6 має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наочного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впродовж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ланок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 значень параметра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характеризує характер підсумовування. 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2.8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 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 накопиченої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0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2.png">
            <a:extLst>
              <a:ext uri="{FF2B5EF4-FFF2-40B4-BE49-F238E27FC236}">
                <a16:creationId xmlns:a16="http://schemas.microsoft.com/office/drawing/2014/main" xmlns="" id="{C37E9DD1-4D1D-4547-8CB3-269B4D78B3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987" y="668741"/>
            <a:ext cx="5842309" cy="486201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70ABE6D-F42E-4305-ADDE-CBF227D5F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93877"/>
              </p:ext>
            </p:extLst>
          </p:nvPr>
        </p:nvGraphicFramePr>
        <p:xfrm>
          <a:off x="2027120" y="5909945"/>
          <a:ext cx="8843962" cy="862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43962">
                  <a:extLst>
                    <a:ext uri="{9D8B030D-6E8A-4147-A177-3AD203B41FA5}">
                      <a16:colId xmlns:a16="http://schemas.microsoft.com/office/drawing/2014/main" xmlns="" val="296984774"/>
                    </a:ext>
                  </a:extLst>
                </a:gridCol>
              </a:tblGrid>
              <a:tr h="862330">
                <a:tc>
                  <a:txBody>
                    <a:bodyPr/>
                    <a:lstStyle/>
                    <a:p>
                      <a:pPr marL="126365" marR="125095"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Рис.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2.8.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Накопичення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пошкоджень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ростом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накопиченої</a:t>
                      </a:r>
                      <a:r>
                        <a:rPr lang="uk-UA" sz="1400" spc="-2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деформації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під</a:t>
                      </a:r>
                      <a:r>
                        <a:rPr lang="uk-UA" sz="1400" spc="-2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час</a:t>
                      </a:r>
                      <a:r>
                        <a:rPr lang="uk-UA" sz="1400" spc="-33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деформування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на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першій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(товсті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лінії)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та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другій</a:t>
                      </a:r>
                      <a:r>
                        <a:rPr lang="uk-UA" sz="1400" spc="-1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(тонкі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лінії)</a:t>
                      </a:r>
                      <a:r>
                        <a:rPr lang="uk-UA" sz="1400" spc="-3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ланках;</a:t>
                      </a:r>
                      <a:r>
                        <a:rPr lang="uk-UA" sz="1400" spc="-2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номери</a:t>
                      </a:r>
                      <a:endParaRPr lang="ru-RU" sz="1100" dirty="0">
                        <a:effectLst/>
                      </a:endParaRPr>
                    </a:p>
                    <a:p>
                      <a:pPr marL="126365" marR="1231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кривих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такі ж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самі,</a:t>
                      </a:r>
                      <a:r>
                        <a:rPr lang="uk-UA" sz="1400" spc="-2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як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і на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рис. 2.7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0254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4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8D21DA-0400-40C6-8EC4-CD62AF290689}"/>
              </a:ext>
            </a:extLst>
          </p:cNvPr>
          <p:cNvSpPr/>
          <p:nvPr/>
        </p:nvSpPr>
        <p:spPr>
          <a:xfrm>
            <a:off x="987189" y="305950"/>
            <a:ext cx="11505062" cy="655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>
              <a:spcBef>
                <a:spcPts val="1070"/>
              </a:spcBef>
              <a:spcAft>
                <a:spcPts val="0"/>
              </a:spcAft>
            </a:pP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3.1.</a:t>
            </a:r>
            <a:r>
              <a:rPr lang="uk-UA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b="1" kern="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uk-UA" b="1" kern="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uk-UA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b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b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76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напівфабрикатів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наступне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 або механічну обробку є досить актуальним, оскільки 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трудомісткість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підвищувати якість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існуючих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алюмінієвих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висадкою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потовщень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ГКМ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трудомісткість,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цикл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штампованих поковок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висока вартість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вальцювання на підприємствах машинобудівної промисловості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впроваджувався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заміну: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3.2);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висаджування потовщень на горизонтально-кувальних машинах (ГКМ) (рис.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3.3),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замість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мірних заготовок.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958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куванням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бойка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сходинок неправильної форми в місцях переходів від більшого перерізу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меншого (рис. 3.1 а, б, в). Перед штампуванням таких заготовок перераховані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дефекти видаляють механічною зачисткою, що є додатковою трудомісткою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операцією.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26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3.jpeg" descr="Описание: Описание: Рис1">
            <a:extLst>
              <a:ext uri="{FF2B5EF4-FFF2-40B4-BE49-F238E27FC236}">
                <a16:creationId xmlns:a16="http://schemas.microsoft.com/office/drawing/2014/main" xmlns="" id="{587B9552-B1A5-4E6C-A94A-CDB35C6D1C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265" y="368831"/>
            <a:ext cx="2719070" cy="1234440"/>
          </a:xfrm>
          <a:prstGeom prst="rect">
            <a:avLst/>
          </a:prstGeom>
        </p:spPr>
      </p:pic>
      <p:pic>
        <p:nvPicPr>
          <p:cNvPr id="3" name="image74.jpeg" descr="Описание: Описание: Рис7">
            <a:extLst>
              <a:ext uri="{FF2B5EF4-FFF2-40B4-BE49-F238E27FC236}">
                <a16:creationId xmlns:a16="http://schemas.microsoft.com/office/drawing/2014/main" xmlns="" id="{97935401-2802-499B-B051-F64B56C8877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120" y="368831"/>
            <a:ext cx="2740025" cy="1234440"/>
          </a:xfrm>
          <a:prstGeom prst="rect">
            <a:avLst/>
          </a:prstGeom>
        </p:spPr>
      </p:pic>
      <p:pic>
        <p:nvPicPr>
          <p:cNvPr id="4" name="image75.jpeg" descr="Описание: Описание: Рис5">
            <a:extLst>
              <a:ext uri="{FF2B5EF4-FFF2-40B4-BE49-F238E27FC236}">
                <a16:creationId xmlns:a16="http://schemas.microsoft.com/office/drawing/2014/main" xmlns="" id="{1CDFB209-BDF9-42D5-95E5-4BEBDD528C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31" y="368831"/>
            <a:ext cx="2762885" cy="12344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2C0A082-AB73-4D77-A9DE-8351F1D1E75C}"/>
              </a:ext>
            </a:extLst>
          </p:cNvPr>
          <p:cNvSpPr/>
          <p:nvPr/>
        </p:nvSpPr>
        <p:spPr>
          <a:xfrm>
            <a:off x="204716" y="1537970"/>
            <a:ext cx="1165518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5275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штамповку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кувальному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молоті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704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куванні заготовок деформація локалізується в центральних зонах.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різнозернистої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нерівномірністю (рис. 3.2), що знижує механічні властивості виробу. Крім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різнозерниста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сприяє утворенню мікро-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макротріщин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великих</a:t>
            </a: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обтисненнях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76.jpeg" descr="Описание: Описание: Рис78">
            <a:extLst>
              <a:ext uri="{FF2B5EF4-FFF2-40B4-BE49-F238E27FC236}">
                <a16:creationId xmlns:a16="http://schemas.microsoft.com/office/drawing/2014/main" xmlns="" id="{1E3764BE-AB71-4649-9C5C-B3628BD91D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3305" y="3473355"/>
            <a:ext cx="2399030" cy="1503680"/>
          </a:xfrm>
          <a:prstGeom prst="rect">
            <a:avLst/>
          </a:prstGeom>
        </p:spPr>
      </p:pic>
      <p:pic>
        <p:nvPicPr>
          <p:cNvPr id="7" name="image77.jpeg" descr="Описание: Описание: Рис78">
            <a:extLst>
              <a:ext uri="{FF2B5EF4-FFF2-40B4-BE49-F238E27FC236}">
                <a16:creationId xmlns:a16="http://schemas.microsoft.com/office/drawing/2014/main" xmlns="" id="{BF5AF0C6-7C36-4424-9D6D-E9688EE6EE5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3688" y="3429000"/>
            <a:ext cx="2943860" cy="12934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3AA4F2-2928-4522-84EC-CD3835F6DA77}"/>
              </a:ext>
            </a:extLst>
          </p:cNvPr>
          <p:cNvSpPr/>
          <p:nvPr/>
        </p:nvSpPr>
        <p:spPr>
          <a:xfrm>
            <a:off x="2092656" y="5207851"/>
            <a:ext cx="7824717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53390" indent="448945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  <a:tabLst>
                <a:tab pos="1080770" algn="l"/>
                <a:tab pos="1485265" algn="l"/>
                <a:tab pos="2875280" algn="l"/>
                <a:tab pos="3790950" algn="l"/>
                <a:tab pos="5019040" algn="l"/>
                <a:tab pos="532828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	3.2.	Макроструктура	заготовок,	підготовлених	на	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кувальних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молотах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2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5074082-E3EC-4E34-9189-377860F54674}"/>
              </a:ext>
            </a:extLst>
          </p:cNvPr>
          <p:cNvSpPr/>
          <p:nvPr/>
        </p:nvSpPr>
        <p:spPr>
          <a:xfrm>
            <a:off x="1066799" y="0"/>
            <a:ext cx="11341290" cy="69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7675" indent="448945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вальцювання заготовок (схема 1.3, рис. 1.1) поділяється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види: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фасонних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пресах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молотах;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штампувальне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 штампованих поковок (виробництво заготовок лопаток гарячим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вальцюванням); калібрувальне – для точного холодного вальцювання деталей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замість обробки різанням (виробництво холодним вальцюванням заготовок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тонкопрофільованих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компресорних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лопаток,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загострення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бурякорізальних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ножів).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070" marR="447675" indent="448945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 формувального вальцювання використовується переважно як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підготовча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об'ємного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перерозподілу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забезпечується: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усунення надмірної нерівномірності деформації, неодночасного заповнення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металом порожнини штампу, усунення дефектів від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незаповнення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струмка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штампуванні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великогабаритних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поковок;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ступенів деформації; виготовлення якісних штампованих виробів з високим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коефіцієнтом використання металу; виготовлення складних видів профілів, 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 з</a:t>
            </a:r>
            <a:r>
              <a:rPr lang="uk-UA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криволінійною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віссю.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070" marR="446405" indent="448945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найпродуктивніших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фасонування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 є періодичний прокат, який здійснюється на станах поздовжньої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прокатки-волочіння.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070" marR="447675" indent="448945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Фасонування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калібрах.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параметрів,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фасонування</a:t>
            </a:r>
            <a:r>
              <a:rPr lang="uk-UA" sz="1400" spc="3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вальцюванням,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uk-UA" sz="1400" spc="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uk-UA" sz="1400" spc="3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uk-UA" sz="1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>
              <a:spcBef>
                <a:spcPts val="2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uk-UA" sz="1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uk-UA" sz="1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uk-UA" sz="1400" spc="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400" i="1" spc="-1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15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400" spc="-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4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ширини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">
              <a:spcBef>
                <a:spcPts val="20"/>
              </a:spcBef>
              <a:spcAft>
                <a:spcPts val="0"/>
              </a:spcAf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4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400" spc="1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400" spc="1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uk-UA" sz="1400" spc="3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400" spc="4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uk-UA" sz="14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spc="2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>
              <a:spcBef>
                <a:spcPts val="445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вальцьованої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uk-UA" sz="1400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абсолютним</a:t>
            </a:r>
            <a:r>
              <a:rPr lang="uk-UA" sz="14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обтисненням  D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4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400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абсолютним</a:t>
            </a:r>
            <a:r>
              <a:rPr lang="uk-UA" sz="1400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розширенням</a:t>
            </a:r>
            <a:r>
              <a:rPr lang="uk-UA" sz="1400" spc="3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400" i="1" spc="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070">
              <a:spcBef>
                <a:spcPts val="765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абсолютним</a:t>
            </a:r>
            <a:r>
              <a:rPr lang="uk-UA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подовженням</a:t>
            </a:r>
            <a:r>
              <a:rPr lang="uk-UA" sz="1400" spc="1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400" i="1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070" marR="450215" indent="44894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tabLst>
                <a:tab pos="1476375" algn="l"/>
                <a:tab pos="2077720" algn="l"/>
                <a:tab pos="2891155" algn="l"/>
                <a:tab pos="3816985" algn="l"/>
                <a:tab pos="521017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Відносні	зміни	розмірів	заготовки	характеризують	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деформації 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8.jpeg" descr="Описание: Описание: Рис6">
            <a:extLst>
              <a:ext uri="{FF2B5EF4-FFF2-40B4-BE49-F238E27FC236}">
                <a16:creationId xmlns:a16="http://schemas.microsoft.com/office/drawing/2014/main" xmlns="" id="{EC68BFAD-4E1A-423C-987E-A91B1DD014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3268" y="364016"/>
            <a:ext cx="3467100" cy="15443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4EB1C70-F311-4231-8C81-65AAFE185F47}"/>
              </a:ext>
            </a:extLst>
          </p:cNvPr>
          <p:cNvSpPr/>
          <p:nvPr/>
        </p:nvSpPr>
        <p:spPr>
          <a:xfrm>
            <a:off x="2802340" y="2103763"/>
            <a:ext cx="6928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">
              <a:spcBef>
                <a:spcPts val="2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Рис.3.3.</a:t>
            </a:r>
            <a:r>
              <a:rPr lang="uk-UA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штамповку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висаджування</a:t>
            </a:r>
            <a:r>
              <a:rPr lang="uk-UA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потовщень</a:t>
            </a:r>
            <a:r>
              <a:rPr lang="uk-UA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79.jpeg">
            <a:extLst>
              <a:ext uri="{FF2B5EF4-FFF2-40B4-BE49-F238E27FC236}">
                <a16:creationId xmlns:a16="http://schemas.microsoft.com/office/drawing/2014/main" xmlns="" id="{7F283148-DA7E-498F-A745-9D41A937B7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425" y="2686395"/>
            <a:ext cx="1605915" cy="742950"/>
          </a:xfrm>
          <a:prstGeom prst="rect">
            <a:avLst/>
          </a:prstGeom>
        </p:spPr>
      </p:pic>
      <p:pic>
        <p:nvPicPr>
          <p:cNvPr id="5" name="image80.jpeg">
            <a:extLst>
              <a:ext uri="{FF2B5EF4-FFF2-40B4-BE49-F238E27FC236}">
                <a16:creationId xmlns:a16="http://schemas.microsoft.com/office/drawing/2014/main" xmlns="" id="{5C1E2FBF-42E7-43A4-BCFF-7A61DB41566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1025" y="2666910"/>
            <a:ext cx="2310130" cy="1413510"/>
          </a:xfrm>
          <a:prstGeom prst="rect">
            <a:avLst/>
          </a:prstGeom>
        </p:spPr>
      </p:pic>
      <p:pic>
        <p:nvPicPr>
          <p:cNvPr id="6" name="image81.jpeg">
            <a:extLst>
              <a:ext uri="{FF2B5EF4-FFF2-40B4-BE49-F238E27FC236}">
                <a16:creationId xmlns:a16="http://schemas.microsoft.com/office/drawing/2014/main" xmlns="" id="{CE23C421-B026-4AE9-8416-29FBD4C37B1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2533" y="2664229"/>
            <a:ext cx="1280795" cy="1264920"/>
          </a:xfrm>
          <a:prstGeom prst="rect">
            <a:avLst/>
          </a:prstGeom>
        </p:spPr>
      </p:pic>
      <p:pic>
        <p:nvPicPr>
          <p:cNvPr id="7" name="image82.jpeg">
            <a:extLst>
              <a:ext uri="{FF2B5EF4-FFF2-40B4-BE49-F238E27FC236}">
                <a16:creationId xmlns:a16="http://schemas.microsoft.com/office/drawing/2014/main" xmlns="" id="{11989846-4D67-40B0-9C78-4D59308011B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1020" y="2698615"/>
            <a:ext cx="2421255" cy="118681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3254B3-1C1D-45AA-8376-8B71C7945F42}"/>
              </a:ext>
            </a:extLst>
          </p:cNvPr>
          <p:cNvSpPr/>
          <p:nvPr/>
        </p:nvSpPr>
        <p:spPr>
          <a:xfrm>
            <a:off x="1196425" y="3999031"/>
            <a:ext cx="1066347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83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3.4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поковках,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заготовки;</a:t>
            </a: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вальцьованої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FF0D1D-6395-442A-9F83-72575164B660}"/>
              </a:ext>
            </a:extLst>
          </p:cNvPr>
          <p:cNvSpPr/>
          <p:nvPr/>
        </p:nvSpPr>
        <p:spPr>
          <a:xfrm>
            <a:off x="1196425" y="4753730"/>
            <a:ext cx="1171432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83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наближення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скоротити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штампування. На рис. 3.5 (1) представлена штампована поковка "Гойдалка",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операціями обрізання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травлення, зачистки, нагріву і ця ж штампована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поковка,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3.5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вальцьованої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9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88.jpeg" descr="Описание: Описание: MP">
            <a:extLst>
              <a:ext uri="{FF2B5EF4-FFF2-40B4-BE49-F238E27FC236}">
                <a16:creationId xmlns:a16="http://schemas.microsoft.com/office/drawing/2014/main" xmlns="" id="{51415927-2B64-4E3B-AF8C-266F1D55B7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6704" y="1023582"/>
            <a:ext cx="6095999" cy="21140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B9CFBC-1A78-4156-847C-B21FA05657A3}"/>
              </a:ext>
            </a:extLst>
          </p:cNvPr>
          <p:cNvSpPr/>
          <p:nvPr/>
        </p:nvSpPr>
        <p:spPr>
          <a:xfrm>
            <a:off x="3048000" y="3283585"/>
            <a:ext cx="6096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070" marR="453390" indent="448945" algn="just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3.6. Макроструктура поздовжнього перерізу штампованої поковки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"Гойдалка".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АК8.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71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1C2018-C28C-4F90-884C-790DFCA13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2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C1CCDEA-F679-4399-B2D4-1795E49CBC9F}"/>
              </a:ext>
            </a:extLst>
          </p:cNvPr>
          <p:cNvSpPr/>
          <p:nvPr/>
        </p:nvSpPr>
        <p:spPr>
          <a:xfrm>
            <a:off x="1669575" y="-54591"/>
            <a:ext cx="8225051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7675" algn="just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704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вальцювання заготовки застосовують овальні, круглі, квадратні,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ромбічні та інші калібри. Можлива послідовність таких калібрів показана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1.2, 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1.3.сс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xmlns="" id="{8B2B0F70-C8B5-47F6-A83D-644C6AD86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99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xmlns="" id="{0021C4F3-C56C-4E38-B3F0-795F40083E22}"/>
              </a:ext>
            </a:extLst>
          </p:cNvPr>
          <p:cNvGrpSpPr>
            <a:grpSpLocks/>
          </p:cNvGrpSpPr>
          <p:nvPr/>
        </p:nvGrpSpPr>
        <p:grpSpPr bwMode="auto">
          <a:xfrm>
            <a:off x="2257425" y="2107178"/>
            <a:ext cx="2876550" cy="3673475"/>
            <a:chOff x="3556" y="-404"/>
            <a:chExt cx="4530" cy="5786"/>
          </a:xfrm>
        </p:grpSpPr>
        <p:sp>
          <p:nvSpPr>
            <p:cNvPr id="24" name="AutoShape 43">
              <a:extLst>
                <a:ext uri="{FF2B5EF4-FFF2-40B4-BE49-F238E27FC236}">
                  <a16:creationId xmlns:a16="http://schemas.microsoft.com/office/drawing/2014/main" xmlns="" id="{6A596FE3-A9C7-490E-AC91-BBD28D3E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337"/>
              <a:ext cx="3034" cy="1717"/>
            </a:xfrm>
            <a:custGeom>
              <a:avLst/>
              <a:gdLst>
                <a:gd name="T0" fmla="+- 0 3856 3649"/>
                <a:gd name="T1" fmla="*/ T0 w 3034"/>
                <a:gd name="T2" fmla="+- 0 2374 1338"/>
                <a:gd name="T3" fmla="*/ 2374 h 1717"/>
                <a:gd name="T4" fmla="+- 0 3750 3649"/>
                <a:gd name="T5" fmla="*/ T4 w 3034"/>
                <a:gd name="T6" fmla="+- 0 2440 1338"/>
                <a:gd name="T7" fmla="*/ 2440 h 1717"/>
                <a:gd name="T8" fmla="+- 0 3676 3649"/>
                <a:gd name="T9" fmla="*/ T8 w 3034"/>
                <a:gd name="T10" fmla="+- 0 2558 1338"/>
                <a:gd name="T11" fmla="*/ 2558 h 1717"/>
                <a:gd name="T12" fmla="+- 0 3649 3649"/>
                <a:gd name="T13" fmla="*/ T12 w 3034"/>
                <a:gd name="T14" fmla="+- 0 2710 1338"/>
                <a:gd name="T15" fmla="*/ 2710 h 1717"/>
                <a:gd name="T16" fmla="+- 0 3676 3649"/>
                <a:gd name="T17" fmla="*/ T16 w 3034"/>
                <a:gd name="T18" fmla="+- 0 2861 1338"/>
                <a:gd name="T19" fmla="*/ 2861 h 1717"/>
                <a:gd name="T20" fmla="+- 0 3750 3649"/>
                <a:gd name="T21" fmla="*/ T20 w 3034"/>
                <a:gd name="T22" fmla="+- 0 2979 1338"/>
                <a:gd name="T23" fmla="*/ 2979 h 1717"/>
                <a:gd name="T24" fmla="+- 0 3856 3649"/>
                <a:gd name="T25" fmla="*/ T24 w 3034"/>
                <a:gd name="T26" fmla="+- 0 3046 1338"/>
                <a:gd name="T27" fmla="*/ 3046 h 1717"/>
                <a:gd name="T28" fmla="+- 0 3979 3649"/>
                <a:gd name="T29" fmla="*/ T28 w 3034"/>
                <a:gd name="T30" fmla="+- 0 3046 1338"/>
                <a:gd name="T31" fmla="*/ 3046 h 1717"/>
                <a:gd name="T32" fmla="+- 0 4085 3649"/>
                <a:gd name="T33" fmla="*/ T32 w 3034"/>
                <a:gd name="T34" fmla="+- 0 2979 1338"/>
                <a:gd name="T35" fmla="*/ 2979 h 1717"/>
                <a:gd name="T36" fmla="+- 0 4159 3649"/>
                <a:gd name="T37" fmla="*/ T36 w 3034"/>
                <a:gd name="T38" fmla="+- 0 2861 1338"/>
                <a:gd name="T39" fmla="*/ 2861 h 1717"/>
                <a:gd name="T40" fmla="+- 0 4186 3649"/>
                <a:gd name="T41" fmla="*/ T40 w 3034"/>
                <a:gd name="T42" fmla="+- 0 2710 1338"/>
                <a:gd name="T43" fmla="*/ 2710 h 1717"/>
                <a:gd name="T44" fmla="+- 0 4159 3649"/>
                <a:gd name="T45" fmla="*/ T44 w 3034"/>
                <a:gd name="T46" fmla="+- 0 2558 1338"/>
                <a:gd name="T47" fmla="*/ 2558 h 1717"/>
                <a:gd name="T48" fmla="+- 0 4085 3649"/>
                <a:gd name="T49" fmla="*/ T48 w 3034"/>
                <a:gd name="T50" fmla="+- 0 2440 1338"/>
                <a:gd name="T51" fmla="*/ 2440 h 1717"/>
                <a:gd name="T52" fmla="+- 0 3979 3649"/>
                <a:gd name="T53" fmla="*/ T52 w 3034"/>
                <a:gd name="T54" fmla="+- 0 2374 1338"/>
                <a:gd name="T55" fmla="*/ 2374 h 1717"/>
                <a:gd name="T56" fmla="+- 0 5603 3649"/>
                <a:gd name="T57" fmla="*/ T56 w 3034"/>
                <a:gd name="T58" fmla="+- 0 1338 1338"/>
                <a:gd name="T59" fmla="*/ 1338 h 1717"/>
                <a:gd name="T60" fmla="+- 0 5417 3649"/>
                <a:gd name="T61" fmla="*/ T60 w 3034"/>
                <a:gd name="T62" fmla="+- 0 1355 1338"/>
                <a:gd name="T63" fmla="*/ 1355 h 1717"/>
                <a:gd name="T64" fmla="+- 0 5259 3649"/>
                <a:gd name="T65" fmla="*/ T64 w 3034"/>
                <a:gd name="T66" fmla="+- 0 1403 1338"/>
                <a:gd name="T67" fmla="*/ 1403 h 1717"/>
                <a:gd name="T68" fmla="+- 0 5142 3649"/>
                <a:gd name="T69" fmla="*/ T68 w 3034"/>
                <a:gd name="T70" fmla="+- 0 1475 1338"/>
                <a:gd name="T71" fmla="*/ 1475 h 1717"/>
                <a:gd name="T72" fmla="+- 0 5078 3649"/>
                <a:gd name="T73" fmla="*/ T72 w 3034"/>
                <a:gd name="T74" fmla="+- 0 1565 1338"/>
                <a:gd name="T75" fmla="*/ 1565 h 1717"/>
                <a:gd name="T76" fmla="+- 0 5078 3649"/>
                <a:gd name="T77" fmla="*/ T76 w 3034"/>
                <a:gd name="T78" fmla="+- 0 1664 1338"/>
                <a:gd name="T79" fmla="*/ 1664 h 1717"/>
                <a:gd name="T80" fmla="+- 0 5142 3649"/>
                <a:gd name="T81" fmla="*/ T80 w 3034"/>
                <a:gd name="T82" fmla="+- 0 1754 1338"/>
                <a:gd name="T83" fmla="*/ 1754 h 1717"/>
                <a:gd name="T84" fmla="+- 0 5259 3649"/>
                <a:gd name="T85" fmla="*/ T84 w 3034"/>
                <a:gd name="T86" fmla="+- 0 1827 1338"/>
                <a:gd name="T87" fmla="*/ 1827 h 1717"/>
                <a:gd name="T88" fmla="+- 0 5417 3649"/>
                <a:gd name="T89" fmla="*/ T88 w 3034"/>
                <a:gd name="T90" fmla="+- 0 1874 1338"/>
                <a:gd name="T91" fmla="*/ 1874 h 1717"/>
                <a:gd name="T92" fmla="+- 0 5603 3649"/>
                <a:gd name="T93" fmla="*/ T92 w 3034"/>
                <a:gd name="T94" fmla="+- 0 1892 1338"/>
                <a:gd name="T95" fmla="*/ 1892 h 1717"/>
                <a:gd name="T96" fmla="+- 0 5790 3649"/>
                <a:gd name="T97" fmla="*/ T96 w 3034"/>
                <a:gd name="T98" fmla="+- 0 1874 1338"/>
                <a:gd name="T99" fmla="*/ 1874 h 1717"/>
                <a:gd name="T100" fmla="+- 0 5948 3649"/>
                <a:gd name="T101" fmla="*/ T100 w 3034"/>
                <a:gd name="T102" fmla="+- 0 1827 1338"/>
                <a:gd name="T103" fmla="*/ 1827 h 1717"/>
                <a:gd name="T104" fmla="+- 0 6065 3649"/>
                <a:gd name="T105" fmla="*/ T104 w 3034"/>
                <a:gd name="T106" fmla="+- 0 1754 1338"/>
                <a:gd name="T107" fmla="*/ 1754 h 1717"/>
                <a:gd name="T108" fmla="+- 0 6129 3649"/>
                <a:gd name="T109" fmla="*/ T108 w 3034"/>
                <a:gd name="T110" fmla="+- 0 1664 1338"/>
                <a:gd name="T111" fmla="*/ 1664 h 1717"/>
                <a:gd name="T112" fmla="+- 0 6129 3649"/>
                <a:gd name="T113" fmla="*/ T112 w 3034"/>
                <a:gd name="T114" fmla="+- 0 1565 1338"/>
                <a:gd name="T115" fmla="*/ 1565 h 1717"/>
                <a:gd name="T116" fmla="+- 0 6065 3649"/>
                <a:gd name="T117" fmla="*/ T116 w 3034"/>
                <a:gd name="T118" fmla="+- 0 1475 1338"/>
                <a:gd name="T119" fmla="*/ 1475 h 1717"/>
                <a:gd name="T120" fmla="+- 0 5948 3649"/>
                <a:gd name="T121" fmla="*/ T120 w 3034"/>
                <a:gd name="T122" fmla="+- 0 1403 1338"/>
                <a:gd name="T123" fmla="*/ 1403 h 1717"/>
                <a:gd name="T124" fmla="+- 0 5790 3649"/>
                <a:gd name="T125" fmla="*/ T124 w 3034"/>
                <a:gd name="T126" fmla="+- 0 1355 1338"/>
                <a:gd name="T127" fmla="*/ 1355 h 1717"/>
                <a:gd name="T128" fmla="+- 0 5603 3649"/>
                <a:gd name="T129" fmla="*/ T128 w 3034"/>
                <a:gd name="T130" fmla="+- 0 1338 1338"/>
                <a:gd name="T131" fmla="*/ 1338 h 1717"/>
                <a:gd name="T132" fmla="+- 0 6145 3649"/>
                <a:gd name="T133" fmla="*/ T132 w 3034"/>
                <a:gd name="T134" fmla="+- 0 2446 1338"/>
                <a:gd name="T135" fmla="*/ 2446 h 1717"/>
                <a:gd name="T136" fmla="+- 0 6145 3649"/>
                <a:gd name="T137" fmla="*/ T136 w 3034"/>
                <a:gd name="T138" fmla="+- 0 3000 1338"/>
                <a:gd name="T139" fmla="*/ 3000 h 1717"/>
                <a:gd name="T140" fmla="+- 0 6683 3649"/>
                <a:gd name="T141" fmla="*/ T140 w 3034"/>
                <a:gd name="T142" fmla="+- 0 2721 1338"/>
                <a:gd name="T143" fmla="*/ 2721 h 1717"/>
                <a:gd name="T144" fmla="+- 0 6682 3649"/>
                <a:gd name="T145" fmla="*/ T144 w 3034"/>
                <a:gd name="T146" fmla="+- 0 2722 1338"/>
                <a:gd name="T147" fmla="*/ 2722 h 17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034" h="1717">
                  <a:moveTo>
                    <a:pt x="268" y="1027"/>
                  </a:moveTo>
                  <a:lnTo>
                    <a:pt x="207" y="1036"/>
                  </a:lnTo>
                  <a:lnTo>
                    <a:pt x="150" y="1062"/>
                  </a:lnTo>
                  <a:lnTo>
                    <a:pt x="101" y="1102"/>
                  </a:lnTo>
                  <a:lnTo>
                    <a:pt x="59" y="1156"/>
                  </a:lnTo>
                  <a:lnTo>
                    <a:pt x="27" y="1220"/>
                  </a:lnTo>
                  <a:lnTo>
                    <a:pt x="7" y="1293"/>
                  </a:lnTo>
                  <a:lnTo>
                    <a:pt x="0" y="1372"/>
                  </a:lnTo>
                  <a:lnTo>
                    <a:pt x="7" y="1451"/>
                  </a:lnTo>
                  <a:lnTo>
                    <a:pt x="27" y="1523"/>
                  </a:lnTo>
                  <a:lnTo>
                    <a:pt x="59" y="1587"/>
                  </a:lnTo>
                  <a:lnTo>
                    <a:pt x="101" y="1641"/>
                  </a:lnTo>
                  <a:lnTo>
                    <a:pt x="150" y="1682"/>
                  </a:lnTo>
                  <a:lnTo>
                    <a:pt x="207" y="1708"/>
                  </a:lnTo>
                  <a:lnTo>
                    <a:pt x="268" y="1717"/>
                  </a:lnTo>
                  <a:lnTo>
                    <a:pt x="330" y="1708"/>
                  </a:lnTo>
                  <a:lnTo>
                    <a:pt x="387" y="1682"/>
                  </a:lnTo>
                  <a:lnTo>
                    <a:pt x="436" y="1641"/>
                  </a:lnTo>
                  <a:lnTo>
                    <a:pt x="478" y="1587"/>
                  </a:lnTo>
                  <a:lnTo>
                    <a:pt x="510" y="1523"/>
                  </a:lnTo>
                  <a:lnTo>
                    <a:pt x="530" y="1451"/>
                  </a:lnTo>
                  <a:lnTo>
                    <a:pt x="537" y="1372"/>
                  </a:lnTo>
                  <a:lnTo>
                    <a:pt x="530" y="1293"/>
                  </a:lnTo>
                  <a:lnTo>
                    <a:pt x="510" y="1220"/>
                  </a:lnTo>
                  <a:lnTo>
                    <a:pt x="478" y="1156"/>
                  </a:lnTo>
                  <a:lnTo>
                    <a:pt x="436" y="1102"/>
                  </a:lnTo>
                  <a:lnTo>
                    <a:pt x="387" y="1062"/>
                  </a:lnTo>
                  <a:lnTo>
                    <a:pt x="330" y="1036"/>
                  </a:lnTo>
                  <a:lnTo>
                    <a:pt x="268" y="1027"/>
                  </a:lnTo>
                  <a:close/>
                  <a:moveTo>
                    <a:pt x="1954" y="0"/>
                  </a:moveTo>
                  <a:lnTo>
                    <a:pt x="1858" y="4"/>
                  </a:lnTo>
                  <a:lnTo>
                    <a:pt x="1768" y="17"/>
                  </a:lnTo>
                  <a:lnTo>
                    <a:pt x="1685" y="37"/>
                  </a:lnTo>
                  <a:lnTo>
                    <a:pt x="1610" y="65"/>
                  </a:lnTo>
                  <a:lnTo>
                    <a:pt x="1546" y="98"/>
                  </a:lnTo>
                  <a:lnTo>
                    <a:pt x="1493" y="137"/>
                  </a:lnTo>
                  <a:lnTo>
                    <a:pt x="1453" y="180"/>
                  </a:lnTo>
                  <a:lnTo>
                    <a:pt x="1429" y="227"/>
                  </a:lnTo>
                  <a:lnTo>
                    <a:pt x="1420" y="277"/>
                  </a:lnTo>
                  <a:lnTo>
                    <a:pt x="1429" y="326"/>
                  </a:lnTo>
                  <a:lnTo>
                    <a:pt x="1453" y="373"/>
                  </a:lnTo>
                  <a:lnTo>
                    <a:pt x="1493" y="416"/>
                  </a:lnTo>
                  <a:lnTo>
                    <a:pt x="1546" y="455"/>
                  </a:lnTo>
                  <a:lnTo>
                    <a:pt x="1610" y="489"/>
                  </a:lnTo>
                  <a:lnTo>
                    <a:pt x="1685" y="516"/>
                  </a:lnTo>
                  <a:lnTo>
                    <a:pt x="1768" y="536"/>
                  </a:lnTo>
                  <a:lnTo>
                    <a:pt x="1858" y="549"/>
                  </a:lnTo>
                  <a:lnTo>
                    <a:pt x="1954" y="554"/>
                  </a:lnTo>
                  <a:lnTo>
                    <a:pt x="2051" y="549"/>
                  </a:lnTo>
                  <a:lnTo>
                    <a:pt x="2141" y="536"/>
                  </a:lnTo>
                  <a:lnTo>
                    <a:pt x="2224" y="516"/>
                  </a:lnTo>
                  <a:lnTo>
                    <a:pt x="2299" y="489"/>
                  </a:lnTo>
                  <a:lnTo>
                    <a:pt x="2363" y="455"/>
                  </a:lnTo>
                  <a:lnTo>
                    <a:pt x="2416" y="416"/>
                  </a:lnTo>
                  <a:lnTo>
                    <a:pt x="2456" y="373"/>
                  </a:lnTo>
                  <a:lnTo>
                    <a:pt x="2480" y="326"/>
                  </a:lnTo>
                  <a:lnTo>
                    <a:pt x="2489" y="277"/>
                  </a:lnTo>
                  <a:lnTo>
                    <a:pt x="2480" y="227"/>
                  </a:lnTo>
                  <a:lnTo>
                    <a:pt x="2456" y="180"/>
                  </a:lnTo>
                  <a:lnTo>
                    <a:pt x="2416" y="137"/>
                  </a:lnTo>
                  <a:lnTo>
                    <a:pt x="2363" y="98"/>
                  </a:lnTo>
                  <a:lnTo>
                    <a:pt x="2299" y="65"/>
                  </a:lnTo>
                  <a:lnTo>
                    <a:pt x="2224" y="37"/>
                  </a:lnTo>
                  <a:lnTo>
                    <a:pt x="2141" y="17"/>
                  </a:lnTo>
                  <a:lnTo>
                    <a:pt x="2051" y="4"/>
                  </a:lnTo>
                  <a:lnTo>
                    <a:pt x="1954" y="0"/>
                  </a:lnTo>
                  <a:close/>
                  <a:moveTo>
                    <a:pt x="1958" y="1383"/>
                  </a:moveTo>
                  <a:lnTo>
                    <a:pt x="2496" y="1108"/>
                  </a:lnTo>
                  <a:moveTo>
                    <a:pt x="1958" y="1384"/>
                  </a:moveTo>
                  <a:lnTo>
                    <a:pt x="2496" y="1662"/>
                  </a:lnTo>
                  <a:moveTo>
                    <a:pt x="2496" y="1108"/>
                  </a:moveTo>
                  <a:lnTo>
                    <a:pt x="3034" y="1383"/>
                  </a:lnTo>
                  <a:moveTo>
                    <a:pt x="2496" y="1662"/>
                  </a:moveTo>
                  <a:lnTo>
                    <a:pt x="3033" y="13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xmlns="" id="{38ED177A-EBFB-4A04-9FB0-9904FCF5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" y="1880"/>
              <a:ext cx="566" cy="561"/>
            </a:xfrm>
            <a:custGeom>
              <a:avLst/>
              <a:gdLst>
                <a:gd name="T0" fmla="+- 0 6070 5596"/>
                <a:gd name="T1" fmla="*/ T0 w 566"/>
                <a:gd name="T2" fmla="+- 0 2364 1881"/>
                <a:gd name="T3" fmla="*/ 2364 h 561"/>
                <a:gd name="T4" fmla="+- 0 6035 5596"/>
                <a:gd name="T5" fmla="*/ T4 w 566"/>
                <a:gd name="T6" fmla="+- 0 2400 1881"/>
                <a:gd name="T7" fmla="*/ 2400 h 561"/>
                <a:gd name="T8" fmla="+- 0 6162 5596"/>
                <a:gd name="T9" fmla="*/ T8 w 566"/>
                <a:gd name="T10" fmla="+- 0 2442 1881"/>
                <a:gd name="T11" fmla="*/ 2442 h 561"/>
                <a:gd name="T12" fmla="+- 0 6142 5596"/>
                <a:gd name="T13" fmla="*/ T12 w 566"/>
                <a:gd name="T14" fmla="+- 0 2382 1881"/>
                <a:gd name="T15" fmla="*/ 2382 h 561"/>
                <a:gd name="T16" fmla="+- 0 6088 5596"/>
                <a:gd name="T17" fmla="*/ T16 w 566"/>
                <a:gd name="T18" fmla="+- 0 2382 1881"/>
                <a:gd name="T19" fmla="*/ 2382 h 561"/>
                <a:gd name="T20" fmla="+- 0 6070 5596"/>
                <a:gd name="T21" fmla="*/ T20 w 566"/>
                <a:gd name="T22" fmla="+- 0 2364 1881"/>
                <a:gd name="T23" fmla="*/ 2364 h 561"/>
                <a:gd name="T24" fmla="+- 0 6084 5596"/>
                <a:gd name="T25" fmla="*/ T24 w 566"/>
                <a:gd name="T26" fmla="+- 0 2350 1881"/>
                <a:gd name="T27" fmla="*/ 2350 h 561"/>
                <a:gd name="T28" fmla="+- 0 6070 5596"/>
                <a:gd name="T29" fmla="*/ T28 w 566"/>
                <a:gd name="T30" fmla="+- 0 2364 1881"/>
                <a:gd name="T31" fmla="*/ 2364 h 561"/>
                <a:gd name="T32" fmla="+- 0 6088 5596"/>
                <a:gd name="T33" fmla="*/ T32 w 566"/>
                <a:gd name="T34" fmla="+- 0 2382 1881"/>
                <a:gd name="T35" fmla="*/ 2382 h 561"/>
                <a:gd name="T36" fmla="+- 0 6094 5596"/>
                <a:gd name="T37" fmla="*/ T36 w 566"/>
                <a:gd name="T38" fmla="+- 0 2382 1881"/>
                <a:gd name="T39" fmla="*/ 2382 h 561"/>
                <a:gd name="T40" fmla="+- 0 6098 5596"/>
                <a:gd name="T41" fmla="*/ T40 w 566"/>
                <a:gd name="T42" fmla="+- 0 2378 1881"/>
                <a:gd name="T43" fmla="*/ 2378 h 561"/>
                <a:gd name="T44" fmla="+- 0 6102 5596"/>
                <a:gd name="T45" fmla="*/ T44 w 566"/>
                <a:gd name="T46" fmla="+- 0 2374 1881"/>
                <a:gd name="T47" fmla="*/ 2374 h 561"/>
                <a:gd name="T48" fmla="+- 0 6102 5596"/>
                <a:gd name="T49" fmla="*/ T48 w 566"/>
                <a:gd name="T50" fmla="+- 0 2368 1881"/>
                <a:gd name="T51" fmla="*/ 2368 h 561"/>
                <a:gd name="T52" fmla="+- 0 6098 5596"/>
                <a:gd name="T53" fmla="*/ T52 w 566"/>
                <a:gd name="T54" fmla="+- 0 2364 1881"/>
                <a:gd name="T55" fmla="*/ 2364 h 561"/>
                <a:gd name="T56" fmla="+- 0 6084 5596"/>
                <a:gd name="T57" fmla="*/ T56 w 566"/>
                <a:gd name="T58" fmla="+- 0 2350 1881"/>
                <a:gd name="T59" fmla="*/ 2350 h 561"/>
                <a:gd name="T60" fmla="+- 0 6119 5596"/>
                <a:gd name="T61" fmla="*/ T60 w 566"/>
                <a:gd name="T62" fmla="+- 0 2315 1881"/>
                <a:gd name="T63" fmla="*/ 2315 h 561"/>
                <a:gd name="T64" fmla="+- 0 6084 5596"/>
                <a:gd name="T65" fmla="*/ T64 w 566"/>
                <a:gd name="T66" fmla="+- 0 2350 1881"/>
                <a:gd name="T67" fmla="*/ 2350 h 561"/>
                <a:gd name="T68" fmla="+- 0 6098 5596"/>
                <a:gd name="T69" fmla="*/ T68 w 566"/>
                <a:gd name="T70" fmla="+- 0 2364 1881"/>
                <a:gd name="T71" fmla="*/ 2364 h 561"/>
                <a:gd name="T72" fmla="+- 0 6102 5596"/>
                <a:gd name="T73" fmla="*/ T72 w 566"/>
                <a:gd name="T74" fmla="+- 0 2368 1881"/>
                <a:gd name="T75" fmla="*/ 2368 h 561"/>
                <a:gd name="T76" fmla="+- 0 6102 5596"/>
                <a:gd name="T77" fmla="*/ T76 w 566"/>
                <a:gd name="T78" fmla="+- 0 2374 1881"/>
                <a:gd name="T79" fmla="*/ 2374 h 561"/>
                <a:gd name="T80" fmla="+- 0 6098 5596"/>
                <a:gd name="T81" fmla="*/ T80 w 566"/>
                <a:gd name="T82" fmla="+- 0 2378 1881"/>
                <a:gd name="T83" fmla="*/ 2378 h 561"/>
                <a:gd name="T84" fmla="+- 0 6094 5596"/>
                <a:gd name="T85" fmla="*/ T84 w 566"/>
                <a:gd name="T86" fmla="+- 0 2382 1881"/>
                <a:gd name="T87" fmla="*/ 2382 h 561"/>
                <a:gd name="T88" fmla="+- 0 6142 5596"/>
                <a:gd name="T89" fmla="*/ T88 w 566"/>
                <a:gd name="T90" fmla="+- 0 2382 1881"/>
                <a:gd name="T91" fmla="*/ 2382 h 561"/>
                <a:gd name="T92" fmla="+- 0 6119 5596"/>
                <a:gd name="T93" fmla="*/ T92 w 566"/>
                <a:gd name="T94" fmla="+- 0 2315 1881"/>
                <a:gd name="T95" fmla="*/ 2315 h 561"/>
                <a:gd name="T96" fmla="+- 0 5610 5596"/>
                <a:gd name="T97" fmla="*/ T96 w 566"/>
                <a:gd name="T98" fmla="+- 0 1881 1881"/>
                <a:gd name="T99" fmla="*/ 1881 h 561"/>
                <a:gd name="T100" fmla="+- 0 5604 5596"/>
                <a:gd name="T101" fmla="*/ T100 w 566"/>
                <a:gd name="T102" fmla="+- 0 1881 1881"/>
                <a:gd name="T103" fmla="*/ 1881 h 561"/>
                <a:gd name="T104" fmla="+- 0 5596 5596"/>
                <a:gd name="T105" fmla="*/ T104 w 566"/>
                <a:gd name="T106" fmla="+- 0 1888 1881"/>
                <a:gd name="T107" fmla="*/ 1888 h 561"/>
                <a:gd name="T108" fmla="+- 0 5596 5596"/>
                <a:gd name="T109" fmla="*/ T108 w 566"/>
                <a:gd name="T110" fmla="+- 0 1895 1881"/>
                <a:gd name="T111" fmla="*/ 1895 h 561"/>
                <a:gd name="T112" fmla="+- 0 6070 5596"/>
                <a:gd name="T113" fmla="*/ T112 w 566"/>
                <a:gd name="T114" fmla="+- 0 2364 1881"/>
                <a:gd name="T115" fmla="*/ 2364 h 561"/>
                <a:gd name="T116" fmla="+- 0 6084 5596"/>
                <a:gd name="T117" fmla="*/ T116 w 566"/>
                <a:gd name="T118" fmla="+- 0 2350 1881"/>
                <a:gd name="T119" fmla="*/ 2350 h 561"/>
                <a:gd name="T120" fmla="+- 0 5610 5596"/>
                <a:gd name="T121" fmla="*/ T120 w 566"/>
                <a:gd name="T122" fmla="+- 0 1881 1881"/>
                <a:gd name="T123" fmla="*/ 1881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566" h="561">
                  <a:moveTo>
                    <a:pt x="474" y="483"/>
                  </a:moveTo>
                  <a:lnTo>
                    <a:pt x="439" y="519"/>
                  </a:lnTo>
                  <a:lnTo>
                    <a:pt x="566" y="561"/>
                  </a:lnTo>
                  <a:lnTo>
                    <a:pt x="546" y="501"/>
                  </a:lnTo>
                  <a:lnTo>
                    <a:pt x="492" y="501"/>
                  </a:lnTo>
                  <a:lnTo>
                    <a:pt x="474" y="483"/>
                  </a:lnTo>
                  <a:close/>
                  <a:moveTo>
                    <a:pt x="488" y="469"/>
                  </a:moveTo>
                  <a:lnTo>
                    <a:pt x="474" y="483"/>
                  </a:lnTo>
                  <a:lnTo>
                    <a:pt x="492" y="501"/>
                  </a:lnTo>
                  <a:lnTo>
                    <a:pt x="498" y="501"/>
                  </a:lnTo>
                  <a:lnTo>
                    <a:pt x="502" y="497"/>
                  </a:lnTo>
                  <a:lnTo>
                    <a:pt x="506" y="493"/>
                  </a:lnTo>
                  <a:lnTo>
                    <a:pt x="506" y="487"/>
                  </a:lnTo>
                  <a:lnTo>
                    <a:pt x="502" y="483"/>
                  </a:lnTo>
                  <a:lnTo>
                    <a:pt x="488" y="469"/>
                  </a:lnTo>
                  <a:close/>
                  <a:moveTo>
                    <a:pt x="523" y="434"/>
                  </a:moveTo>
                  <a:lnTo>
                    <a:pt x="488" y="469"/>
                  </a:lnTo>
                  <a:lnTo>
                    <a:pt x="502" y="483"/>
                  </a:lnTo>
                  <a:lnTo>
                    <a:pt x="506" y="487"/>
                  </a:lnTo>
                  <a:lnTo>
                    <a:pt x="506" y="493"/>
                  </a:lnTo>
                  <a:lnTo>
                    <a:pt x="502" y="497"/>
                  </a:lnTo>
                  <a:lnTo>
                    <a:pt x="498" y="501"/>
                  </a:lnTo>
                  <a:lnTo>
                    <a:pt x="546" y="501"/>
                  </a:lnTo>
                  <a:lnTo>
                    <a:pt x="523" y="434"/>
                  </a:lnTo>
                  <a:close/>
                  <a:moveTo>
                    <a:pt x="14" y="0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74" y="483"/>
                  </a:lnTo>
                  <a:lnTo>
                    <a:pt x="488" y="46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41">
              <a:extLst>
                <a:ext uri="{FF2B5EF4-FFF2-40B4-BE49-F238E27FC236}">
                  <a16:creationId xmlns:a16="http://schemas.microsoft.com/office/drawing/2014/main" xmlns="" id="{CF2FCB72-C87D-444A-8927-2E2CB3EA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" y="1337"/>
              <a:ext cx="1561" cy="554"/>
            </a:xfrm>
            <a:custGeom>
              <a:avLst/>
              <a:gdLst>
                <a:gd name="T0" fmla="+- 0 6575 6427"/>
                <a:gd name="T1" fmla="*/ T0 w 1561"/>
                <a:gd name="T2" fmla="+- 0 1338 1338"/>
                <a:gd name="T3" fmla="*/ 1338 h 554"/>
                <a:gd name="T4" fmla="+- 0 7864 6427"/>
                <a:gd name="T5" fmla="*/ T4 w 1561"/>
                <a:gd name="T6" fmla="+- 0 1339 1338"/>
                <a:gd name="T7" fmla="*/ 1339 h 554"/>
                <a:gd name="T8" fmla="+- 0 6575 6427"/>
                <a:gd name="T9" fmla="*/ T8 w 1561"/>
                <a:gd name="T10" fmla="+- 0 1891 1338"/>
                <a:gd name="T11" fmla="*/ 1891 h 554"/>
                <a:gd name="T12" fmla="+- 0 7864 6427"/>
                <a:gd name="T13" fmla="*/ T12 w 1561"/>
                <a:gd name="T14" fmla="+- 0 1892 1338"/>
                <a:gd name="T15" fmla="*/ 1892 h 554"/>
                <a:gd name="T16" fmla="+- 0 6575 6427"/>
                <a:gd name="T17" fmla="*/ T16 w 1561"/>
                <a:gd name="T18" fmla="+- 0 1338 1338"/>
                <a:gd name="T19" fmla="*/ 1338 h 554"/>
                <a:gd name="T20" fmla="+- 0 6557 6427"/>
                <a:gd name="T21" fmla="*/ T20 w 1561"/>
                <a:gd name="T22" fmla="+- 0 1356 1338"/>
                <a:gd name="T23" fmla="*/ 1356 h 554"/>
                <a:gd name="T24" fmla="+- 0 6530 6427"/>
                <a:gd name="T25" fmla="*/ T24 w 1561"/>
                <a:gd name="T26" fmla="+- 0 1382 1338"/>
                <a:gd name="T27" fmla="*/ 1382 h 554"/>
                <a:gd name="T28" fmla="+- 0 6502 6427"/>
                <a:gd name="T29" fmla="*/ T28 w 1561"/>
                <a:gd name="T30" fmla="+- 0 1412 1338"/>
                <a:gd name="T31" fmla="*/ 1412 h 554"/>
                <a:gd name="T32" fmla="+- 0 6478 6427"/>
                <a:gd name="T33" fmla="*/ T32 w 1561"/>
                <a:gd name="T34" fmla="+- 0 1444 1338"/>
                <a:gd name="T35" fmla="*/ 1444 h 554"/>
                <a:gd name="T36" fmla="+- 0 6461 6427"/>
                <a:gd name="T37" fmla="*/ T36 w 1561"/>
                <a:gd name="T38" fmla="+- 0 1476 1338"/>
                <a:gd name="T39" fmla="*/ 1476 h 554"/>
                <a:gd name="T40" fmla="+- 0 6445 6427"/>
                <a:gd name="T41" fmla="*/ T40 w 1561"/>
                <a:gd name="T42" fmla="+- 0 1511 1338"/>
                <a:gd name="T43" fmla="*/ 1511 h 554"/>
                <a:gd name="T44" fmla="+- 0 6434 6427"/>
                <a:gd name="T45" fmla="*/ T44 w 1561"/>
                <a:gd name="T46" fmla="+- 0 1547 1338"/>
                <a:gd name="T47" fmla="*/ 1547 h 554"/>
                <a:gd name="T48" fmla="+- 0 6428 6427"/>
                <a:gd name="T49" fmla="*/ T48 w 1561"/>
                <a:gd name="T50" fmla="+- 0 1585 1338"/>
                <a:gd name="T51" fmla="*/ 1585 h 554"/>
                <a:gd name="T52" fmla="+- 0 6427 6427"/>
                <a:gd name="T53" fmla="*/ T52 w 1561"/>
                <a:gd name="T54" fmla="+- 0 1625 1338"/>
                <a:gd name="T55" fmla="*/ 1625 h 554"/>
                <a:gd name="T56" fmla="+- 0 6432 6427"/>
                <a:gd name="T57" fmla="*/ T56 w 1561"/>
                <a:gd name="T58" fmla="+- 0 1668 1338"/>
                <a:gd name="T59" fmla="*/ 1668 h 554"/>
                <a:gd name="T60" fmla="+- 0 6442 6427"/>
                <a:gd name="T61" fmla="*/ T60 w 1561"/>
                <a:gd name="T62" fmla="+- 0 1711 1338"/>
                <a:gd name="T63" fmla="*/ 1711 h 554"/>
                <a:gd name="T64" fmla="+- 0 6457 6427"/>
                <a:gd name="T65" fmla="*/ T64 w 1561"/>
                <a:gd name="T66" fmla="+- 0 1751 1338"/>
                <a:gd name="T67" fmla="*/ 1751 h 554"/>
                <a:gd name="T68" fmla="+- 0 6483 6427"/>
                <a:gd name="T69" fmla="*/ T68 w 1561"/>
                <a:gd name="T70" fmla="+- 0 1791 1338"/>
                <a:gd name="T71" fmla="*/ 1791 h 554"/>
                <a:gd name="T72" fmla="+- 0 6516 6427"/>
                <a:gd name="T73" fmla="*/ T72 w 1561"/>
                <a:gd name="T74" fmla="+- 0 1829 1338"/>
                <a:gd name="T75" fmla="*/ 1829 h 554"/>
                <a:gd name="T76" fmla="+- 0 6550 6427"/>
                <a:gd name="T77" fmla="*/ T76 w 1561"/>
                <a:gd name="T78" fmla="+- 0 1864 1338"/>
                <a:gd name="T79" fmla="*/ 1864 h 554"/>
                <a:gd name="T80" fmla="+- 0 6575 6427"/>
                <a:gd name="T81" fmla="*/ T80 w 1561"/>
                <a:gd name="T82" fmla="+- 0 1891 1338"/>
                <a:gd name="T83" fmla="*/ 1891 h 554"/>
                <a:gd name="T84" fmla="+- 0 7864 6427"/>
                <a:gd name="T85" fmla="*/ T84 w 1561"/>
                <a:gd name="T86" fmla="+- 0 1338 1338"/>
                <a:gd name="T87" fmla="*/ 1338 h 554"/>
                <a:gd name="T88" fmla="+- 0 7885 6427"/>
                <a:gd name="T89" fmla="*/ T88 w 1561"/>
                <a:gd name="T90" fmla="+- 0 1362 1338"/>
                <a:gd name="T91" fmla="*/ 1362 h 554"/>
                <a:gd name="T92" fmla="+- 0 7916 6427"/>
                <a:gd name="T93" fmla="*/ T92 w 1561"/>
                <a:gd name="T94" fmla="+- 0 1396 1338"/>
                <a:gd name="T95" fmla="*/ 1396 h 554"/>
                <a:gd name="T96" fmla="+- 0 7947 6427"/>
                <a:gd name="T97" fmla="*/ T96 w 1561"/>
                <a:gd name="T98" fmla="+- 0 1437 1338"/>
                <a:gd name="T99" fmla="*/ 1437 h 554"/>
                <a:gd name="T100" fmla="+- 0 7970 6427"/>
                <a:gd name="T101" fmla="*/ T100 w 1561"/>
                <a:gd name="T102" fmla="+- 0 1483 1338"/>
                <a:gd name="T103" fmla="*/ 1483 h 554"/>
                <a:gd name="T104" fmla="+- 0 7982 6427"/>
                <a:gd name="T105" fmla="*/ T104 w 1561"/>
                <a:gd name="T106" fmla="+- 0 1536 1338"/>
                <a:gd name="T107" fmla="*/ 1536 h 554"/>
                <a:gd name="T108" fmla="+- 0 7988 6427"/>
                <a:gd name="T109" fmla="*/ T108 w 1561"/>
                <a:gd name="T110" fmla="+- 0 1596 1338"/>
                <a:gd name="T111" fmla="*/ 1596 h 554"/>
                <a:gd name="T112" fmla="+- 0 7988 6427"/>
                <a:gd name="T113" fmla="*/ T112 w 1561"/>
                <a:gd name="T114" fmla="+- 0 1657 1338"/>
                <a:gd name="T115" fmla="*/ 1657 h 554"/>
                <a:gd name="T116" fmla="+- 0 7979 6427"/>
                <a:gd name="T117" fmla="*/ T116 w 1561"/>
                <a:gd name="T118" fmla="+- 0 1713 1338"/>
                <a:gd name="T119" fmla="*/ 1713 h 554"/>
                <a:gd name="T120" fmla="+- 0 7957 6427"/>
                <a:gd name="T121" fmla="*/ T120 w 1561"/>
                <a:gd name="T122" fmla="+- 0 1764 1338"/>
                <a:gd name="T123" fmla="*/ 1764 h 554"/>
                <a:gd name="T124" fmla="+- 0 7924 6427"/>
                <a:gd name="T125" fmla="*/ T124 w 1561"/>
                <a:gd name="T126" fmla="+- 0 1814 1338"/>
                <a:gd name="T127" fmla="*/ 1814 h 554"/>
                <a:gd name="T128" fmla="+- 0 7890 6427"/>
                <a:gd name="T129" fmla="*/ T128 w 1561"/>
                <a:gd name="T130" fmla="+- 0 1857 1338"/>
                <a:gd name="T131" fmla="*/ 1857 h 554"/>
                <a:gd name="T132" fmla="+- 0 7864 6427"/>
                <a:gd name="T133" fmla="*/ T132 w 1561"/>
                <a:gd name="T134" fmla="+- 0 1891 1338"/>
                <a:gd name="T135" fmla="*/ 1891 h 5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561" h="554">
                  <a:moveTo>
                    <a:pt x="148" y="0"/>
                  </a:moveTo>
                  <a:lnTo>
                    <a:pt x="1437" y="1"/>
                  </a:lnTo>
                  <a:moveTo>
                    <a:pt x="148" y="553"/>
                  </a:moveTo>
                  <a:lnTo>
                    <a:pt x="1437" y="554"/>
                  </a:lnTo>
                  <a:moveTo>
                    <a:pt x="148" y="0"/>
                  </a:moveTo>
                  <a:lnTo>
                    <a:pt x="130" y="18"/>
                  </a:lnTo>
                  <a:lnTo>
                    <a:pt x="103" y="44"/>
                  </a:lnTo>
                  <a:lnTo>
                    <a:pt x="75" y="74"/>
                  </a:lnTo>
                  <a:lnTo>
                    <a:pt x="51" y="106"/>
                  </a:lnTo>
                  <a:lnTo>
                    <a:pt x="34" y="138"/>
                  </a:lnTo>
                  <a:lnTo>
                    <a:pt x="18" y="173"/>
                  </a:lnTo>
                  <a:lnTo>
                    <a:pt x="7" y="209"/>
                  </a:lnTo>
                  <a:lnTo>
                    <a:pt x="1" y="247"/>
                  </a:lnTo>
                  <a:lnTo>
                    <a:pt x="0" y="287"/>
                  </a:lnTo>
                  <a:lnTo>
                    <a:pt x="5" y="330"/>
                  </a:lnTo>
                  <a:lnTo>
                    <a:pt x="15" y="373"/>
                  </a:lnTo>
                  <a:lnTo>
                    <a:pt x="30" y="413"/>
                  </a:lnTo>
                  <a:lnTo>
                    <a:pt x="56" y="453"/>
                  </a:lnTo>
                  <a:lnTo>
                    <a:pt x="89" y="491"/>
                  </a:lnTo>
                  <a:lnTo>
                    <a:pt x="123" y="526"/>
                  </a:lnTo>
                  <a:lnTo>
                    <a:pt x="148" y="553"/>
                  </a:lnTo>
                  <a:moveTo>
                    <a:pt x="1437" y="0"/>
                  </a:moveTo>
                  <a:lnTo>
                    <a:pt x="1458" y="24"/>
                  </a:lnTo>
                  <a:lnTo>
                    <a:pt x="1489" y="58"/>
                  </a:lnTo>
                  <a:lnTo>
                    <a:pt x="1520" y="99"/>
                  </a:lnTo>
                  <a:lnTo>
                    <a:pt x="1543" y="145"/>
                  </a:lnTo>
                  <a:lnTo>
                    <a:pt x="1555" y="198"/>
                  </a:lnTo>
                  <a:lnTo>
                    <a:pt x="1561" y="258"/>
                  </a:lnTo>
                  <a:lnTo>
                    <a:pt x="1561" y="319"/>
                  </a:lnTo>
                  <a:lnTo>
                    <a:pt x="1552" y="375"/>
                  </a:lnTo>
                  <a:lnTo>
                    <a:pt x="1530" y="426"/>
                  </a:lnTo>
                  <a:lnTo>
                    <a:pt x="1497" y="476"/>
                  </a:lnTo>
                  <a:lnTo>
                    <a:pt x="1463" y="519"/>
                  </a:lnTo>
                  <a:lnTo>
                    <a:pt x="1437" y="5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40">
              <a:extLst>
                <a:ext uri="{FF2B5EF4-FFF2-40B4-BE49-F238E27FC236}">
                  <a16:creationId xmlns:a16="http://schemas.microsoft.com/office/drawing/2014/main" xmlns="" id="{2CDE851B-3716-430C-9B5F-BE2E1552D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1877"/>
              <a:ext cx="1636" cy="504"/>
            </a:xfrm>
            <a:custGeom>
              <a:avLst/>
              <a:gdLst>
                <a:gd name="T0" fmla="+- 0 7113 5596"/>
                <a:gd name="T1" fmla="*/ T0 w 1636"/>
                <a:gd name="T2" fmla="+- 0 2333 1877"/>
                <a:gd name="T3" fmla="*/ 2333 h 504"/>
                <a:gd name="T4" fmla="+- 0 7099 5596"/>
                <a:gd name="T5" fmla="*/ T4 w 1636"/>
                <a:gd name="T6" fmla="+- 0 2381 1877"/>
                <a:gd name="T7" fmla="*/ 2381 h 504"/>
                <a:gd name="T8" fmla="+- 0 7231 5596"/>
                <a:gd name="T9" fmla="*/ T8 w 1636"/>
                <a:gd name="T10" fmla="+- 0 2357 1877"/>
                <a:gd name="T11" fmla="*/ 2357 h 504"/>
                <a:gd name="T12" fmla="+- 0 7213 5596"/>
                <a:gd name="T13" fmla="*/ T12 w 1636"/>
                <a:gd name="T14" fmla="+- 0 2340 1877"/>
                <a:gd name="T15" fmla="*/ 2340 h 504"/>
                <a:gd name="T16" fmla="+- 0 7137 5596"/>
                <a:gd name="T17" fmla="*/ T16 w 1636"/>
                <a:gd name="T18" fmla="+- 0 2340 1877"/>
                <a:gd name="T19" fmla="*/ 2340 h 504"/>
                <a:gd name="T20" fmla="+- 0 7132 5596"/>
                <a:gd name="T21" fmla="*/ T20 w 1636"/>
                <a:gd name="T22" fmla="+- 0 2339 1877"/>
                <a:gd name="T23" fmla="*/ 2339 h 504"/>
                <a:gd name="T24" fmla="+- 0 7113 5596"/>
                <a:gd name="T25" fmla="*/ T24 w 1636"/>
                <a:gd name="T26" fmla="+- 0 2333 1877"/>
                <a:gd name="T27" fmla="*/ 2333 h 504"/>
                <a:gd name="T28" fmla="+- 0 7119 5596"/>
                <a:gd name="T29" fmla="*/ T28 w 1636"/>
                <a:gd name="T30" fmla="+- 0 2314 1877"/>
                <a:gd name="T31" fmla="*/ 2314 h 504"/>
                <a:gd name="T32" fmla="+- 0 7113 5596"/>
                <a:gd name="T33" fmla="*/ T32 w 1636"/>
                <a:gd name="T34" fmla="+- 0 2333 1877"/>
                <a:gd name="T35" fmla="*/ 2333 h 504"/>
                <a:gd name="T36" fmla="+- 0 7132 5596"/>
                <a:gd name="T37" fmla="*/ T36 w 1636"/>
                <a:gd name="T38" fmla="+- 0 2339 1877"/>
                <a:gd name="T39" fmla="*/ 2339 h 504"/>
                <a:gd name="T40" fmla="+- 0 7137 5596"/>
                <a:gd name="T41" fmla="*/ T40 w 1636"/>
                <a:gd name="T42" fmla="+- 0 2340 1877"/>
                <a:gd name="T43" fmla="*/ 2340 h 504"/>
                <a:gd name="T44" fmla="+- 0 7143 5596"/>
                <a:gd name="T45" fmla="*/ T44 w 1636"/>
                <a:gd name="T46" fmla="+- 0 2337 1877"/>
                <a:gd name="T47" fmla="*/ 2337 h 504"/>
                <a:gd name="T48" fmla="+- 0 7145 5596"/>
                <a:gd name="T49" fmla="*/ T48 w 1636"/>
                <a:gd name="T50" fmla="+- 0 2332 1877"/>
                <a:gd name="T51" fmla="*/ 2332 h 504"/>
                <a:gd name="T52" fmla="+- 0 7146 5596"/>
                <a:gd name="T53" fmla="*/ T52 w 1636"/>
                <a:gd name="T54" fmla="+- 0 2326 1877"/>
                <a:gd name="T55" fmla="*/ 2326 h 504"/>
                <a:gd name="T56" fmla="+- 0 7143 5596"/>
                <a:gd name="T57" fmla="*/ T56 w 1636"/>
                <a:gd name="T58" fmla="+- 0 2321 1877"/>
                <a:gd name="T59" fmla="*/ 2321 h 504"/>
                <a:gd name="T60" fmla="+- 0 7119 5596"/>
                <a:gd name="T61" fmla="*/ T60 w 1636"/>
                <a:gd name="T62" fmla="+- 0 2314 1877"/>
                <a:gd name="T63" fmla="*/ 2314 h 504"/>
                <a:gd name="T64" fmla="+- 0 7132 5596"/>
                <a:gd name="T65" fmla="*/ T64 w 1636"/>
                <a:gd name="T66" fmla="+- 0 2266 1877"/>
                <a:gd name="T67" fmla="*/ 2266 h 504"/>
                <a:gd name="T68" fmla="+- 0 7119 5596"/>
                <a:gd name="T69" fmla="*/ T68 w 1636"/>
                <a:gd name="T70" fmla="+- 0 2314 1877"/>
                <a:gd name="T71" fmla="*/ 2314 h 504"/>
                <a:gd name="T72" fmla="+- 0 7143 5596"/>
                <a:gd name="T73" fmla="*/ T72 w 1636"/>
                <a:gd name="T74" fmla="+- 0 2321 1877"/>
                <a:gd name="T75" fmla="*/ 2321 h 504"/>
                <a:gd name="T76" fmla="+- 0 7146 5596"/>
                <a:gd name="T77" fmla="*/ T76 w 1636"/>
                <a:gd name="T78" fmla="+- 0 2326 1877"/>
                <a:gd name="T79" fmla="*/ 2326 h 504"/>
                <a:gd name="T80" fmla="+- 0 7145 5596"/>
                <a:gd name="T81" fmla="*/ T80 w 1636"/>
                <a:gd name="T82" fmla="+- 0 2332 1877"/>
                <a:gd name="T83" fmla="*/ 2332 h 504"/>
                <a:gd name="T84" fmla="+- 0 7143 5596"/>
                <a:gd name="T85" fmla="*/ T84 w 1636"/>
                <a:gd name="T86" fmla="+- 0 2337 1877"/>
                <a:gd name="T87" fmla="*/ 2337 h 504"/>
                <a:gd name="T88" fmla="+- 0 7137 5596"/>
                <a:gd name="T89" fmla="*/ T88 w 1636"/>
                <a:gd name="T90" fmla="+- 0 2340 1877"/>
                <a:gd name="T91" fmla="*/ 2340 h 504"/>
                <a:gd name="T92" fmla="+- 0 7213 5596"/>
                <a:gd name="T93" fmla="*/ T92 w 1636"/>
                <a:gd name="T94" fmla="+- 0 2340 1877"/>
                <a:gd name="T95" fmla="*/ 2340 h 504"/>
                <a:gd name="T96" fmla="+- 0 7132 5596"/>
                <a:gd name="T97" fmla="*/ T96 w 1636"/>
                <a:gd name="T98" fmla="+- 0 2266 1877"/>
                <a:gd name="T99" fmla="*/ 2266 h 504"/>
                <a:gd name="T100" fmla="+- 0 5604 5596"/>
                <a:gd name="T101" fmla="*/ T100 w 1636"/>
                <a:gd name="T102" fmla="+- 0 1877 1877"/>
                <a:gd name="T103" fmla="*/ 1877 h 504"/>
                <a:gd name="T104" fmla="+- 0 5599 5596"/>
                <a:gd name="T105" fmla="*/ T104 w 1636"/>
                <a:gd name="T106" fmla="+- 0 1881 1877"/>
                <a:gd name="T107" fmla="*/ 1881 h 504"/>
                <a:gd name="T108" fmla="+- 0 5597 5596"/>
                <a:gd name="T109" fmla="*/ T108 w 1636"/>
                <a:gd name="T110" fmla="+- 0 1886 1877"/>
                <a:gd name="T111" fmla="*/ 1886 h 504"/>
                <a:gd name="T112" fmla="+- 0 5596 5596"/>
                <a:gd name="T113" fmla="*/ T112 w 1636"/>
                <a:gd name="T114" fmla="+- 0 1891 1877"/>
                <a:gd name="T115" fmla="*/ 1891 h 504"/>
                <a:gd name="T116" fmla="+- 0 5599 5596"/>
                <a:gd name="T117" fmla="*/ T116 w 1636"/>
                <a:gd name="T118" fmla="+- 0 1897 1877"/>
                <a:gd name="T119" fmla="*/ 1897 h 504"/>
                <a:gd name="T120" fmla="+- 0 5604 5596"/>
                <a:gd name="T121" fmla="*/ T120 w 1636"/>
                <a:gd name="T122" fmla="+- 0 1898 1877"/>
                <a:gd name="T123" fmla="*/ 1898 h 504"/>
                <a:gd name="T124" fmla="+- 0 7113 5596"/>
                <a:gd name="T125" fmla="*/ T124 w 1636"/>
                <a:gd name="T126" fmla="+- 0 2333 1877"/>
                <a:gd name="T127" fmla="*/ 2333 h 504"/>
                <a:gd name="T128" fmla="+- 0 7119 5596"/>
                <a:gd name="T129" fmla="*/ T128 w 1636"/>
                <a:gd name="T130" fmla="+- 0 2314 1877"/>
                <a:gd name="T131" fmla="*/ 2314 h 504"/>
                <a:gd name="T132" fmla="+- 0 5604 5596"/>
                <a:gd name="T133" fmla="*/ T132 w 1636"/>
                <a:gd name="T134" fmla="+- 0 1877 1877"/>
                <a:gd name="T135" fmla="*/ 1877 h 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636" h="504">
                  <a:moveTo>
                    <a:pt x="1517" y="456"/>
                  </a:moveTo>
                  <a:lnTo>
                    <a:pt x="1503" y="504"/>
                  </a:lnTo>
                  <a:lnTo>
                    <a:pt x="1635" y="480"/>
                  </a:lnTo>
                  <a:lnTo>
                    <a:pt x="1617" y="463"/>
                  </a:lnTo>
                  <a:lnTo>
                    <a:pt x="1541" y="463"/>
                  </a:lnTo>
                  <a:lnTo>
                    <a:pt x="1536" y="462"/>
                  </a:lnTo>
                  <a:lnTo>
                    <a:pt x="1517" y="456"/>
                  </a:lnTo>
                  <a:close/>
                  <a:moveTo>
                    <a:pt x="1523" y="437"/>
                  </a:moveTo>
                  <a:lnTo>
                    <a:pt x="1517" y="456"/>
                  </a:lnTo>
                  <a:lnTo>
                    <a:pt x="1536" y="462"/>
                  </a:lnTo>
                  <a:lnTo>
                    <a:pt x="1541" y="463"/>
                  </a:lnTo>
                  <a:lnTo>
                    <a:pt x="1547" y="460"/>
                  </a:lnTo>
                  <a:lnTo>
                    <a:pt x="1549" y="455"/>
                  </a:lnTo>
                  <a:lnTo>
                    <a:pt x="1550" y="449"/>
                  </a:lnTo>
                  <a:lnTo>
                    <a:pt x="1547" y="444"/>
                  </a:lnTo>
                  <a:lnTo>
                    <a:pt x="1523" y="437"/>
                  </a:lnTo>
                  <a:close/>
                  <a:moveTo>
                    <a:pt x="1536" y="389"/>
                  </a:moveTo>
                  <a:lnTo>
                    <a:pt x="1523" y="437"/>
                  </a:lnTo>
                  <a:lnTo>
                    <a:pt x="1547" y="444"/>
                  </a:lnTo>
                  <a:lnTo>
                    <a:pt x="1550" y="449"/>
                  </a:lnTo>
                  <a:lnTo>
                    <a:pt x="1549" y="455"/>
                  </a:lnTo>
                  <a:lnTo>
                    <a:pt x="1547" y="460"/>
                  </a:lnTo>
                  <a:lnTo>
                    <a:pt x="1541" y="463"/>
                  </a:lnTo>
                  <a:lnTo>
                    <a:pt x="1617" y="463"/>
                  </a:lnTo>
                  <a:lnTo>
                    <a:pt x="1536" y="389"/>
                  </a:lnTo>
                  <a:close/>
                  <a:moveTo>
                    <a:pt x="8" y="0"/>
                  </a:moveTo>
                  <a:lnTo>
                    <a:pt x="3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8" y="21"/>
                  </a:lnTo>
                  <a:lnTo>
                    <a:pt x="1517" y="456"/>
                  </a:lnTo>
                  <a:lnTo>
                    <a:pt x="1523" y="4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xmlns="" id="{EF3F0493-0F39-40EA-BC54-1648C835F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2445"/>
              <a:ext cx="855" cy="554"/>
            </a:xfrm>
            <a:custGeom>
              <a:avLst/>
              <a:gdLst>
                <a:gd name="T0" fmla="+- 0 4852 4424"/>
                <a:gd name="T1" fmla="*/ T0 w 855"/>
                <a:gd name="T2" fmla="+- 0 2446 2446"/>
                <a:gd name="T3" fmla="*/ 2446 h 554"/>
                <a:gd name="T4" fmla="+- 0 4765 4424"/>
                <a:gd name="T5" fmla="*/ T4 w 855"/>
                <a:gd name="T6" fmla="+- 0 2451 2446"/>
                <a:gd name="T7" fmla="*/ 2451 h 554"/>
                <a:gd name="T8" fmla="+- 0 4685 4424"/>
                <a:gd name="T9" fmla="*/ T8 w 855"/>
                <a:gd name="T10" fmla="+- 0 2467 2446"/>
                <a:gd name="T11" fmla="*/ 2467 h 554"/>
                <a:gd name="T12" fmla="+- 0 4613 4424"/>
                <a:gd name="T13" fmla="*/ T12 w 855"/>
                <a:gd name="T14" fmla="+- 0 2493 2446"/>
                <a:gd name="T15" fmla="*/ 2493 h 554"/>
                <a:gd name="T16" fmla="+- 0 4549 4424"/>
                <a:gd name="T17" fmla="*/ T16 w 855"/>
                <a:gd name="T18" fmla="+- 0 2527 2446"/>
                <a:gd name="T19" fmla="*/ 2527 h 554"/>
                <a:gd name="T20" fmla="+- 0 4497 4424"/>
                <a:gd name="T21" fmla="*/ T20 w 855"/>
                <a:gd name="T22" fmla="+- 0 2568 2446"/>
                <a:gd name="T23" fmla="*/ 2568 h 554"/>
                <a:gd name="T24" fmla="+- 0 4458 4424"/>
                <a:gd name="T25" fmla="*/ T24 w 855"/>
                <a:gd name="T26" fmla="+- 0 2615 2446"/>
                <a:gd name="T27" fmla="*/ 2615 h 554"/>
                <a:gd name="T28" fmla="+- 0 4424 4424"/>
                <a:gd name="T29" fmla="*/ T28 w 855"/>
                <a:gd name="T30" fmla="+- 0 2723 2446"/>
                <a:gd name="T31" fmla="*/ 2723 h 554"/>
                <a:gd name="T32" fmla="+- 0 4433 4424"/>
                <a:gd name="T33" fmla="*/ T32 w 855"/>
                <a:gd name="T34" fmla="+- 0 2778 2446"/>
                <a:gd name="T35" fmla="*/ 2778 h 554"/>
                <a:gd name="T36" fmla="+- 0 4497 4424"/>
                <a:gd name="T37" fmla="*/ T36 w 855"/>
                <a:gd name="T38" fmla="+- 0 2878 2446"/>
                <a:gd name="T39" fmla="*/ 2878 h 554"/>
                <a:gd name="T40" fmla="+- 0 4549 4424"/>
                <a:gd name="T41" fmla="*/ T40 w 855"/>
                <a:gd name="T42" fmla="+- 0 2919 2446"/>
                <a:gd name="T43" fmla="*/ 2919 h 554"/>
                <a:gd name="T44" fmla="+- 0 4613 4424"/>
                <a:gd name="T45" fmla="*/ T44 w 855"/>
                <a:gd name="T46" fmla="+- 0 2952 2446"/>
                <a:gd name="T47" fmla="*/ 2952 h 554"/>
                <a:gd name="T48" fmla="+- 0 4685 4424"/>
                <a:gd name="T49" fmla="*/ T48 w 855"/>
                <a:gd name="T50" fmla="+- 0 2978 2446"/>
                <a:gd name="T51" fmla="*/ 2978 h 554"/>
                <a:gd name="T52" fmla="+- 0 4765 4424"/>
                <a:gd name="T53" fmla="*/ T52 w 855"/>
                <a:gd name="T54" fmla="+- 0 2994 2446"/>
                <a:gd name="T55" fmla="*/ 2994 h 554"/>
                <a:gd name="T56" fmla="+- 0 4852 4424"/>
                <a:gd name="T57" fmla="*/ T56 w 855"/>
                <a:gd name="T58" fmla="+- 0 3000 2446"/>
                <a:gd name="T59" fmla="*/ 3000 h 554"/>
                <a:gd name="T60" fmla="+- 0 4938 4424"/>
                <a:gd name="T61" fmla="*/ T60 w 855"/>
                <a:gd name="T62" fmla="+- 0 2994 2446"/>
                <a:gd name="T63" fmla="*/ 2994 h 554"/>
                <a:gd name="T64" fmla="+- 0 5018 4424"/>
                <a:gd name="T65" fmla="*/ T64 w 855"/>
                <a:gd name="T66" fmla="+- 0 2978 2446"/>
                <a:gd name="T67" fmla="*/ 2978 h 554"/>
                <a:gd name="T68" fmla="+- 0 5091 4424"/>
                <a:gd name="T69" fmla="*/ T68 w 855"/>
                <a:gd name="T70" fmla="+- 0 2952 2446"/>
                <a:gd name="T71" fmla="*/ 2952 h 554"/>
                <a:gd name="T72" fmla="+- 0 5154 4424"/>
                <a:gd name="T73" fmla="*/ T72 w 855"/>
                <a:gd name="T74" fmla="+- 0 2919 2446"/>
                <a:gd name="T75" fmla="*/ 2919 h 554"/>
                <a:gd name="T76" fmla="+- 0 5206 4424"/>
                <a:gd name="T77" fmla="*/ T76 w 855"/>
                <a:gd name="T78" fmla="+- 0 2878 2446"/>
                <a:gd name="T79" fmla="*/ 2878 h 554"/>
                <a:gd name="T80" fmla="+- 0 5245 4424"/>
                <a:gd name="T81" fmla="*/ T80 w 855"/>
                <a:gd name="T82" fmla="+- 0 2830 2446"/>
                <a:gd name="T83" fmla="*/ 2830 h 554"/>
                <a:gd name="T84" fmla="+- 0 5279 4424"/>
                <a:gd name="T85" fmla="*/ T84 w 855"/>
                <a:gd name="T86" fmla="+- 0 2723 2446"/>
                <a:gd name="T87" fmla="*/ 2723 h 554"/>
                <a:gd name="T88" fmla="+- 0 5270 4424"/>
                <a:gd name="T89" fmla="*/ T88 w 855"/>
                <a:gd name="T90" fmla="+- 0 2667 2446"/>
                <a:gd name="T91" fmla="*/ 2667 h 554"/>
                <a:gd name="T92" fmla="+- 0 5206 4424"/>
                <a:gd name="T93" fmla="*/ T92 w 855"/>
                <a:gd name="T94" fmla="+- 0 2568 2446"/>
                <a:gd name="T95" fmla="*/ 2568 h 554"/>
                <a:gd name="T96" fmla="+- 0 5154 4424"/>
                <a:gd name="T97" fmla="*/ T96 w 855"/>
                <a:gd name="T98" fmla="+- 0 2527 2446"/>
                <a:gd name="T99" fmla="*/ 2527 h 554"/>
                <a:gd name="T100" fmla="+- 0 5091 4424"/>
                <a:gd name="T101" fmla="*/ T100 w 855"/>
                <a:gd name="T102" fmla="+- 0 2493 2446"/>
                <a:gd name="T103" fmla="*/ 2493 h 554"/>
                <a:gd name="T104" fmla="+- 0 5018 4424"/>
                <a:gd name="T105" fmla="*/ T104 w 855"/>
                <a:gd name="T106" fmla="+- 0 2467 2446"/>
                <a:gd name="T107" fmla="*/ 2467 h 554"/>
                <a:gd name="T108" fmla="+- 0 4938 4424"/>
                <a:gd name="T109" fmla="*/ T108 w 855"/>
                <a:gd name="T110" fmla="+- 0 2451 2446"/>
                <a:gd name="T111" fmla="*/ 2451 h 554"/>
                <a:gd name="T112" fmla="+- 0 4852 4424"/>
                <a:gd name="T113" fmla="*/ T112 w 855"/>
                <a:gd name="T114" fmla="+- 0 2446 2446"/>
                <a:gd name="T115" fmla="*/ 2446 h 5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855" h="554">
                  <a:moveTo>
                    <a:pt x="428" y="0"/>
                  </a:moveTo>
                  <a:lnTo>
                    <a:pt x="341" y="5"/>
                  </a:lnTo>
                  <a:lnTo>
                    <a:pt x="261" y="21"/>
                  </a:lnTo>
                  <a:lnTo>
                    <a:pt x="189" y="47"/>
                  </a:lnTo>
                  <a:lnTo>
                    <a:pt x="125" y="81"/>
                  </a:lnTo>
                  <a:lnTo>
                    <a:pt x="73" y="122"/>
                  </a:lnTo>
                  <a:lnTo>
                    <a:pt x="34" y="169"/>
                  </a:lnTo>
                  <a:lnTo>
                    <a:pt x="0" y="277"/>
                  </a:lnTo>
                  <a:lnTo>
                    <a:pt x="9" y="332"/>
                  </a:lnTo>
                  <a:lnTo>
                    <a:pt x="73" y="432"/>
                  </a:lnTo>
                  <a:lnTo>
                    <a:pt x="125" y="473"/>
                  </a:lnTo>
                  <a:lnTo>
                    <a:pt x="189" y="506"/>
                  </a:lnTo>
                  <a:lnTo>
                    <a:pt x="261" y="532"/>
                  </a:lnTo>
                  <a:lnTo>
                    <a:pt x="341" y="548"/>
                  </a:lnTo>
                  <a:lnTo>
                    <a:pt x="428" y="554"/>
                  </a:lnTo>
                  <a:lnTo>
                    <a:pt x="514" y="548"/>
                  </a:lnTo>
                  <a:lnTo>
                    <a:pt x="594" y="532"/>
                  </a:lnTo>
                  <a:lnTo>
                    <a:pt x="667" y="506"/>
                  </a:lnTo>
                  <a:lnTo>
                    <a:pt x="730" y="473"/>
                  </a:lnTo>
                  <a:lnTo>
                    <a:pt x="782" y="432"/>
                  </a:lnTo>
                  <a:lnTo>
                    <a:pt x="821" y="384"/>
                  </a:lnTo>
                  <a:lnTo>
                    <a:pt x="855" y="277"/>
                  </a:lnTo>
                  <a:lnTo>
                    <a:pt x="846" y="221"/>
                  </a:lnTo>
                  <a:lnTo>
                    <a:pt x="782" y="122"/>
                  </a:lnTo>
                  <a:lnTo>
                    <a:pt x="730" y="81"/>
                  </a:lnTo>
                  <a:lnTo>
                    <a:pt x="667" y="47"/>
                  </a:lnTo>
                  <a:lnTo>
                    <a:pt x="594" y="21"/>
                  </a:lnTo>
                  <a:lnTo>
                    <a:pt x="514" y="5"/>
                  </a:lnTo>
                  <a:lnTo>
                    <a:pt x="42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xmlns="" id="{BDEC5F3C-3C33-4A5E-9D85-453D5AB2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880"/>
              <a:ext cx="1716" cy="563"/>
            </a:xfrm>
            <a:custGeom>
              <a:avLst/>
              <a:gdLst>
                <a:gd name="T0" fmla="+- 0 5618 3903"/>
                <a:gd name="T1" fmla="*/ T0 w 1716"/>
                <a:gd name="T2" fmla="+- 0 1890 1880"/>
                <a:gd name="T3" fmla="*/ 1890 h 563"/>
                <a:gd name="T4" fmla="+- 0 5616 3903"/>
                <a:gd name="T5" fmla="*/ T4 w 1716"/>
                <a:gd name="T6" fmla="+- 0 1887 1880"/>
                <a:gd name="T7" fmla="*/ 1887 h 563"/>
                <a:gd name="T8" fmla="+- 0 5615 3903"/>
                <a:gd name="T9" fmla="*/ T8 w 1716"/>
                <a:gd name="T10" fmla="+- 0 1884 1880"/>
                <a:gd name="T11" fmla="*/ 1884 h 563"/>
                <a:gd name="T12" fmla="+- 0 5612 3903"/>
                <a:gd name="T13" fmla="*/ T12 w 1716"/>
                <a:gd name="T14" fmla="+- 0 1882 1880"/>
                <a:gd name="T15" fmla="*/ 1882 h 563"/>
                <a:gd name="T16" fmla="+- 0 5612 3903"/>
                <a:gd name="T17" fmla="*/ T16 w 1716"/>
                <a:gd name="T18" fmla="+- 0 1881 1880"/>
                <a:gd name="T19" fmla="*/ 1881 h 563"/>
                <a:gd name="T20" fmla="+- 0 5610 3903"/>
                <a:gd name="T21" fmla="*/ T20 w 1716"/>
                <a:gd name="T22" fmla="+- 0 1881 1880"/>
                <a:gd name="T23" fmla="*/ 1881 h 563"/>
                <a:gd name="T24" fmla="+- 0 5610 3903"/>
                <a:gd name="T25" fmla="*/ T24 w 1716"/>
                <a:gd name="T26" fmla="+- 0 1881 1880"/>
                <a:gd name="T27" fmla="*/ 1881 h 563"/>
                <a:gd name="T28" fmla="+- 0 5609 3903"/>
                <a:gd name="T29" fmla="*/ T28 w 1716"/>
                <a:gd name="T30" fmla="+- 0 1881 1880"/>
                <a:gd name="T31" fmla="*/ 1881 h 563"/>
                <a:gd name="T32" fmla="+- 0 5606 3903"/>
                <a:gd name="T33" fmla="*/ T32 w 1716"/>
                <a:gd name="T34" fmla="+- 0 1880 1880"/>
                <a:gd name="T35" fmla="*/ 1880 h 563"/>
                <a:gd name="T36" fmla="+- 0 5603 3903"/>
                <a:gd name="T37" fmla="*/ T36 w 1716"/>
                <a:gd name="T38" fmla="+- 0 1883 1880"/>
                <a:gd name="T39" fmla="*/ 1883 h 563"/>
                <a:gd name="T40" fmla="+- 0 4017 3903"/>
                <a:gd name="T41" fmla="*/ T40 w 1716"/>
                <a:gd name="T42" fmla="+- 0 2300 1880"/>
                <a:gd name="T43" fmla="*/ 2300 h 563"/>
                <a:gd name="T44" fmla="+- 0 4004 3903"/>
                <a:gd name="T45" fmla="*/ T44 w 1716"/>
                <a:gd name="T46" fmla="+- 0 2251 1880"/>
                <a:gd name="T47" fmla="*/ 2251 h 563"/>
                <a:gd name="T48" fmla="+- 0 3903 3903"/>
                <a:gd name="T49" fmla="*/ T48 w 1716"/>
                <a:gd name="T50" fmla="+- 0 2340 1880"/>
                <a:gd name="T51" fmla="*/ 2340 h 563"/>
                <a:gd name="T52" fmla="+- 0 4034 3903"/>
                <a:gd name="T53" fmla="*/ T52 w 1716"/>
                <a:gd name="T54" fmla="+- 0 2367 1880"/>
                <a:gd name="T55" fmla="*/ 2367 h 563"/>
                <a:gd name="T56" fmla="+- 0 4023 3903"/>
                <a:gd name="T57" fmla="*/ T56 w 1716"/>
                <a:gd name="T58" fmla="+- 0 2325 1880"/>
                <a:gd name="T59" fmla="*/ 2325 h 563"/>
                <a:gd name="T60" fmla="+- 0 4022 3903"/>
                <a:gd name="T61" fmla="*/ T60 w 1716"/>
                <a:gd name="T62" fmla="+- 0 2319 1880"/>
                <a:gd name="T63" fmla="*/ 2319 h 563"/>
                <a:gd name="T64" fmla="+- 0 5558 3903"/>
                <a:gd name="T65" fmla="*/ T64 w 1716"/>
                <a:gd name="T66" fmla="+- 0 1915 1880"/>
                <a:gd name="T67" fmla="*/ 1915 h 563"/>
                <a:gd name="T68" fmla="+- 0 4939 3903"/>
                <a:gd name="T69" fmla="*/ T68 w 1716"/>
                <a:gd name="T70" fmla="+- 0 2364 1880"/>
                <a:gd name="T71" fmla="*/ 2364 h 563"/>
                <a:gd name="T72" fmla="+- 0 4910 3903"/>
                <a:gd name="T73" fmla="*/ T72 w 1716"/>
                <a:gd name="T74" fmla="+- 0 2324 1880"/>
                <a:gd name="T75" fmla="*/ 2324 h 563"/>
                <a:gd name="T76" fmla="+- 0 4848 3903"/>
                <a:gd name="T77" fmla="*/ T76 w 1716"/>
                <a:gd name="T78" fmla="+- 0 2443 1880"/>
                <a:gd name="T79" fmla="*/ 2443 h 563"/>
                <a:gd name="T80" fmla="+- 0 4980 3903"/>
                <a:gd name="T81" fmla="*/ T80 w 1716"/>
                <a:gd name="T82" fmla="+- 0 2421 1880"/>
                <a:gd name="T83" fmla="*/ 2421 h 563"/>
                <a:gd name="T84" fmla="+- 0 4962 3903"/>
                <a:gd name="T85" fmla="*/ T84 w 1716"/>
                <a:gd name="T86" fmla="+- 0 2395 1880"/>
                <a:gd name="T87" fmla="*/ 2395 h 563"/>
                <a:gd name="T88" fmla="+- 0 4951 3903"/>
                <a:gd name="T89" fmla="*/ T88 w 1716"/>
                <a:gd name="T90" fmla="+- 0 2380 1880"/>
                <a:gd name="T91" fmla="*/ 2380 h 563"/>
                <a:gd name="T92" fmla="+- 0 5611 3903"/>
                <a:gd name="T93" fmla="*/ T92 w 1716"/>
                <a:gd name="T94" fmla="+- 0 1901 1880"/>
                <a:gd name="T95" fmla="*/ 1901 h 563"/>
                <a:gd name="T96" fmla="+- 0 5615 3903"/>
                <a:gd name="T97" fmla="*/ T96 w 1716"/>
                <a:gd name="T98" fmla="+- 0 1900 1880"/>
                <a:gd name="T99" fmla="*/ 1900 h 563"/>
                <a:gd name="T100" fmla="+- 0 5616 3903"/>
                <a:gd name="T101" fmla="*/ T100 w 1716"/>
                <a:gd name="T102" fmla="+- 0 1897 1880"/>
                <a:gd name="T103" fmla="*/ 1897 h 563"/>
                <a:gd name="T104" fmla="+- 0 5617 3903"/>
                <a:gd name="T105" fmla="*/ T104 w 1716"/>
                <a:gd name="T106" fmla="+- 0 1896 1880"/>
                <a:gd name="T107" fmla="*/ 1896 h 563"/>
                <a:gd name="T108" fmla="+- 0 5618 3903"/>
                <a:gd name="T109" fmla="*/ T108 w 1716"/>
                <a:gd name="T110" fmla="+- 0 1895 1880"/>
                <a:gd name="T111" fmla="*/ 1895 h 563"/>
                <a:gd name="T112" fmla="+- 0 5618 3903"/>
                <a:gd name="T113" fmla="*/ T112 w 1716"/>
                <a:gd name="T114" fmla="+- 0 1894 1880"/>
                <a:gd name="T115" fmla="*/ 1894 h 563"/>
                <a:gd name="T116" fmla="+- 0 5618 3903"/>
                <a:gd name="T117" fmla="*/ T116 w 1716"/>
                <a:gd name="T118" fmla="+- 0 1894 1880"/>
                <a:gd name="T119" fmla="*/ 1894 h 563"/>
                <a:gd name="T120" fmla="+- 0 5618 3903"/>
                <a:gd name="T121" fmla="*/ T120 w 1716"/>
                <a:gd name="T122" fmla="+- 0 1890 1880"/>
                <a:gd name="T123" fmla="*/ 1890 h 5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1716" h="563">
                  <a:moveTo>
                    <a:pt x="1715" y="10"/>
                  </a:moveTo>
                  <a:lnTo>
                    <a:pt x="1713" y="7"/>
                  </a:lnTo>
                  <a:lnTo>
                    <a:pt x="1712" y="4"/>
                  </a:lnTo>
                  <a:lnTo>
                    <a:pt x="1709" y="2"/>
                  </a:lnTo>
                  <a:lnTo>
                    <a:pt x="1709" y="1"/>
                  </a:lnTo>
                  <a:lnTo>
                    <a:pt x="1707" y="1"/>
                  </a:lnTo>
                  <a:lnTo>
                    <a:pt x="1706" y="1"/>
                  </a:lnTo>
                  <a:lnTo>
                    <a:pt x="1703" y="0"/>
                  </a:lnTo>
                  <a:lnTo>
                    <a:pt x="1700" y="3"/>
                  </a:lnTo>
                  <a:lnTo>
                    <a:pt x="114" y="420"/>
                  </a:lnTo>
                  <a:lnTo>
                    <a:pt x="101" y="371"/>
                  </a:lnTo>
                  <a:lnTo>
                    <a:pt x="0" y="460"/>
                  </a:lnTo>
                  <a:lnTo>
                    <a:pt x="131" y="487"/>
                  </a:lnTo>
                  <a:lnTo>
                    <a:pt x="120" y="445"/>
                  </a:lnTo>
                  <a:lnTo>
                    <a:pt x="119" y="439"/>
                  </a:lnTo>
                  <a:lnTo>
                    <a:pt x="1655" y="35"/>
                  </a:lnTo>
                  <a:lnTo>
                    <a:pt x="1036" y="484"/>
                  </a:lnTo>
                  <a:lnTo>
                    <a:pt x="1007" y="444"/>
                  </a:lnTo>
                  <a:lnTo>
                    <a:pt x="945" y="563"/>
                  </a:lnTo>
                  <a:lnTo>
                    <a:pt x="1077" y="541"/>
                  </a:lnTo>
                  <a:lnTo>
                    <a:pt x="1059" y="515"/>
                  </a:lnTo>
                  <a:lnTo>
                    <a:pt x="1048" y="500"/>
                  </a:lnTo>
                  <a:lnTo>
                    <a:pt x="1708" y="21"/>
                  </a:lnTo>
                  <a:lnTo>
                    <a:pt x="1712" y="20"/>
                  </a:lnTo>
                  <a:lnTo>
                    <a:pt x="1713" y="17"/>
                  </a:lnTo>
                  <a:lnTo>
                    <a:pt x="1714" y="16"/>
                  </a:lnTo>
                  <a:lnTo>
                    <a:pt x="1715" y="15"/>
                  </a:lnTo>
                  <a:lnTo>
                    <a:pt x="1715" y="14"/>
                  </a:lnTo>
                  <a:lnTo>
                    <a:pt x="171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AutoShape 37">
              <a:extLst>
                <a:ext uri="{FF2B5EF4-FFF2-40B4-BE49-F238E27FC236}">
                  <a16:creationId xmlns:a16="http://schemas.microsoft.com/office/drawing/2014/main" xmlns="" id="{BD4B1628-1014-47DD-9891-B2D767A4C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521"/>
              <a:ext cx="2000" cy="629"/>
            </a:xfrm>
            <a:custGeom>
              <a:avLst/>
              <a:gdLst>
                <a:gd name="T0" fmla="+- 0 4852 4424"/>
                <a:gd name="T1" fmla="*/ T0 w 2000"/>
                <a:gd name="T2" fmla="+- 0 3553 3522"/>
                <a:gd name="T3" fmla="*/ 3553 h 629"/>
                <a:gd name="T4" fmla="+- 0 4765 4424"/>
                <a:gd name="T5" fmla="*/ T4 w 2000"/>
                <a:gd name="T6" fmla="+- 0 3558 3522"/>
                <a:gd name="T7" fmla="*/ 3558 h 629"/>
                <a:gd name="T8" fmla="+- 0 4685 4424"/>
                <a:gd name="T9" fmla="*/ T8 w 2000"/>
                <a:gd name="T10" fmla="+- 0 3574 3522"/>
                <a:gd name="T11" fmla="*/ 3574 h 629"/>
                <a:gd name="T12" fmla="+- 0 4613 4424"/>
                <a:gd name="T13" fmla="*/ T12 w 2000"/>
                <a:gd name="T14" fmla="+- 0 3600 3522"/>
                <a:gd name="T15" fmla="*/ 3600 h 629"/>
                <a:gd name="T16" fmla="+- 0 4549 4424"/>
                <a:gd name="T17" fmla="*/ T16 w 2000"/>
                <a:gd name="T18" fmla="+- 0 3634 3522"/>
                <a:gd name="T19" fmla="*/ 3634 h 629"/>
                <a:gd name="T20" fmla="+- 0 4497 4424"/>
                <a:gd name="T21" fmla="*/ T20 w 2000"/>
                <a:gd name="T22" fmla="+- 0 3675 3522"/>
                <a:gd name="T23" fmla="*/ 3675 h 629"/>
                <a:gd name="T24" fmla="+- 0 4458 4424"/>
                <a:gd name="T25" fmla="*/ T24 w 2000"/>
                <a:gd name="T26" fmla="+- 0 3721 3522"/>
                <a:gd name="T27" fmla="*/ 3721 h 629"/>
                <a:gd name="T28" fmla="+- 0 4433 4424"/>
                <a:gd name="T29" fmla="*/ T28 w 2000"/>
                <a:gd name="T30" fmla="+- 0 3773 3522"/>
                <a:gd name="T31" fmla="*/ 3773 h 629"/>
                <a:gd name="T32" fmla="+- 0 4424 4424"/>
                <a:gd name="T33" fmla="*/ T32 w 2000"/>
                <a:gd name="T34" fmla="+- 0 3829 3522"/>
                <a:gd name="T35" fmla="*/ 3829 h 629"/>
                <a:gd name="T36" fmla="+- 0 4433 4424"/>
                <a:gd name="T37" fmla="*/ T36 w 2000"/>
                <a:gd name="T38" fmla="+- 0 3885 3522"/>
                <a:gd name="T39" fmla="*/ 3885 h 629"/>
                <a:gd name="T40" fmla="+- 0 4458 4424"/>
                <a:gd name="T41" fmla="*/ T40 w 2000"/>
                <a:gd name="T42" fmla="+- 0 3937 3522"/>
                <a:gd name="T43" fmla="*/ 3937 h 629"/>
                <a:gd name="T44" fmla="+- 0 4497 4424"/>
                <a:gd name="T45" fmla="*/ T44 w 2000"/>
                <a:gd name="T46" fmla="+- 0 3984 3522"/>
                <a:gd name="T47" fmla="*/ 3984 h 629"/>
                <a:gd name="T48" fmla="+- 0 4549 4424"/>
                <a:gd name="T49" fmla="*/ T48 w 2000"/>
                <a:gd name="T50" fmla="+- 0 4025 3522"/>
                <a:gd name="T51" fmla="*/ 4025 h 629"/>
                <a:gd name="T52" fmla="+- 0 4613 4424"/>
                <a:gd name="T53" fmla="*/ T52 w 2000"/>
                <a:gd name="T54" fmla="+- 0 4058 3522"/>
                <a:gd name="T55" fmla="*/ 4058 h 629"/>
                <a:gd name="T56" fmla="+- 0 4685 4424"/>
                <a:gd name="T57" fmla="*/ T56 w 2000"/>
                <a:gd name="T58" fmla="+- 0 4084 3522"/>
                <a:gd name="T59" fmla="*/ 4084 h 629"/>
                <a:gd name="T60" fmla="+- 0 4765 4424"/>
                <a:gd name="T61" fmla="*/ T60 w 2000"/>
                <a:gd name="T62" fmla="+- 0 4100 3522"/>
                <a:gd name="T63" fmla="*/ 4100 h 629"/>
                <a:gd name="T64" fmla="+- 0 4852 4424"/>
                <a:gd name="T65" fmla="*/ T64 w 2000"/>
                <a:gd name="T66" fmla="+- 0 4106 3522"/>
                <a:gd name="T67" fmla="*/ 4106 h 629"/>
                <a:gd name="T68" fmla="+- 0 4938 4424"/>
                <a:gd name="T69" fmla="*/ T68 w 2000"/>
                <a:gd name="T70" fmla="+- 0 4100 3522"/>
                <a:gd name="T71" fmla="*/ 4100 h 629"/>
                <a:gd name="T72" fmla="+- 0 5018 4424"/>
                <a:gd name="T73" fmla="*/ T72 w 2000"/>
                <a:gd name="T74" fmla="+- 0 4084 3522"/>
                <a:gd name="T75" fmla="*/ 4084 h 629"/>
                <a:gd name="T76" fmla="+- 0 5091 4424"/>
                <a:gd name="T77" fmla="*/ T76 w 2000"/>
                <a:gd name="T78" fmla="+- 0 4058 3522"/>
                <a:gd name="T79" fmla="*/ 4058 h 629"/>
                <a:gd name="T80" fmla="+- 0 5154 4424"/>
                <a:gd name="T81" fmla="*/ T80 w 2000"/>
                <a:gd name="T82" fmla="+- 0 4025 3522"/>
                <a:gd name="T83" fmla="*/ 4025 h 629"/>
                <a:gd name="T84" fmla="+- 0 5206 4424"/>
                <a:gd name="T85" fmla="*/ T84 w 2000"/>
                <a:gd name="T86" fmla="+- 0 3984 3522"/>
                <a:gd name="T87" fmla="*/ 3984 h 629"/>
                <a:gd name="T88" fmla="+- 0 5245 4424"/>
                <a:gd name="T89" fmla="*/ T88 w 2000"/>
                <a:gd name="T90" fmla="+- 0 3937 3522"/>
                <a:gd name="T91" fmla="*/ 3937 h 629"/>
                <a:gd name="T92" fmla="+- 0 5270 4424"/>
                <a:gd name="T93" fmla="*/ T92 w 2000"/>
                <a:gd name="T94" fmla="+- 0 3885 3522"/>
                <a:gd name="T95" fmla="*/ 3885 h 629"/>
                <a:gd name="T96" fmla="+- 0 5279 4424"/>
                <a:gd name="T97" fmla="*/ T96 w 2000"/>
                <a:gd name="T98" fmla="+- 0 3829 3522"/>
                <a:gd name="T99" fmla="*/ 3829 h 629"/>
                <a:gd name="T100" fmla="+- 0 5270 4424"/>
                <a:gd name="T101" fmla="*/ T100 w 2000"/>
                <a:gd name="T102" fmla="+- 0 3773 3522"/>
                <a:gd name="T103" fmla="*/ 3773 h 629"/>
                <a:gd name="T104" fmla="+- 0 5245 4424"/>
                <a:gd name="T105" fmla="*/ T104 w 2000"/>
                <a:gd name="T106" fmla="+- 0 3721 3522"/>
                <a:gd name="T107" fmla="*/ 3721 h 629"/>
                <a:gd name="T108" fmla="+- 0 5206 4424"/>
                <a:gd name="T109" fmla="*/ T108 w 2000"/>
                <a:gd name="T110" fmla="+- 0 3675 3522"/>
                <a:gd name="T111" fmla="*/ 3675 h 629"/>
                <a:gd name="T112" fmla="+- 0 5154 4424"/>
                <a:gd name="T113" fmla="*/ T112 w 2000"/>
                <a:gd name="T114" fmla="+- 0 3634 3522"/>
                <a:gd name="T115" fmla="*/ 3634 h 629"/>
                <a:gd name="T116" fmla="+- 0 5091 4424"/>
                <a:gd name="T117" fmla="*/ T116 w 2000"/>
                <a:gd name="T118" fmla="+- 0 3600 3522"/>
                <a:gd name="T119" fmla="*/ 3600 h 629"/>
                <a:gd name="T120" fmla="+- 0 5018 4424"/>
                <a:gd name="T121" fmla="*/ T120 w 2000"/>
                <a:gd name="T122" fmla="+- 0 3574 3522"/>
                <a:gd name="T123" fmla="*/ 3574 h 629"/>
                <a:gd name="T124" fmla="+- 0 4938 4424"/>
                <a:gd name="T125" fmla="*/ T124 w 2000"/>
                <a:gd name="T126" fmla="+- 0 3558 3522"/>
                <a:gd name="T127" fmla="*/ 3558 h 629"/>
                <a:gd name="T128" fmla="+- 0 4852 4424"/>
                <a:gd name="T129" fmla="*/ T128 w 2000"/>
                <a:gd name="T130" fmla="+- 0 3553 3522"/>
                <a:gd name="T131" fmla="*/ 3553 h 629"/>
                <a:gd name="T132" fmla="+- 0 6175 4424"/>
                <a:gd name="T133" fmla="*/ T132 w 2000"/>
                <a:gd name="T134" fmla="+- 0 3522 3522"/>
                <a:gd name="T135" fmla="*/ 3522 h 629"/>
                <a:gd name="T136" fmla="+- 0 6109 4424"/>
                <a:gd name="T137" fmla="*/ T136 w 2000"/>
                <a:gd name="T138" fmla="+- 0 3533 3522"/>
                <a:gd name="T139" fmla="*/ 3533 h 629"/>
                <a:gd name="T140" fmla="+- 0 6050 4424"/>
                <a:gd name="T141" fmla="*/ T140 w 2000"/>
                <a:gd name="T142" fmla="+- 0 3565 3522"/>
                <a:gd name="T143" fmla="*/ 3565 h 629"/>
                <a:gd name="T144" fmla="+- 0 6000 4424"/>
                <a:gd name="T145" fmla="*/ T144 w 2000"/>
                <a:gd name="T146" fmla="+- 0 3614 3522"/>
                <a:gd name="T147" fmla="*/ 3614 h 629"/>
                <a:gd name="T148" fmla="+- 0 5961 4424"/>
                <a:gd name="T149" fmla="*/ T148 w 2000"/>
                <a:gd name="T150" fmla="+- 0 3677 3522"/>
                <a:gd name="T151" fmla="*/ 3677 h 629"/>
                <a:gd name="T152" fmla="+- 0 5936 4424"/>
                <a:gd name="T153" fmla="*/ T152 w 2000"/>
                <a:gd name="T154" fmla="+- 0 3752 3522"/>
                <a:gd name="T155" fmla="*/ 3752 h 629"/>
                <a:gd name="T156" fmla="+- 0 5927 4424"/>
                <a:gd name="T157" fmla="*/ T156 w 2000"/>
                <a:gd name="T158" fmla="+- 0 3836 3522"/>
                <a:gd name="T159" fmla="*/ 3836 h 629"/>
                <a:gd name="T160" fmla="+- 0 5936 4424"/>
                <a:gd name="T161" fmla="*/ T160 w 2000"/>
                <a:gd name="T162" fmla="+- 0 3920 3522"/>
                <a:gd name="T163" fmla="*/ 3920 h 629"/>
                <a:gd name="T164" fmla="+- 0 5961 4424"/>
                <a:gd name="T165" fmla="*/ T164 w 2000"/>
                <a:gd name="T166" fmla="+- 0 3995 3522"/>
                <a:gd name="T167" fmla="*/ 3995 h 629"/>
                <a:gd name="T168" fmla="+- 0 6000 4424"/>
                <a:gd name="T169" fmla="*/ T168 w 2000"/>
                <a:gd name="T170" fmla="+- 0 4059 3522"/>
                <a:gd name="T171" fmla="*/ 4059 h 629"/>
                <a:gd name="T172" fmla="+- 0 6050 4424"/>
                <a:gd name="T173" fmla="*/ T172 w 2000"/>
                <a:gd name="T174" fmla="+- 0 4108 3522"/>
                <a:gd name="T175" fmla="*/ 4108 h 629"/>
                <a:gd name="T176" fmla="+- 0 6109 4424"/>
                <a:gd name="T177" fmla="*/ T176 w 2000"/>
                <a:gd name="T178" fmla="+- 0 4139 3522"/>
                <a:gd name="T179" fmla="*/ 4139 h 629"/>
                <a:gd name="T180" fmla="+- 0 6175 4424"/>
                <a:gd name="T181" fmla="*/ T180 w 2000"/>
                <a:gd name="T182" fmla="+- 0 4151 3522"/>
                <a:gd name="T183" fmla="*/ 4151 h 629"/>
                <a:gd name="T184" fmla="+- 0 6242 4424"/>
                <a:gd name="T185" fmla="*/ T184 w 2000"/>
                <a:gd name="T186" fmla="+- 0 4139 3522"/>
                <a:gd name="T187" fmla="*/ 4139 h 629"/>
                <a:gd name="T188" fmla="+- 0 6301 4424"/>
                <a:gd name="T189" fmla="*/ T188 w 2000"/>
                <a:gd name="T190" fmla="+- 0 4108 3522"/>
                <a:gd name="T191" fmla="*/ 4108 h 629"/>
                <a:gd name="T192" fmla="+- 0 6351 4424"/>
                <a:gd name="T193" fmla="*/ T192 w 2000"/>
                <a:gd name="T194" fmla="+- 0 4059 3522"/>
                <a:gd name="T195" fmla="*/ 4059 h 629"/>
                <a:gd name="T196" fmla="+- 0 6390 4424"/>
                <a:gd name="T197" fmla="*/ T196 w 2000"/>
                <a:gd name="T198" fmla="+- 0 3995 3522"/>
                <a:gd name="T199" fmla="*/ 3995 h 629"/>
                <a:gd name="T200" fmla="+- 0 6415 4424"/>
                <a:gd name="T201" fmla="*/ T200 w 2000"/>
                <a:gd name="T202" fmla="+- 0 3920 3522"/>
                <a:gd name="T203" fmla="*/ 3920 h 629"/>
                <a:gd name="T204" fmla="+- 0 6424 4424"/>
                <a:gd name="T205" fmla="*/ T204 w 2000"/>
                <a:gd name="T206" fmla="+- 0 3836 3522"/>
                <a:gd name="T207" fmla="*/ 3836 h 629"/>
                <a:gd name="T208" fmla="+- 0 6415 4424"/>
                <a:gd name="T209" fmla="*/ T208 w 2000"/>
                <a:gd name="T210" fmla="+- 0 3752 3522"/>
                <a:gd name="T211" fmla="*/ 3752 h 629"/>
                <a:gd name="T212" fmla="+- 0 6390 4424"/>
                <a:gd name="T213" fmla="*/ T212 w 2000"/>
                <a:gd name="T214" fmla="+- 0 3677 3522"/>
                <a:gd name="T215" fmla="*/ 3677 h 629"/>
                <a:gd name="T216" fmla="+- 0 6351 4424"/>
                <a:gd name="T217" fmla="*/ T216 w 2000"/>
                <a:gd name="T218" fmla="+- 0 3614 3522"/>
                <a:gd name="T219" fmla="*/ 3614 h 629"/>
                <a:gd name="T220" fmla="+- 0 6301 4424"/>
                <a:gd name="T221" fmla="*/ T220 w 2000"/>
                <a:gd name="T222" fmla="+- 0 3565 3522"/>
                <a:gd name="T223" fmla="*/ 3565 h 629"/>
                <a:gd name="T224" fmla="+- 0 6242 4424"/>
                <a:gd name="T225" fmla="*/ T224 w 2000"/>
                <a:gd name="T226" fmla="+- 0 3533 3522"/>
                <a:gd name="T227" fmla="*/ 3533 h 629"/>
                <a:gd name="T228" fmla="+- 0 6175 4424"/>
                <a:gd name="T229" fmla="*/ T228 w 2000"/>
                <a:gd name="T230" fmla="+- 0 3522 3522"/>
                <a:gd name="T231" fmla="*/ 3522 h 6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2000" h="629">
                  <a:moveTo>
                    <a:pt x="428" y="31"/>
                  </a:moveTo>
                  <a:lnTo>
                    <a:pt x="341" y="36"/>
                  </a:lnTo>
                  <a:lnTo>
                    <a:pt x="261" y="52"/>
                  </a:lnTo>
                  <a:lnTo>
                    <a:pt x="189" y="78"/>
                  </a:lnTo>
                  <a:lnTo>
                    <a:pt x="125" y="112"/>
                  </a:lnTo>
                  <a:lnTo>
                    <a:pt x="73" y="153"/>
                  </a:lnTo>
                  <a:lnTo>
                    <a:pt x="34" y="199"/>
                  </a:lnTo>
                  <a:lnTo>
                    <a:pt x="9" y="251"/>
                  </a:lnTo>
                  <a:lnTo>
                    <a:pt x="0" y="307"/>
                  </a:lnTo>
                  <a:lnTo>
                    <a:pt x="9" y="363"/>
                  </a:lnTo>
                  <a:lnTo>
                    <a:pt x="34" y="415"/>
                  </a:lnTo>
                  <a:lnTo>
                    <a:pt x="73" y="462"/>
                  </a:lnTo>
                  <a:lnTo>
                    <a:pt x="125" y="503"/>
                  </a:lnTo>
                  <a:lnTo>
                    <a:pt x="189" y="536"/>
                  </a:lnTo>
                  <a:lnTo>
                    <a:pt x="261" y="562"/>
                  </a:lnTo>
                  <a:lnTo>
                    <a:pt x="341" y="578"/>
                  </a:lnTo>
                  <a:lnTo>
                    <a:pt x="428" y="584"/>
                  </a:lnTo>
                  <a:lnTo>
                    <a:pt x="514" y="578"/>
                  </a:lnTo>
                  <a:lnTo>
                    <a:pt x="594" y="562"/>
                  </a:lnTo>
                  <a:lnTo>
                    <a:pt x="667" y="536"/>
                  </a:lnTo>
                  <a:lnTo>
                    <a:pt x="730" y="503"/>
                  </a:lnTo>
                  <a:lnTo>
                    <a:pt x="782" y="462"/>
                  </a:lnTo>
                  <a:lnTo>
                    <a:pt x="821" y="415"/>
                  </a:lnTo>
                  <a:lnTo>
                    <a:pt x="846" y="363"/>
                  </a:lnTo>
                  <a:lnTo>
                    <a:pt x="855" y="307"/>
                  </a:lnTo>
                  <a:lnTo>
                    <a:pt x="846" y="251"/>
                  </a:lnTo>
                  <a:lnTo>
                    <a:pt x="821" y="199"/>
                  </a:lnTo>
                  <a:lnTo>
                    <a:pt x="782" y="153"/>
                  </a:lnTo>
                  <a:lnTo>
                    <a:pt x="730" y="112"/>
                  </a:lnTo>
                  <a:lnTo>
                    <a:pt x="667" y="78"/>
                  </a:lnTo>
                  <a:lnTo>
                    <a:pt x="594" y="52"/>
                  </a:lnTo>
                  <a:lnTo>
                    <a:pt x="514" y="36"/>
                  </a:lnTo>
                  <a:lnTo>
                    <a:pt x="428" y="31"/>
                  </a:lnTo>
                  <a:close/>
                  <a:moveTo>
                    <a:pt x="1751" y="0"/>
                  </a:moveTo>
                  <a:lnTo>
                    <a:pt x="1685" y="11"/>
                  </a:lnTo>
                  <a:lnTo>
                    <a:pt x="1626" y="43"/>
                  </a:lnTo>
                  <a:lnTo>
                    <a:pt x="1576" y="92"/>
                  </a:lnTo>
                  <a:lnTo>
                    <a:pt x="1537" y="155"/>
                  </a:lnTo>
                  <a:lnTo>
                    <a:pt x="1512" y="230"/>
                  </a:lnTo>
                  <a:lnTo>
                    <a:pt x="1503" y="314"/>
                  </a:lnTo>
                  <a:lnTo>
                    <a:pt x="1512" y="398"/>
                  </a:lnTo>
                  <a:lnTo>
                    <a:pt x="1537" y="473"/>
                  </a:lnTo>
                  <a:lnTo>
                    <a:pt x="1576" y="537"/>
                  </a:lnTo>
                  <a:lnTo>
                    <a:pt x="1626" y="586"/>
                  </a:lnTo>
                  <a:lnTo>
                    <a:pt x="1685" y="617"/>
                  </a:lnTo>
                  <a:lnTo>
                    <a:pt x="1751" y="629"/>
                  </a:lnTo>
                  <a:lnTo>
                    <a:pt x="1818" y="617"/>
                  </a:lnTo>
                  <a:lnTo>
                    <a:pt x="1877" y="586"/>
                  </a:lnTo>
                  <a:lnTo>
                    <a:pt x="1927" y="537"/>
                  </a:lnTo>
                  <a:lnTo>
                    <a:pt x="1966" y="473"/>
                  </a:lnTo>
                  <a:lnTo>
                    <a:pt x="1991" y="398"/>
                  </a:lnTo>
                  <a:lnTo>
                    <a:pt x="2000" y="314"/>
                  </a:lnTo>
                  <a:lnTo>
                    <a:pt x="1991" y="230"/>
                  </a:lnTo>
                  <a:lnTo>
                    <a:pt x="1966" y="155"/>
                  </a:lnTo>
                  <a:lnTo>
                    <a:pt x="1927" y="92"/>
                  </a:lnTo>
                  <a:lnTo>
                    <a:pt x="1877" y="43"/>
                  </a:lnTo>
                  <a:lnTo>
                    <a:pt x="1818" y="11"/>
                  </a:lnTo>
                  <a:lnTo>
                    <a:pt x="175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36">
              <a:extLst>
                <a:ext uri="{FF2B5EF4-FFF2-40B4-BE49-F238E27FC236}">
                  <a16:creationId xmlns:a16="http://schemas.microsoft.com/office/drawing/2014/main" xmlns="" id="{F17470C3-DC68-490E-B103-8E5DFA98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2988"/>
              <a:ext cx="1303" cy="573"/>
            </a:xfrm>
            <a:custGeom>
              <a:avLst/>
              <a:gdLst>
                <a:gd name="T0" fmla="+- 0 4941 4854"/>
                <a:gd name="T1" fmla="*/ T0 w 1303"/>
                <a:gd name="T2" fmla="+- 0 3450 2988"/>
                <a:gd name="T3" fmla="*/ 3450 h 573"/>
                <a:gd name="T4" fmla="+- 0 4854 4854"/>
                <a:gd name="T5" fmla="*/ T4 w 1303"/>
                <a:gd name="T6" fmla="+- 0 3553 2988"/>
                <a:gd name="T7" fmla="*/ 3553 h 573"/>
                <a:gd name="T8" fmla="+- 0 4988 4854"/>
                <a:gd name="T9" fmla="*/ T8 w 1303"/>
                <a:gd name="T10" fmla="+- 0 3561 2988"/>
                <a:gd name="T11" fmla="*/ 3561 h 573"/>
                <a:gd name="T12" fmla="+- 0 4973 4854"/>
                <a:gd name="T13" fmla="*/ T12 w 1303"/>
                <a:gd name="T14" fmla="+- 0 3525 2988"/>
                <a:gd name="T15" fmla="*/ 3525 h 573"/>
                <a:gd name="T16" fmla="+- 0 4945 4854"/>
                <a:gd name="T17" fmla="*/ T16 w 1303"/>
                <a:gd name="T18" fmla="+- 0 3525 2988"/>
                <a:gd name="T19" fmla="*/ 3525 h 573"/>
                <a:gd name="T20" fmla="+- 0 4939 4854"/>
                <a:gd name="T21" fmla="*/ T20 w 1303"/>
                <a:gd name="T22" fmla="+- 0 3522 2988"/>
                <a:gd name="T23" fmla="*/ 3522 h 573"/>
                <a:gd name="T24" fmla="+- 0 4937 4854"/>
                <a:gd name="T25" fmla="*/ T24 w 1303"/>
                <a:gd name="T26" fmla="+- 0 3517 2988"/>
                <a:gd name="T27" fmla="*/ 3517 h 573"/>
                <a:gd name="T28" fmla="+- 0 4935 4854"/>
                <a:gd name="T29" fmla="*/ T28 w 1303"/>
                <a:gd name="T30" fmla="+- 0 3512 2988"/>
                <a:gd name="T31" fmla="*/ 3512 h 573"/>
                <a:gd name="T32" fmla="+- 0 4937 4854"/>
                <a:gd name="T33" fmla="*/ T32 w 1303"/>
                <a:gd name="T34" fmla="+- 0 3506 2988"/>
                <a:gd name="T35" fmla="*/ 3506 h 573"/>
                <a:gd name="T36" fmla="+- 0 4942 4854"/>
                <a:gd name="T37" fmla="*/ T36 w 1303"/>
                <a:gd name="T38" fmla="+- 0 3504 2988"/>
                <a:gd name="T39" fmla="*/ 3504 h 573"/>
                <a:gd name="T40" fmla="+- 0 4960 4854"/>
                <a:gd name="T41" fmla="*/ T40 w 1303"/>
                <a:gd name="T42" fmla="+- 0 3496 2988"/>
                <a:gd name="T43" fmla="*/ 3496 h 573"/>
                <a:gd name="T44" fmla="+- 0 4941 4854"/>
                <a:gd name="T45" fmla="*/ T44 w 1303"/>
                <a:gd name="T46" fmla="+- 0 3450 2988"/>
                <a:gd name="T47" fmla="*/ 3450 h 573"/>
                <a:gd name="T48" fmla="+- 0 4960 4854"/>
                <a:gd name="T49" fmla="*/ T48 w 1303"/>
                <a:gd name="T50" fmla="+- 0 3496 2988"/>
                <a:gd name="T51" fmla="*/ 3496 h 573"/>
                <a:gd name="T52" fmla="+- 0 4942 4854"/>
                <a:gd name="T53" fmla="*/ T52 w 1303"/>
                <a:gd name="T54" fmla="+- 0 3504 2988"/>
                <a:gd name="T55" fmla="*/ 3504 h 573"/>
                <a:gd name="T56" fmla="+- 0 4937 4854"/>
                <a:gd name="T57" fmla="*/ T56 w 1303"/>
                <a:gd name="T58" fmla="+- 0 3506 2988"/>
                <a:gd name="T59" fmla="*/ 3506 h 573"/>
                <a:gd name="T60" fmla="+- 0 4935 4854"/>
                <a:gd name="T61" fmla="*/ T60 w 1303"/>
                <a:gd name="T62" fmla="+- 0 3512 2988"/>
                <a:gd name="T63" fmla="*/ 3512 h 573"/>
                <a:gd name="T64" fmla="+- 0 4937 4854"/>
                <a:gd name="T65" fmla="*/ T64 w 1303"/>
                <a:gd name="T66" fmla="+- 0 3517 2988"/>
                <a:gd name="T67" fmla="*/ 3517 h 573"/>
                <a:gd name="T68" fmla="+- 0 4939 4854"/>
                <a:gd name="T69" fmla="*/ T68 w 1303"/>
                <a:gd name="T70" fmla="+- 0 3522 2988"/>
                <a:gd name="T71" fmla="*/ 3522 h 573"/>
                <a:gd name="T72" fmla="+- 0 4945 4854"/>
                <a:gd name="T73" fmla="*/ T72 w 1303"/>
                <a:gd name="T74" fmla="+- 0 3525 2988"/>
                <a:gd name="T75" fmla="*/ 3525 h 573"/>
                <a:gd name="T76" fmla="+- 0 4950 4854"/>
                <a:gd name="T77" fmla="*/ T76 w 1303"/>
                <a:gd name="T78" fmla="+- 0 3522 2988"/>
                <a:gd name="T79" fmla="*/ 3522 h 573"/>
                <a:gd name="T80" fmla="+- 0 4968 4854"/>
                <a:gd name="T81" fmla="*/ T80 w 1303"/>
                <a:gd name="T82" fmla="+- 0 3515 2988"/>
                <a:gd name="T83" fmla="*/ 3515 h 573"/>
                <a:gd name="T84" fmla="+- 0 4960 4854"/>
                <a:gd name="T85" fmla="*/ T84 w 1303"/>
                <a:gd name="T86" fmla="+- 0 3496 2988"/>
                <a:gd name="T87" fmla="*/ 3496 h 573"/>
                <a:gd name="T88" fmla="+- 0 4968 4854"/>
                <a:gd name="T89" fmla="*/ T88 w 1303"/>
                <a:gd name="T90" fmla="+- 0 3515 2988"/>
                <a:gd name="T91" fmla="*/ 3515 h 573"/>
                <a:gd name="T92" fmla="+- 0 4950 4854"/>
                <a:gd name="T93" fmla="*/ T92 w 1303"/>
                <a:gd name="T94" fmla="+- 0 3522 2988"/>
                <a:gd name="T95" fmla="*/ 3522 h 573"/>
                <a:gd name="T96" fmla="+- 0 4945 4854"/>
                <a:gd name="T97" fmla="*/ T96 w 1303"/>
                <a:gd name="T98" fmla="+- 0 3525 2988"/>
                <a:gd name="T99" fmla="*/ 3525 h 573"/>
                <a:gd name="T100" fmla="+- 0 4973 4854"/>
                <a:gd name="T101" fmla="*/ T100 w 1303"/>
                <a:gd name="T102" fmla="+- 0 3525 2988"/>
                <a:gd name="T103" fmla="*/ 3525 h 573"/>
                <a:gd name="T104" fmla="+- 0 4968 4854"/>
                <a:gd name="T105" fmla="*/ T104 w 1303"/>
                <a:gd name="T106" fmla="+- 0 3515 2988"/>
                <a:gd name="T107" fmla="*/ 3515 h 573"/>
                <a:gd name="T108" fmla="+- 0 6146 4854"/>
                <a:gd name="T109" fmla="*/ T108 w 1303"/>
                <a:gd name="T110" fmla="+- 0 2988 2988"/>
                <a:gd name="T111" fmla="*/ 2988 h 573"/>
                <a:gd name="T112" fmla="+- 0 4960 4854"/>
                <a:gd name="T113" fmla="*/ T112 w 1303"/>
                <a:gd name="T114" fmla="+- 0 3496 2988"/>
                <a:gd name="T115" fmla="*/ 3496 h 573"/>
                <a:gd name="T116" fmla="+- 0 4968 4854"/>
                <a:gd name="T117" fmla="*/ T116 w 1303"/>
                <a:gd name="T118" fmla="+- 0 3515 2988"/>
                <a:gd name="T119" fmla="*/ 3515 h 573"/>
                <a:gd name="T120" fmla="+- 0 6149 4854"/>
                <a:gd name="T121" fmla="*/ T120 w 1303"/>
                <a:gd name="T122" fmla="+- 0 3009 2988"/>
                <a:gd name="T123" fmla="*/ 3009 h 573"/>
                <a:gd name="T124" fmla="+- 0 6154 4854"/>
                <a:gd name="T125" fmla="*/ T124 w 1303"/>
                <a:gd name="T126" fmla="+- 0 3007 2988"/>
                <a:gd name="T127" fmla="*/ 3007 h 573"/>
                <a:gd name="T128" fmla="+- 0 6156 4854"/>
                <a:gd name="T129" fmla="*/ T128 w 1303"/>
                <a:gd name="T130" fmla="+- 0 3001 2988"/>
                <a:gd name="T131" fmla="*/ 3001 h 573"/>
                <a:gd name="T132" fmla="+- 0 6154 4854"/>
                <a:gd name="T133" fmla="*/ T132 w 1303"/>
                <a:gd name="T134" fmla="+- 0 2996 2988"/>
                <a:gd name="T135" fmla="*/ 2996 h 573"/>
                <a:gd name="T136" fmla="+- 0 6152 4854"/>
                <a:gd name="T137" fmla="*/ T136 w 1303"/>
                <a:gd name="T138" fmla="+- 0 2991 2988"/>
                <a:gd name="T139" fmla="*/ 2991 h 573"/>
                <a:gd name="T140" fmla="+- 0 6146 4854"/>
                <a:gd name="T141" fmla="*/ T140 w 1303"/>
                <a:gd name="T142" fmla="+- 0 2988 2988"/>
                <a:gd name="T143" fmla="*/ 2988 h 5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1303" h="573">
                  <a:moveTo>
                    <a:pt x="87" y="462"/>
                  </a:moveTo>
                  <a:lnTo>
                    <a:pt x="0" y="565"/>
                  </a:lnTo>
                  <a:lnTo>
                    <a:pt x="134" y="573"/>
                  </a:lnTo>
                  <a:lnTo>
                    <a:pt x="119" y="537"/>
                  </a:lnTo>
                  <a:lnTo>
                    <a:pt x="91" y="537"/>
                  </a:lnTo>
                  <a:lnTo>
                    <a:pt x="85" y="534"/>
                  </a:lnTo>
                  <a:lnTo>
                    <a:pt x="83" y="529"/>
                  </a:lnTo>
                  <a:lnTo>
                    <a:pt x="81" y="524"/>
                  </a:lnTo>
                  <a:lnTo>
                    <a:pt x="83" y="518"/>
                  </a:lnTo>
                  <a:lnTo>
                    <a:pt x="88" y="516"/>
                  </a:lnTo>
                  <a:lnTo>
                    <a:pt x="106" y="508"/>
                  </a:lnTo>
                  <a:lnTo>
                    <a:pt x="87" y="462"/>
                  </a:lnTo>
                  <a:close/>
                  <a:moveTo>
                    <a:pt x="106" y="508"/>
                  </a:moveTo>
                  <a:lnTo>
                    <a:pt x="88" y="516"/>
                  </a:lnTo>
                  <a:lnTo>
                    <a:pt x="83" y="518"/>
                  </a:lnTo>
                  <a:lnTo>
                    <a:pt x="81" y="524"/>
                  </a:lnTo>
                  <a:lnTo>
                    <a:pt x="83" y="529"/>
                  </a:lnTo>
                  <a:lnTo>
                    <a:pt x="85" y="534"/>
                  </a:lnTo>
                  <a:lnTo>
                    <a:pt x="91" y="537"/>
                  </a:lnTo>
                  <a:lnTo>
                    <a:pt x="96" y="534"/>
                  </a:lnTo>
                  <a:lnTo>
                    <a:pt x="114" y="527"/>
                  </a:lnTo>
                  <a:lnTo>
                    <a:pt x="106" y="508"/>
                  </a:lnTo>
                  <a:close/>
                  <a:moveTo>
                    <a:pt x="114" y="527"/>
                  </a:moveTo>
                  <a:lnTo>
                    <a:pt x="96" y="534"/>
                  </a:lnTo>
                  <a:lnTo>
                    <a:pt x="91" y="537"/>
                  </a:lnTo>
                  <a:lnTo>
                    <a:pt x="119" y="537"/>
                  </a:lnTo>
                  <a:lnTo>
                    <a:pt x="114" y="527"/>
                  </a:lnTo>
                  <a:close/>
                  <a:moveTo>
                    <a:pt x="1292" y="0"/>
                  </a:moveTo>
                  <a:lnTo>
                    <a:pt x="106" y="508"/>
                  </a:lnTo>
                  <a:lnTo>
                    <a:pt x="114" y="527"/>
                  </a:lnTo>
                  <a:lnTo>
                    <a:pt x="1295" y="21"/>
                  </a:lnTo>
                  <a:lnTo>
                    <a:pt x="1300" y="19"/>
                  </a:lnTo>
                  <a:lnTo>
                    <a:pt x="1302" y="13"/>
                  </a:lnTo>
                  <a:lnTo>
                    <a:pt x="1300" y="8"/>
                  </a:lnTo>
                  <a:lnTo>
                    <a:pt x="1298" y="3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xmlns="" id="{4F238929-ABAB-4165-A0B5-1CCF57841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9" y="3829"/>
              <a:ext cx="23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34">
              <a:extLst>
                <a:ext uri="{FF2B5EF4-FFF2-40B4-BE49-F238E27FC236}">
                  <a16:creationId xmlns:a16="http://schemas.microsoft.com/office/drawing/2014/main" xmlns="" id="{B863FC24-5E5F-4400-A5F3-381E3C787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" y="3016"/>
              <a:ext cx="120" cy="504"/>
            </a:xfrm>
            <a:custGeom>
              <a:avLst/>
              <a:gdLst>
                <a:gd name="T0" fmla="+- 0 6097 6097"/>
                <a:gd name="T1" fmla="*/ T0 w 120"/>
                <a:gd name="T2" fmla="+- 0 3400 3017"/>
                <a:gd name="T3" fmla="*/ 3400 h 504"/>
                <a:gd name="T4" fmla="+- 0 6156 6097"/>
                <a:gd name="T5" fmla="*/ T4 w 120"/>
                <a:gd name="T6" fmla="+- 0 3521 3017"/>
                <a:gd name="T7" fmla="*/ 3521 h 504"/>
                <a:gd name="T8" fmla="+- 0 6202 6097"/>
                <a:gd name="T9" fmla="*/ T8 w 120"/>
                <a:gd name="T10" fmla="+- 0 3431 3017"/>
                <a:gd name="T11" fmla="*/ 3431 h 504"/>
                <a:gd name="T12" fmla="+- 0 6151 6097"/>
                <a:gd name="T13" fmla="*/ T12 w 120"/>
                <a:gd name="T14" fmla="+- 0 3431 3017"/>
                <a:gd name="T15" fmla="*/ 3431 h 504"/>
                <a:gd name="T16" fmla="+- 0 6147 6097"/>
                <a:gd name="T17" fmla="*/ T16 w 120"/>
                <a:gd name="T18" fmla="+- 0 3426 3017"/>
                <a:gd name="T19" fmla="*/ 3426 h 504"/>
                <a:gd name="T20" fmla="+- 0 6147 6097"/>
                <a:gd name="T21" fmla="*/ T20 w 120"/>
                <a:gd name="T22" fmla="+- 0 3401 3017"/>
                <a:gd name="T23" fmla="*/ 3401 h 504"/>
                <a:gd name="T24" fmla="+- 0 6097 6097"/>
                <a:gd name="T25" fmla="*/ T24 w 120"/>
                <a:gd name="T26" fmla="+- 0 3400 3017"/>
                <a:gd name="T27" fmla="*/ 3400 h 504"/>
                <a:gd name="T28" fmla="+- 0 6147 6097"/>
                <a:gd name="T29" fmla="*/ T28 w 120"/>
                <a:gd name="T30" fmla="+- 0 3401 3017"/>
                <a:gd name="T31" fmla="*/ 3401 h 504"/>
                <a:gd name="T32" fmla="+- 0 6147 6097"/>
                <a:gd name="T33" fmla="*/ T32 w 120"/>
                <a:gd name="T34" fmla="+- 0 3426 3017"/>
                <a:gd name="T35" fmla="*/ 3426 h 504"/>
                <a:gd name="T36" fmla="+- 0 6151 6097"/>
                <a:gd name="T37" fmla="*/ T36 w 120"/>
                <a:gd name="T38" fmla="+- 0 3431 3017"/>
                <a:gd name="T39" fmla="*/ 3431 h 504"/>
                <a:gd name="T40" fmla="+- 0 6162 6097"/>
                <a:gd name="T41" fmla="*/ T40 w 120"/>
                <a:gd name="T42" fmla="+- 0 3431 3017"/>
                <a:gd name="T43" fmla="*/ 3431 h 504"/>
                <a:gd name="T44" fmla="+- 0 6167 6097"/>
                <a:gd name="T45" fmla="*/ T44 w 120"/>
                <a:gd name="T46" fmla="+- 0 3426 3017"/>
                <a:gd name="T47" fmla="*/ 3426 h 504"/>
                <a:gd name="T48" fmla="+- 0 6167 6097"/>
                <a:gd name="T49" fmla="*/ T48 w 120"/>
                <a:gd name="T50" fmla="+- 0 3401 3017"/>
                <a:gd name="T51" fmla="*/ 3401 h 504"/>
                <a:gd name="T52" fmla="+- 0 6147 6097"/>
                <a:gd name="T53" fmla="*/ T52 w 120"/>
                <a:gd name="T54" fmla="+- 0 3401 3017"/>
                <a:gd name="T55" fmla="*/ 3401 h 504"/>
                <a:gd name="T56" fmla="+- 0 6167 6097"/>
                <a:gd name="T57" fmla="*/ T56 w 120"/>
                <a:gd name="T58" fmla="+- 0 3401 3017"/>
                <a:gd name="T59" fmla="*/ 3401 h 504"/>
                <a:gd name="T60" fmla="+- 0 6167 6097"/>
                <a:gd name="T61" fmla="*/ T60 w 120"/>
                <a:gd name="T62" fmla="+- 0 3426 3017"/>
                <a:gd name="T63" fmla="*/ 3426 h 504"/>
                <a:gd name="T64" fmla="+- 0 6162 6097"/>
                <a:gd name="T65" fmla="*/ T64 w 120"/>
                <a:gd name="T66" fmla="+- 0 3431 3017"/>
                <a:gd name="T67" fmla="*/ 3431 h 504"/>
                <a:gd name="T68" fmla="+- 0 6202 6097"/>
                <a:gd name="T69" fmla="*/ T68 w 120"/>
                <a:gd name="T70" fmla="+- 0 3431 3017"/>
                <a:gd name="T71" fmla="*/ 3431 h 504"/>
                <a:gd name="T72" fmla="+- 0 6217 6097"/>
                <a:gd name="T73" fmla="*/ T72 w 120"/>
                <a:gd name="T74" fmla="+- 0 3401 3017"/>
                <a:gd name="T75" fmla="*/ 3401 h 504"/>
                <a:gd name="T76" fmla="+- 0 6167 6097"/>
                <a:gd name="T77" fmla="*/ T76 w 120"/>
                <a:gd name="T78" fmla="+- 0 3401 3017"/>
                <a:gd name="T79" fmla="*/ 3401 h 504"/>
                <a:gd name="T80" fmla="+- 0 6167 6097"/>
                <a:gd name="T81" fmla="*/ T80 w 120"/>
                <a:gd name="T82" fmla="+- 0 3017 3017"/>
                <a:gd name="T83" fmla="*/ 3017 h 504"/>
                <a:gd name="T84" fmla="+- 0 6156 6097"/>
                <a:gd name="T85" fmla="*/ T84 w 120"/>
                <a:gd name="T86" fmla="+- 0 3017 3017"/>
                <a:gd name="T87" fmla="*/ 3017 h 504"/>
                <a:gd name="T88" fmla="+- 0 6151 6097"/>
                <a:gd name="T89" fmla="*/ T88 w 120"/>
                <a:gd name="T90" fmla="+- 0 3021 3017"/>
                <a:gd name="T91" fmla="*/ 3021 h 504"/>
                <a:gd name="T92" fmla="+- 0 6151 6097"/>
                <a:gd name="T93" fmla="*/ T92 w 120"/>
                <a:gd name="T94" fmla="+- 0 3027 3017"/>
                <a:gd name="T95" fmla="*/ 3027 h 504"/>
                <a:gd name="T96" fmla="+- 0 6147 6097"/>
                <a:gd name="T97" fmla="*/ T96 w 120"/>
                <a:gd name="T98" fmla="+- 0 3401 3017"/>
                <a:gd name="T99" fmla="*/ 3401 h 504"/>
                <a:gd name="T100" fmla="+- 0 6167 6097"/>
                <a:gd name="T101" fmla="*/ T100 w 120"/>
                <a:gd name="T102" fmla="+- 0 3401 3017"/>
                <a:gd name="T103" fmla="*/ 3401 h 504"/>
                <a:gd name="T104" fmla="+- 0 6171 6097"/>
                <a:gd name="T105" fmla="*/ T104 w 120"/>
                <a:gd name="T106" fmla="+- 0 3027 3017"/>
                <a:gd name="T107" fmla="*/ 3027 h 504"/>
                <a:gd name="T108" fmla="+- 0 6171 6097"/>
                <a:gd name="T109" fmla="*/ T108 w 120"/>
                <a:gd name="T110" fmla="+- 0 3021 3017"/>
                <a:gd name="T111" fmla="*/ 3021 h 504"/>
                <a:gd name="T112" fmla="+- 0 6167 6097"/>
                <a:gd name="T113" fmla="*/ T112 w 120"/>
                <a:gd name="T114" fmla="+- 0 3017 3017"/>
                <a:gd name="T115" fmla="*/ 3017 h 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20" h="504">
                  <a:moveTo>
                    <a:pt x="0" y="383"/>
                  </a:moveTo>
                  <a:lnTo>
                    <a:pt x="59" y="504"/>
                  </a:lnTo>
                  <a:lnTo>
                    <a:pt x="105" y="414"/>
                  </a:lnTo>
                  <a:lnTo>
                    <a:pt x="54" y="414"/>
                  </a:lnTo>
                  <a:lnTo>
                    <a:pt x="50" y="409"/>
                  </a:lnTo>
                  <a:lnTo>
                    <a:pt x="50" y="384"/>
                  </a:lnTo>
                  <a:lnTo>
                    <a:pt x="0" y="383"/>
                  </a:lnTo>
                  <a:close/>
                  <a:moveTo>
                    <a:pt x="50" y="384"/>
                  </a:moveTo>
                  <a:lnTo>
                    <a:pt x="50" y="409"/>
                  </a:lnTo>
                  <a:lnTo>
                    <a:pt x="54" y="414"/>
                  </a:lnTo>
                  <a:lnTo>
                    <a:pt x="65" y="414"/>
                  </a:lnTo>
                  <a:lnTo>
                    <a:pt x="70" y="409"/>
                  </a:lnTo>
                  <a:lnTo>
                    <a:pt x="70" y="384"/>
                  </a:lnTo>
                  <a:lnTo>
                    <a:pt x="50" y="384"/>
                  </a:lnTo>
                  <a:close/>
                  <a:moveTo>
                    <a:pt x="70" y="384"/>
                  </a:moveTo>
                  <a:lnTo>
                    <a:pt x="70" y="409"/>
                  </a:lnTo>
                  <a:lnTo>
                    <a:pt x="65" y="414"/>
                  </a:lnTo>
                  <a:lnTo>
                    <a:pt x="105" y="414"/>
                  </a:lnTo>
                  <a:lnTo>
                    <a:pt x="120" y="384"/>
                  </a:lnTo>
                  <a:lnTo>
                    <a:pt x="70" y="384"/>
                  </a:lnTo>
                  <a:close/>
                  <a:moveTo>
                    <a:pt x="70" y="0"/>
                  </a:moveTo>
                  <a:lnTo>
                    <a:pt x="59" y="0"/>
                  </a:lnTo>
                  <a:lnTo>
                    <a:pt x="54" y="4"/>
                  </a:lnTo>
                  <a:lnTo>
                    <a:pt x="54" y="10"/>
                  </a:lnTo>
                  <a:lnTo>
                    <a:pt x="50" y="384"/>
                  </a:lnTo>
                  <a:lnTo>
                    <a:pt x="70" y="384"/>
                  </a:lnTo>
                  <a:lnTo>
                    <a:pt x="74" y="10"/>
                  </a:lnTo>
                  <a:lnTo>
                    <a:pt x="74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8A55348A-C031-4781-B635-F0E3F05A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" y="4726"/>
              <a:ext cx="753" cy="415"/>
            </a:xfrm>
            <a:custGeom>
              <a:avLst/>
              <a:gdLst>
                <a:gd name="T0" fmla="+- 0 6372 5995"/>
                <a:gd name="T1" fmla="*/ T0 w 753"/>
                <a:gd name="T2" fmla="+- 0 4727 4727"/>
                <a:gd name="T3" fmla="*/ 4727 h 415"/>
                <a:gd name="T4" fmla="+- 0 6271 5995"/>
                <a:gd name="T5" fmla="*/ T4 w 753"/>
                <a:gd name="T6" fmla="+- 0 4734 4727"/>
                <a:gd name="T7" fmla="*/ 4734 h 415"/>
                <a:gd name="T8" fmla="+- 0 6182 5995"/>
                <a:gd name="T9" fmla="*/ T8 w 753"/>
                <a:gd name="T10" fmla="+- 0 4755 4727"/>
                <a:gd name="T11" fmla="*/ 4755 h 415"/>
                <a:gd name="T12" fmla="+- 0 6105 5995"/>
                <a:gd name="T13" fmla="*/ T12 w 753"/>
                <a:gd name="T14" fmla="+- 0 4787 4727"/>
                <a:gd name="T15" fmla="*/ 4787 h 415"/>
                <a:gd name="T16" fmla="+- 0 6046 5995"/>
                <a:gd name="T17" fmla="*/ T16 w 753"/>
                <a:gd name="T18" fmla="+- 0 4829 4727"/>
                <a:gd name="T19" fmla="*/ 4829 h 415"/>
                <a:gd name="T20" fmla="+- 0 6008 5995"/>
                <a:gd name="T21" fmla="*/ T20 w 753"/>
                <a:gd name="T22" fmla="+- 0 4879 4727"/>
                <a:gd name="T23" fmla="*/ 4879 h 415"/>
                <a:gd name="T24" fmla="+- 0 5995 5995"/>
                <a:gd name="T25" fmla="*/ T24 w 753"/>
                <a:gd name="T26" fmla="+- 0 4934 4727"/>
                <a:gd name="T27" fmla="*/ 4934 h 415"/>
                <a:gd name="T28" fmla="+- 0 6008 5995"/>
                <a:gd name="T29" fmla="*/ T28 w 753"/>
                <a:gd name="T30" fmla="+- 0 4989 4727"/>
                <a:gd name="T31" fmla="*/ 4989 h 415"/>
                <a:gd name="T32" fmla="+- 0 6046 5995"/>
                <a:gd name="T33" fmla="*/ T32 w 753"/>
                <a:gd name="T34" fmla="+- 0 5039 4727"/>
                <a:gd name="T35" fmla="*/ 5039 h 415"/>
                <a:gd name="T36" fmla="+- 0 6105 5995"/>
                <a:gd name="T37" fmla="*/ T36 w 753"/>
                <a:gd name="T38" fmla="+- 0 5081 4727"/>
                <a:gd name="T39" fmla="*/ 5081 h 415"/>
                <a:gd name="T40" fmla="+- 0 6182 5995"/>
                <a:gd name="T41" fmla="*/ T40 w 753"/>
                <a:gd name="T42" fmla="+- 0 5113 4727"/>
                <a:gd name="T43" fmla="*/ 5113 h 415"/>
                <a:gd name="T44" fmla="+- 0 6271 5995"/>
                <a:gd name="T45" fmla="*/ T44 w 753"/>
                <a:gd name="T46" fmla="+- 0 5134 4727"/>
                <a:gd name="T47" fmla="*/ 5134 h 415"/>
                <a:gd name="T48" fmla="+- 0 6372 5995"/>
                <a:gd name="T49" fmla="*/ T48 w 753"/>
                <a:gd name="T50" fmla="+- 0 5142 4727"/>
                <a:gd name="T51" fmla="*/ 5142 h 415"/>
                <a:gd name="T52" fmla="+- 0 6472 5995"/>
                <a:gd name="T53" fmla="*/ T52 w 753"/>
                <a:gd name="T54" fmla="+- 0 5134 4727"/>
                <a:gd name="T55" fmla="*/ 5134 h 415"/>
                <a:gd name="T56" fmla="+- 0 6562 5995"/>
                <a:gd name="T57" fmla="*/ T56 w 753"/>
                <a:gd name="T58" fmla="+- 0 5113 4727"/>
                <a:gd name="T59" fmla="*/ 5113 h 415"/>
                <a:gd name="T60" fmla="+- 0 6638 5995"/>
                <a:gd name="T61" fmla="*/ T60 w 753"/>
                <a:gd name="T62" fmla="+- 0 5081 4727"/>
                <a:gd name="T63" fmla="*/ 5081 h 415"/>
                <a:gd name="T64" fmla="+- 0 6697 5995"/>
                <a:gd name="T65" fmla="*/ T64 w 753"/>
                <a:gd name="T66" fmla="+- 0 5039 4727"/>
                <a:gd name="T67" fmla="*/ 5039 h 415"/>
                <a:gd name="T68" fmla="+- 0 6735 5995"/>
                <a:gd name="T69" fmla="*/ T68 w 753"/>
                <a:gd name="T70" fmla="+- 0 4989 4727"/>
                <a:gd name="T71" fmla="*/ 4989 h 415"/>
                <a:gd name="T72" fmla="+- 0 6748 5995"/>
                <a:gd name="T73" fmla="*/ T72 w 753"/>
                <a:gd name="T74" fmla="+- 0 4934 4727"/>
                <a:gd name="T75" fmla="*/ 4934 h 415"/>
                <a:gd name="T76" fmla="+- 0 6735 5995"/>
                <a:gd name="T77" fmla="*/ T76 w 753"/>
                <a:gd name="T78" fmla="+- 0 4879 4727"/>
                <a:gd name="T79" fmla="*/ 4879 h 415"/>
                <a:gd name="T80" fmla="+- 0 6697 5995"/>
                <a:gd name="T81" fmla="*/ T80 w 753"/>
                <a:gd name="T82" fmla="+- 0 4829 4727"/>
                <a:gd name="T83" fmla="*/ 4829 h 415"/>
                <a:gd name="T84" fmla="+- 0 6638 5995"/>
                <a:gd name="T85" fmla="*/ T84 w 753"/>
                <a:gd name="T86" fmla="+- 0 4787 4727"/>
                <a:gd name="T87" fmla="*/ 4787 h 415"/>
                <a:gd name="T88" fmla="+- 0 6562 5995"/>
                <a:gd name="T89" fmla="*/ T88 w 753"/>
                <a:gd name="T90" fmla="+- 0 4755 4727"/>
                <a:gd name="T91" fmla="*/ 4755 h 415"/>
                <a:gd name="T92" fmla="+- 0 6472 5995"/>
                <a:gd name="T93" fmla="*/ T92 w 753"/>
                <a:gd name="T94" fmla="+- 0 4734 4727"/>
                <a:gd name="T95" fmla="*/ 4734 h 415"/>
                <a:gd name="T96" fmla="+- 0 6372 5995"/>
                <a:gd name="T97" fmla="*/ T96 w 753"/>
                <a:gd name="T98" fmla="+- 0 4727 4727"/>
                <a:gd name="T99" fmla="*/ 4727 h 4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753" h="415">
                  <a:moveTo>
                    <a:pt x="377" y="0"/>
                  </a:moveTo>
                  <a:lnTo>
                    <a:pt x="276" y="7"/>
                  </a:lnTo>
                  <a:lnTo>
                    <a:pt x="187" y="28"/>
                  </a:lnTo>
                  <a:lnTo>
                    <a:pt x="110" y="60"/>
                  </a:lnTo>
                  <a:lnTo>
                    <a:pt x="51" y="102"/>
                  </a:lnTo>
                  <a:lnTo>
                    <a:pt x="13" y="152"/>
                  </a:lnTo>
                  <a:lnTo>
                    <a:pt x="0" y="207"/>
                  </a:lnTo>
                  <a:lnTo>
                    <a:pt x="13" y="262"/>
                  </a:lnTo>
                  <a:lnTo>
                    <a:pt x="51" y="312"/>
                  </a:lnTo>
                  <a:lnTo>
                    <a:pt x="110" y="354"/>
                  </a:lnTo>
                  <a:lnTo>
                    <a:pt x="187" y="386"/>
                  </a:lnTo>
                  <a:lnTo>
                    <a:pt x="276" y="407"/>
                  </a:lnTo>
                  <a:lnTo>
                    <a:pt x="377" y="415"/>
                  </a:lnTo>
                  <a:lnTo>
                    <a:pt x="477" y="407"/>
                  </a:lnTo>
                  <a:lnTo>
                    <a:pt x="567" y="386"/>
                  </a:lnTo>
                  <a:lnTo>
                    <a:pt x="643" y="354"/>
                  </a:lnTo>
                  <a:lnTo>
                    <a:pt x="702" y="312"/>
                  </a:lnTo>
                  <a:lnTo>
                    <a:pt x="740" y="262"/>
                  </a:lnTo>
                  <a:lnTo>
                    <a:pt x="753" y="207"/>
                  </a:lnTo>
                  <a:lnTo>
                    <a:pt x="740" y="152"/>
                  </a:lnTo>
                  <a:lnTo>
                    <a:pt x="702" y="102"/>
                  </a:lnTo>
                  <a:lnTo>
                    <a:pt x="643" y="60"/>
                  </a:lnTo>
                  <a:lnTo>
                    <a:pt x="567" y="28"/>
                  </a:lnTo>
                  <a:lnTo>
                    <a:pt x="477" y="7"/>
                  </a:lnTo>
                  <a:lnTo>
                    <a:pt x="37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32">
              <a:extLst>
                <a:ext uri="{FF2B5EF4-FFF2-40B4-BE49-F238E27FC236}">
                  <a16:creationId xmlns:a16="http://schemas.microsoft.com/office/drawing/2014/main" xmlns="" id="{046F1676-611E-45F6-B148-1C748B199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" y="4182"/>
              <a:ext cx="233" cy="552"/>
            </a:xfrm>
            <a:custGeom>
              <a:avLst/>
              <a:gdLst>
                <a:gd name="T0" fmla="+- 0 6317 6150"/>
                <a:gd name="T1" fmla="*/ T0 w 233"/>
                <a:gd name="T2" fmla="+- 0 4625 4182"/>
                <a:gd name="T3" fmla="*/ 4625 h 552"/>
                <a:gd name="T4" fmla="+- 0 6270 6150"/>
                <a:gd name="T5" fmla="*/ T4 w 233"/>
                <a:gd name="T6" fmla="+- 0 4643 4182"/>
                <a:gd name="T7" fmla="*/ 4643 h 552"/>
                <a:gd name="T8" fmla="+- 0 6369 6150"/>
                <a:gd name="T9" fmla="*/ T8 w 233"/>
                <a:gd name="T10" fmla="+- 0 4734 4182"/>
                <a:gd name="T11" fmla="*/ 4734 h 552"/>
                <a:gd name="T12" fmla="+- 0 6377 6150"/>
                <a:gd name="T13" fmla="*/ T12 w 233"/>
                <a:gd name="T14" fmla="+- 0 4652 4182"/>
                <a:gd name="T15" fmla="*/ 4652 h 552"/>
                <a:gd name="T16" fmla="+- 0 6331 6150"/>
                <a:gd name="T17" fmla="*/ T16 w 233"/>
                <a:gd name="T18" fmla="+- 0 4652 4182"/>
                <a:gd name="T19" fmla="*/ 4652 h 552"/>
                <a:gd name="T20" fmla="+- 0 6326 6150"/>
                <a:gd name="T21" fmla="*/ T20 w 233"/>
                <a:gd name="T22" fmla="+- 0 4649 4182"/>
                <a:gd name="T23" fmla="*/ 4649 h 552"/>
                <a:gd name="T24" fmla="+- 0 6317 6150"/>
                <a:gd name="T25" fmla="*/ T24 w 233"/>
                <a:gd name="T26" fmla="+- 0 4625 4182"/>
                <a:gd name="T27" fmla="*/ 4625 h 552"/>
                <a:gd name="T28" fmla="+- 0 6335 6150"/>
                <a:gd name="T29" fmla="*/ T28 w 233"/>
                <a:gd name="T30" fmla="+- 0 4618 4182"/>
                <a:gd name="T31" fmla="*/ 4618 h 552"/>
                <a:gd name="T32" fmla="+- 0 6317 6150"/>
                <a:gd name="T33" fmla="*/ T32 w 233"/>
                <a:gd name="T34" fmla="+- 0 4625 4182"/>
                <a:gd name="T35" fmla="*/ 4625 h 552"/>
                <a:gd name="T36" fmla="+- 0 6326 6150"/>
                <a:gd name="T37" fmla="*/ T36 w 233"/>
                <a:gd name="T38" fmla="+- 0 4649 4182"/>
                <a:gd name="T39" fmla="*/ 4649 h 552"/>
                <a:gd name="T40" fmla="+- 0 6331 6150"/>
                <a:gd name="T41" fmla="*/ T40 w 233"/>
                <a:gd name="T42" fmla="+- 0 4652 4182"/>
                <a:gd name="T43" fmla="*/ 4652 h 552"/>
                <a:gd name="T44" fmla="+- 0 6342 6150"/>
                <a:gd name="T45" fmla="*/ T44 w 233"/>
                <a:gd name="T46" fmla="+- 0 4648 4182"/>
                <a:gd name="T47" fmla="*/ 4648 h 552"/>
                <a:gd name="T48" fmla="+- 0 6344 6150"/>
                <a:gd name="T49" fmla="*/ T48 w 233"/>
                <a:gd name="T50" fmla="+- 0 4642 4182"/>
                <a:gd name="T51" fmla="*/ 4642 h 552"/>
                <a:gd name="T52" fmla="+- 0 6335 6150"/>
                <a:gd name="T53" fmla="*/ T52 w 233"/>
                <a:gd name="T54" fmla="+- 0 4618 4182"/>
                <a:gd name="T55" fmla="*/ 4618 h 552"/>
                <a:gd name="T56" fmla="+- 0 6382 6150"/>
                <a:gd name="T57" fmla="*/ T56 w 233"/>
                <a:gd name="T58" fmla="+- 0 4600 4182"/>
                <a:gd name="T59" fmla="*/ 4600 h 552"/>
                <a:gd name="T60" fmla="+- 0 6335 6150"/>
                <a:gd name="T61" fmla="*/ T60 w 233"/>
                <a:gd name="T62" fmla="+- 0 4618 4182"/>
                <a:gd name="T63" fmla="*/ 4618 h 552"/>
                <a:gd name="T64" fmla="+- 0 6344 6150"/>
                <a:gd name="T65" fmla="*/ T64 w 233"/>
                <a:gd name="T66" fmla="+- 0 4642 4182"/>
                <a:gd name="T67" fmla="*/ 4642 h 552"/>
                <a:gd name="T68" fmla="+- 0 6342 6150"/>
                <a:gd name="T69" fmla="*/ T68 w 233"/>
                <a:gd name="T70" fmla="+- 0 4648 4182"/>
                <a:gd name="T71" fmla="*/ 4648 h 552"/>
                <a:gd name="T72" fmla="+- 0 6331 6150"/>
                <a:gd name="T73" fmla="*/ T72 w 233"/>
                <a:gd name="T74" fmla="+- 0 4652 4182"/>
                <a:gd name="T75" fmla="*/ 4652 h 552"/>
                <a:gd name="T76" fmla="+- 0 6377 6150"/>
                <a:gd name="T77" fmla="*/ T76 w 233"/>
                <a:gd name="T78" fmla="+- 0 4652 4182"/>
                <a:gd name="T79" fmla="*/ 4652 h 552"/>
                <a:gd name="T80" fmla="+- 0 6382 6150"/>
                <a:gd name="T81" fmla="*/ T80 w 233"/>
                <a:gd name="T82" fmla="+- 0 4600 4182"/>
                <a:gd name="T83" fmla="*/ 4600 h 552"/>
                <a:gd name="T84" fmla="+- 0 6163 6150"/>
                <a:gd name="T85" fmla="*/ T84 w 233"/>
                <a:gd name="T86" fmla="+- 0 4182 4182"/>
                <a:gd name="T87" fmla="*/ 4182 h 552"/>
                <a:gd name="T88" fmla="+- 0 6152 6150"/>
                <a:gd name="T89" fmla="*/ T88 w 233"/>
                <a:gd name="T90" fmla="+- 0 4186 4182"/>
                <a:gd name="T91" fmla="*/ 4186 h 552"/>
                <a:gd name="T92" fmla="+- 0 6150 6150"/>
                <a:gd name="T93" fmla="*/ T92 w 233"/>
                <a:gd name="T94" fmla="+- 0 4192 4182"/>
                <a:gd name="T95" fmla="*/ 4192 h 552"/>
                <a:gd name="T96" fmla="+- 0 6317 6150"/>
                <a:gd name="T97" fmla="*/ T96 w 233"/>
                <a:gd name="T98" fmla="+- 0 4625 4182"/>
                <a:gd name="T99" fmla="*/ 4625 h 552"/>
                <a:gd name="T100" fmla="+- 0 6335 6150"/>
                <a:gd name="T101" fmla="*/ T100 w 233"/>
                <a:gd name="T102" fmla="+- 0 4618 4182"/>
                <a:gd name="T103" fmla="*/ 4618 h 552"/>
                <a:gd name="T104" fmla="+- 0 6168 6150"/>
                <a:gd name="T105" fmla="*/ T104 w 233"/>
                <a:gd name="T106" fmla="+- 0 4185 4182"/>
                <a:gd name="T107" fmla="*/ 4185 h 552"/>
                <a:gd name="T108" fmla="+- 0 6163 6150"/>
                <a:gd name="T109" fmla="*/ T108 w 233"/>
                <a:gd name="T110" fmla="+- 0 4182 4182"/>
                <a:gd name="T111" fmla="*/ 4182 h 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233" h="552">
                  <a:moveTo>
                    <a:pt x="167" y="443"/>
                  </a:moveTo>
                  <a:lnTo>
                    <a:pt x="120" y="461"/>
                  </a:lnTo>
                  <a:lnTo>
                    <a:pt x="219" y="552"/>
                  </a:lnTo>
                  <a:lnTo>
                    <a:pt x="227" y="470"/>
                  </a:lnTo>
                  <a:lnTo>
                    <a:pt x="181" y="470"/>
                  </a:lnTo>
                  <a:lnTo>
                    <a:pt x="176" y="467"/>
                  </a:lnTo>
                  <a:lnTo>
                    <a:pt x="167" y="443"/>
                  </a:lnTo>
                  <a:close/>
                  <a:moveTo>
                    <a:pt x="185" y="436"/>
                  </a:moveTo>
                  <a:lnTo>
                    <a:pt x="167" y="443"/>
                  </a:lnTo>
                  <a:lnTo>
                    <a:pt x="176" y="467"/>
                  </a:lnTo>
                  <a:lnTo>
                    <a:pt x="181" y="470"/>
                  </a:lnTo>
                  <a:lnTo>
                    <a:pt x="192" y="466"/>
                  </a:lnTo>
                  <a:lnTo>
                    <a:pt x="194" y="460"/>
                  </a:lnTo>
                  <a:lnTo>
                    <a:pt x="185" y="436"/>
                  </a:lnTo>
                  <a:close/>
                  <a:moveTo>
                    <a:pt x="232" y="418"/>
                  </a:moveTo>
                  <a:lnTo>
                    <a:pt x="185" y="436"/>
                  </a:lnTo>
                  <a:lnTo>
                    <a:pt x="194" y="460"/>
                  </a:lnTo>
                  <a:lnTo>
                    <a:pt x="192" y="466"/>
                  </a:lnTo>
                  <a:lnTo>
                    <a:pt x="181" y="470"/>
                  </a:lnTo>
                  <a:lnTo>
                    <a:pt x="227" y="470"/>
                  </a:lnTo>
                  <a:lnTo>
                    <a:pt x="232" y="418"/>
                  </a:lnTo>
                  <a:close/>
                  <a:moveTo>
                    <a:pt x="13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167" y="443"/>
                  </a:lnTo>
                  <a:lnTo>
                    <a:pt x="185" y="436"/>
                  </a:lnTo>
                  <a:lnTo>
                    <a:pt x="18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C65CD8F4-3445-4B55-9301-7C2C0A0CB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4520"/>
              <a:ext cx="322" cy="769"/>
            </a:xfrm>
            <a:custGeom>
              <a:avLst/>
              <a:gdLst>
                <a:gd name="T0" fmla="+- 0 5015 4854"/>
                <a:gd name="T1" fmla="*/ T0 w 322"/>
                <a:gd name="T2" fmla="+- 0 4521 4521"/>
                <a:gd name="T3" fmla="*/ 4521 h 769"/>
                <a:gd name="T4" fmla="+- 0 4934 4854"/>
                <a:gd name="T5" fmla="*/ T4 w 322"/>
                <a:gd name="T6" fmla="+- 0 4573 4521"/>
                <a:gd name="T7" fmla="*/ 4573 h 769"/>
                <a:gd name="T8" fmla="+- 0 4901 4854"/>
                <a:gd name="T9" fmla="*/ T8 w 322"/>
                <a:gd name="T10" fmla="+- 0 4633 4521"/>
                <a:gd name="T11" fmla="*/ 4633 h 769"/>
                <a:gd name="T12" fmla="+- 0 4876 4854"/>
                <a:gd name="T13" fmla="*/ T12 w 322"/>
                <a:gd name="T14" fmla="+- 0 4711 4521"/>
                <a:gd name="T15" fmla="*/ 4711 h 769"/>
                <a:gd name="T16" fmla="+- 0 4860 4854"/>
                <a:gd name="T17" fmla="*/ T16 w 322"/>
                <a:gd name="T18" fmla="+- 0 4803 4521"/>
                <a:gd name="T19" fmla="*/ 4803 h 769"/>
                <a:gd name="T20" fmla="+- 0 4854 4854"/>
                <a:gd name="T21" fmla="*/ T20 w 322"/>
                <a:gd name="T22" fmla="+- 0 4905 4521"/>
                <a:gd name="T23" fmla="*/ 4905 h 769"/>
                <a:gd name="T24" fmla="+- 0 4860 4854"/>
                <a:gd name="T25" fmla="*/ T24 w 322"/>
                <a:gd name="T26" fmla="+- 0 5007 4521"/>
                <a:gd name="T27" fmla="*/ 5007 h 769"/>
                <a:gd name="T28" fmla="+- 0 4876 4854"/>
                <a:gd name="T29" fmla="*/ T28 w 322"/>
                <a:gd name="T30" fmla="+- 0 5099 4521"/>
                <a:gd name="T31" fmla="*/ 5099 h 769"/>
                <a:gd name="T32" fmla="+- 0 4901 4854"/>
                <a:gd name="T33" fmla="*/ T32 w 322"/>
                <a:gd name="T34" fmla="+- 0 5177 4521"/>
                <a:gd name="T35" fmla="*/ 5177 h 769"/>
                <a:gd name="T36" fmla="+- 0 4934 4854"/>
                <a:gd name="T37" fmla="*/ T36 w 322"/>
                <a:gd name="T38" fmla="+- 0 5237 4521"/>
                <a:gd name="T39" fmla="*/ 5237 h 769"/>
                <a:gd name="T40" fmla="+- 0 5015 4854"/>
                <a:gd name="T41" fmla="*/ T40 w 322"/>
                <a:gd name="T42" fmla="+- 0 5290 4521"/>
                <a:gd name="T43" fmla="*/ 5290 h 769"/>
                <a:gd name="T44" fmla="+- 0 5058 4854"/>
                <a:gd name="T45" fmla="*/ T44 w 322"/>
                <a:gd name="T46" fmla="+- 0 5276 4521"/>
                <a:gd name="T47" fmla="*/ 5276 h 769"/>
                <a:gd name="T48" fmla="+- 0 5129 4854"/>
                <a:gd name="T49" fmla="*/ T48 w 322"/>
                <a:gd name="T50" fmla="+- 0 5177 4521"/>
                <a:gd name="T51" fmla="*/ 5177 h 769"/>
                <a:gd name="T52" fmla="+- 0 5154 4854"/>
                <a:gd name="T53" fmla="*/ T52 w 322"/>
                <a:gd name="T54" fmla="+- 0 5099 4521"/>
                <a:gd name="T55" fmla="*/ 5099 h 769"/>
                <a:gd name="T56" fmla="+- 0 5170 4854"/>
                <a:gd name="T57" fmla="*/ T56 w 322"/>
                <a:gd name="T58" fmla="+- 0 5007 4521"/>
                <a:gd name="T59" fmla="*/ 5007 h 769"/>
                <a:gd name="T60" fmla="+- 0 5176 4854"/>
                <a:gd name="T61" fmla="*/ T60 w 322"/>
                <a:gd name="T62" fmla="+- 0 4905 4521"/>
                <a:gd name="T63" fmla="*/ 4905 h 769"/>
                <a:gd name="T64" fmla="+- 0 5170 4854"/>
                <a:gd name="T65" fmla="*/ T64 w 322"/>
                <a:gd name="T66" fmla="+- 0 4803 4521"/>
                <a:gd name="T67" fmla="*/ 4803 h 769"/>
                <a:gd name="T68" fmla="+- 0 5154 4854"/>
                <a:gd name="T69" fmla="*/ T68 w 322"/>
                <a:gd name="T70" fmla="+- 0 4711 4521"/>
                <a:gd name="T71" fmla="*/ 4711 h 769"/>
                <a:gd name="T72" fmla="+- 0 5129 4854"/>
                <a:gd name="T73" fmla="*/ T72 w 322"/>
                <a:gd name="T74" fmla="+- 0 4633 4521"/>
                <a:gd name="T75" fmla="*/ 4633 h 769"/>
                <a:gd name="T76" fmla="+- 0 5096 4854"/>
                <a:gd name="T77" fmla="*/ T76 w 322"/>
                <a:gd name="T78" fmla="+- 0 4573 4521"/>
                <a:gd name="T79" fmla="*/ 4573 h 769"/>
                <a:gd name="T80" fmla="+- 0 5015 4854"/>
                <a:gd name="T81" fmla="*/ T80 w 322"/>
                <a:gd name="T82" fmla="+- 0 4521 4521"/>
                <a:gd name="T83" fmla="*/ 4521 h 7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22" h="769">
                  <a:moveTo>
                    <a:pt x="161" y="0"/>
                  </a:moveTo>
                  <a:lnTo>
                    <a:pt x="80" y="52"/>
                  </a:lnTo>
                  <a:lnTo>
                    <a:pt x="47" y="112"/>
                  </a:lnTo>
                  <a:lnTo>
                    <a:pt x="22" y="190"/>
                  </a:lnTo>
                  <a:lnTo>
                    <a:pt x="6" y="282"/>
                  </a:lnTo>
                  <a:lnTo>
                    <a:pt x="0" y="384"/>
                  </a:lnTo>
                  <a:lnTo>
                    <a:pt x="6" y="486"/>
                  </a:lnTo>
                  <a:lnTo>
                    <a:pt x="22" y="578"/>
                  </a:lnTo>
                  <a:lnTo>
                    <a:pt x="47" y="656"/>
                  </a:lnTo>
                  <a:lnTo>
                    <a:pt x="80" y="716"/>
                  </a:lnTo>
                  <a:lnTo>
                    <a:pt x="161" y="769"/>
                  </a:lnTo>
                  <a:lnTo>
                    <a:pt x="204" y="755"/>
                  </a:lnTo>
                  <a:lnTo>
                    <a:pt x="275" y="656"/>
                  </a:lnTo>
                  <a:lnTo>
                    <a:pt x="300" y="578"/>
                  </a:lnTo>
                  <a:lnTo>
                    <a:pt x="316" y="486"/>
                  </a:lnTo>
                  <a:lnTo>
                    <a:pt x="322" y="384"/>
                  </a:lnTo>
                  <a:lnTo>
                    <a:pt x="316" y="282"/>
                  </a:lnTo>
                  <a:lnTo>
                    <a:pt x="300" y="190"/>
                  </a:lnTo>
                  <a:lnTo>
                    <a:pt x="275" y="112"/>
                  </a:lnTo>
                  <a:lnTo>
                    <a:pt x="242" y="52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xmlns="" id="{77F9B1FF-68DA-4F16-B6AC-1AC034C9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4094"/>
              <a:ext cx="180" cy="423"/>
            </a:xfrm>
            <a:custGeom>
              <a:avLst/>
              <a:gdLst>
                <a:gd name="T0" fmla="+- 0 4957 4843"/>
                <a:gd name="T1" fmla="*/ T0 w 180"/>
                <a:gd name="T2" fmla="+- 0 4408 4094"/>
                <a:gd name="T3" fmla="*/ 4408 h 423"/>
                <a:gd name="T4" fmla="+- 0 4910 4843"/>
                <a:gd name="T5" fmla="*/ T4 w 180"/>
                <a:gd name="T6" fmla="+- 0 4425 4094"/>
                <a:gd name="T7" fmla="*/ 4425 h 423"/>
                <a:gd name="T8" fmla="+- 0 5008 4843"/>
                <a:gd name="T9" fmla="*/ T8 w 180"/>
                <a:gd name="T10" fmla="+- 0 4517 4094"/>
                <a:gd name="T11" fmla="*/ 4517 h 423"/>
                <a:gd name="T12" fmla="+- 0 5017 4843"/>
                <a:gd name="T13" fmla="*/ T12 w 180"/>
                <a:gd name="T14" fmla="+- 0 4434 4094"/>
                <a:gd name="T15" fmla="*/ 4434 h 423"/>
                <a:gd name="T16" fmla="+- 0 4971 4843"/>
                <a:gd name="T17" fmla="*/ T16 w 180"/>
                <a:gd name="T18" fmla="+- 0 4434 4094"/>
                <a:gd name="T19" fmla="*/ 4434 h 423"/>
                <a:gd name="T20" fmla="+- 0 4965 4843"/>
                <a:gd name="T21" fmla="*/ T20 w 180"/>
                <a:gd name="T22" fmla="+- 0 4432 4094"/>
                <a:gd name="T23" fmla="*/ 4432 h 423"/>
                <a:gd name="T24" fmla="+- 0 4964 4843"/>
                <a:gd name="T25" fmla="*/ T24 w 180"/>
                <a:gd name="T26" fmla="+- 0 4426 4094"/>
                <a:gd name="T27" fmla="*/ 4426 h 423"/>
                <a:gd name="T28" fmla="+- 0 4957 4843"/>
                <a:gd name="T29" fmla="*/ T28 w 180"/>
                <a:gd name="T30" fmla="+- 0 4408 4094"/>
                <a:gd name="T31" fmla="*/ 4408 h 423"/>
                <a:gd name="T32" fmla="+- 0 4975 4843"/>
                <a:gd name="T33" fmla="*/ T32 w 180"/>
                <a:gd name="T34" fmla="+- 0 4401 4094"/>
                <a:gd name="T35" fmla="*/ 4401 h 423"/>
                <a:gd name="T36" fmla="+- 0 4957 4843"/>
                <a:gd name="T37" fmla="*/ T36 w 180"/>
                <a:gd name="T38" fmla="+- 0 4408 4094"/>
                <a:gd name="T39" fmla="*/ 4408 h 423"/>
                <a:gd name="T40" fmla="+- 0 4964 4843"/>
                <a:gd name="T41" fmla="*/ T40 w 180"/>
                <a:gd name="T42" fmla="+- 0 4426 4094"/>
                <a:gd name="T43" fmla="*/ 4426 h 423"/>
                <a:gd name="T44" fmla="+- 0 4965 4843"/>
                <a:gd name="T45" fmla="*/ T44 w 180"/>
                <a:gd name="T46" fmla="+- 0 4432 4094"/>
                <a:gd name="T47" fmla="*/ 4432 h 423"/>
                <a:gd name="T48" fmla="+- 0 4971 4843"/>
                <a:gd name="T49" fmla="*/ T48 w 180"/>
                <a:gd name="T50" fmla="+- 0 4434 4094"/>
                <a:gd name="T51" fmla="*/ 4434 h 423"/>
                <a:gd name="T52" fmla="+- 0 4976 4843"/>
                <a:gd name="T53" fmla="*/ T52 w 180"/>
                <a:gd name="T54" fmla="+- 0 4432 4094"/>
                <a:gd name="T55" fmla="*/ 4432 h 423"/>
                <a:gd name="T56" fmla="+- 0 4982 4843"/>
                <a:gd name="T57" fmla="*/ T56 w 180"/>
                <a:gd name="T58" fmla="+- 0 4430 4094"/>
                <a:gd name="T59" fmla="*/ 4430 h 423"/>
                <a:gd name="T60" fmla="+- 0 4984 4843"/>
                <a:gd name="T61" fmla="*/ T60 w 180"/>
                <a:gd name="T62" fmla="+- 0 4425 4094"/>
                <a:gd name="T63" fmla="*/ 4425 h 423"/>
                <a:gd name="T64" fmla="+- 0 4982 4843"/>
                <a:gd name="T65" fmla="*/ T64 w 180"/>
                <a:gd name="T66" fmla="+- 0 4419 4094"/>
                <a:gd name="T67" fmla="*/ 4419 h 423"/>
                <a:gd name="T68" fmla="+- 0 4975 4843"/>
                <a:gd name="T69" fmla="*/ T68 w 180"/>
                <a:gd name="T70" fmla="+- 0 4401 4094"/>
                <a:gd name="T71" fmla="*/ 4401 h 423"/>
                <a:gd name="T72" fmla="+- 0 5022 4843"/>
                <a:gd name="T73" fmla="*/ T72 w 180"/>
                <a:gd name="T74" fmla="+- 0 4383 4094"/>
                <a:gd name="T75" fmla="*/ 4383 h 423"/>
                <a:gd name="T76" fmla="+- 0 4975 4843"/>
                <a:gd name="T77" fmla="*/ T76 w 180"/>
                <a:gd name="T78" fmla="+- 0 4401 4094"/>
                <a:gd name="T79" fmla="*/ 4401 h 423"/>
                <a:gd name="T80" fmla="+- 0 4982 4843"/>
                <a:gd name="T81" fmla="*/ T80 w 180"/>
                <a:gd name="T82" fmla="+- 0 4419 4094"/>
                <a:gd name="T83" fmla="*/ 4419 h 423"/>
                <a:gd name="T84" fmla="+- 0 4984 4843"/>
                <a:gd name="T85" fmla="*/ T84 w 180"/>
                <a:gd name="T86" fmla="+- 0 4425 4094"/>
                <a:gd name="T87" fmla="*/ 4425 h 423"/>
                <a:gd name="T88" fmla="+- 0 4982 4843"/>
                <a:gd name="T89" fmla="*/ T88 w 180"/>
                <a:gd name="T90" fmla="+- 0 4430 4094"/>
                <a:gd name="T91" fmla="*/ 4430 h 423"/>
                <a:gd name="T92" fmla="+- 0 4976 4843"/>
                <a:gd name="T93" fmla="*/ T92 w 180"/>
                <a:gd name="T94" fmla="+- 0 4432 4094"/>
                <a:gd name="T95" fmla="*/ 4432 h 423"/>
                <a:gd name="T96" fmla="+- 0 4971 4843"/>
                <a:gd name="T97" fmla="*/ T96 w 180"/>
                <a:gd name="T98" fmla="+- 0 4434 4094"/>
                <a:gd name="T99" fmla="*/ 4434 h 423"/>
                <a:gd name="T100" fmla="+- 0 5017 4843"/>
                <a:gd name="T101" fmla="*/ T100 w 180"/>
                <a:gd name="T102" fmla="+- 0 4434 4094"/>
                <a:gd name="T103" fmla="*/ 4434 h 423"/>
                <a:gd name="T104" fmla="+- 0 5022 4843"/>
                <a:gd name="T105" fmla="*/ T104 w 180"/>
                <a:gd name="T106" fmla="+- 0 4383 4094"/>
                <a:gd name="T107" fmla="*/ 4383 h 423"/>
                <a:gd name="T108" fmla="+- 0 4856 4843"/>
                <a:gd name="T109" fmla="*/ T108 w 180"/>
                <a:gd name="T110" fmla="+- 0 4094 4094"/>
                <a:gd name="T111" fmla="*/ 4094 h 423"/>
                <a:gd name="T112" fmla="+- 0 4850 4843"/>
                <a:gd name="T113" fmla="*/ T112 w 180"/>
                <a:gd name="T114" fmla="+- 0 4096 4094"/>
                <a:gd name="T115" fmla="*/ 4096 h 423"/>
                <a:gd name="T116" fmla="+- 0 4845 4843"/>
                <a:gd name="T117" fmla="*/ T116 w 180"/>
                <a:gd name="T118" fmla="+- 0 4098 4094"/>
                <a:gd name="T119" fmla="*/ 4098 h 423"/>
                <a:gd name="T120" fmla="+- 0 4843 4843"/>
                <a:gd name="T121" fmla="*/ T120 w 180"/>
                <a:gd name="T122" fmla="+- 0 4104 4094"/>
                <a:gd name="T123" fmla="*/ 4104 h 423"/>
                <a:gd name="T124" fmla="+- 0 4845 4843"/>
                <a:gd name="T125" fmla="*/ T124 w 180"/>
                <a:gd name="T126" fmla="+- 0 4109 4094"/>
                <a:gd name="T127" fmla="*/ 4109 h 423"/>
                <a:gd name="T128" fmla="+- 0 4957 4843"/>
                <a:gd name="T129" fmla="*/ T128 w 180"/>
                <a:gd name="T130" fmla="+- 0 4408 4094"/>
                <a:gd name="T131" fmla="*/ 4408 h 423"/>
                <a:gd name="T132" fmla="+- 0 4975 4843"/>
                <a:gd name="T133" fmla="*/ T132 w 180"/>
                <a:gd name="T134" fmla="+- 0 4401 4094"/>
                <a:gd name="T135" fmla="*/ 4401 h 423"/>
                <a:gd name="T136" fmla="+- 0 4863 4843"/>
                <a:gd name="T137" fmla="*/ T136 w 180"/>
                <a:gd name="T138" fmla="+- 0 4102 4094"/>
                <a:gd name="T139" fmla="*/ 4102 h 423"/>
                <a:gd name="T140" fmla="+- 0 4861 4843"/>
                <a:gd name="T141" fmla="*/ T140 w 180"/>
                <a:gd name="T142" fmla="+- 0 4097 4094"/>
                <a:gd name="T143" fmla="*/ 4097 h 423"/>
                <a:gd name="T144" fmla="+- 0 4856 4843"/>
                <a:gd name="T145" fmla="*/ T144 w 180"/>
                <a:gd name="T146" fmla="+- 0 4094 4094"/>
                <a:gd name="T147" fmla="*/ 4094 h 4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80" h="423">
                  <a:moveTo>
                    <a:pt x="114" y="314"/>
                  </a:moveTo>
                  <a:lnTo>
                    <a:pt x="67" y="331"/>
                  </a:lnTo>
                  <a:lnTo>
                    <a:pt x="165" y="423"/>
                  </a:lnTo>
                  <a:lnTo>
                    <a:pt x="174" y="340"/>
                  </a:lnTo>
                  <a:lnTo>
                    <a:pt x="128" y="340"/>
                  </a:lnTo>
                  <a:lnTo>
                    <a:pt x="122" y="338"/>
                  </a:lnTo>
                  <a:lnTo>
                    <a:pt x="121" y="332"/>
                  </a:lnTo>
                  <a:lnTo>
                    <a:pt x="114" y="314"/>
                  </a:lnTo>
                  <a:close/>
                  <a:moveTo>
                    <a:pt x="132" y="307"/>
                  </a:moveTo>
                  <a:lnTo>
                    <a:pt x="114" y="314"/>
                  </a:lnTo>
                  <a:lnTo>
                    <a:pt x="121" y="332"/>
                  </a:lnTo>
                  <a:lnTo>
                    <a:pt x="122" y="338"/>
                  </a:lnTo>
                  <a:lnTo>
                    <a:pt x="128" y="340"/>
                  </a:lnTo>
                  <a:lnTo>
                    <a:pt x="133" y="338"/>
                  </a:lnTo>
                  <a:lnTo>
                    <a:pt x="139" y="336"/>
                  </a:lnTo>
                  <a:lnTo>
                    <a:pt x="141" y="331"/>
                  </a:lnTo>
                  <a:lnTo>
                    <a:pt x="139" y="325"/>
                  </a:lnTo>
                  <a:lnTo>
                    <a:pt x="132" y="307"/>
                  </a:lnTo>
                  <a:close/>
                  <a:moveTo>
                    <a:pt x="179" y="289"/>
                  </a:moveTo>
                  <a:lnTo>
                    <a:pt x="132" y="307"/>
                  </a:lnTo>
                  <a:lnTo>
                    <a:pt x="139" y="325"/>
                  </a:lnTo>
                  <a:lnTo>
                    <a:pt x="141" y="331"/>
                  </a:lnTo>
                  <a:lnTo>
                    <a:pt x="139" y="336"/>
                  </a:lnTo>
                  <a:lnTo>
                    <a:pt x="133" y="338"/>
                  </a:lnTo>
                  <a:lnTo>
                    <a:pt x="128" y="340"/>
                  </a:lnTo>
                  <a:lnTo>
                    <a:pt x="174" y="340"/>
                  </a:lnTo>
                  <a:lnTo>
                    <a:pt x="179" y="289"/>
                  </a:lnTo>
                  <a:close/>
                  <a:moveTo>
                    <a:pt x="13" y="0"/>
                  </a:moveTo>
                  <a:lnTo>
                    <a:pt x="7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14" y="314"/>
                  </a:lnTo>
                  <a:lnTo>
                    <a:pt x="132" y="307"/>
                  </a:lnTo>
                  <a:lnTo>
                    <a:pt x="20" y="8"/>
                  </a:lnTo>
                  <a:lnTo>
                    <a:pt x="18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xmlns="" id="{72D56D61-5ABD-4DE9-948D-70DC42EE4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4659"/>
              <a:ext cx="430" cy="553"/>
            </a:xfrm>
            <a:custGeom>
              <a:avLst/>
              <a:gdLst>
                <a:gd name="T0" fmla="+- 0 3994 3779"/>
                <a:gd name="T1" fmla="*/ T0 w 430"/>
                <a:gd name="T2" fmla="+- 0 4660 4660"/>
                <a:gd name="T3" fmla="*/ 4660 h 553"/>
                <a:gd name="T4" fmla="+- 0 3926 3779"/>
                <a:gd name="T5" fmla="*/ T4 w 430"/>
                <a:gd name="T6" fmla="+- 0 4674 4660"/>
                <a:gd name="T7" fmla="*/ 4674 h 553"/>
                <a:gd name="T8" fmla="+- 0 3867 3779"/>
                <a:gd name="T9" fmla="*/ T8 w 430"/>
                <a:gd name="T10" fmla="+- 0 4713 4660"/>
                <a:gd name="T11" fmla="*/ 4713 h 553"/>
                <a:gd name="T12" fmla="+- 0 3820 3779"/>
                <a:gd name="T13" fmla="*/ T12 w 430"/>
                <a:gd name="T14" fmla="+- 0 4773 4660"/>
                <a:gd name="T15" fmla="*/ 4773 h 553"/>
                <a:gd name="T16" fmla="+- 0 3790 3779"/>
                <a:gd name="T17" fmla="*/ T16 w 430"/>
                <a:gd name="T18" fmla="+- 0 4849 4660"/>
                <a:gd name="T19" fmla="*/ 4849 h 553"/>
                <a:gd name="T20" fmla="+- 0 3779 3779"/>
                <a:gd name="T21" fmla="*/ T20 w 430"/>
                <a:gd name="T22" fmla="+- 0 4936 4660"/>
                <a:gd name="T23" fmla="*/ 4936 h 553"/>
                <a:gd name="T24" fmla="+- 0 3790 3779"/>
                <a:gd name="T25" fmla="*/ T24 w 430"/>
                <a:gd name="T26" fmla="+- 0 5023 4660"/>
                <a:gd name="T27" fmla="*/ 5023 h 553"/>
                <a:gd name="T28" fmla="+- 0 3820 3779"/>
                <a:gd name="T29" fmla="*/ T28 w 430"/>
                <a:gd name="T30" fmla="+- 0 5099 4660"/>
                <a:gd name="T31" fmla="*/ 5099 h 553"/>
                <a:gd name="T32" fmla="+- 0 3867 3779"/>
                <a:gd name="T33" fmla="*/ T32 w 430"/>
                <a:gd name="T34" fmla="+- 0 5159 4660"/>
                <a:gd name="T35" fmla="*/ 5159 h 553"/>
                <a:gd name="T36" fmla="+- 0 3926 3779"/>
                <a:gd name="T37" fmla="*/ T36 w 430"/>
                <a:gd name="T38" fmla="+- 0 5199 4660"/>
                <a:gd name="T39" fmla="*/ 5199 h 553"/>
                <a:gd name="T40" fmla="+- 0 3994 3779"/>
                <a:gd name="T41" fmla="*/ T40 w 430"/>
                <a:gd name="T42" fmla="+- 0 5213 4660"/>
                <a:gd name="T43" fmla="*/ 5213 h 553"/>
                <a:gd name="T44" fmla="+- 0 4062 3779"/>
                <a:gd name="T45" fmla="*/ T44 w 430"/>
                <a:gd name="T46" fmla="+- 0 5199 4660"/>
                <a:gd name="T47" fmla="*/ 5199 h 553"/>
                <a:gd name="T48" fmla="+- 0 4121 3779"/>
                <a:gd name="T49" fmla="*/ T48 w 430"/>
                <a:gd name="T50" fmla="+- 0 5159 4660"/>
                <a:gd name="T51" fmla="*/ 5159 h 553"/>
                <a:gd name="T52" fmla="+- 0 4168 3779"/>
                <a:gd name="T53" fmla="*/ T52 w 430"/>
                <a:gd name="T54" fmla="+- 0 5099 4660"/>
                <a:gd name="T55" fmla="*/ 5099 h 553"/>
                <a:gd name="T56" fmla="+- 0 4198 3779"/>
                <a:gd name="T57" fmla="*/ T56 w 430"/>
                <a:gd name="T58" fmla="+- 0 5023 4660"/>
                <a:gd name="T59" fmla="*/ 5023 h 553"/>
                <a:gd name="T60" fmla="+- 0 4209 3779"/>
                <a:gd name="T61" fmla="*/ T60 w 430"/>
                <a:gd name="T62" fmla="+- 0 4936 4660"/>
                <a:gd name="T63" fmla="*/ 4936 h 553"/>
                <a:gd name="T64" fmla="+- 0 4198 3779"/>
                <a:gd name="T65" fmla="*/ T64 w 430"/>
                <a:gd name="T66" fmla="+- 0 4849 4660"/>
                <a:gd name="T67" fmla="*/ 4849 h 553"/>
                <a:gd name="T68" fmla="+- 0 4168 3779"/>
                <a:gd name="T69" fmla="*/ T68 w 430"/>
                <a:gd name="T70" fmla="+- 0 4773 4660"/>
                <a:gd name="T71" fmla="*/ 4773 h 553"/>
                <a:gd name="T72" fmla="+- 0 4121 3779"/>
                <a:gd name="T73" fmla="*/ T72 w 430"/>
                <a:gd name="T74" fmla="+- 0 4713 4660"/>
                <a:gd name="T75" fmla="*/ 4713 h 553"/>
                <a:gd name="T76" fmla="+- 0 4062 3779"/>
                <a:gd name="T77" fmla="*/ T76 w 430"/>
                <a:gd name="T78" fmla="+- 0 4674 4660"/>
                <a:gd name="T79" fmla="*/ 4674 h 553"/>
                <a:gd name="T80" fmla="+- 0 3994 3779"/>
                <a:gd name="T81" fmla="*/ T80 w 430"/>
                <a:gd name="T82" fmla="+- 0 4660 4660"/>
                <a:gd name="T83" fmla="*/ 4660 h 5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30" h="553">
                  <a:moveTo>
                    <a:pt x="215" y="0"/>
                  </a:moveTo>
                  <a:lnTo>
                    <a:pt x="147" y="14"/>
                  </a:lnTo>
                  <a:lnTo>
                    <a:pt x="88" y="53"/>
                  </a:lnTo>
                  <a:lnTo>
                    <a:pt x="41" y="113"/>
                  </a:lnTo>
                  <a:lnTo>
                    <a:pt x="11" y="189"/>
                  </a:lnTo>
                  <a:lnTo>
                    <a:pt x="0" y="276"/>
                  </a:lnTo>
                  <a:lnTo>
                    <a:pt x="11" y="363"/>
                  </a:lnTo>
                  <a:lnTo>
                    <a:pt x="41" y="439"/>
                  </a:lnTo>
                  <a:lnTo>
                    <a:pt x="88" y="499"/>
                  </a:lnTo>
                  <a:lnTo>
                    <a:pt x="147" y="539"/>
                  </a:lnTo>
                  <a:lnTo>
                    <a:pt x="215" y="553"/>
                  </a:lnTo>
                  <a:lnTo>
                    <a:pt x="283" y="539"/>
                  </a:lnTo>
                  <a:lnTo>
                    <a:pt x="342" y="499"/>
                  </a:lnTo>
                  <a:lnTo>
                    <a:pt x="389" y="439"/>
                  </a:lnTo>
                  <a:lnTo>
                    <a:pt x="419" y="363"/>
                  </a:lnTo>
                  <a:lnTo>
                    <a:pt x="430" y="276"/>
                  </a:lnTo>
                  <a:lnTo>
                    <a:pt x="419" y="189"/>
                  </a:lnTo>
                  <a:lnTo>
                    <a:pt x="389" y="113"/>
                  </a:lnTo>
                  <a:lnTo>
                    <a:pt x="342" y="53"/>
                  </a:lnTo>
                  <a:lnTo>
                    <a:pt x="283" y="14"/>
                  </a:lnTo>
                  <a:lnTo>
                    <a:pt x="21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90E9356E-AFEC-4441-973C-DCEFF509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4094"/>
              <a:ext cx="2367" cy="660"/>
            </a:xfrm>
            <a:custGeom>
              <a:avLst/>
              <a:gdLst>
                <a:gd name="T0" fmla="+- 0 6360 3993"/>
                <a:gd name="T1" fmla="*/ T0 w 2367"/>
                <a:gd name="T2" fmla="+- 0 4746 4094"/>
                <a:gd name="T3" fmla="*/ 4746 h 660"/>
                <a:gd name="T4" fmla="+- 0 6336 3993"/>
                <a:gd name="T5" fmla="*/ T4 w 2367"/>
                <a:gd name="T6" fmla="+- 0 4718 4094"/>
                <a:gd name="T7" fmla="*/ 4718 h 660"/>
                <a:gd name="T8" fmla="+- 0 6273 3993"/>
                <a:gd name="T9" fmla="*/ T8 w 2367"/>
                <a:gd name="T10" fmla="+- 0 4643 4094"/>
                <a:gd name="T11" fmla="*/ 4643 h 660"/>
                <a:gd name="T12" fmla="+- 0 6253 3993"/>
                <a:gd name="T13" fmla="*/ T12 w 2367"/>
                <a:gd name="T14" fmla="+- 0 4689 4094"/>
                <a:gd name="T15" fmla="*/ 4689 h 660"/>
                <a:gd name="T16" fmla="+- 0 4861 3993"/>
                <a:gd name="T17" fmla="*/ T16 w 2367"/>
                <a:gd name="T18" fmla="+- 0 4098 4094"/>
                <a:gd name="T19" fmla="*/ 4098 h 660"/>
                <a:gd name="T20" fmla="+- 0 4859 3993"/>
                <a:gd name="T21" fmla="*/ T20 w 2367"/>
                <a:gd name="T22" fmla="+- 0 4096 4094"/>
                <a:gd name="T23" fmla="*/ 4096 h 660"/>
                <a:gd name="T24" fmla="+- 0 4853 3993"/>
                <a:gd name="T25" fmla="*/ T24 w 2367"/>
                <a:gd name="T26" fmla="+- 0 4094 4094"/>
                <a:gd name="T27" fmla="*/ 4094 h 660"/>
                <a:gd name="T28" fmla="+- 0 4853 3993"/>
                <a:gd name="T29" fmla="*/ T28 w 2367"/>
                <a:gd name="T30" fmla="+- 0 4094 4094"/>
                <a:gd name="T31" fmla="*/ 4094 h 660"/>
                <a:gd name="T32" fmla="+- 0 4847 3993"/>
                <a:gd name="T33" fmla="*/ T32 w 2367"/>
                <a:gd name="T34" fmla="+- 0 4097 4094"/>
                <a:gd name="T35" fmla="*/ 4097 h 660"/>
                <a:gd name="T36" fmla="+- 0 4846 3993"/>
                <a:gd name="T37" fmla="*/ T36 w 2367"/>
                <a:gd name="T38" fmla="+- 0 4099 4094"/>
                <a:gd name="T39" fmla="*/ 4099 h 660"/>
                <a:gd name="T40" fmla="+- 0 4089 3993"/>
                <a:gd name="T41" fmla="*/ T40 w 2367"/>
                <a:gd name="T42" fmla="+- 0 4585 4094"/>
                <a:gd name="T43" fmla="*/ 4585 h 660"/>
                <a:gd name="T44" fmla="+- 0 4062 3993"/>
                <a:gd name="T45" fmla="*/ T44 w 2367"/>
                <a:gd name="T46" fmla="+- 0 4542 4094"/>
                <a:gd name="T47" fmla="*/ 4542 h 660"/>
                <a:gd name="T48" fmla="+- 0 3993 3993"/>
                <a:gd name="T49" fmla="*/ T48 w 2367"/>
                <a:gd name="T50" fmla="+- 0 4658 4094"/>
                <a:gd name="T51" fmla="*/ 4658 h 660"/>
                <a:gd name="T52" fmla="+- 0 4126 3993"/>
                <a:gd name="T53" fmla="*/ T52 w 2367"/>
                <a:gd name="T54" fmla="+- 0 4643 4094"/>
                <a:gd name="T55" fmla="*/ 4643 h 660"/>
                <a:gd name="T56" fmla="+- 0 4108 3993"/>
                <a:gd name="T57" fmla="*/ T56 w 2367"/>
                <a:gd name="T58" fmla="+- 0 4615 4094"/>
                <a:gd name="T59" fmla="*/ 4615 h 660"/>
                <a:gd name="T60" fmla="+- 0 4099 3993"/>
                <a:gd name="T61" fmla="*/ T60 w 2367"/>
                <a:gd name="T62" fmla="+- 0 4601 4094"/>
                <a:gd name="T63" fmla="*/ 4601 h 660"/>
                <a:gd name="T64" fmla="+- 0 4855 3993"/>
                <a:gd name="T65" fmla="*/ T64 w 2367"/>
                <a:gd name="T66" fmla="+- 0 4117 4094"/>
                <a:gd name="T67" fmla="*/ 4117 h 660"/>
                <a:gd name="T68" fmla="+- 0 6246 3993"/>
                <a:gd name="T69" fmla="*/ T68 w 2367"/>
                <a:gd name="T70" fmla="+- 0 4708 4094"/>
                <a:gd name="T71" fmla="*/ 4708 h 660"/>
                <a:gd name="T72" fmla="+- 0 6226 3993"/>
                <a:gd name="T73" fmla="*/ T72 w 2367"/>
                <a:gd name="T74" fmla="+- 0 4754 4094"/>
                <a:gd name="T75" fmla="*/ 4754 h 660"/>
                <a:gd name="T76" fmla="+- 0 6360 3993"/>
                <a:gd name="T77" fmla="*/ T76 w 2367"/>
                <a:gd name="T78" fmla="+- 0 4746 4094"/>
                <a:gd name="T79" fmla="*/ 4746 h 6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367" h="660">
                  <a:moveTo>
                    <a:pt x="2367" y="652"/>
                  </a:moveTo>
                  <a:lnTo>
                    <a:pt x="2343" y="624"/>
                  </a:lnTo>
                  <a:lnTo>
                    <a:pt x="2280" y="549"/>
                  </a:lnTo>
                  <a:lnTo>
                    <a:pt x="2260" y="595"/>
                  </a:lnTo>
                  <a:lnTo>
                    <a:pt x="868" y="4"/>
                  </a:lnTo>
                  <a:lnTo>
                    <a:pt x="866" y="2"/>
                  </a:lnTo>
                  <a:lnTo>
                    <a:pt x="860" y="0"/>
                  </a:lnTo>
                  <a:lnTo>
                    <a:pt x="854" y="3"/>
                  </a:lnTo>
                  <a:lnTo>
                    <a:pt x="853" y="5"/>
                  </a:lnTo>
                  <a:lnTo>
                    <a:pt x="96" y="491"/>
                  </a:lnTo>
                  <a:lnTo>
                    <a:pt x="69" y="448"/>
                  </a:lnTo>
                  <a:lnTo>
                    <a:pt x="0" y="564"/>
                  </a:lnTo>
                  <a:lnTo>
                    <a:pt x="133" y="549"/>
                  </a:lnTo>
                  <a:lnTo>
                    <a:pt x="115" y="521"/>
                  </a:lnTo>
                  <a:lnTo>
                    <a:pt x="106" y="507"/>
                  </a:lnTo>
                  <a:lnTo>
                    <a:pt x="862" y="23"/>
                  </a:lnTo>
                  <a:lnTo>
                    <a:pt x="2253" y="614"/>
                  </a:lnTo>
                  <a:lnTo>
                    <a:pt x="2233" y="660"/>
                  </a:lnTo>
                  <a:lnTo>
                    <a:pt x="2367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xmlns="" id="{28DE62CB-3361-4530-9C66-7F428CFB1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1615"/>
              <a:ext cx="12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3BA2CC04-9A9A-4042-90FF-446ACB2C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" y="-323"/>
              <a:ext cx="854" cy="1101"/>
            </a:xfrm>
            <a:custGeom>
              <a:avLst/>
              <a:gdLst>
                <a:gd name="T0" fmla="+- 0 6572 6145"/>
                <a:gd name="T1" fmla="*/ T0 w 854"/>
                <a:gd name="T2" fmla="+- 0 -322 -322"/>
                <a:gd name="T3" fmla="*/ -322 h 1101"/>
                <a:gd name="T4" fmla="+- 0 6509 6145"/>
                <a:gd name="T5" fmla="*/ T4 w 854"/>
                <a:gd name="T6" fmla="+- 0 -316 -322"/>
                <a:gd name="T7" fmla="*/ -316 h 1101"/>
                <a:gd name="T8" fmla="+- 0 6449 6145"/>
                <a:gd name="T9" fmla="*/ T8 w 854"/>
                <a:gd name="T10" fmla="+- 0 -299 -322"/>
                <a:gd name="T11" fmla="*/ -299 h 1101"/>
                <a:gd name="T12" fmla="+- 0 6392 6145"/>
                <a:gd name="T13" fmla="*/ T12 w 854"/>
                <a:gd name="T14" fmla="+- 0 -271 -322"/>
                <a:gd name="T15" fmla="*/ -271 h 1101"/>
                <a:gd name="T16" fmla="+- 0 6340 6145"/>
                <a:gd name="T17" fmla="*/ T16 w 854"/>
                <a:gd name="T18" fmla="+- 0 -234 -322"/>
                <a:gd name="T19" fmla="*/ -234 h 1101"/>
                <a:gd name="T20" fmla="+- 0 6292 6145"/>
                <a:gd name="T21" fmla="*/ T20 w 854"/>
                <a:gd name="T22" fmla="+- 0 -187 -322"/>
                <a:gd name="T23" fmla="*/ -187 h 1101"/>
                <a:gd name="T24" fmla="+- 0 6250 6145"/>
                <a:gd name="T25" fmla="*/ T24 w 854"/>
                <a:gd name="T26" fmla="+- 0 -133 -322"/>
                <a:gd name="T27" fmla="*/ -133 h 1101"/>
                <a:gd name="T28" fmla="+- 0 6214 6145"/>
                <a:gd name="T29" fmla="*/ T28 w 854"/>
                <a:gd name="T30" fmla="+- 0 -72 -322"/>
                <a:gd name="T31" fmla="*/ -72 h 1101"/>
                <a:gd name="T32" fmla="+- 0 6185 6145"/>
                <a:gd name="T33" fmla="*/ T32 w 854"/>
                <a:gd name="T34" fmla="+- 0 -4 -322"/>
                <a:gd name="T35" fmla="*/ -4 h 1101"/>
                <a:gd name="T36" fmla="+- 0 6163 6145"/>
                <a:gd name="T37" fmla="*/ T36 w 854"/>
                <a:gd name="T38" fmla="+- 0 69 -322"/>
                <a:gd name="T39" fmla="*/ 69 h 1101"/>
                <a:gd name="T40" fmla="+- 0 6150 6145"/>
                <a:gd name="T41" fmla="*/ T40 w 854"/>
                <a:gd name="T42" fmla="+- 0 147 -322"/>
                <a:gd name="T43" fmla="*/ 147 h 1101"/>
                <a:gd name="T44" fmla="+- 0 6145 6145"/>
                <a:gd name="T45" fmla="*/ T44 w 854"/>
                <a:gd name="T46" fmla="+- 0 228 -322"/>
                <a:gd name="T47" fmla="*/ 228 h 1101"/>
                <a:gd name="T48" fmla="+- 0 6150 6145"/>
                <a:gd name="T49" fmla="*/ T48 w 854"/>
                <a:gd name="T50" fmla="+- 0 309 -322"/>
                <a:gd name="T51" fmla="*/ 309 h 1101"/>
                <a:gd name="T52" fmla="+- 0 6163 6145"/>
                <a:gd name="T53" fmla="*/ T52 w 854"/>
                <a:gd name="T54" fmla="+- 0 387 -322"/>
                <a:gd name="T55" fmla="*/ 387 h 1101"/>
                <a:gd name="T56" fmla="+- 0 6185 6145"/>
                <a:gd name="T57" fmla="*/ T56 w 854"/>
                <a:gd name="T58" fmla="+- 0 460 -322"/>
                <a:gd name="T59" fmla="*/ 460 h 1101"/>
                <a:gd name="T60" fmla="+- 0 6214 6145"/>
                <a:gd name="T61" fmla="*/ T60 w 854"/>
                <a:gd name="T62" fmla="+- 0 528 -322"/>
                <a:gd name="T63" fmla="*/ 528 h 1101"/>
                <a:gd name="T64" fmla="+- 0 6250 6145"/>
                <a:gd name="T65" fmla="*/ T64 w 854"/>
                <a:gd name="T66" fmla="+- 0 589 -322"/>
                <a:gd name="T67" fmla="*/ 589 h 1101"/>
                <a:gd name="T68" fmla="+- 0 6292 6145"/>
                <a:gd name="T69" fmla="*/ T68 w 854"/>
                <a:gd name="T70" fmla="+- 0 644 -322"/>
                <a:gd name="T71" fmla="*/ 644 h 1101"/>
                <a:gd name="T72" fmla="+- 0 6340 6145"/>
                <a:gd name="T73" fmla="*/ T72 w 854"/>
                <a:gd name="T74" fmla="+- 0 690 -322"/>
                <a:gd name="T75" fmla="*/ 690 h 1101"/>
                <a:gd name="T76" fmla="+- 0 6392 6145"/>
                <a:gd name="T77" fmla="*/ T76 w 854"/>
                <a:gd name="T78" fmla="+- 0 727 -322"/>
                <a:gd name="T79" fmla="*/ 727 h 1101"/>
                <a:gd name="T80" fmla="+- 0 6449 6145"/>
                <a:gd name="T81" fmla="*/ T80 w 854"/>
                <a:gd name="T82" fmla="+- 0 755 -322"/>
                <a:gd name="T83" fmla="*/ 755 h 1101"/>
                <a:gd name="T84" fmla="+- 0 6509 6145"/>
                <a:gd name="T85" fmla="*/ T84 w 854"/>
                <a:gd name="T86" fmla="+- 0 773 -322"/>
                <a:gd name="T87" fmla="*/ 773 h 1101"/>
                <a:gd name="T88" fmla="+- 0 6572 6145"/>
                <a:gd name="T89" fmla="*/ T88 w 854"/>
                <a:gd name="T90" fmla="+- 0 779 -322"/>
                <a:gd name="T91" fmla="*/ 779 h 1101"/>
                <a:gd name="T92" fmla="+- 0 6635 6145"/>
                <a:gd name="T93" fmla="*/ T92 w 854"/>
                <a:gd name="T94" fmla="+- 0 773 -322"/>
                <a:gd name="T95" fmla="*/ 773 h 1101"/>
                <a:gd name="T96" fmla="+- 0 6695 6145"/>
                <a:gd name="T97" fmla="*/ T96 w 854"/>
                <a:gd name="T98" fmla="+- 0 755 -322"/>
                <a:gd name="T99" fmla="*/ 755 h 1101"/>
                <a:gd name="T100" fmla="+- 0 6752 6145"/>
                <a:gd name="T101" fmla="*/ T100 w 854"/>
                <a:gd name="T102" fmla="+- 0 727 -322"/>
                <a:gd name="T103" fmla="*/ 727 h 1101"/>
                <a:gd name="T104" fmla="+- 0 6804 6145"/>
                <a:gd name="T105" fmla="*/ T104 w 854"/>
                <a:gd name="T106" fmla="+- 0 690 -322"/>
                <a:gd name="T107" fmla="*/ 690 h 1101"/>
                <a:gd name="T108" fmla="+- 0 6852 6145"/>
                <a:gd name="T109" fmla="*/ T108 w 854"/>
                <a:gd name="T110" fmla="+- 0 644 -322"/>
                <a:gd name="T111" fmla="*/ 644 h 1101"/>
                <a:gd name="T112" fmla="+- 0 6894 6145"/>
                <a:gd name="T113" fmla="*/ T112 w 854"/>
                <a:gd name="T114" fmla="+- 0 589 -322"/>
                <a:gd name="T115" fmla="*/ 589 h 1101"/>
                <a:gd name="T116" fmla="+- 0 6930 6145"/>
                <a:gd name="T117" fmla="*/ T116 w 854"/>
                <a:gd name="T118" fmla="+- 0 528 -322"/>
                <a:gd name="T119" fmla="*/ 528 h 1101"/>
                <a:gd name="T120" fmla="+- 0 6959 6145"/>
                <a:gd name="T121" fmla="*/ T120 w 854"/>
                <a:gd name="T122" fmla="+- 0 460 -322"/>
                <a:gd name="T123" fmla="*/ 460 h 1101"/>
                <a:gd name="T124" fmla="+- 0 6981 6145"/>
                <a:gd name="T125" fmla="*/ T124 w 854"/>
                <a:gd name="T126" fmla="+- 0 387 -322"/>
                <a:gd name="T127" fmla="*/ 387 h 1101"/>
                <a:gd name="T128" fmla="+- 0 6994 6145"/>
                <a:gd name="T129" fmla="*/ T128 w 854"/>
                <a:gd name="T130" fmla="+- 0 309 -322"/>
                <a:gd name="T131" fmla="*/ 309 h 1101"/>
                <a:gd name="T132" fmla="+- 0 6999 6145"/>
                <a:gd name="T133" fmla="*/ T132 w 854"/>
                <a:gd name="T134" fmla="+- 0 228 -322"/>
                <a:gd name="T135" fmla="*/ 228 h 1101"/>
                <a:gd name="T136" fmla="+- 0 6994 6145"/>
                <a:gd name="T137" fmla="*/ T136 w 854"/>
                <a:gd name="T138" fmla="+- 0 147 -322"/>
                <a:gd name="T139" fmla="*/ 147 h 1101"/>
                <a:gd name="T140" fmla="+- 0 6981 6145"/>
                <a:gd name="T141" fmla="*/ T140 w 854"/>
                <a:gd name="T142" fmla="+- 0 69 -322"/>
                <a:gd name="T143" fmla="*/ 69 h 1101"/>
                <a:gd name="T144" fmla="+- 0 6959 6145"/>
                <a:gd name="T145" fmla="*/ T144 w 854"/>
                <a:gd name="T146" fmla="+- 0 -4 -322"/>
                <a:gd name="T147" fmla="*/ -4 h 1101"/>
                <a:gd name="T148" fmla="+- 0 6930 6145"/>
                <a:gd name="T149" fmla="*/ T148 w 854"/>
                <a:gd name="T150" fmla="+- 0 -72 -322"/>
                <a:gd name="T151" fmla="*/ -72 h 1101"/>
                <a:gd name="T152" fmla="+- 0 6894 6145"/>
                <a:gd name="T153" fmla="*/ T152 w 854"/>
                <a:gd name="T154" fmla="+- 0 -133 -322"/>
                <a:gd name="T155" fmla="*/ -133 h 1101"/>
                <a:gd name="T156" fmla="+- 0 6852 6145"/>
                <a:gd name="T157" fmla="*/ T156 w 854"/>
                <a:gd name="T158" fmla="+- 0 -187 -322"/>
                <a:gd name="T159" fmla="*/ -187 h 1101"/>
                <a:gd name="T160" fmla="+- 0 6804 6145"/>
                <a:gd name="T161" fmla="*/ T160 w 854"/>
                <a:gd name="T162" fmla="+- 0 -234 -322"/>
                <a:gd name="T163" fmla="*/ -234 h 1101"/>
                <a:gd name="T164" fmla="+- 0 6752 6145"/>
                <a:gd name="T165" fmla="*/ T164 w 854"/>
                <a:gd name="T166" fmla="+- 0 -271 -322"/>
                <a:gd name="T167" fmla="*/ -271 h 1101"/>
                <a:gd name="T168" fmla="+- 0 6695 6145"/>
                <a:gd name="T169" fmla="*/ T168 w 854"/>
                <a:gd name="T170" fmla="+- 0 -299 -322"/>
                <a:gd name="T171" fmla="*/ -299 h 1101"/>
                <a:gd name="T172" fmla="+- 0 6635 6145"/>
                <a:gd name="T173" fmla="*/ T172 w 854"/>
                <a:gd name="T174" fmla="+- 0 -316 -322"/>
                <a:gd name="T175" fmla="*/ -316 h 1101"/>
                <a:gd name="T176" fmla="+- 0 6572 6145"/>
                <a:gd name="T177" fmla="*/ T176 w 854"/>
                <a:gd name="T178" fmla="+- 0 -322 -322"/>
                <a:gd name="T179" fmla="*/ -322 h 11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854" h="1101">
                  <a:moveTo>
                    <a:pt x="427" y="0"/>
                  </a:moveTo>
                  <a:lnTo>
                    <a:pt x="364" y="6"/>
                  </a:lnTo>
                  <a:lnTo>
                    <a:pt x="304" y="23"/>
                  </a:lnTo>
                  <a:lnTo>
                    <a:pt x="247" y="51"/>
                  </a:lnTo>
                  <a:lnTo>
                    <a:pt x="195" y="88"/>
                  </a:lnTo>
                  <a:lnTo>
                    <a:pt x="147" y="135"/>
                  </a:lnTo>
                  <a:lnTo>
                    <a:pt x="105" y="189"/>
                  </a:lnTo>
                  <a:lnTo>
                    <a:pt x="69" y="250"/>
                  </a:lnTo>
                  <a:lnTo>
                    <a:pt x="40" y="318"/>
                  </a:lnTo>
                  <a:lnTo>
                    <a:pt x="18" y="391"/>
                  </a:lnTo>
                  <a:lnTo>
                    <a:pt x="5" y="469"/>
                  </a:lnTo>
                  <a:lnTo>
                    <a:pt x="0" y="550"/>
                  </a:lnTo>
                  <a:lnTo>
                    <a:pt x="5" y="631"/>
                  </a:lnTo>
                  <a:lnTo>
                    <a:pt x="18" y="709"/>
                  </a:lnTo>
                  <a:lnTo>
                    <a:pt x="40" y="782"/>
                  </a:lnTo>
                  <a:lnTo>
                    <a:pt x="69" y="850"/>
                  </a:lnTo>
                  <a:lnTo>
                    <a:pt x="105" y="911"/>
                  </a:lnTo>
                  <a:lnTo>
                    <a:pt x="147" y="966"/>
                  </a:lnTo>
                  <a:lnTo>
                    <a:pt x="195" y="1012"/>
                  </a:lnTo>
                  <a:lnTo>
                    <a:pt x="247" y="1049"/>
                  </a:lnTo>
                  <a:lnTo>
                    <a:pt x="304" y="1077"/>
                  </a:lnTo>
                  <a:lnTo>
                    <a:pt x="364" y="1095"/>
                  </a:lnTo>
                  <a:lnTo>
                    <a:pt x="427" y="1101"/>
                  </a:lnTo>
                  <a:lnTo>
                    <a:pt x="490" y="1095"/>
                  </a:lnTo>
                  <a:lnTo>
                    <a:pt x="550" y="1077"/>
                  </a:lnTo>
                  <a:lnTo>
                    <a:pt x="607" y="1049"/>
                  </a:lnTo>
                  <a:lnTo>
                    <a:pt x="659" y="1012"/>
                  </a:lnTo>
                  <a:lnTo>
                    <a:pt x="707" y="966"/>
                  </a:lnTo>
                  <a:lnTo>
                    <a:pt x="749" y="911"/>
                  </a:lnTo>
                  <a:lnTo>
                    <a:pt x="785" y="850"/>
                  </a:lnTo>
                  <a:lnTo>
                    <a:pt x="814" y="782"/>
                  </a:lnTo>
                  <a:lnTo>
                    <a:pt x="836" y="709"/>
                  </a:lnTo>
                  <a:lnTo>
                    <a:pt x="849" y="631"/>
                  </a:lnTo>
                  <a:lnTo>
                    <a:pt x="854" y="550"/>
                  </a:lnTo>
                  <a:lnTo>
                    <a:pt x="849" y="469"/>
                  </a:lnTo>
                  <a:lnTo>
                    <a:pt x="836" y="391"/>
                  </a:lnTo>
                  <a:lnTo>
                    <a:pt x="814" y="318"/>
                  </a:lnTo>
                  <a:lnTo>
                    <a:pt x="785" y="250"/>
                  </a:lnTo>
                  <a:lnTo>
                    <a:pt x="749" y="189"/>
                  </a:lnTo>
                  <a:lnTo>
                    <a:pt x="707" y="135"/>
                  </a:lnTo>
                  <a:lnTo>
                    <a:pt x="659" y="88"/>
                  </a:lnTo>
                  <a:lnTo>
                    <a:pt x="607" y="51"/>
                  </a:lnTo>
                  <a:lnTo>
                    <a:pt x="550" y="23"/>
                  </a:lnTo>
                  <a:lnTo>
                    <a:pt x="490" y="6"/>
                  </a:lnTo>
                  <a:lnTo>
                    <a:pt x="42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25">
              <a:extLst>
                <a:ext uri="{FF2B5EF4-FFF2-40B4-BE49-F238E27FC236}">
                  <a16:creationId xmlns:a16="http://schemas.microsoft.com/office/drawing/2014/main" xmlns="" id="{9B536549-8732-43C1-8B68-ACE98581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" y="773"/>
              <a:ext cx="1618" cy="2763"/>
            </a:xfrm>
            <a:custGeom>
              <a:avLst/>
              <a:gdLst>
                <a:gd name="T0" fmla="+- 0 7220 5607"/>
                <a:gd name="T1" fmla="*/ T0 w 1618"/>
                <a:gd name="T2" fmla="+- 0 1338 773"/>
                <a:gd name="T3" fmla="*/ 1338 h 2763"/>
                <a:gd name="T4" fmla="+- 0 7197 5607"/>
                <a:gd name="T5" fmla="*/ T4 w 1618"/>
                <a:gd name="T6" fmla="+- 0 1284 773"/>
                <a:gd name="T7" fmla="*/ 1284 h 2763"/>
                <a:gd name="T8" fmla="+- 0 7168 5607"/>
                <a:gd name="T9" fmla="*/ T8 w 1618"/>
                <a:gd name="T10" fmla="+- 0 1214 773"/>
                <a:gd name="T11" fmla="*/ 1214 h 2763"/>
                <a:gd name="T12" fmla="+- 0 7135 5607"/>
                <a:gd name="T13" fmla="*/ T12 w 1618"/>
                <a:gd name="T14" fmla="+- 0 1252 773"/>
                <a:gd name="T15" fmla="*/ 1252 h 2763"/>
                <a:gd name="T16" fmla="+- 0 6583 5607"/>
                <a:gd name="T17" fmla="*/ T16 w 1618"/>
                <a:gd name="T18" fmla="+- 0 778 773"/>
                <a:gd name="T19" fmla="*/ 778 h 2763"/>
                <a:gd name="T20" fmla="+- 0 6581 5607"/>
                <a:gd name="T21" fmla="*/ T20 w 1618"/>
                <a:gd name="T22" fmla="+- 0 775 773"/>
                <a:gd name="T23" fmla="*/ 775 h 2763"/>
                <a:gd name="T24" fmla="+- 0 6578 5607"/>
                <a:gd name="T25" fmla="*/ T24 w 1618"/>
                <a:gd name="T26" fmla="+- 0 774 773"/>
                <a:gd name="T27" fmla="*/ 774 h 2763"/>
                <a:gd name="T28" fmla="+- 0 6577 5607"/>
                <a:gd name="T29" fmla="*/ T28 w 1618"/>
                <a:gd name="T30" fmla="+- 0 773 773"/>
                <a:gd name="T31" fmla="*/ 773 h 2763"/>
                <a:gd name="T32" fmla="+- 0 6576 5607"/>
                <a:gd name="T33" fmla="*/ T32 w 1618"/>
                <a:gd name="T34" fmla="+- 0 774 773"/>
                <a:gd name="T35" fmla="*/ 774 h 2763"/>
                <a:gd name="T36" fmla="+- 0 6575 5607"/>
                <a:gd name="T37" fmla="*/ T36 w 1618"/>
                <a:gd name="T38" fmla="+- 0 773 773"/>
                <a:gd name="T39" fmla="*/ 773 h 2763"/>
                <a:gd name="T40" fmla="+- 0 6574 5607"/>
                <a:gd name="T41" fmla="*/ T40 w 1618"/>
                <a:gd name="T42" fmla="+- 0 774 773"/>
                <a:gd name="T43" fmla="*/ 774 h 2763"/>
                <a:gd name="T44" fmla="+- 0 6571 5607"/>
                <a:gd name="T45" fmla="*/ T44 w 1618"/>
                <a:gd name="T46" fmla="+- 0 774 773"/>
                <a:gd name="T47" fmla="*/ 774 h 2763"/>
                <a:gd name="T48" fmla="+- 0 6568 5607"/>
                <a:gd name="T49" fmla="*/ T48 w 1618"/>
                <a:gd name="T50" fmla="+- 0 777 773"/>
                <a:gd name="T51" fmla="*/ 777 h 2763"/>
                <a:gd name="T52" fmla="+- 0 5706 5607"/>
                <a:gd name="T53" fmla="*/ T52 w 1618"/>
                <a:gd name="T54" fmla="+- 0 1269 773"/>
                <a:gd name="T55" fmla="*/ 1269 h 2763"/>
                <a:gd name="T56" fmla="+- 0 5681 5607"/>
                <a:gd name="T57" fmla="*/ T56 w 1618"/>
                <a:gd name="T58" fmla="+- 0 1226 773"/>
                <a:gd name="T59" fmla="*/ 1226 h 2763"/>
                <a:gd name="T60" fmla="+- 0 5607 5607"/>
                <a:gd name="T61" fmla="*/ T60 w 1618"/>
                <a:gd name="T62" fmla="+- 0 1338 773"/>
                <a:gd name="T63" fmla="*/ 1338 h 2763"/>
                <a:gd name="T64" fmla="+- 0 5741 5607"/>
                <a:gd name="T65" fmla="*/ T64 w 1618"/>
                <a:gd name="T66" fmla="+- 0 1330 773"/>
                <a:gd name="T67" fmla="*/ 1330 h 2763"/>
                <a:gd name="T68" fmla="+- 0 5723 5607"/>
                <a:gd name="T69" fmla="*/ T68 w 1618"/>
                <a:gd name="T70" fmla="+- 0 1299 773"/>
                <a:gd name="T71" fmla="*/ 1299 h 2763"/>
                <a:gd name="T72" fmla="+- 0 5716 5607"/>
                <a:gd name="T73" fmla="*/ T72 w 1618"/>
                <a:gd name="T74" fmla="+- 0 1287 773"/>
                <a:gd name="T75" fmla="*/ 1287 h 2763"/>
                <a:gd name="T76" fmla="+- 0 6574 5607"/>
                <a:gd name="T77" fmla="*/ T76 w 1618"/>
                <a:gd name="T78" fmla="+- 0 797 773"/>
                <a:gd name="T79" fmla="*/ 797 h 2763"/>
                <a:gd name="T80" fmla="+- 0 7122 5607"/>
                <a:gd name="T81" fmla="*/ T80 w 1618"/>
                <a:gd name="T82" fmla="+- 0 1267 773"/>
                <a:gd name="T83" fmla="*/ 1267 h 2763"/>
                <a:gd name="T84" fmla="+- 0 7090 5607"/>
                <a:gd name="T85" fmla="*/ T84 w 1618"/>
                <a:gd name="T86" fmla="+- 0 1305 773"/>
                <a:gd name="T87" fmla="*/ 1305 h 2763"/>
                <a:gd name="T88" fmla="+- 0 7220 5607"/>
                <a:gd name="T89" fmla="*/ T88 w 1618"/>
                <a:gd name="T90" fmla="+- 0 1338 773"/>
                <a:gd name="T91" fmla="*/ 1338 h 2763"/>
                <a:gd name="T92" fmla="+- 0 7224 5607"/>
                <a:gd name="T93" fmla="*/ T92 w 1618"/>
                <a:gd name="T94" fmla="+- 0 3123 773"/>
                <a:gd name="T95" fmla="*/ 3123 h 2763"/>
                <a:gd name="T96" fmla="+- 0 7222 5607"/>
                <a:gd name="T97" fmla="*/ T96 w 1618"/>
                <a:gd name="T98" fmla="+- 0 3118 773"/>
                <a:gd name="T99" fmla="*/ 3118 h 2763"/>
                <a:gd name="T100" fmla="+- 0 7220 5607"/>
                <a:gd name="T101" fmla="*/ T100 w 1618"/>
                <a:gd name="T102" fmla="+- 0 3113 773"/>
                <a:gd name="T103" fmla="*/ 3113 h 2763"/>
                <a:gd name="T104" fmla="+- 0 7215 5607"/>
                <a:gd name="T105" fmla="*/ T104 w 1618"/>
                <a:gd name="T106" fmla="+- 0 3110 773"/>
                <a:gd name="T107" fmla="*/ 3110 h 2763"/>
                <a:gd name="T108" fmla="+- 0 7210 5607"/>
                <a:gd name="T109" fmla="*/ T108 w 1618"/>
                <a:gd name="T110" fmla="+- 0 3112 773"/>
                <a:gd name="T111" fmla="*/ 3112 h 2763"/>
                <a:gd name="T112" fmla="+- 0 6249 5607"/>
                <a:gd name="T113" fmla="*/ T112 w 1618"/>
                <a:gd name="T114" fmla="+- 0 3470 773"/>
                <a:gd name="T115" fmla="*/ 3470 h 2763"/>
                <a:gd name="T116" fmla="+- 0 6231 5607"/>
                <a:gd name="T117" fmla="*/ T116 w 1618"/>
                <a:gd name="T118" fmla="+- 0 3423 773"/>
                <a:gd name="T119" fmla="*/ 3423 h 2763"/>
                <a:gd name="T120" fmla="+- 0 6140 5607"/>
                <a:gd name="T121" fmla="*/ T120 w 1618"/>
                <a:gd name="T122" fmla="+- 0 3522 773"/>
                <a:gd name="T123" fmla="*/ 3522 h 2763"/>
                <a:gd name="T124" fmla="+- 0 6273 5607"/>
                <a:gd name="T125" fmla="*/ T124 w 1618"/>
                <a:gd name="T126" fmla="+- 0 3536 773"/>
                <a:gd name="T127" fmla="*/ 3536 h 2763"/>
                <a:gd name="T128" fmla="+- 0 6259 5607"/>
                <a:gd name="T129" fmla="*/ T128 w 1618"/>
                <a:gd name="T130" fmla="+- 0 3498 773"/>
                <a:gd name="T131" fmla="*/ 3498 h 2763"/>
                <a:gd name="T132" fmla="+- 0 6256 5607"/>
                <a:gd name="T133" fmla="*/ T132 w 1618"/>
                <a:gd name="T134" fmla="+- 0 3489 773"/>
                <a:gd name="T135" fmla="*/ 3489 h 2763"/>
                <a:gd name="T136" fmla="+- 0 7216 5607"/>
                <a:gd name="T137" fmla="*/ T136 w 1618"/>
                <a:gd name="T138" fmla="+- 0 3131 773"/>
                <a:gd name="T139" fmla="*/ 3131 h 2763"/>
                <a:gd name="T140" fmla="+- 0 7222 5607"/>
                <a:gd name="T141" fmla="*/ T140 w 1618"/>
                <a:gd name="T142" fmla="+- 0 3129 773"/>
                <a:gd name="T143" fmla="*/ 3129 h 2763"/>
                <a:gd name="T144" fmla="+- 0 7224 5607"/>
                <a:gd name="T145" fmla="*/ T144 w 1618"/>
                <a:gd name="T146" fmla="+- 0 3123 773"/>
                <a:gd name="T147" fmla="*/ 3123 h 27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18" h="2763">
                  <a:moveTo>
                    <a:pt x="1613" y="565"/>
                  </a:moveTo>
                  <a:lnTo>
                    <a:pt x="1590" y="511"/>
                  </a:lnTo>
                  <a:lnTo>
                    <a:pt x="1561" y="441"/>
                  </a:lnTo>
                  <a:lnTo>
                    <a:pt x="1528" y="479"/>
                  </a:lnTo>
                  <a:lnTo>
                    <a:pt x="976" y="5"/>
                  </a:lnTo>
                  <a:lnTo>
                    <a:pt x="974" y="2"/>
                  </a:lnTo>
                  <a:lnTo>
                    <a:pt x="971" y="1"/>
                  </a:lnTo>
                  <a:lnTo>
                    <a:pt x="970" y="0"/>
                  </a:lnTo>
                  <a:lnTo>
                    <a:pt x="969" y="1"/>
                  </a:lnTo>
                  <a:lnTo>
                    <a:pt x="968" y="0"/>
                  </a:lnTo>
                  <a:lnTo>
                    <a:pt x="967" y="1"/>
                  </a:lnTo>
                  <a:lnTo>
                    <a:pt x="964" y="1"/>
                  </a:lnTo>
                  <a:lnTo>
                    <a:pt x="961" y="4"/>
                  </a:lnTo>
                  <a:lnTo>
                    <a:pt x="99" y="496"/>
                  </a:lnTo>
                  <a:lnTo>
                    <a:pt x="74" y="453"/>
                  </a:lnTo>
                  <a:lnTo>
                    <a:pt x="0" y="565"/>
                  </a:lnTo>
                  <a:lnTo>
                    <a:pt x="134" y="557"/>
                  </a:lnTo>
                  <a:lnTo>
                    <a:pt x="116" y="526"/>
                  </a:lnTo>
                  <a:lnTo>
                    <a:pt x="109" y="514"/>
                  </a:lnTo>
                  <a:lnTo>
                    <a:pt x="967" y="24"/>
                  </a:lnTo>
                  <a:lnTo>
                    <a:pt x="1515" y="494"/>
                  </a:lnTo>
                  <a:lnTo>
                    <a:pt x="1483" y="532"/>
                  </a:lnTo>
                  <a:lnTo>
                    <a:pt x="1613" y="565"/>
                  </a:lnTo>
                  <a:close/>
                  <a:moveTo>
                    <a:pt x="1617" y="2350"/>
                  </a:moveTo>
                  <a:lnTo>
                    <a:pt x="1615" y="2345"/>
                  </a:lnTo>
                  <a:lnTo>
                    <a:pt x="1613" y="2340"/>
                  </a:lnTo>
                  <a:lnTo>
                    <a:pt x="1608" y="2337"/>
                  </a:lnTo>
                  <a:lnTo>
                    <a:pt x="1603" y="2339"/>
                  </a:lnTo>
                  <a:lnTo>
                    <a:pt x="642" y="2697"/>
                  </a:lnTo>
                  <a:lnTo>
                    <a:pt x="624" y="2650"/>
                  </a:lnTo>
                  <a:lnTo>
                    <a:pt x="533" y="2749"/>
                  </a:lnTo>
                  <a:lnTo>
                    <a:pt x="666" y="2763"/>
                  </a:lnTo>
                  <a:lnTo>
                    <a:pt x="652" y="2725"/>
                  </a:lnTo>
                  <a:lnTo>
                    <a:pt x="649" y="2716"/>
                  </a:lnTo>
                  <a:lnTo>
                    <a:pt x="1609" y="2358"/>
                  </a:lnTo>
                  <a:lnTo>
                    <a:pt x="1615" y="2356"/>
                  </a:lnTo>
                  <a:lnTo>
                    <a:pt x="1617" y="2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xmlns="" id="{A7967339-FA02-468D-A653-87CD0B1D2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" y="3058"/>
              <a:ext cx="925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utoShape 23">
              <a:extLst>
                <a:ext uri="{FF2B5EF4-FFF2-40B4-BE49-F238E27FC236}">
                  <a16:creationId xmlns:a16="http://schemas.microsoft.com/office/drawing/2014/main" xmlns="" id="{2796876C-43AD-4A1C-AF90-AB8D6D27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30"/>
              <a:ext cx="4178" cy="5059"/>
            </a:xfrm>
            <a:custGeom>
              <a:avLst/>
              <a:gdLst>
                <a:gd name="T0" fmla="+- 0 6576 3901"/>
                <a:gd name="T1" fmla="*/ T0 w 4178"/>
                <a:gd name="T2" fmla="+- 0 231 231"/>
                <a:gd name="T3" fmla="*/ 231 h 5059"/>
                <a:gd name="T4" fmla="+- 0 7112 3901"/>
                <a:gd name="T5" fmla="*/ T4 w 4178"/>
                <a:gd name="T6" fmla="+- 0 231 231"/>
                <a:gd name="T7" fmla="*/ 231 h 5059"/>
                <a:gd name="T8" fmla="+- 0 6038 3901"/>
                <a:gd name="T9" fmla="*/ T8 w 4178"/>
                <a:gd name="T10" fmla="+- 0 231 231"/>
                <a:gd name="T11" fmla="*/ 231 h 5059"/>
                <a:gd name="T12" fmla="+- 0 6575 3901"/>
                <a:gd name="T13" fmla="*/ T12 w 4178"/>
                <a:gd name="T14" fmla="+- 0 232 231"/>
                <a:gd name="T15" fmla="*/ 232 h 5059"/>
                <a:gd name="T16" fmla="+- 0 6360 3901"/>
                <a:gd name="T17" fmla="*/ T16 w 4178"/>
                <a:gd name="T18" fmla="+- 0 1615 231"/>
                <a:gd name="T19" fmla="*/ 1615 h 5059"/>
                <a:gd name="T20" fmla="+- 0 8079 3901"/>
                <a:gd name="T21" fmla="*/ T20 w 4178"/>
                <a:gd name="T22" fmla="+- 0 1616 231"/>
                <a:gd name="T23" fmla="*/ 1616 h 5059"/>
                <a:gd name="T24" fmla="+- 0 3993 3901"/>
                <a:gd name="T25" fmla="*/ T24 w 4178"/>
                <a:gd name="T26" fmla="+- 0 4605 231"/>
                <a:gd name="T27" fmla="*/ 4605 h 5059"/>
                <a:gd name="T28" fmla="+- 0 3994 3901"/>
                <a:gd name="T29" fmla="*/ T28 w 4178"/>
                <a:gd name="T30" fmla="+- 0 5290 231"/>
                <a:gd name="T31" fmla="*/ 5290 h 5059"/>
                <a:gd name="T32" fmla="+- 0 7231 3901"/>
                <a:gd name="T33" fmla="*/ T32 w 4178"/>
                <a:gd name="T34" fmla="+- 0 1276 231"/>
                <a:gd name="T35" fmla="*/ 1276 h 5059"/>
                <a:gd name="T36" fmla="+- 0 7232 3901"/>
                <a:gd name="T37" fmla="*/ T36 w 4178"/>
                <a:gd name="T38" fmla="+- 0 1989 231"/>
                <a:gd name="T39" fmla="*/ 1989 h 5059"/>
                <a:gd name="T40" fmla="+- 0 5607 3901"/>
                <a:gd name="T41" fmla="*/ T40 w 4178"/>
                <a:gd name="T42" fmla="+- 0 1276 231"/>
                <a:gd name="T43" fmla="*/ 1276 h 5059"/>
                <a:gd name="T44" fmla="+- 0 5608 3901"/>
                <a:gd name="T45" fmla="*/ T44 w 4178"/>
                <a:gd name="T46" fmla="+- 0 1989 231"/>
                <a:gd name="T47" fmla="*/ 1989 h 5059"/>
                <a:gd name="T48" fmla="+- 0 3901 3901"/>
                <a:gd name="T49" fmla="*/ T48 w 4178"/>
                <a:gd name="T50" fmla="+- 0 2308 231"/>
                <a:gd name="T51" fmla="*/ 2308 h 5059"/>
                <a:gd name="T52" fmla="+- 0 3902 3901"/>
                <a:gd name="T53" fmla="*/ T52 w 4178"/>
                <a:gd name="T54" fmla="+- 0 3122 231"/>
                <a:gd name="T55" fmla="*/ 3122 h 5059"/>
                <a:gd name="T56" fmla="+- 0 4854 3901"/>
                <a:gd name="T57" fmla="*/ T56 w 4178"/>
                <a:gd name="T58" fmla="+- 0 2365 231"/>
                <a:gd name="T59" fmla="*/ 2365 h 5059"/>
                <a:gd name="T60" fmla="+- 0 4855 3901"/>
                <a:gd name="T61" fmla="*/ T60 w 4178"/>
                <a:gd name="T62" fmla="+- 0 4194 231"/>
                <a:gd name="T63" fmla="*/ 4194 h 5059"/>
                <a:gd name="T64" fmla="+- 0 6162 3901"/>
                <a:gd name="T65" fmla="*/ T64 w 4178"/>
                <a:gd name="T66" fmla="+- 0 2365 231"/>
                <a:gd name="T67" fmla="*/ 2365 h 5059"/>
                <a:gd name="T68" fmla="+- 0 6161 3901"/>
                <a:gd name="T69" fmla="*/ T68 w 4178"/>
                <a:gd name="T70" fmla="+- 0 4321 231"/>
                <a:gd name="T71" fmla="*/ 4321 h 5059"/>
                <a:gd name="T72" fmla="+- 0 6369 3901"/>
                <a:gd name="T73" fmla="*/ T72 w 4178"/>
                <a:gd name="T74" fmla="+- 0 4660 231"/>
                <a:gd name="T75" fmla="*/ 4660 h 5059"/>
                <a:gd name="T76" fmla="+- 0 6370 3901"/>
                <a:gd name="T77" fmla="*/ T76 w 4178"/>
                <a:gd name="T78" fmla="+- 0 5290 231"/>
                <a:gd name="T79" fmla="*/ 5290 h 5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4178" h="5059">
                  <a:moveTo>
                    <a:pt x="2675" y="0"/>
                  </a:moveTo>
                  <a:lnTo>
                    <a:pt x="3211" y="0"/>
                  </a:lnTo>
                  <a:moveTo>
                    <a:pt x="2137" y="0"/>
                  </a:moveTo>
                  <a:lnTo>
                    <a:pt x="2674" y="1"/>
                  </a:lnTo>
                  <a:moveTo>
                    <a:pt x="2459" y="1384"/>
                  </a:moveTo>
                  <a:lnTo>
                    <a:pt x="4178" y="1385"/>
                  </a:lnTo>
                  <a:moveTo>
                    <a:pt x="92" y="4374"/>
                  </a:moveTo>
                  <a:lnTo>
                    <a:pt x="93" y="5059"/>
                  </a:lnTo>
                  <a:moveTo>
                    <a:pt x="3330" y="1045"/>
                  </a:moveTo>
                  <a:lnTo>
                    <a:pt x="3331" y="1758"/>
                  </a:lnTo>
                  <a:moveTo>
                    <a:pt x="1706" y="1045"/>
                  </a:moveTo>
                  <a:lnTo>
                    <a:pt x="1707" y="1758"/>
                  </a:lnTo>
                  <a:moveTo>
                    <a:pt x="0" y="2077"/>
                  </a:moveTo>
                  <a:lnTo>
                    <a:pt x="1" y="2891"/>
                  </a:lnTo>
                  <a:moveTo>
                    <a:pt x="953" y="2134"/>
                  </a:moveTo>
                  <a:lnTo>
                    <a:pt x="954" y="3963"/>
                  </a:lnTo>
                  <a:moveTo>
                    <a:pt x="2261" y="2134"/>
                  </a:moveTo>
                  <a:lnTo>
                    <a:pt x="2260" y="4090"/>
                  </a:lnTo>
                  <a:moveTo>
                    <a:pt x="2468" y="4429"/>
                  </a:moveTo>
                  <a:lnTo>
                    <a:pt x="2469" y="50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xmlns="" id="{284959D4-1D74-4419-95FB-859B2666C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" y="2509"/>
              <a:ext cx="597" cy="430"/>
            </a:xfrm>
            <a:custGeom>
              <a:avLst/>
              <a:gdLst>
                <a:gd name="T0" fmla="+- 0 7242 6939"/>
                <a:gd name="T1" fmla="*/ T0 w 597"/>
                <a:gd name="T2" fmla="+- 0 2510 2510"/>
                <a:gd name="T3" fmla="*/ 2510 h 430"/>
                <a:gd name="T4" fmla="+- 0 6939 6939"/>
                <a:gd name="T5" fmla="*/ T4 w 597"/>
                <a:gd name="T6" fmla="+- 0 2736 2510"/>
                <a:gd name="T7" fmla="*/ 2736 h 430"/>
                <a:gd name="T8" fmla="+- 0 7233 6939"/>
                <a:gd name="T9" fmla="*/ T8 w 597"/>
                <a:gd name="T10" fmla="+- 0 2940 2510"/>
                <a:gd name="T11" fmla="*/ 2940 h 430"/>
                <a:gd name="T12" fmla="+- 0 7536 6939"/>
                <a:gd name="T13" fmla="*/ T12 w 597"/>
                <a:gd name="T14" fmla="+- 0 2714 2510"/>
                <a:gd name="T15" fmla="*/ 2714 h 430"/>
                <a:gd name="T16" fmla="+- 0 7242 6939"/>
                <a:gd name="T17" fmla="*/ T16 w 597"/>
                <a:gd name="T18" fmla="+- 0 2510 2510"/>
                <a:gd name="T19" fmla="*/ 251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97" h="430">
                  <a:moveTo>
                    <a:pt x="303" y="0"/>
                  </a:moveTo>
                  <a:lnTo>
                    <a:pt x="0" y="226"/>
                  </a:lnTo>
                  <a:lnTo>
                    <a:pt x="294" y="430"/>
                  </a:lnTo>
                  <a:lnTo>
                    <a:pt x="597" y="204"/>
                  </a:lnTo>
                  <a:lnTo>
                    <a:pt x="30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21">
              <a:extLst>
                <a:ext uri="{FF2B5EF4-FFF2-40B4-BE49-F238E27FC236}">
                  <a16:creationId xmlns:a16="http://schemas.microsoft.com/office/drawing/2014/main" xmlns="" id="{84A8E526-7F69-4161-A0CF-55DE9D7F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-397"/>
              <a:ext cx="4193" cy="5771"/>
            </a:xfrm>
            <a:custGeom>
              <a:avLst/>
              <a:gdLst>
                <a:gd name="T0" fmla="+- 0 7232 3564"/>
                <a:gd name="T1" fmla="*/ T0 w 4193"/>
                <a:gd name="T2" fmla="+- 0 2340 -396"/>
                <a:gd name="T3" fmla="*/ 2340 h 5771"/>
                <a:gd name="T4" fmla="+- 0 7233 3564"/>
                <a:gd name="T5" fmla="*/ T4 w 4193"/>
                <a:gd name="T6" fmla="+- 0 3155 -396"/>
                <a:gd name="T7" fmla="*/ 3155 h 5771"/>
                <a:gd name="T8" fmla="+- 0 6575 3564"/>
                <a:gd name="T9" fmla="*/ T8 w 4193"/>
                <a:gd name="T10" fmla="+- 0 -396 -396"/>
                <a:gd name="T11" fmla="*/ -396 h 5771"/>
                <a:gd name="T12" fmla="+- 0 6577 3564"/>
                <a:gd name="T13" fmla="*/ T12 w 4193"/>
                <a:gd name="T14" fmla="+- 0 871 -396"/>
                <a:gd name="T15" fmla="*/ 871 h 5771"/>
                <a:gd name="T16" fmla="+- 0 3564 3564"/>
                <a:gd name="T17" fmla="*/ T16 w 4193"/>
                <a:gd name="T18" fmla="+- 0 2722 -396"/>
                <a:gd name="T19" fmla="*/ 2722 h 5771"/>
                <a:gd name="T20" fmla="+- 0 7757 3564"/>
                <a:gd name="T21" fmla="*/ T20 w 4193"/>
                <a:gd name="T22" fmla="+- 0 2723 -396"/>
                <a:gd name="T23" fmla="*/ 2723 h 5771"/>
                <a:gd name="T24" fmla="+- 0 3671 3564"/>
                <a:gd name="T25" fmla="*/ T24 w 4193"/>
                <a:gd name="T26" fmla="+- 0 4936 -396"/>
                <a:gd name="T27" fmla="*/ 4936 h 5771"/>
                <a:gd name="T28" fmla="+- 0 7004 3564"/>
                <a:gd name="T29" fmla="*/ T28 w 4193"/>
                <a:gd name="T30" fmla="+- 0 4936 -396"/>
                <a:gd name="T31" fmla="*/ 4936 h 5771"/>
                <a:gd name="T32" fmla="+- 0 5008 3564"/>
                <a:gd name="T33" fmla="*/ T32 w 4193"/>
                <a:gd name="T34" fmla="+- 0 4491 -396"/>
                <a:gd name="T35" fmla="*/ 4491 h 5771"/>
                <a:gd name="T36" fmla="+- 0 5009 3564"/>
                <a:gd name="T37" fmla="*/ T36 w 4193"/>
                <a:gd name="T38" fmla="+- 0 5375 -396"/>
                <a:gd name="T39" fmla="*/ 5375 h 57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193" h="5771">
                  <a:moveTo>
                    <a:pt x="3668" y="2736"/>
                  </a:moveTo>
                  <a:lnTo>
                    <a:pt x="3669" y="3551"/>
                  </a:lnTo>
                  <a:moveTo>
                    <a:pt x="3011" y="0"/>
                  </a:moveTo>
                  <a:lnTo>
                    <a:pt x="3013" y="1267"/>
                  </a:lnTo>
                  <a:moveTo>
                    <a:pt x="0" y="3118"/>
                  </a:moveTo>
                  <a:lnTo>
                    <a:pt x="4193" y="3119"/>
                  </a:lnTo>
                  <a:moveTo>
                    <a:pt x="107" y="5332"/>
                  </a:moveTo>
                  <a:lnTo>
                    <a:pt x="3440" y="5332"/>
                  </a:lnTo>
                  <a:moveTo>
                    <a:pt x="1444" y="4887"/>
                  </a:moveTo>
                  <a:lnTo>
                    <a:pt x="1445" y="57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Rectangle 45">
            <a:extLst>
              <a:ext uri="{FF2B5EF4-FFF2-40B4-BE49-F238E27FC236}">
                <a16:creationId xmlns:a16="http://schemas.microsoft.com/office/drawing/2014/main" xmlns="" id="{24B848A1-766B-43D3-8CA4-19438A87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05" y="2265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87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850" algn="l"/>
              </a:tabLst>
            </a:pPr>
            <a:r>
              <a:rPr kumimoji="0" lang="uk-UA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Початковий профіль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850" algn="l"/>
              </a:tabLst>
            </a:pPr>
            <a:r>
              <a:rPr kumimoji="0" lang="uk-UA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1-й прохід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4387850" algn="l"/>
              </a:tabLst>
            </a:pPr>
            <a:r>
              <a:rPr kumimoji="0" lang="uk-UA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 прохід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4387850" algn="l"/>
              </a:tabLst>
            </a:pPr>
            <a:r>
              <a:rPr kumimoji="0" lang="uk-UA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 прохід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4387850" algn="l"/>
              </a:tabLst>
            </a:pPr>
            <a:r>
              <a:rPr kumimoji="0" lang="uk-UA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 прохід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B4868C0-49EF-4005-B30C-0A4D09E6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290" y="2091482"/>
            <a:ext cx="6723816" cy="32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416" tIns="647496" rIns="88872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1.2. Типові схеми послідовності фасонування заготовок в калібрах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вальцюванні заготовок не слід перевищувати допустимого, з точки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зору стійкості, відношення сторін заготовки</a:t>
            </a: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uk-UA" alt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kumimoji="0" lang="uk-UA" alt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uk-UA" alt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   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попередньому по</a:t>
            </a: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uk-UA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xmlns="" id="{522F98A8-1F62-44FB-B362-336EC3E74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8009" y="4514342"/>
            <a:ext cx="32394" cy="179388"/>
          </a:xfrm>
          <a:prstGeom prst="line">
            <a:avLst/>
          </a:prstGeom>
          <a:noFill/>
          <a:ln w="638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xmlns="" id="{12397CDE-89FE-4459-BA6C-F8A13931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385" y="5260764"/>
            <a:ext cx="672381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588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ходу калібрі. Рекомендуються наступні допустимі значення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овальної в круглому калібрі – 3,5;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овальної в овальному калібрі – 1,6;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3588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овальної в ребровому овальному калібрі – 4,0;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588" algn="l"/>
              </a:tabLst>
            </a:pP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uk-UA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овальної в квадратному калібрі – 5,0.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5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F56D31-CABE-421F-BAB2-B05CFCEBB3A8}"/>
              </a:ext>
            </a:extLst>
          </p:cNvPr>
          <p:cNvSpPr/>
          <p:nvPr/>
        </p:nvSpPr>
        <p:spPr>
          <a:xfrm>
            <a:off x="1643063" y="167479"/>
            <a:ext cx="9644063" cy="230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algn="just">
              <a:spcBef>
                <a:spcPts val="80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uk-UA" sz="20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конфігурації</a:t>
            </a:r>
            <a:r>
              <a:rPr lang="uk-UA" sz="2000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z="20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загального</a:t>
            </a:r>
            <a:r>
              <a:rPr lang="uk-UA" sz="2000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uk-UA" sz="2000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8310" indent="20320" algn="just">
              <a:lnSpc>
                <a:spcPct val="152000"/>
              </a:lnSpc>
              <a:spcBef>
                <a:spcPts val="675"/>
              </a:spcBef>
              <a:spcAft>
                <a:spcPts val="0"/>
              </a:spcAft>
            </a:pP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uk-UA" sz="2000" baseline="-25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вальцювання може здійснюватися за один або декілька проходів (рис.1.2).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тієї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 чином, необхідним коефіцієнтом витяжки, а також вимогами 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6.jpeg">
            <a:extLst>
              <a:ext uri="{FF2B5EF4-FFF2-40B4-BE49-F238E27FC236}">
                <a16:creationId xmlns:a16="http://schemas.microsoft.com/office/drawing/2014/main" xmlns="" id="{83440AEC-E715-40D7-AD99-ADD02EF18C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909" y="2098357"/>
            <a:ext cx="3570605" cy="37757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1EB70A0-1592-4D5E-B1D4-D219422661D7}"/>
              </a:ext>
            </a:extLst>
          </p:cNvPr>
          <p:cNvSpPr/>
          <p:nvPr/>
        </p:nvSpPr>
        <p:spPr>
          <a:xfrm>
            <a:off x="1183479" y="5852856"/>
            <a:ext cx="10939463" cy="83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фасонування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806450" indent="448945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– круг-овал; б) – овал-круг; в) – овал-квадрат; г) – овал-овал; д) –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овал-ребровий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6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486994-ABC2-4E08-B135-3519F81CEC45}"/>
              </a:ext>
            </a:extLst>
          </p:cNvPr>
          <p:cNvSpPr/>
          <p:nvPr/>
        </p:nvSpPr>
        <p:spPr>
          <a:xfrm>
            <a:off x="1241946" y="0"/>
            <a:ext cx="10304060" cy="359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5148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[2,3]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можливому коефіцієнту витяжки при вальцюванні заготовок за один і два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 (рис.1.4 – рис.1.6). Використовуючи приведені на рисунках криві,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вибрати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приблизно необхідне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проходів.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50215" indent="448945">
              <a:lnSpc>
                <a:spcPct val="141000"/>
              </a:lnSpc>
              <a:spcBef>
                <a:spcPts val="930"/>
              </a:spcBef>
              <a:spcAft>
                <a:spcPts val="0"/>
              </a:spcAft>
              <a:tabLst>
                <a:tab pos="1087755" algn="l"/>
                <a:tab pos="2240280" algn="l"/>
                <a:tab pos="3550920" algn="l"/>
                <a:tab pos="4311015" algn="l"/>
                <a:tab pos="545338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	проектуванні	технологічного	процесу	вальцювання	зазвичай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відомий</a:t>
            </a:r>
            <a:r>
              <a:rPr lang="uk-UA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сумарний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uk-UA" sz="1100" dirty="0" err="1"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11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Відомими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параметрами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>
              <a:spcBef>
                <a:spcPts val="1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осями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валків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початкового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прутка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11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7.jpeg">
            <a:extLst>
              <a:ext uri="{FF2B5EF4-FFF2-40B4-BE49-F238E27FC236}">
                <a16:creationId xmlns:a16="http://schemas.microsoft.com/office/drawing/2014/main" xmlns="" id="{C65F7B21-B311-44F0-9AA8-4AAFBF32E6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9219" y="2994328"/>
            <a:ext cx="2446655" cy="2249336"/>
          </a:xfrm>
          <a:prstGeom prst="rect">
            <a:avLst/>
          </a:prstGeom>
        </p:spPr>
      </p:pic>
      <p:pic>
        <p:nvPicPr>
          <p:cNvPr id="4" name="image8.jpeg">
            <a:extLst>
              <a:ext uri="{FF2B5EF4-FFF2-40B4-BE49-F238E27FC236}">
                <a16:creationId xmlns:a16="http://schemas.microsoft.com/office/drawing/2014/main" xmlns="" id="{BF3E9FBE-CDCA-4541-8E34-83430D1C52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0371" y="2907436"/>
            <a:ext cx="2245360" cy="22459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DCEFF-47A7-4DDF-BC14-7D6907A16080}"/>
              </a:ext>
            </a:extLst>
          </p:cNvPr>
          <p:cNvSpPr/>
          <p:nvPr/>
        </p:nvSpPr>
        <p:spPr>
          <a:xfrm>
            <a:off x="811117" y="5243664"/>
            <a:ext cx="6096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070" marR="446405" indent="44894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1.4. Криві для визначення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 при вальцюванні за схемою круг-овал: 1 – вуглецева сталь і титанові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сплави; 2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алюмінієві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C00812-54DF-403A-88C8-6DAC8F432B2F}"/>
              </a:ext>
            </a:extLst>
          </p:cNvPr>
          <p:cNvSpPr/>
          <p:nvPr/>
        </p:nvSpPr>
        <p:spPr>
          <a:xfrm>
            <a:off x="6393976" y="5153431"/>
            <a:ext cx="6096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070" marR="447675" indent="44894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Рис.1.5.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 при вальцюванні за схемою круг-овал-круг: 1 – вуглецева сталь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титанові сплави;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алюмінієві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3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>
            <a:extLst>
              <a:ext uri="{FF2B5EF4-FFF2-40B4-BE49-F238E27FC236}">
                <a16:creationId xmlns:a16="http://schemas.microsoft.com/office/drawing/2014/main" xmlns="" id="{155262E7-ECC2-4E2D-A1E3-8792DCEF83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603" y="203816"/>
            <a:ext cx="2230755" cy="23653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782756-12C0-451C-8B3A-0F5A05CAE800}"/>
              </a:ext>
            </a:extLst>
          </p:cNvPr>
          <p:cNvSpPr/>
          <p:nvPr/>
        </p:nvSpPr>
        <p:spPr>
          <a:xfrm>
            <a:off x="564108" y="2587653"/>
            <a:ext cx="6096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070" marR="506730" indent="44894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Рис.1.6.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Криві для визначення максимально можливого коефіцієнта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 при вальцюванні за схемою круг-овал-квадрат: 1 – вуглецева сталь 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титанові сплави;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алюмінієві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3BE58C1-37AC-469C-8BE0-777E63534858}"/>
              </a:ext>
            </a:extLst>
          </p:cNvPr>
          <p:cNvSpPr/>
          <p:nvPr/>
        </p:nvSpPr>
        <p:spPr>
          <a:xfrm>
            <a:off x="5818496" y="347331"/>
            <a:ext cx="6096000" cy="63632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</a:t>
            </a:r>
            <a:r>
              <a:rPr lang="uk-UA" sz="20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перетину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прямих</a:t>
            </a:r>
            <a:r>
              <a:rPr lang="uk-UA" sz="20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знаходиться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нижче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кривої,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446405" indent="20320" algn="just">
              <a:spcBef>
                <a:spcPts val="675"/>
              </a:spcBef>
              <a:spcAft>
                <a:spcPts val="0"/>
              </a:spcAft>
            </a:pP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uk-UA" sz="2000" baseline="-25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на ній, застосування вибраної схеми вальцювання можливе. Інакше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 змінити схему вальцювання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збільшити число проходів. При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цьому,</a:t>
            </a:r>
            <a:r>
              <a:rPr lang="uk-UA" sz="20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знаючи</a:t>
            </a:r>
            <a:r>
              <a:rPr lang="uk-UA" sz="20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z="2000" spc="4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l</a:t>
            </a:r>
            <a:r>
              <a:rPr lang="uk-UA" sz="2000" baseline="-25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2000" spc="4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прийнятим</a:t>
            </a:r>
            <a:r>
              <a:rPr lang="uk-UA" sz="20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набором</a:t>
            </a:r>
            <a:r>
              <a:rPr lang="uk-UA" sz="2000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проходів,</a:t>
            </a:r>
            <a:r>
              <a:rPr lang="uk-UA" sz="20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повне</a:t>
            </a:r>
            <a:r>
              <a:rPr lang="uk-UA" sz="2000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algn="just">
              <a:spcBef>
                <a:spcPts val="170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складно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за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співвідношеннями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(1.3).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зазначити,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відмінності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ізотермічного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випередження,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питоме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зусилля будуть різні. У табл. 1.1, 1.2 приведені рекомендовані коефіцієнти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 при вальцюванні заготовок з алюмінієвих сплавів в гладких валках 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калібрах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підставі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багаторічного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[4]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628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0BC1B0-B592-478B-8BC0-484EE860B0B9}"/>
              </a:ext>
            </a:extLst>
          </p:cNvPr>
          <p:cNvSpPr/>
          <p:nvPr/>
        </p:nvSpPr>
        <p:spPr>
          <a:xfrm>
            <a:off x="1219934" y="146965"/>
            <a:ext cx="11368941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70" marR="44640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фасонних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 включає не тільки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розробку креслення вальцьованої заготовки;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розміру початкової заготовки; визначення загального коефіцієнта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калібрів;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вальцювальних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термомеханічних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сплаву.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603E221-C72C-4797-9DD7-F912CD2AF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0120"/>
              </p:ext>
            </p:extLst>
          </p:nvPr>
        </p:nvGraphicFramePr>
        <p:xfrm>
          <a:off x="2698480" y="3322779"/>
          <a:ext cx="7373568" cy="32099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6024">
                  <a:extLst>
                    <a:ext uri="{9D8B030D-6E8A-4147-A177-3AD203B41FA5}">
                      <a16:colId xmlns:a16="http://schemas.microsoft.com/office/drawing/2014/main" xmlns="" val="1304140825"/>
                    </a:ext>
                  </a:extLst>
                </a:gridCol>
                <a:gridCol w="2396256">
                  <a:extLst>
                    <a:ext uri="{9D8B030D-6E8A-4147-A177-3AD203B41FA5}">
                      <a16:colId xmlns:a16="http://schemas.microsoft.com/office/drawing/2014/main" xmlns="" val="1903031929"/>
                    </a:ext>
                  </a:extLst>
                </a:gridCol>
                <a:gridCol w="1860332">
                  <a:extLst>
                    <a:ext uri="{9D8B030D-6E8A-4147-A177-3AD203B41FA5}">
                      <a16:colId xmlns:a16="http://schemas.microsoft.com/office/drawing/2014/main" xmlns="" val="2126772750"/>
                    </a:ext>
                  </a:extLst>
                </a:gridCol>
                <a:gridCol w="2480956">
                  <a:extLst>
                    <a:ext uri="{9D8B030D-6E8A-4147-A177-3AD203B41FA5}">
                      <a16:colId xmlns:a16="http://schemas.microsoft.com/office/drawing/2014/main" xmlns="" val="3050344347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marR="119380"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Поперечний перетин</a:t>
                      </a:r>
                      <a:r>
                        <a:rPr lang="uk-UA" sz="1350" spc="-325" dirty="0">
                          <a:effectLst/>
                        </a:rPr>
                        <a:t> </a:t>
                      </a:r>
                      <a:r>
                        <a:rPr lang="uk-UA" sz="1350" dirty="0">
                          <a:effectLst/>
                        </a:rPr>
                        <a:t>заготовки</a:t>
                      </a:r>
                      <a:r>
                        <a:rPr lang="uk-UA" sz="1350" spc="-15" dirty="0">
                          <a:effectLst/>
                        </a:rPr>
                        <a:t> </a:t>
                      </a:r>
                      <a:r>
                        <a:rPr lang="uk-UA" sz="1350" dirty="0">
                          <a:effectLst/>
                        </a:rPr>
                        <a:t>поздовж</a:t>
                      </a:r>
                      <a:endParaRPr lang="ru-RU" sz="1100" dirty="0">
                        <a:effectLst/>
                      </a:endParaRPr>
                    </a:p>
                    <a:p>
                      <a:pPr marL="125095" marR="1200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стержня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0" marR="80010" indent="-631190"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Гладкі валки або система</a:t>
                      </a:r>
                      <a:r>
                        <a:rPr lang="uk-UA" sz="1350" spc="-32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калібрів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69114162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marR="188595" algn="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marR="120650"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r>
                        <a:rPr lang="uk-UA" sz="1350" spc="-2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або</a:t>
                      </a:r>
                      <a:r>
                        <a:rPr lang="uk-UA" sz="1350" spc="-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 marR="509905"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-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= 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0490"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Гладкі</a:t>
                      </a:r>
                      <a:r>
                        <a:rPr lang="uk-UA" sz="1350" spc="-2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валки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5433466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R="18859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marR="12065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-//-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2445" marR="50990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-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≤2,2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 marR="288290" indent="-177165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Калібр плоский або</a:t>
                      </a:r>
                      <a:r>
                        <a:rPr lang="uk-UA" sz="1350" spc="-32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однорадіусний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890757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R="18859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2065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125095" marR="120015" algn="ctr">
                        <a:lnSpc>
                          <a:spcPts val="14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3,3</a:t>
                      </a:r>
                      <a:endParaRPr lang="ru-RU" sz="1100">
                        <a:effectLst/>
                      </a:endParaRPr>
                    </a:p>
                    <a:p>
                      <a:pPr marL="305435">
                        <a:lnSpc>
                          <a:spcPts val="14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marR="11049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Круг-овал-ромб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792448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R="18859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2065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125095" marR="120015" algn="ctr">
                        <a:lnSpc>
                          <a:spcPts val="14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3,5</a:t>
                      </a:r>
                      <a:endParaRPr lang="ru-RU" sz="1100">
                        <a:effectLst/>
                      </a:endParaRPr>
                    </a:p>
                    <a:p>
                      <a:pPr marL="305435">
                        <a:lnSpc>
                          <a:spcPts val="14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4,7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1049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Круг-овал-квадрат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8594264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R="18859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2065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125095" marR="120015" algn="ctr">
                        <a:lnSpc>
                          <a:spcPts val="14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3,7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4,5</a:t>
                      </a:r>
                      <a:endParaRPr lang="ru-RU" sz="1100">
                        <a:effectLst/>
                      </a:endParaRPr>
                    </a:p>
                    <a:p>
                      <a:pPr marL="305435">
                        <a:lnSpc>
                          <a:spcPts val="14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3,7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6,2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1049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Круг-овал-ромб-квадрат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5806201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R="18859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2065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125095" marR="120015" algn="ctr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1,8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2,5</a:t>
                      </a:r>
                      <a:endParaRPr lang="ru-RU" sz="1100">
                        <a:effectLst/>
                      </a:endParaRPr>
                    </a:p>
                    <a:p>
                      <a:pPr marL="30543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2,5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049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Круг-овал-круг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6059894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R="18859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2065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125095" marR="120015" algn="ctr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1,8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2,5</a:t>
                      </a:r>
                      <a:endParaRPr lang="ru-RU" sz="1100">
                        <a:effectLst/>
                      </a:endParaRPr>
                    </a:p>
                    <a:p>
                      <a:pPr marL="30543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2,5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1049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Круг-овал-ромб-круг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2521814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AAB4B6F-DC1D-428D-A51D-82EBE2E7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5554" y="27012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64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Таблиця 1.1 Значення максимально допустимого коефіцієнта витяжки λ при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264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традиційному вальцюванні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264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4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6812BE6-9895-41FF-B89E-866129D3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34395"/>
              </p:ext>
            </p:extLst>
          </p:nvPr>
        </p:nvGraphicFramePr>
        <p:xfrm>
          <a:off x="2152124" y="1719618"/>
          <a:ext cx="8916209" cy="5042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51094">
                  <a:extLst>
                    <a:ext uri="{9D8B030D-6E8A-4147-A177-3AD203B41FA5}">
                      <a16:colId xmlns:a16="http://schemas.microsoft.com/office/drawing/2014/main" xmlns="" val="3872741238"/>
                    </a:ext>
                  </a:extLst>
                </a:gridCol>
                <a:gridCol w="2254213">
                  <a:extLst>
                    <a:ext uri="{9D8B030D-6E8A-4147-A177-3AD203B41FA5}">
                      <a16:colId xmlns:a16="http://schemas.microsoft.com/office/drawing/2014/main" xmlns="" val="557164429"/>
                    </a:ext>
                  </a:extLst>
                </a:gridCol>
                <a:gridCol w="1848846">
                  <a:extLst>
                    <a:ext uri="{9D8B030D-6E8A-4147-A177-3AD203B41FA5}">
                      <a16:colId xmlns:a16="http://schemas.microsoft.com/office/drawing/2014/main" xmlns="" val="3943903192"/>
                    </a:ext>
                  </a:extLst>
                </a:gridCol>
                <a:gridCol w="2190845">
                  <a:extLst>
                    <a:ext uri="{9D8B030D-6E8A-4147-A177-3AD203B41FA5}">
                      <a16:colId xmlns:a16="http://schemas.microsoft.com/office/drawing/2014/main" xmlns="" val="3573066520"/>
                    </a:ext>
                  </a:extLst>
                </a:gridCol>
                <a:gridCol w="1871211">
                  <a:extLst>
                    <a:ext uri="{9D8B030D-6E8A-4147-A177-3AD203B41FA5}">
                      <a16:colId xmlns:a16="http://schemas.microsoft.com/office/drawing/2014/main" xmlns="" val="974803063"/>
                    </a:ext>
                  </a:extLst>
                </a:gridCol>
              </a:tblGrid>
              <a:tr h="1164345"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indent="22352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Поперечний</a:t>
                      </a:r>
                      <a:endParaRPr lang="ru-RU" sz="1100">
                        <a:effectLst/>
                      </a:endParaRPr>
                    </a:p>
                    <a:p>
                      <a:pPr marL="137160" marR="76200" indent="-4445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перетин заготовки</a:t>
                      </a:r>
                      <a:r>
                        <a:rPr lang="uk-UA" sz="1350" spc="-32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поздовж</a:t>
                      </a:r>
                      <a:r>
                        <a:rPr lang="uk-UA" sz="1350" spc="-2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стержня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19380" indent="-7620"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Гладкі</a:t>
                      </a:r>
                      <a:r>
                        <a:rPr lang="uk-UA" sz="1350" spc="-4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валки</a:t>
                      </a:r>
                      <a:r>
                        <a:rPr lang="uk-UA" sz="1350" spc="-4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або</a:t>
                      </a:r>
                      <a:r>
                        <a:rPr lang="uk-UA" sz="1350" spc="-32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система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калібрів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670" marR="26987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Примітка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74193736"/>
                  </a:ext>
                </a:extLst>
              </a:tr>
              <a:tr h="1158450">
                <a:tc>
                  <a:txBody>
                    <a:bodyPr/>
                    <a:lstStyle/>
                    <a:p>
                      <a:pPr marR="18224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2440" marR="220980" indent="-238125"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r>
                        <a:rPr lang="uk-UA" sz="1350" spc="-4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або</a:t>
                      </a:r>
                      <a:r>
                        <a:rPr lang="uk-UA" sz="1350" spc="-32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8460" marR="37020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-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= 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1303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Круг-овал-ромб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0" marR="138430" indent="-412115"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Овал плоский</a:t>
                      </a:r>
                      <a:r>
                        <a:rPr lang="uk-UA" sz="1350" spc="-32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або</a:t>
                      </a:r>
                      <a:endParaRPr lang="ru-RU" sz="1100">
                        <a:effectLst/>
                      </a:endParaRPr>
                    </a:p>
                    <a:p>
                      <a:pPr marL="9779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однорадіусний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64277555"/>
                  </a:ext>
                </a:extLst>
              </a:tr>
              <a:tr h="464264">
                <a:tc>
                  <a:txBody>
                    <a:bodyPr/>
                    <a:lstStyle/>
                    <a:p>
                      <a:pPr marR="18224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4629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8460" marR="37020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-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≤2,2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1303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Круг-овал-ромб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34105876"/>
                  </a:ext>
                </a:extLst>
              </a:tr>
              <a:tr h="465001">
                <a:tc>
                  <a:txBody>
                    <a:bodyPr/>
                    <a:lstStyle/>
                    <a:p>
                      <a:pPr marR="18224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462915">
                        <a:lnSpc>
                          <a:spcPts val="148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1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3,3</a:t>
                      </a:r>
                      <a:endParaRPr lang="ru-RU" sz="1100">
                        <a:effectLst/>
                      </a:endParaRPr>
                    </a:p>
                    <a:p>
                      <a:pPr marL="170815">
                        <a:lnSpc>
                          <a:spcPts val="148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1239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</a:t>
                      </a:r>
                      <a:endParaRPr lang="ru-RU" sz="1100">
                        <a:effectLst/>
                      </a:endParaRPr>
                    </a:p>
                    <a:p>
                      <a:pPr marL="123190" marR="111760" algn="ctr">
                        <a:lnSpc>
                          <a:spcPts val="15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квадрат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94128079"/>
                  </a:ext>
                </a:extLst>
              </a:tr>
              <a:tr h="663235">
                <a:tc>
                  <a:txBody>
                    <a:bodyPr/>
                    <a:lstStyle/>
                    <a:p>
                      <a:pPr marR="18224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4629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3,5</a:t>
                      </a:r>
                      <a:endParaRPr lang="ru-RU" sz="1100">
                        <a:effectLst/>
                      </a:endParaRPr>
                    </a:p>
                    <a:p>
                      <a:pPr marL="1708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2,2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4,7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143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Круг-овал-ромб-</a:t>
                      </a:r>
                      <a:endParaRPr lang="ru-RU" sz="1100">
                        <a:effectLst/>
                      </a:endParaRPr>
                    </a:p>
                    <a:p>
                      <a:pPr marL="123190" marR="111760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квадрат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01179160"/>
                  </a:ext>
                </a:extLst>
              </a:tr>
              <a:tr h="464264">
                <a:tc>
                  <a:txBody>
                    <a:bodyPr/>
                    <a:lstStyle/>
                    <a:p>
                      <a:pPr marR="18224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4629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3,7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4,5</a:t>
                      </a:r>
                      <a:endParaRPr lang="ru-RU" sz="1100">
                        <a:effectLst/>
                      </a:endParaRPr>
                    </a:p>
                    <a:p>
                      <a:pPr marL="1708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3,7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6,2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1303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Круг-овал-круг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94067856"/>
                  </a:ext>
                </a:extLst>
              </a:tr>
              <a:tr h="663235">
                <a:tc>
                  <a:txBody>
                    <a:bodyPr/>
                    <a:lstStyle/>
                    <a:p>
                      <a:pPr marR="182245" algn="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Постійний</a:t>
                      </a:r>
                      <a:endParaRPr lang="ru-RU" sz="1100">
                        <a:effectLst/>
                      </a:endParaRPr>
                    </a:p>
                    <a:p>
                      <a:pPr marL="4629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Змінний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1,8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2,5</a:t>
                      </a:r>
                      <a:endParaRPr lang="ru-RU" sz="1100">
                        <a:effectLst/>
                      </a:endParaRPr>
                    </a:p>
                    <a:p>
                      <a:pPr marL="170815">
                        <a:lnSpc>
                          <a:spcPts val="14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2,5</a:t>
                      </a:r>
                      <a:r>
                        <a:rPr lang="uk-UA" sz="1350" spc="-1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&lt;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λ</a:t>
                      </a:r>
                      <a:r>
                        <a:rPr lang="uk-UA" sz="1350" spc="5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≤</a:t>
                      </a:r>
                      <a:r>
                        <a:rPr lang="uk-UA" sz="1350" spc="330">
                          <a:effectLst/>
                        </a:rPr>
                        <a:t> </a:t>
                      </a:r>
                      <a:r>
                        <a:rPr lang="uk-UA" sz="135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marR="1143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Круг-овал-ромб-</a:t>
                      </a:r>
                      <a:endParaRPr lang="ru-RU" sz="1100">
                        <a:effectLst/>
                      </a:endParaRPr>
                    </a:p>
                    <a:p>
                      <a:pPr marL="123190" marR="113030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</a:rPr>
                        <a:t>круг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123879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870CA4E9-AC84-4BB8-A3CB-A7ADD432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3847" y="10247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64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Таблиця 1.2 Значення максимально допустимого коефіцієнта витяжки λ при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264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ізотермічному вальцюванні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264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5737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2583</Words>
  <Application>Microsoft Office PowerPoint</Application>
  <PresentationFormat>Произвольный</PresentationFormat>
  <Paragraphs>349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Легкий дым</vt:lpstr>
      <vt:lpstr>Лекція 7   Розвиток процесів вальцювання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   процесів вальцювання </dc:title>
  <dc:creator>Admin</dc:creator>
  <cp:lastModifiedBy>USER</cp:lastModifiedBy>
  <cp:revision>8</cp:revision>
  <dcterms:created xsi:type="dcterms:W3CDTF">2021-05-25T09:42:05Z</dcterms:created>
  <dcterms:modified xsi:type="dcterms:W3CDTF">2021-05-26T10:21:45Z</dcterms:modified>
</cp:coreProperties>
</file>