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6" r:id="rId23"/>
    <p:sldId id="27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6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4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1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1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7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268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7DE7AC-BD70-46A2-AA01-5F088EA5720C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49A69D-F54F-4993-B45E-0A89565001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9255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#_bookmark0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#_bookmark0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#_bookmark5"/><Relationship Id="rId2" Type="http://schemas.openxmlformats.org/officeDocument/2006/relationships/hyperlink" Target="#_bookmark4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#_bookmark7"/><Relationship Id="rId2" Type="http://schemas.openxmlformats.org/officeDocument/2006/relationships/hyperlink" Target="#_bookmark6"/><Relationship Id="rId1" Type="http://schemas.openxmlformats.org/officeDocument/2006/relationships/slideLayout" Target="../slideLayouts/slideLayout7.xml"/><Relationship Id="rId4" Type="http://schemas.openxmlformats.org/officeDocument/2006/relationships/hyperlink" Target="#_bookmark0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#_bookmark8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_bookmark10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C2B14-9AFE-4515-B5A8-6FF829A82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021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ЛЕКЦІЯ№6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ПРОЦЕСІВ РОТАЦІЙНОЇ ВИТЯЖКИ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72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eg">
            <a:extLst>
              <a:ext uri="{FF2B5EF4-FFF2-40B4-BE49-F238E27FC236}">
                <a16:creationId xmlns:a16="http://schemas.microsoft.com/office/drawing/2014/main" id="{2A21C28C-28CB-45D8-B3BC-B71E0D27E6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630" y="648610"/>
            <a:ext cx="3927475" cy="21488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DF8C17-C672-49CD-91C2-0F90C3DF6E77}"/>
              </a:ext>
            </a:extLst>
          </p:cNvPr>
          <p:cNvSpPr/>
          <p:nvPr/>
        </p:nvSpPr>
        <p:spPr>
          <a:xfrm>
            <a:off x="5272584" y="709699"/>
            <a:ext cx="6096000" cy="2508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0820" indent="496570">
              <a:lnSpc>
                <a:spcPct val="150000"/>
              </a:lnSpc>
              <a:spcBef>
                <a:spcPts val="105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1.5 – Основні типи давильних інструментів: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давильний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опорах;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i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консольний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постійним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кутомнахилу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консольний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давильний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регульованим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кутом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нахилу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6.jpeg">
            <a:extLst>
              <a:ext uri="{FF2B5EF4-FFF2-40B4-BE49-F238E27FC236}">
                <a16:creationId xmlns:a16="http://schemas.microsoft.com/office/drawing/2014/main" id="{3C49E651-2650-4C2E-8E81-88D42C48031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1724" y="2941837"/>
            <a:ext cx="1910080" cy="34855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547C9F-E0ED-454F-9845-4E6DA66E639C}"/>
              </a:ext>
            </a:extLst>
          </p:cNvPr>
          <p:cNvSpPr/>
          <p:nvPr/>
        </p:nvSpPr>
        <p:spPr>
          <a:xfrm>
            <a:off x="5272584" y="2941837"/>
            <a:ext cx="6096000" cy="2120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4490" marR="494030" indent="450850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1.6 – Конструктивні елементи давильного інструменту: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1 - державка; 2 - головка, 3 - давильний ролик, 4 - вісь ролика; 5 -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поверхня;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вершина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ролика;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7 -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поверхня; 8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-підшипник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9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DA55DE-0830-4D81-AF75-E3C5F3D088BE}"/>
              </a:ext>
            </a:extLst>
          </p:cNvPr>
          <p:cNvSpPr/>
          <p:nvPr/>
        </p:nvSpPr>
        <p:spPr>
          <a:xfrm>
            <a:off x="532264" y="526520"/>
            <a:ext cx="11368584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0505" indent="448945" algn="just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рис. 1.7 показані основні геометричні параметри давильного 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 оболонки.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241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Геометрію, відповідну вказаному на рис. 1.7 положенню і розмірами,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наведеними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кресленні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давильного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назвемо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геометрією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статиці.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Кути давильного інструменту в статиці можна називати кутами на тілі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виберемо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координатні площини (див. рис. 1.8) першу, або основну, і другу, допоміжну.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Основною будемо називати площину, яка визначається напрямом векторів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поздовжньої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поперечної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поп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подач. Основну площину зручно проводити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вершину ролика. Для прийнятого робочого положення ролика основна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передньою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робочою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 в площині, що збігається з нормаллю до робочої поверхні, тому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перетину,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перпендикулярного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контактує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заготовкою.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1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>
            <a:extLst>
              <a:ext uri="{FF2B5EF4-FFF2-40B4-BE49-F238E27FC236}">
                <a16:creationId xmlns:a16="http://schemas.microsoft.com/office/drawing/2014/main" id="{6942AFE3-A4F9-4F21-869E-03E163C3291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008" y="485140"/>
            <a:ext cx="3295650" cy="29438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47916C6-EEB3-416F-8988-AA3DF08C57C9}"/>
              </a:ext>
            </a:extLst>
          </p:cNvPr>
          <p:cNvSpPr/>
          <p:nvPr/>
        </p:nvSpPr>
        <p:spPr>
          <a:xfrm>
            <a:off x="-200167" y="3665068"/>
            <a:ext cx="5550089" cy="1981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96135" marR="319405" indent="-1492885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Рисунок 1.7</a:t>
            </a:r>
          </a:p>
          <a:p>
            <a:pPr marL="2096135" marR="319405" indent="-1492885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Геометричні параметри давильні інструменту в процесі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русі)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8.jpeg">
            <a:extLst>
              <a:ext uri="{FF2B5EF4-FFF2-40B4-BE49-F238E27FC236}">
                <a16:creationId xmlns:a16="http://schemas.microsoft.com/office/drawing/2014/main" id="{FB027B8B-8918-41AE-9768-C90CD2BEEF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055" y="403253"/>
            <a:ext cx="4436518" cy="20124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603996-BC8B-41A1-A25A-205D4D389C38}"/>
              </a:ext>
            </a:extLst>
          </p:cNvPr>
          <p:cNvSpPr/>
          <p:nvPr/>
        </p:nvSpPr>
        <p:spPr>
          <a:xfrm>
            <a:off x="4774728" y="2299950"/>
            <a:ext cx="6839515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015" algn="just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1.8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Координатні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4315" indent="44894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площину)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проекціями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передньої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задньої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поверхонь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(див.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1.7, 1.8):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68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головний кут в плані - кут між проекцією передньої поверхні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напрямом подачі;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04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задньої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algn="just"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вершині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9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D9B445-33F3-4C35-B915-184763D53011}"/>
              </a:ext>
            </a:extLst>
          </p:cNvPr>
          <p:cNvSpPr/>
          <p:nvPr/>
        </p:nvSpPr>
        <p:spPr>
          <a:xfrm>
            <a:off x="384412" y="510252"/>
            <a:ext cx="11423176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0505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Зазвичай</a:t>
            </a:r>
            <a:r>
              <a:rPr lang="uk-UA" sz="16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задають</a:t>
            </a:r>
            <a:r>
              <a:rPr lang="uk-UA" sz="16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головний</a:t>
            </a:r>
            <a:r>
              <a:rPr lang="uk-UA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допоміжний</a:t>
            </a:r>
            <a:r>
              <a:rPr lang="uk-UA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кути</a:t>
            </a:r>
            <a:r>
              <a:rPr lang="uk-UA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плані;</a:t>
            </a:r>
            <a:r>
              <a:rPr lang="uk-UA" sz="16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uk-UA" sz="16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uk-UA" sz="1600" i="1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180</a:t>
            </a:r>
            <a:r>
              <a:rPr lang="uk-UA" sz="16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°</a:t>
            </a:r>
            <a:r>
              <a:rPr lang="uk-UA" sz="1600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6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600" i="1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6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1600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робочий виліт ролика;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ширина ролика;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кут нахилу осі ролика щодо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вертикальної осі оброблюваної деталі;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uk-UA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кут установки давильні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верстаті (див.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298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геометрія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статиці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кутами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uk-UA" sz="1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проекції передньої і задньої поверхні на основну площину; кутом установки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uk-UA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кутів буде незалежним кут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ψ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Кути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600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</a:t>
            </a:r>
            <a:r>
              <a:rPr lang="uk-UA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змінюватися в залежності від кута 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uk-UA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Вище розглянута геометрія передньої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поверхні.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Геометрія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задньої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розглядається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подібним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 випадках,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 вона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істотне значення.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29870" indent="448945" algn="just">
              <a:lnSpc>
                <a:spcPct val="150000"/>
              </a:lnSpc>
              <a:spcAft>
                <a:spcPts val="0"/>
              </a:spcAft>
            </a:pPr>
            <a:b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багатоперехідної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базовий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оснащений:</a:t>
            </a:r>
            <a:r>
              <a:rPr lang="uk-UA" sz="16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однокоординатним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гідрокопіровальним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супортом;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спеціальною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приставкою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золотником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гідросуппорта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програмування руху інструменту; електричною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системою,</a:t>
            </a:r>
            <a:r>
              <a:rPr lang="uk-UA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z="16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автоматизований цикл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29870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багатоперехідної</a:t>
            </a:r>
            <a:r>
              <a:rPr lang="uk-UA" sz="16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базовий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оснащений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електрогідравлічним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приводом,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керується від контролера. Контролер перетворює інформацію з ПК на сигнал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керування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золотником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гідравлічного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розподільника,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чергу,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програмувати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 по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заданій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[20,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21],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</a:t>
            </a:r>
            <a:r>
              <a:rPr lang="uk-UA" sz="16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деформуючої</a:t>
            </a:r>
            <a:r>
              <a:rPr lang="uk-UA" sz="16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algn="just">
              <a:lnSpc>
                <a:spcPts val="161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 схема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r>
              <a:rPr lang="uk-UA" sz="16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наведена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6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1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1,15.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1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>
            <a:extLst>
              <a:ext uri="{FF2B5EF4-FFF2-40B4-BE49-F238E27FC236}">
                <a16:creationId xmlns:a16="http://schemas.microsoft.com/office/drawing/2014/main" id="{02482374-B4EB-4A64-8F98-DDDB01BEBD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7260" y="493874"/>
            <a:ext cx="3947795" cy="31134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07195D-3179-4096-A6FC-3440D5A33653}"/>
              </a:ext>
            </a:extLst>
          </p:cNvPr>
          <p:cNvSpPr/>
          <p:nvPr/>
        </p:nvSpPr>
        <p:spPr>
          <a:xfrm>
            <a:off x="491319" y="3607279"/>
            <a:ext cx="1158694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6470" marR="474345" indent="-654050">
              <a:spcBef>
                <a:spcPts val="65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1.15 - Структурна схема установки з гідравлічним приводом, в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електрогідравлічний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розподільник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осесиметричну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листову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товщиною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стінки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притискають до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неї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піноль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задньої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бабки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обертовий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притиск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 startAt="3"/>
              <a:tabLst>
                <a:tab pos="27495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частотою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i="1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здійснювали</a:t>
            </a:r>
            <a:r>
              <a:rPr lang="uk-UA" spc="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електродвигуна</a:t>
            </a:r>
            <a:r>
              <a:rPr lang="uk-UA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algn="just">
              <a:spcBef>
                <a:spcPts val="80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коробку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швидкостей</a:t>
            </a:r>
            <a:r>
              <a:rPr lang="uk-UA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кш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Подача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2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шпинделя</a:t>
            </a:r>
            <a:r>
              <a:rPr lang="uk-UA" spc="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коробку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фартуха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реверсивною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муфтою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рейковою шестернею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передає переміщення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супорту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8D92B6-9CC2-4B4C-94F4-4A037D0783DD}"/>
              </a:ext>
            </a:extLst>
          </p:cNvPr>
          <p:cNvSpPr/>
          <p:nvPr/>
        </p:nvSpPr>
        <p:spPr>
          <a:xfrm>
            <a:off x="409433" y="291475"/>
            <a:ext cx="11450471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050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динамометр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7,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приводом.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пропорційним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електрогідравлічним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розподільником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датчиком переміщення 9, який передає координати руху на контролер 10, 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свою чергу може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змінювати керуючий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 для розподільника 12,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необхідності. Після чого подається сигнал від контролера на магніти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гідророзподільника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14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виконували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кривизни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напрямках 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траєкторіям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рисунку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1.16.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10.jpeg">
            <a:extLst>
              <a:ext uri="{FF2B5EF4-FFF2-40B4-BE49-F238E27FC236}">
                <a16:creationId xmlns:a16="http://schemas.microsoft.com/office/drawing/2014/main" id="{D13B5E96-F285-4147-8C62-0AAC0BC21B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4832" y="3242539"/>
            <a:ext cx="3929380" cy="22237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CD2427-CF7B-48F2-BBA9-191E0A9CE67C}"/>
              </a:ext>
            </a:extLst>
          </p:cNvPr>
          <p:cNvSpPr/>
          <p:nvPr/>
        </p:nvSpPr>
        <p:spPr>
          <a:xfrm>
            <a:off x="2693157" y="5466309"/>
            <a:ext cx="822505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9770" marR="808990" indent="-1323340">
              <a:lnSpc>
                <a:spcPct val="150000"/>
              </a:lnSpc>
              <a:spcBef>
                <a:spcPts val="6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1.16 – Послідовність ротаційної витяжки заготовки та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траєкторії руху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318AA2-AD87-4107-8870-DF7923349576}"/>
              </a:ext>
            </a:extLst>
          </p:cNvPr>
          <p:cNvSpPr/>
          <p:nvPr/>
        </p:nvSpPr>
        <p:spPr>
          <a:xfrm>
            <a:off x="329821" y="272238"/>
            <a:ext cx="11532357" cy="631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114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збільшується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точність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обробки, плавність руху ролика по даній траєкторії, а також є можливість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деформуючої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ручній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копіру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точність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заданій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траєкторії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менша,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algn="just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потребує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обробки.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нахилу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 поверхні заготовки від 10° до 45° (рис. 1.16). Тому для реалізації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такої траєкторії та задання необхідного навантаження на ролик, доцільніше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 установку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електрогідравлічним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приводом.Така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конструкція яка представлена на рис. 1.15, є кращою і точнішою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виготовлення даної деталі. Тому при застосуванні електрогідравлічного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розподільника робота ролика контролюється за кожну долю секунди роботи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9,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зворотній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зв'язок.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Дана схема має також перевагу в швидкості переобладнання на виготовлення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іншої деталі.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298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 із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зазначеними перевагами ротаційна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порожнистих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віднести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вивченість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робітників,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наладчиків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технологів;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підвищену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налагодження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настроювання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автоматизованих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токарно-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давильних верстатів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пресами.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8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7A4E12-91AD-46CA-9A44-CC5D903DE291}"/>
              </a:ext>
            </a:extLst>
          </p:cNvPr>
          <p:cNvSpPr/>
          <p:nvPr/>
        </p:nvSpPr>
        <p:spPr>
          <a:xfrm>
            <a:off x="336645" y="306274"/>
            <a:ext cx="11518709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622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даний час перспективними є технології, в яких для проектування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раціональних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прикладної теорії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деформівності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теорії стійкості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формозмінення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листових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4950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осесиметричні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деталі машин, приладів, апаратів, атомних реакторів, обіддя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коліс автомашин і тракторів, дифузори вентиляторів, різні посудини, ковпаки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коліс, алюмінієві колби, прецизійні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трубки, рефлектори, обтічники, газові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балони,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кришки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підшипників,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бідони,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радіолокаційні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відбивачі,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келихи,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декоративні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вази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чаші,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деталі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апаратів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космічногопростору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супутникові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тарілки,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бетономішалки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2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uk-UA" spc="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порожнисті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вироби,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мають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подібну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показаним на рис. 1.17.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11.jpeg">
            <a:extLst>
              <a:ext uri="{FF2B5EF4-FFF2-40B4-BE49-F238E27FC236}">
                <a16:creationId xmlns:a16="http://schemas.microsoft.com/office/drawing/2014/main" id="{5509A7B8-8DB6-4F4F-B673-8A222A21B8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5512" y="3716783"/>
            <a:ext cx="4773930" cy="23450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5BE1D2-F38D-4A19-9161-BB073D3185BB}"/>
              </a:ext>
            </a:extLst>
          </p:cNvPr>
          <p:cNvSpPr/>
          <p:nvPr/>
        </p:nvSpPr>
        <p:spPr>
          <a:xfrm>
            <a:off x="2038066" y="6061838"/>
            <a:ext cx="766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655" algn="just">
              <a:spcBef>
                <a:spcPts val="59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1.17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Деталі,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виготовляються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ротаційною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витяжкою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8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B0DE6F-2D04-4DB0-BCDF-723FF8BF1F5A}"/>
              </a:ext>
            </a:extLst>
          </p:cNvPr>
          <p:cNvSpPr/>
          <p:nvPr/>
        </p:nvSpPr>
        <p:spPr>
          <a:xfrm>
            <a:off x="282053" y="405206"/>
            <a:ext cx="11627893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1140" indent="448945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листового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порожнистих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дрібносерійному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середньосерійному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558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досліджень процесів ротаційної витяжки показує, що методами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 витяжки можна отримувати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осесиметричні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деталі досить складних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 при невеликій витраті металу. При ротаційній витяжці є можливість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регулювати процес обробки шляхом використання спеціальних програм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ЧПК.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Запропоновано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гідравлічного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електрогідравлічним розподільником дозволяє значно розширити можливості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 ротаційної витяжки за рахунок більш точного задання траєкторій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руху робочого інструмента та одночасного регулювання деформуючої сили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траєкторії,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позитивно впливати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пластичного деформування.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A18D99-54CC-457E-80B1-742E1E059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24" y="4081818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27C16D-7631-4E7B-8E90-2AC397D76518}"/>
              </a:ext>
            </a:extLst>
          </p:cNvPr>
          <p:cNvSpPr/>
          <p:nvPr/>
        </p:nvSpPr>
        <p:spPr>
          <a:xfrm>
            <a:off x="322997" y="552038"/>
            <a:ext cx="11546005" cy="580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65"/>
              </a:spcBef>
              <a:buSzPts val="1400"/>
              <a:buFont typeface="Times New Roman" panose="02020603050405020304" pitchFamily="18" charset="0"/>
              <a:buAutoNum type="arabicPeriod" startAt="2"/>
              <a:tabLst>
                <a:tab pos="692785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235585" lvl="2" indent="-228600" algn="just">
              <a:lnSpc>
                <a:spcPct val="123000"/>
              </a:lnSpc>
              <a:spcBef>
                <a:spcPts val="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836295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Рекомендації щодо вибору схеми та інструменту для ротаційної</a:t>
            </a:r>
            <a:r>
              <a:rPr lang="uk-UA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4315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запропоновано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торцевого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видозміненою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давильного інструменту. Підставою для такої видозміни є те, що для 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традиційних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торцевого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розкочування. В зв'язку із цим, операції видавлювання можна реалізувати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 малопотужному обладнанні, розміри якого визначаються, головним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розмірами заготовки.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29870" algn="just">
              <a:lnSpc>
                <a:spcPct val="125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Незначні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варіювати кут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нахилу конічного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відкриває широкі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тертя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валок-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заготовка, а, отже, і цілеспрямованого впливу на усунення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гофроутворення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небажаних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ефектів.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різноманітних поворотних пристроїв для інструменту в процесі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інших конструктивних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ускладнень.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2410" indent="43815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 у конструкції давильного інструменту також пов'язані із необхідністю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бокової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отримати.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ділянка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uk-UA" i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радіусом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i="1" spc="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служить</a:t>
            </a:r>
            <a:r>
              <a:rPr lang="uk-UA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калібрування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A09ED2-F12A-4FA3-9CCC-EC38BFC29DB1}"/>
              </a:ext>
            </a:extLst>
          </p:cNvPr>
          <p:cNvSpPr/>
          <p:nvPr/>
        </p:nvSpPr>
        <p:spPr>
          <a:xfrm>
            <a:off x="452651" y="500124"/>
            <a:ext cx="10410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Методами РВ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осесиметричні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обіддя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 і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дифузори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ковпаки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алюмінієві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прецизійні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обтічники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кришки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підшипників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бідони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радіолокаційні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відбивачі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келихи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декоративні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 1.1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085ACB33-084E-42C3-8835-950342C88D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411" y="3212473"/>
            <a:ext cx="2369124" cy="29546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626187-87E2-4DDF-82E2-D728F205D45F}"/>
              </a:ext>
            </a:extLst>
          </p:cNvPr>
          <p:cNvSpPr/>
          <p:nvPr/>
        </p:nvSpPr>
        <p:spPr>
          <a:xfrm>
            <a:off x="4579963" y="52075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8625" marR="149860" algn="ctr">
              <a:spcBef>
                <a:spcPts val="77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Деталі,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виготовляються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витяжкою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A7D257-2961-4411-8DC3-AFB81728E35B}"/>
              </a:ext>
            </a:extLst>
          </p:cNvPr>
          <p:cNvSpPr/>
          <p:nvPr/>
        </p:nvSpPr>
        <p:spPr>
          <a:xfrm>
            <a:off x="295701" y="465689"/>
            <a:ext cx="11600597" cy="592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>
              <a:spcBef>
                <a:spcPts val="3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зоні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згинання,</a:t>
            </a:r>
            <a:r>
              <a:rPr lang="uk-UA" spc="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i="1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îï</a:t>
            </a: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000" i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îï</a:t>
            </a:r>
            <a:r>
              <a:rPr lang="uk-UA" sz="10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оправки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algn="just">
              <a:lnSpc>
                <a:spcPct val="115000"/>
              </a:lnSpc>
              <a:spcBef>
                <a:spcPts val="470"/>
              </a:spcBef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згинання,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товщина матеріалу заготовки. Ділянка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CB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 є основною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формуючою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розміром</a:t>
            </a:r>
            <a:r>
              <a:rPr lang="uk-UA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5" dirty="0"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3...5</a:t>
            </a:r>
            <a:r>
              <a:rPr lang="uk-UA" sz="2400" spc="-5" dirty="0"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400" spc="-2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призводять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поперечної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сили,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680" algn="just">
              <a:lnSpc>
                <a:spcPct val="125000"/>
              </a:lnSpc>
              <a:spcBef>
                <a:spcPts val="34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до більш жорстких умов деформування і збільшення шорсткості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оброблювальної</a:t>
            </a:r>
            <a:r>
              <a:rPr lang="uk-UA" spc="5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поверхні.</a:t>
            </a:r>
            <a:r>
              <a:rPr lang="uk-UA" spc="5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Рекомендована</a:t>
            </a:r>
            <a:r>
              <a:rPr lang="uk-UA" spc="5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шорсткість</a:t>
            </a:r>
            <a:r>
              <a:rPr lang="uk-UA" spc="5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</a:t>
            </a:r>
            <a:r>
              <a:rPr lang="uk-UA" spc="5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55"/>
              </a:spcBef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</a:t>
            </a:r>
            <a:r>
              <a:rPr lang="uk-UA" spc="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CB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5"/>
              </a:spcBef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000" i="1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£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0.16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uk-UA" i="1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êì</a:t>
            </a:r>
            <a:r>
              <a:rPr lang="uk-UA" i="1" spc="3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допомогою розробленого інструменту (рис.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2.1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виконується ряд операцій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один перехід, а саме: потовщення стінки заготовки, формування бічної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підтримка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фланця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калібрування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можливістю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стоншення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стінки.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Причому</a:t>
            </a:r>
            <a:r>
              <a:rPr lang="uk-UA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algn="just">
              <a:lnSpc>
                <a:spcPct val="125000"/>
              </a:lnSpc>
              <a:spcBef>
                <a:spcPts val="325"/>
              </a:spcBef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закладені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торцевого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стадіях,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формуючи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складнопрофільні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елементи,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канавки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4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7AD37E-EF64-4969-B826-67CCC27D4D2D}"/>
              </a:ext>
            </a:extLst>
          </p:cNvPr>
          <p:cNvSpPr/>
          <p:nvPr/>
        </p:nvSpPr>
        <p:spPr>
          <a:xfrm>
            <a:off x="363942" y="382851"/>
            <a:ext cx="11682482" cy="535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1775" algn="just">
              <a:lnSpc>
                <a:spcPct val="125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ротаційної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витяжки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холодного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торцевого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розкочування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показано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2.1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б,в,г,д.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деформування</a:t>
            </a:r>
            <a:r>
              <a:rPr lang="uk-UA" sz="1400" spc="2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2.1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uk-UA" sz="1400" spc="2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валок</a:t>
            </a:r>
            <a:r>
              <a:rPr lang="uk-UA" sz="1400" spc="2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контактує</a:t>
            </a:r>
            <a:r>
              <a:rPr lang="uk-UA" sz="1400" spc="2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z="1400" spc="2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заготовкою</a:t>
            </a:r>
            <a:r>
              <a:rPr lang="uk-UA" sz="1400" spc="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uk-UA" sz="1400" spc="2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твірній</a:t>
            </a:r>
            <a:r>
              <a:rPr lang="uk-UA" sz="1400" spc="2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конуса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від'ємне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uk-UA" sz="1400" spc="1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4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uk-UA" sz="1400" spc="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заготовки,</a:t>
            </a:r>
            <a:r>
              <a:rPr lang="uk-UA" sz="1400" spc="1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uk-UA" sz="14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uk-UA" sz="14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закономірностей,</a:t>
            </a:r>
            <a:r>
              <a:rPr lang="uk-UA" sz="1400" spc="1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1400" spc="1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uk-UA" sz="1400" spc="1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400" spc="-3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3.2, метал буде текти до центру заготовки, що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викличе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певне потовщення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осередку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деформації.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31140" algn="just">
              <a:lnSpc>
                <a:spcPct val="12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подальшій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осьовій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переміщується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торову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2.1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передбачена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конструкцією валка. Тому процес утворення бічної поверхні відбувається як і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ротаційної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витяжки,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формоутворення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проводиться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тороподібними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валками. Єдиною відміною від цих процесів є те,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фланець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підтримується поверхнею</a:t>
            </a:r>
            <a:r>
              <a:rPr lang="uk-UA" sz="14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конуса.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29870" algn="just">
              <a:lnSpc>
                <a:spcPct val="12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торовою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конічною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2.1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контакту</a:t>
            </a:r>
            <a:r>
              <a:rPr lang="uk-UA" sz="1400" spc="3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торовою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частиною валка DE, яка копіює заокруглення оправки та заготовки.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розпочинається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калібрування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бічної</a:t>
            </a:r>
            <a:r>
              <a:rPr lang="uk-UA" sz="1400" spc="3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торцевої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2.1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д).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Калібрування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стоншенням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бічної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стінки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заготовки.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233680" algn="just">
              <a:lnSpc>
                <a:spcPct val="12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легкість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настроювання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ділянкою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валка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uk-UA" sz="1400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шляхом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uk-UA" sz="1400" spc="3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меншим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кутом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нахилу,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наближує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певному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відрізку деформування. Шляхом зміни кута нахилу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 валка можна досягти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найкращих умов</a:t>
            </a:r>
            <a:r>
              <a:rPr lang="uk-UA" sz="14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деформування</a:t>
            </a:r>
            <a:r>
              <a:rPr lang="uk-UA" sz="14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певної конструкції деталі.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algn="just"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uk-UA" sz="1400" spc="3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шорсткості  </a:t>
            </a:r>
            <a:r>
              <a:rPr lang="uk-UA" sz="14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поверхні  </a:t>
            </a:r>
            <a:r>
              <a:rPr lang="uk-UA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валка,  </a:t>
            </a:r>
            <a:r>
              <a:rPr lang="uk-UA" sz="1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 </a:t>
            </a:r>
            <a:r>
              <a:rPr lang="uk-UA" sz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вона  </a:t>
            </a:r>
            <a:r>
              <a:rPr lang="uk-UA" sz="14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uk-UA" sz="14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повинна  </a:t>
            </a:r>
            <a:r>
              <a:rPr lang="uk-UA" sz="1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spcBef>
                <a:spcPts val="440"/>
              </a:spcBef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параметра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1400" spc="-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0.32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uk-UA" sz="1400" spc="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êì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spc="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uk-UA" sz="1400" spc="2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uk-UA" sz="1400" spc="2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uk-UA" sz="1400" spc="26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1400" spc="2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валок,</a:t>
            </a:r>
            <a:r>
              <a:rPr lang="uk-UA" sz="1400" spc="2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	матеріалу	і	міцності	не	ставиться	підвищених	вимог.	</a:t>
            </a:r>
            <a:r>
              <a:rPr lang="uk-UA" sz="14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поверхневому</a:t>
            </a:r>
            <a:r>
              <a:rPr lang="uk-UA" sz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шару</a:t>
            </a:r>
            <a:r>
              <a:rPr lang="uk-UA" sz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uk-UA" sz="1400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uk-UA" sz="1400" spc="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uk-UA" sz="1400" spc="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валка</a:t>
            </a:r>
            <a:r>
              <a:rPr lang="uk-UA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uk-UA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>
              <a:lnSpc>
                <a:spcPts val="1605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твердість</a:t>
            </a:r>
            <a:r>
              <a:rPr lang="uk-UA" sz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uk-UA" sz="1400" spc="2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</a:t>
            </a:r>
            <a:r>
              <a:rPr lang="uk-UA" sz="1400" i="1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52...56</a:t>
            </a:r>
            <a:r>
              <a:rPr lang="uk-UA" sz="1400" spc="-1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E4C32-7435-4E5F-922C-BB4BBFA23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164" y="5213444"/>
            <a:ext cx="1055894" cy="14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C063F1-4B4B-4399-A021-90B801ED5935}"/>
              </a:ext>
            </a:extLst>
          </p:cNvPr>
          <p:cNvSpPr/>
          <p:nvPr/>
        </p:nvSpPr>
        <p:spPr>
          <a:xfrm>
            <a:off x="409432" y="394692"/>
            <a:ext cx="844796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енергосилових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параметрів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енергосилових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параметрів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сучасній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обробці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тиском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відійшла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другий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план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оцінкою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деформівності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Але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зважаючи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специфіку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розроблюються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обставину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розроблюються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вони на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фактично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призначено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таких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токарні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різьбонакочувальні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свердлильні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верстати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енергосиловий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розрахунок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насамперед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безвідмовної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даного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літературних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проведений у п. 1.1.3, показав,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методиках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розрахунку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ротаційної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витяжки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радіусами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заокруглень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оправки та валка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нехтували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Для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ротаційної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витяжки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використовували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рішення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невісесиметричної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задачі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прогину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круглої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пластини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затиснена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контуру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зосередженої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методикою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оцінювалось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початку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прогини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співрозмірні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товщиною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заготовки.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значних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радіусах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заокруглень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оправки та валка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товщиною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заготовки)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формозміни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заготовки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прикладається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наступному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протіканні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плеча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Очевидно,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протіканні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ротаційної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витяжки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плече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змінюватись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A1E6F5-B378-47C8-BCEB-0525323A4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97" y="342900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6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89">
            <a:extLst>
              <a:ext uri="{FF2B5EF4-FFF2-40B4-BE49-F238E27FC236}">
                <a16:creationId xmlns:a16="http://schemas.microsoft.com/office/drawing/2014/main" id="{8D988207-7858-4183-9A66-239B03E21C7A}"/>
              </a:ext>
            </a:extLst>
          </p:cNvPr>
          <p:cNvGrpSpPr>
            <a:grpSpLocks/>
          </p:cNvGrpSpPr>
          <p:nvPr/>
        </p:nvGrpSpPr>
        <p:grpSpPr bwMode="auto">
          <a:xfrm>
            <a:off x="2306969" y="600502"/>
            <a:ext cx="1968500" cy="1935163"/>
            <a:chOff x="2257" y="-1416"/>
            <a:chExt cx="3101" cy="3047"/>
          </a:xfrm>
        </p:grpSpPr>
        <p:sp>
          <p:nvSpPr>
            <p:cNvPr id="36" name="AutoShape 97">
              <a:extLst>
                <a:ext uri="{FF2B5EF4-FFF2-40B4-BE49-F238E27FC236}">
                  <a16:creationId xmlns:a16="http://schemas.microsoft.com/office/drawing/2014/main" id="{2C6FC2F0-D9A4-458A-B888-2AE60267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-1156"/>
              <a:ext cx="3089" cy="1300"/>
            </a:xfrm>
            <a:custGeom>
              <a:avLst/>
              <a:gdLst>
                <a:gd name="T0" fmla="+- 0 3468 2263"/>
                <a:gd name="T1" fmla="*/ T0 w 3089"/>
                <a:gd name="T2" fmla="+- 0 -507 -1155"/>
                <a:gd name="T3" fmla="*/ -507 h 1300"/>
                <a:gd name="T4" fmla="+- 0 3372 2263"/>
                <a:gd name="T5" fmla="*/ T4 w 3089"/>
                <a:gd name="T6" fmla="+- 0 -1055 -1155"/>
                <a:gd name="T7" fmla="*/ -1055 h 1300"/>
                <a:gd name="T8" fmla="+- 0 3655 2263"/>
                <a:gd name="T9" fmla="*/ T8 w 3089"/>
                <a:gd name="T10" fmla="+- 0 -1105 -1155"/>
                <a:gd name="T11" fmla="*/ -1105 h 1300"/>
                <a:gd name="T12" fmla="+- 0 4037 2263"/>
                <a:gd name="T13" fmla="*/ T12 w 3089"/>
                <a:gd name="T14" fmla="+- 0 -606 -1155"/>
                <a:gd name="T15" fmla="*/ -606 h 1300"/>
                <a:gd name="T16" fmla="+- 0 3940 2263"/>
                <a:gd name="T17" fmla="*/ T16 w 3089"/>
                <a:gd name="T18" fmla="+- 0 -1155 -1155"/>
                <a:gd name="T19" fmla="*/ -1155 h 1300"/>
                <a:gd name="T20" fmla="+- 0 3655 2263"/>
                <a:gd name="T21" fmla="*/ T20 w 3089"/>
                <a:gd name="T22" fmla="+- 0 -1105 -1155"/>
                <a:gd name="T23" fmla="*/ -1105 h 1300"/>
                <a:gd name="T24" fmla="+- 0 4037 2263"/>
                <a:gd name="T25" fmla="*/ T24 w 3089"/>
                <a:gd name="T26" fmla="+- 0 -606 -1155"/>
                <a:gd name="T27" fmla="*/ -606 h 1300"/>
                <a:gd name="T28" fmla="+- 0 5352 2263"/>
                <a:gd name="T29" fmla="*/ T28 w 3089"/>
                <a:gd name="T30" fmla="+- 0 -390 -1155"/>
                <a:gd name="T31" fmla="*/ -390 h 1300"/>
                <a:gd name="T32" fmla="+- 0 2263 2263"/>
                <a:gd name="T33" fmla="*/ T32 w 3089"/>
                <a:gd name="T34" fmla="+- 0 -108 -1155"/>
                <a:gd name="T35" fmla="*/ -108 h 1300"/>
                <a:gd name="T36" fmla="+- 0 5307 2263"/>
                <a:gd name="T37" fmla="*/ T36 w 3089"/>
                <a:gd name="T38" fmla="+- 0 -643 -1155"/>
                <a:gd name="T39" fmla="*/ -643 h 1300"/>
                <a:gd name="T40" fmla="+- 0 5307 2263"/>
                <a:gd name="T41" fmla="*/ T40 w 3089"/>
                <a:gd name="T42" fmla="+- 0 -643 -1155"/>
                <a:gd name="T43" fmla="*/ -643 h 1300"/>
                <a:gd name="T44" fmla="+- 0 3295 2263"/>
                <a:gd name="T45" fmla="*/ T44 w 3089"/>
                <a:gd name="T46" fmla="+- 0 -387 -1155"/>
                <a:gd name="T47" fmla="*/ -387 h 1300"/>
                <a:gd name="T48" fmla="+- 0 4242 2263"/>
                <a:gd name="T49" fmla="*/ T48 w 3089"/>
                <a:gd name="T50" fmla="+- 0 -553 -1155"/>
                <a:gd name="T51" fmla="*/ -553 h 1300"/>
                <a:gd name="T52" fmla="+- 0 3221 2263"/>
                <a:gd name="T53" fmla="*/ T52 w 3089"/>
                <a:gd name="T54" fmla="+- 0 -277 -1155"/>
                <a:gd name="T55" fmla="*/ -277 h 1300"/>
                <a:gd name="T56" fmla="+- 0 3232 2263"/>
                <a:gd name="T57" fmla="*/ T56 w 3089"/>
                <a:gd name="T58" fmla="+- 0 -279 -1155"/>
                <a:gd name="T59" fmla="*/ -279 h 1300"/>
                <a:gd name="T60" fmla="+- 0 3240 2263"/>
                <a:gd name="T61" fmla="*/ T60 w 3089"/>
                <a:gd name="T62" fmla="+- 0 -284 -1155"/>
                <a:gd name="T63" fmla="*/ -284 h 1300"/>
                <a:gd name="T64" fmla="+- 0 3250 2263"/>
                <a:gd name="T65" fmla="*/ T64 w 3089"/>
                <a:gd name="T66" fmla="+- 0 -287 -1155"/>
                <a:gd name="T67" fmla="*/ -287 h 1300"/>
                <a:gd name="T68" fmla="+- 0 3258 2263"/>
                <a:gd name="T69" fmla="*/ T68 w 3089"/>
                <a:gd name="T70" fmla="+- 0 -294 -1155"/>
                <a:gd name="T71" fmla="*/ -294 h 1300"/>
                <a:gd name="T72" fmla="+- 0 3267 2263"/>
                <a:gd name="T73" fmla="*/ T72 w 3089"/>
                <a:gd name="T74" fmla="+- 0 -300 -1155"/>
                <a:gd name="T75" fmla="*/ -300 h 1300"/>
                <a:gd name="T76" fmla="+- 0 3273 2263"/>
                <a:gd name="T77" fmla="*/ T76 w 3089"/>
                <a:gd name="T78" fmla="+- 0 -307 -1155"/>
                <a:gd name="T79" fmla="*/ -307 h 1300"/>
                <a:gd name="T80" fmla="+- 0 3278 2263"/>
                <a:gd name="T81" fmla="*/ T80 w 3089"/>
                <a:gd name="T82" fmla="+- 0 -315 -1155"/>
                <a:gd name="T83" fmla="*/ -315 h 1300"/>
                <a:gd name="T84" fmla="+- 0 3285 2263"/>
                <a:gd name="T85" fmla="*/ T84 w 3089"/>
                <a:gd name="T86" fmla="+- 0 -324 -1155"/>
                <a:gd name="T87" fmla="*/ -324 h 1300"/>
                <a:gd name="T88" fmla="+- 0 3288 2263"/>
                <a:gd name="T89" fmla="*/ T88 w 3089"/>
                <a:gd name="T90" fmla="+- 0 -334 -1155"/>
                <a:gd name="T91" fmla="*/ -334 h 1300"/>
                <a:gd name="T92" fmla="+- 0 3292 2263"/>
                <a:gd name="T93" fmla="*/ T92 w 3089"/>
                <a:gd name="T94" fmla="+- 0 -342 -1155"/>
                <a:gd name="T95" fmla="*/ -342 h 1300"/>
                <a:gd name="T96" fmla="+- 0 3295 2263"/>
                <a:gd name="T97" fmla="*/ T96 w 3089"/>
                <a:gd name="T98" fmla="+- 0 -352 -1155"/>
                <a:gd name="T99" fmla="*/ -352 h 1300"/>
                <a:gd name="T100" fmla="+- 0 3297 2263"/>
                <a:gd name="T101" fmla="*/ T100 w 3089"/>
                <a:gd name="T102" fmla="+- 0 -362 -1155"/>
                <a:gd name="T103" fmla="*/ -362 h 1300"/>
                <a:gd name="T104" fmla="+- 0 3297 2263"/>
                <a:gd name="T105" fmla="*/ T104 w 3089"/>
                <a:gd name="T106" fmla="+- 0 -372 -1155"/>
                <a:gd name="T107" fmla="*/ -372 h 1300"/>
                <a:gd name="T108" fmla="+- 0 3295 2263"/>
                <a:gd name="T109" fmla="*/ T108 w 3089"/>
                <a:gd name="T110" fmla="+- 0 -382 -1155"/>
                <a:gd name="T111" fmla="*/ -382 h 1300"/>
                <a:gd name="T112" fmla="+- 0 4353 2263"/>
                <a:gd name="T113" fmla="*/ T112 w 3089"/>
                <a:gd name="T114" fmla="+- 0 -475 -1155"/>
                <a:gd name="T115" fmla="*/ -475 h 1300"/>
                <a:gd name="T116" fmla="+- 0 4344 2263"/>
                <a:gd name="T117" fmla="*/ T116 w 3089"/>
                <a:gd name="T118" fmla="+- 0 -473 -1155"/>
                <a:gd name="T119" fmla="*/ -473 h 1300"/>
                <a:gd name="T120" fmla="+- 0 4332 2263"/>
                <a:gd name="T121" fmla="*/ T120 w 3089"/>
                <a:gd name="T122" fmla="+- 0 -473 -1155"/>
                <a:gd name="T123" fmla="*/ -473 h 1300"/>
                <a:gd name="T124" fmla="+- 0 4322 2263"/>
                <a:gd name="T125" fmla="*/ T124 w 3089"/>
                <a:gd name="T126" fmla="+- 0 -475 -1155"/>
                <a:gd name="T127" fmla="*/ -475 h 1300"/>
                <a:gd name="T128" fmla="+- 0 4312 2263"/>
                <a:gd name="T129" fmla="*/ T128 w 3089"/>
                <a:gd name="T130" fmla="+- 0 -477 -1155"/>
                <a:gd name="T131" fmla="*/ -477 h 1300"/>
                <a:gd name="T132" fmla="+- 0 4304 2263"/>
                <a:gd name="T133" fmla="*/ T132 w 3089"/>
                <a:gd name="T134" fmla="+- 0 -480 -1155"/>
                <a:gd name="T135" fmla="*/ -480 h 1300"/>
                <a:gd name="T136" fmla="+- 0 4293 2263"/>
                <a:gd name="T137" fmla="*/ T136 w 3089"/>
                <a:gd name="T138" fmla="+- 0 -484 -1155"/>
                <a:gd name="T139" fmla="*/ -484 h 1300"/>
                <a:gd name="T140" fmla="+- 0 4285 2263"/>
                <a:gd name="T141" fmla="*/ T140 w 3089"/>
                <a:gd name="T142" fmla="+- 0 -488 -1155"/>
                <a:gd name="T143" fmla="*/ -488 h 1300"/>
                <a:gd name="T144" fmla="+- 0 4277 2263"/>
                <a:gd name="T145" fmla="*/ T144 w 3089"/>
                <a:gd name="T146" fmla="+- 0 -495 -1155"/>
                <a:gd name="T147" fmla="*/ -495 h 1300"/>
                <a:gd name="T148" fmla="+- 0 4268 2263"/>
                <a:gd name="T149" fmla="*/ T148 w 3089"/>
                <a:gd name="T150" fmla="+- 0 -502 -1155"/>
                <a:gd name="T151" fmla="*/ -502 h 1300"/>
                <a:gd name="T152" fmla="+- 0 4262 2263"/>
                <a:gd name="T153" fmla="*/ T152 w 3089"/>
                <a:gd name="T154" fmla="+- 0 -508 -1155"/>
                <a:gd name="T155" fmla="*/ -508 h 1300"/>
                <a:gd name="T156" fmla="+- 0 4255 2263"/>
                <a:gd name="T157" fmla="*/ T156 w 3089"/>
                <a:gd name="T158" fmla="+- 0 -517 -1155"/>
                <a:gd name="T159" fmla="*/ -517 h 1300"/>
                <a:gd name="T160" fmla="+- 0 4250 2263"/>
                <a:gd name="T161" fmla="*/ T160 w 3089"/>
                <a:gd name="T162" fmla="+- 0 -525 -1155"/>
                <a:gd name="T163" fmla="*/ -525 h 1300"/>
                <a:gd name="T164" fmla="+- 0 4247 2263"/>
                <a:gd name="T165" fmla="*/ T164 w 3089"/>
                <a:gd name="T166" fmla="+- 0 -535 -1155"/>
                <a:gd name="T167" fmla="*/ -535 h 1300"/>
                <a:gd name="T168" fmla="+- 0 4244 2263"/>
                <a:gd name="T169" fmla="*/ T168 w 3089"/>
                <a:gd name="T170" fmla="+- 0 -545 -1155"/>
                <a:gd name="T171" fmla="*/ -545 h 1300"/>
                <a:gd name="T172" fmla="+- 0 4242 2263"/>
                <a:gd name="T173" fmla="*/ T172 w 3089"/>
                <a:gd name="T174" fmla="+- 0 -553 -1155"/>
                <a:gd name="T175" fmla="*/ -553 h 1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3089" h="1300">
                  <a:moveTo>
                    <a:pt x="1017" y="682"/>
                  </a:moveTo>
                  <a:lnTo>
                    <a:pt x="1205" y="648"/>
                  </a:lnTo>
                  <a:moveTo>
                    <a:pt x="1205" y="648"/>
                  </a:moveTo>
                  <a:lnTo>
                    <a:pt x="1109" y="100"/>
                  </a:lnTo>
                  <a:moveTo>
                    <a:pt x="1109" y="100"/>
                  </a:moveTo>
                  <a:lnTo>
                    <a:pt x="1392" y="50"/>
                  </a:lnTo>
                  <a:moveTo>
                    <a:pt x="1964" y="515"/>
                  </a:moveTo>
                  <a:lnTo>
                    <a:pt x="1774" y="549"/>
                  </a:lnTo>
                  <a:moveTo>
                    <a:pt x="1774" y="549"/>
                  </a:moveTo>
                  <a:lnTo>
                    <a:pt x="1677" y="0"/>
                  </a:lnTo>
                  <a:moveTo>
                    <a:pt x="1677" y="0"/>
                  </a:moveTo>
                  <a:lnTo>
                    <a:pt x="1392" y="50"/>
                  </a:lnTo>
                  <a:moveTo>
                    <a:pt x="1205" y="648"/>
                  </a:moveTo>
                  <a:lnTo>
                    <a:pt x="1774" y="549"/>
                  </a:lnTo>
                  <a:moveTo>
                    <a:pt x="45" y="1300"/>
                  </a:moveTo>
                  <a:lnTo>
                    <a:pt x="3089" y="765"/>
                  </a:lnTo>
                  <a:moveTo>
                    <a:pt x="45" y="1300"/>
                  </a:moveTo>
                  <a:lnTo>
                    <a:pt x="0" y="1047"/>
                  </a:lnTo>
                  <a:moveTo>
                    <a:pt x="0" y="1047"/>
                  </a:moveTo>
                  <a:lnTo>
                    <a:pt x="3044" y="512"/>
                  </a:lnTo>
                  <a:moveTo>
                    <a:pt x="3089" y="765"/>
                  </a:moveTo>
                  <a:lnTo>
                    <a:pt x="3044" y="512"/>
                  </a:lnTo>
                  <a:moveTo>
                    <a:pt x="1017" y="682"/>
                  </a:moveTo>
                  <a:lnTo>
                    <a:pt x="1032" y="768"/>
                  </a:lnTo>
                  <a:moveTo>
                    <a:pt x="1964" y="515"/>
                  </a:moveTo>
                  <a:lnTo>
                    <a:pt x="1979" y="602"/>
                  </a:lnTo>
                  <a:moveTo>
                    <a:pt x="954" y="879"/>
                  </a:moveTo>
                  <a:lnTo>
                    <a:pt x="958" y="878"/>
                  </a:lnTo>
                  <a:lnTo>
                    <a:pt x="964" y="878"/>
                  </a:lnTo>
                  <a:lnTo>
                    <a:pt x="969" y="876"/>
                  </a:lnTo>
                  <a:lnTo>
                    <a:pt x="973" y="875"/>
                  </a:lnTo>
                  <a:lnTo>
                    <a:pt x="977" y="871"/>
                  </a:lnTo>
                  <a:lnTo>
                    <a:pt x="982" y="870"/>
                  </a:lnTo>
                  <a:lnTo>
                    <a:pt x="987" y="868"/>
                  </a:lnTo>
                  <a:lnTo>
                    <a:pt x="990" y="864"/>
                  </a:lnTo>
                  <a:lnTo>
                    <a:pt x="995" y="861"/>
                  </a:lnTo>
                  <a:lnTo>
                    <a:pt x="999" y="858"/>
                  </a:lnTo>
                  <a:lnTo>
                    <a:pt x="1004" y="855"/>
                  </a:lnTo>
                  <a:lnTo>
                    <a:pt x="1007" y="851"/>
                  </a:lnTo>
                  <a:lnTo>
                    <a:pt x="1010" y="848"/>
                  </a:lnTo>
                  <a:lnTo>
                    <a:pt x="1014" y="843"/>
                  </a:lnTo>
                  <a:lnTo>
                    <a:pt x="1015" y="840"/>
                  </a:lnTo>
                  <a:lnTo>
                    <a:pt x="1019" y="834"/>
                  </a:lnTo>
                  <a:lnTo>
                    <a:pt x="1022" y="831"/>
                  </a:lnTo>
                  <a:lnTo>
                    <a:pt x="1024" y="826"/>
                  </a:lnTo>
                  <a:lnTo>
                    <a:pt x="1025" y="821"/>
                  </a:lnTo>
                  <a:lnTo>
                    <a:pt x="1027" y="818"/>
                  </a:lnTo>
                  <a:lnTo>
                    <a:pt x="1029" y="813"/>
                  </a:lnTo>
                  <a:lnTo>
                    <a:pt x="1030" y="808"/>
                  </a:lnTo>
                  <a:lnTo>
                    <a:pt x="1032" y="803"/>
                  </a:lnTo>
                  <a:lnTo>
                    <a:pt x="1032" y="798"/>
                  </a:lnTo>
                  <a:lnTo>
                    <a:pt x="1034" y="793"/>
                  </a:lnTo>
                  <a:lnTo>
                    <a:pt x="1034" y="788"/>
                  </a:lnTo>
                  <a:lnTo>
                    <a:pt x="1034" y="783"/>
                  </a:lnTo>
                  <a:lnTo>
                    <a:pt x="1034" y="778"/>
                  </a:lnTo>
                  <a:lnTo>
                    <a:pt x="1032" y="773"/>
                  </a:lnTo>
                  <a:lnTo>
                    <a:pt x="1032" y="768"/>
                  </a:lnTo>
                  <a:moveTo>
                    <a:pt x="2090" y="680"/>
                  </a:moveTo>
                  <a:lnTo>
                    <a:pt x="2086" y="680"/>
                  </a:lnTo>
                  <a:lnTo>
                    <a:pt x="2081" y="682"/>
                  </a:lnTo>
                  <a:lnTo>
                    <a:pt x="2074" y="682"/>
                  </a:lnTo>
                  <a:lnTo>
                    <a:pt x="2069" y="682"/>
                  </a:lnTo>
                  <a:lnTo>
                    <a:pt x="2064" y="680"/>
                  </a:lnTo>
                  <a:lnTo>
                    <a:pt x="2059" y="680"/>
                  </a:lnTo>
                  <a:lnTo>
                    <a:pt x="2054" y="680"/>
                  </a:lnTo>
                  <a:lnTo>
                    <a:pt x="2049" y="678"/>
                  </a:lnTo>
                  <a:lnTo>
                    <a:pt x="2045" y="677"/>
                  </a:lnTo>
                  <a:lnTo>
                    <a:pt x="2041" y="675"/>
                  </a:lnTo>
                  <a:lnTo>
                    <a:pt x="2035" y="673"/>
                  </a:lnTo>
                  <a:lnTo>
                    <a:pt x="2030" y="671"/>
                  </a:lnTo>
                  <a:lnTo>
                    <a:pt x="2026" y="668"/>
                  </a:lnTo>
                  <a:lnTo>
                    <a:pt x="2022" y="667"/>
                  </a:lnTo>
                  <a:lnTo>
                    <a:pt x="2017" y="663"/>
                  </a:lnTo>
                  <a:lnTo>
                    <a:pt x="2014" y="660"/>
                  </a:lnTo>
                  <a:lnTo>
                    <a:pt x="2009" y="656"/>
                  </a:lnTo>
                  <a:lnTo>
                    <a:pt x="2005" y="653"/>
                  </a:lnTo>
                  <a:lnTo>
                    <a:pt x="2002" y="650"/>
                  </a:lnTo>
                  <a:lnTo>
                    <a:pt x="1999" y="647"/>
                  </a:lnTo>
                  <a:lnTo>
                    <a:pt x="1996" y="641"/>
                  </a:lnTo>
                  <a:lnTo>
                    <a:pt x="1992" y="638"/>
                  </a:lnTo>
                  <a:lnTo>
                    <a:pt x="1990" y="633"/>
                  </a:lnTo>
                  <a:lnTo>
                    <a:pt x="1987" y="630"/>
                  </a:lnTo>
                  <a:lnTo>
                    <a:pt x="1985" y="625"/>
                  </a:lnTo>
                  <a:lnTo>
                    <a:pt x="1984" y="620"/>
                  </a:lnTo>
                  <a:lnTo>
                    <a:pt x="1982" y="615"/>
                  </a:lnTo>
                  <a:lnTo>
                    <a:pt x="1981" y="610"/>
                  </a:lnTo>
                  <a:lnTo>
                    <a:pt x="1979" y="605"/>
                  </a:lnTo>
                  <a:lnTo>
                    <a:pt x="1979" y="602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utoShape 96">
              <a:extLst>
                <a:ext uri="{FF2B5EF4-FFF2-40B4-BE49-F238E27FC236}">
                  <a16:creationId xmlns:a16="http://schemas.microsoft.com/office/drawing/2014/main" id="{103B95E1-BFA5-4706-AFA2-5D89D06D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1" y="-1415"/>
              <a:ext cx="326" cy="1837"/>
            </a:xfrm>
            <a:custGeom>
              <a:avLst/>
              <a:gdLst>
                <a:gd name="T0" fmla="+- 0 3602 3602"/>
                <a:gd name="T1" fmla="*/ T0 w 326"/>
                <a:gd name="T2" fmla="+- 0 -1414 -1414"/>
                <a:gd name="T3" fmla="*/ -1414 h 1837"/>
                <a:gd name="T4" fmla="+- 0 3627 3602"/>
                <a:gd name="T5" fmla="*/ T4 w 326"/>
                <a:gd name="T6" fmla="+- 0 -1266 -1414"/>
                <a:gd name="T7" fmla="*/ -1266 h 1837"/>
                <a:gd name="T8" fmla="+- 0 3634 3602"/>
                <a:gd name="T9" fmla="*/ T8 w 326"/>
                <a:gd name="T10" fmla="+- 0 -1230 -1414"/>
                <a:gd name="T11" fmla="*/ -1230 h 1837"/>
                <a:gd name="T12" fmla="+- 0 3637 3602"/>
                <a:gd name="T13" fmla="*/ T12 w 326"/>
                <a:gd name="T14" fmla="+- 0 -1210 -1414"/>
                <a:gd name="T15" fmla="*/ -1210 h 1837"/>
                <a:gd name="T16" fmla="+- 0 3643 3602"/>
                <a:gd name="T17" fmla="*/ T16 w 326"/>
                <a:gd name="T18" fmla="+- 0 -1173 -1414"/>
                <a:gd name="T19" fmla="*/ -1173 h 1837"/>
                <a:gd name="T20" fmla="+- 0 3670 3602"/>
                <a:gd name="T21" fmla="*/ T20 w 326"/>
                <a:gd name="T22" fmla="+- 0 -1025 -1414"/>
                <a:gd name="T23" fmla="*/ -1025 h 1837"/>
                <a:gd name="T24" fmla="+- 0 3677 3602"/>
                <a:gd name="T25" fmla="*/ T24 w 326"/>
                <a:gd name="T26" fmla="+- 0 -987 -1414"/>
                <a:gd name="T27" fmla="*/ -987 h 1837"/>
                <a:gd name="T28" fmla="+- 0 3680 3602"/>
                <a:gd name="T29" fmla="*/ T28 w 326"/>
                <a:gd name="T30" fmla="+- 0 -969 -1414"/>
                <a:gd name="T31" fmla="*/ -969 h 1837"/>
                <a:gd name="T32" fmla="+- 0 3687 3602"/>
                <a:gd name="T33" fmla="*/ T32 w 326"/>
                <a:gd name="T34" fmla="+- 0 -931 -1414"/>
                <a:gd name="T35" fmla="*/ -931 h 1837"/>
                <a:gd name="T36" fmla="+- 0 3712 3602"/>
                <a:gd name="T37" fmla="*/ T36 w 326"/>
                <a:gd name="T38" fmla="+- 0 -784 -1414"/>
                <a:gd name="T39" fmla="*/ -784 h 1837"/>
                <a:gd name="T40" fmla="+- 0 3719 3602"/>
                <a:gd name="T41" fmla="*/ T40 w 326"/>
                <a:gd name="T42" fmla="+- 0 -746 -1414"/>
                <a:gd name="T43" fmla="*/ -746 h 1837"/>
                <a:gd name="T44" fmla="+- 0 3722 3602"/>
                <a:gd name="T45" fmla="*/ T44 w 326"/>
                <a:gd name="T46" fmla="+- 0 -728 -1414"/>
                <a:gd name="T47" fmla="*/ -728 h 1837"/>
                <a:gd name="T48" fmla="+- 0 3728 3602"/>
                <a:gd name="T49" fmla="*/ T48 w 326"/>
                <a:gd name="T50" fmla="+- 0 -690 -1414"/>
                <a:gd name="T51" fmla="*/ -690 h 1837"/>
                <a:gd name="T52" fmla="+- 0 3755 3602"/>
                <a:gd name="T53" fmla="*/ T52 w 326"/>
                <a:gd name="T54" fmla="+- 0 -543 -1414"/>
                <a:gd name="T55" fmla="*/ -543 h 1837"/>
                <a:gd name="T56" fmla="+- 0 3762 3602"/>
                <a:gd name="T57" fmla="*/ T56 w 326"/>
                <a:gd name="T58" fmla="+- 0 -505 -1414"/>
                <a:gd name="T59" fmla="*/ -505 h 1837"/>
                <a:gd name="T60" fmla="+- 0 3765 3602"/>
                <a:gd name="T61" fmla="*/ T60 w 326"/>
                <a:gd name="T62" fmla="+- 0 -487 -1414"/>
                <a:gd name="T63" fmla="*/ -487 h 1837"/>
                <a:gd name="T64" fmla="+- 0 3772 3602"/>
                <a:gd name="T65" fmla="*/ T64 w 326"/>
                <a:gd name="T66" fmla="+- 0 -448 -1414"/>
                <a:gd name="T67" fmla="*/ -448 h 1837"/>
                <a:gd name="T68" fmla="+- 0 3798 3602"/>
                <a:gd name="T69" fmla="*/ T68 w 326"/>
                <a:gd name="T70" fmla="+- 0 -300 -1414"/>
                <a:gd name="T71" fmla="*/ -300 h 1837"/>
                <a:gd name="T72" fmla="+- 0 3805 3602"/>
                <a:gd name="T73" fmla="*/ T72 w 326"/>
                <a:gd name="T74" fmla="+- 0 -264 -1414"/>
                <a:gd name="T75" fmla="*/ -264 h 1837"/>
                <a:gd name="T76" fmla="+- 0 3808 3602"/>
                <a:gd name="T77" fmla="*/ T76 w 326"/>
                <a:gd name="T78" fmla="+- 0 -246 -1414"/>
                <a:gd name="T79" fmla="*/ -246 h 1837"/>
                <a:gd name="T80" fmla="+- 0 3815 3602"/>
                <a:gd name="T81" fmla="*/ T80 w 326"/>
                <a:gd name="T82" fmla="+- 0 -208 -1414"/>
                <a:gd name="T83" fmla="*/ -208 h 1837"/>
                <a:gd name="T84" fmla="+- 0 3840 3602"/>
                <a:gd name="T85" fmla="*/ T84 w 326"/>
                <a:gd name="T86" fmla="+- 0 -60 -1414"/>
                <a:gd name="T87" fmla="*/ -60 h 1837"/>
                <a:gd name="T88" fmla="+- 0 3847 3602"/>
                <a:gd name="T89" fmla="*/ T88 w 326"/>
                <a:gd name="T90" fmla="+- 0 -22 -1414"/>
                <a:gd name="T91" fmla="*/ -22 h 1837"/>
                <a:gd name="T92" fmla="+- 0 3850 3602"/>
                <a:gd name="T93" fmla="*/ T92 w 326"/>
                <a:gd name="T94" fmla="+- 0 -3 -1414"/>
                <a:gd name="T95" fmla="*/ -3 h 1837"/>
                <a:gd name="T96" fmla="+- 0 3857 3602"/>
                <a:gd name="T97" fmla="*/ T96 w 326"/>
                <a:gd name="T98" fmla="+- 0 34 -1414"/>
                <a:gd name="T99" fmla="*/ 34 h 1837"/>
                <a:gd name="T100" fmla="+- 0 3883 3602"/>
                <a:gd name="T101" fmla="*/ T100 w 326"/>
                <a:gd name="T102" fmla="+- 0 182 -1414"/>
                <a:gd name="T103" fmla="*/ 182 h 1837"/>
                <a:gd name="T104" fmla="+- 0 3890 3602"/>
                <a:gd name="T105" fmla="*/ T104 w 326"/>
                <a:gd name="T106" fmla="+- 0 220 -1414"/>
                <a:gd name="T107" fmla="*/ 220 h 1837"/>
                <a:gd name="T108" fmla="+- 0 3893 3602"/>
                <a:gd name="T109" fmla="*/ T108 w 326"/>
                <a:gd name="T110" fmla="+- 0 238 -1414"/>
                <a:gd name="T111" fmla="*/ 238 h 1837"/>
                <a:gd name="T112" fmla="+- 0 3900 3602"/>
                <a:gd name="T113" fmla="*/ T112 w 326"/>
                <a:gd name="T114" fmla="+- 0 276 -1414"/>
                <a:gd name="T115" fmla="*/ 276 h 1837"/>
                <a:gd name="T116" fmla="+- 0 3927 3602"/>
                <a:gd name="T117" fmla="*/ T116 w 326"/>
                <a:gd name="T118" fmla="+- 0 422 -1414"/>
                <a:gd name="T119" fmla="*/ 422 h 18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326" h="1837">
                  <a:moveTo>
                    <a:pt x="0" y="0"/>
                  </a:moveTo>
                  <a:lnTo>
                    <a:pt x="25" y="148"/>
                  </a:lnTo>
                  <a:moveTo>
                    <a:pt x="32" y="184"/>
                  </a:moveTo>
                  <a:lnTo>
                    <a:pt x="35" y="204"/>
                  </a:lnTo>
                  <a:moveTo>
                    <a:pt x="41" y="241"/>
                  </a:moveTo>
                  <a:lnTo>
                    <a:pt x="68" y="389"/>
                  </a:lnTo>
                  <a:moveTo>
                    <a:pt x="75" y="427"/>
                  </a:moveTo>
                  <a:lnTo>
                    <a:pt x="78" y="445"/>
                  </a:lnTo>
                  <a:moveTo>
                    <a:pt x="85" y="483"/>
                  </a:moveTo>
                  <a:lnTo>
                    <a:pt x="110" y="630"/>
                  </a:lnTo>
                  <a:moveTo>
                    <a:pt x="117" y="668"/>
                  </a:moveTo>
                  <a:lnTo>
                    <a:pt x="120" y="686"/>
                  </a:lnTo>
                  <a:moveTo>
                    <a:pt x="126" y="724"/>
                  </a:moveTo>
                  <a:lnTo>
                    <a:pt x="153" y="871"/>
                  </a:lnTo>
                  <a:moveTo>
                    <a:pt x="160" y="909"/>
                  </a:moveTo>
                  <a:lnTo>
                    <a:pt x="163" y="927"/>
                  </a:lnTo>
                  <a:moveTo>
                    <a:pt x="170" y="966"/>
                  </a:moveTo>
                  <a:lnTo>
                    <a:pt x="196" y="1114"/>
                  </a:lnTo>
                  <a:moveTo>
                    <a:pt x="203" y="1150"/>
                  </a:moveTo>
                  <a:lnTo>
                    <a:pt x="206" y="1168"/>
                  </a:lnTo>
                  <a:moveTo>
                    <a:pt x="213" y="1206"/>
                  </a:moveTo>
                  <a:lnTo>
                    <a:pt x="238" y="1354"/>
                  </a:lnTo>
                  <a:moveTo>
                    <a:pt x="245" y="1392"/>
                  </a:moveTo>
                  <a:lnTo>
                    <a:pt x="248" y="1411"/>
                  </a:lnTo>
                  <a:moveTo>
                    <a:pt x="255" y="1448"/>
                  </a:moveTo>
                  <a:lnTo>
                    <a:pt x="281" y="1596"/>
                  </a:lnTo>
                  <a:moveTo>
                    <a:pt x="288" y="1634"/>
                  </a:moveTo>
                  <a:lnTo>
                    <a:pt x="291" y="1652"/>
                  </a:lnTo>
                  <a:moveTo>
                    <a:pt x="298" y="1690"/>
                  </a:moveTo>
                  <a:lnTo>
                    <a:pt x="325" y="1836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95">
              <a:extLst>
                <a:ext uri="{FF2B5EF4-FFF2-40B4-BE49-F238E27FC236}">
                  <a16:creationId xmlns:a16="http://schemas.microsoft.com/office/drawing/2014/main" id="{0F297178-8626-4659-9ABD-EF067A99D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4" y="459"/>
              <a:ext cx="0" cy="22"/>
            </a:xfrm>
            <a:prstGeom prst="line">
              <a:avLst/>
            </a:prstGeom>
            <a:noFill/>
            <a:ln w="306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94">
              <a:extLst>
                <a:ext uri="{FF2B5EF4-FFF2-40B4-BE49-F238E27FC236}">
                  <a16:creationId xmlns:a16="http://schemas.microsoft.com/office/drawing/2014/main" id="{3069CB5B-EAC5-4B94-9652-A642E5F75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1370"/>
              <a:ext cx="0" cy="0"/>
            </a:xfrm>
            <a:prstGeom prst="line">
              <a:avLst/>
            </a:prstGeom>
            <a:noFill/>
            <a:ln w="73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13" name="Picture 93">
              <a:extLst>
                <a:ext uri="{FF2B5EF4-FFF2-40B4-BE49-F238E27FC236}">
                  <a16:creationId xmlns:a16="http://schemas.microsoft.com/office/drawing/2014/main" id="{FAC82EE5-2DE8-4CCB-945C-04FF05740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" y="980"/>
              <a:ext cx="397" cy="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AutoShape 92">
              <a:extLst>
                <a:ext uri="{FF2B5EF4-FFF2-40B4-BE49-F238E27FC236}">
                  <a16:creationId xmlns:a16="http://schemas.microsoft.com/office/drawing/2014/main" id="{9C6C6516-AF66-41ED-ADB3-0D1126DAA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625"/>
              <a:ext cx="951" cy="745"/>
            </a:xfrm>
            <a:custGeom>
              <a:avLst/>
              <a:gdLst>
                <a:gd name="T0" fmla="+- 0 4093 4093"/>
                <a:gd name="T1" fmla="*/ T0 w 951"/>
                <a:gd name="T2" fmla="+- 0 1370 625"/>
                <a:gd name="T3" fmla="*/ 1370 h 745"/>
                <a:gd name="T4" fmla="+- 0 4790 4093"/>
                <a:gd name="T5" fmla="*/ T4 w 951"/>
                <a:gd name="T6" fmla="+- 0 1117 625"/>
                <a:gd name="T7" fmla="*/ 1117 h 745"/>
                <a:gd name="T8" fmla="+- 0 4790 4093"/>
                <a:gd name="T9" fmla="*/ T8 w 951"/>
                <a:gd name="T10" fmla="+- 0 1117 625"/>
                <a:gd name="T11" fmla="*/ 1117 h 745"/>
                <a:gd name="T12" fmla="+- 0 4799 4093"/>
                <a:gd name="T13" fmla="*/ T12 w 951"/>
                <a:gd name="T14" fmla="+- 0 1114 625"/>
                <a:gd name="T15" fmla="*/ 1114 h 745"/>
                <a:gd name="T16" fmla="+- 0 4808 4093"/>
                <a:gd name="T17" fmla="*/ T16 w 951"/>
                <a:gd name="T18" fmla="+- 0 1109 625"/>
                <a:gd name="T19" fmla="*/ 1109 h 745"/>
                <a:gd name="T20" fmla="+- 0 4817 4093"/>
                <a:gd name="T21" fmla="*/ T20 w 951"/>
                <a:gd name="T22" fmla="+- 0 1106 625"/>
                <a:gd name="T23" fmla="*/ 1106 h 745"/>
                <a:gd name="T24" fmla="+- 0 4827 4093"/>
                <a:gd name="T25" fmla="*/ T24 w 951"/>
                <a:gd name="T26" fmla="+- 0 1100 625"/>
                <a:gd name="T27" fmla="*/ 1100 h 745"/>
                <a:gd name="T28" fmla="+- 0 4835 4093"/>
                <a:gd name="T29" fmla="*/ T28 w 951"/>
                <a:gd name="T30" fmla="+- 0 1097 625"/>
                <a:gd name="T31" fmla="*/ 1097 h 745"/>
                <a:gd name="T32" fmla="+- 0 4845 4093"/>
                <a:gd name="T33" fmla="*/ T32 w 951"/>
                <a:gd name="T34" fmla="+- 0 1092 625"/>
                <a:gd name="T35" fmla="*/ 1092 h 745"/>
                <a:gd name="T36" fmla="+- 0 4853 4093"/>
                <a:gd name="T37" fmla="*/ T36 w 951"/>
                <a:gd name="T38" fmla="+- 0 1087 625"/>
                <a:gd name="T39" fmla="*/ 1087 h 745"/>
                <a:gd name="T40" fmla="+- 0 4862 4093"/>
                <a:gd name="T41" fmla="*/ T40 w 951"/>
                <a:gd name="T42" fmla="+- 0 1082 625"/>
                <a:gd name="T43" fmla="*/ 1082 h 745"/>
                <a:gd name="T44" fmla="+- 0 4870 4093"/>
                <a:gd name="T45" fmla="*/ T44 w 951"/>
                <a:gd name="T46" fmla="+- 0 1076 625"/>
                <a:gd name="T47" fmla="*/ 1076 h 745"/>
                <a:gd name="T48" fmla="+- 0 4879 4093"/>
                <a:gd name="T49" fmla="*/ T48 w 951"/>
                <a:gd name="T50" fmla="+- 0 1070 625"/>
                <a:gd name="T51" fmla="*/ 1070 h 745"/>
                <a:gd name="T52" fmla="+- 0 4887 4093"/>
                <a:gd name="T53" fmla="*/ T52 w 951"/>
                <a:gd name="T54" fmla="+- 0 1064 625"/>
                <a:gd name="T55" fmla="*/ 1064 h 745"/>
                <a:gd name="T56" fmla="+- 0 4895 4093"/>
                <a:gd name="T57" fmla="*/ T56 w 951"/>
                <a:gd name="T58" fmla="+- 0 1059 625"/>
                <a:gd name="T59" fmla="*/ 1059 h 745"/>
                <a:gd name="T60" fmla="+- 0 4904 4093"/>
                <a:gd name="T61" fmla="*/ T60 w 951"/>
                <a:gd name="T62" fmla="+- 0 1053 625"/>
                <a:gd name="T63" fmla="*/ 1053 h 745"/>
                <a:gd name="T64" fmla="+- 0 4910 4093"/>
                <a:gd name="T65" fmla="*/ T64 w 951"/>
                <a:gd name="T66" fmla="+- 0 1046 625"/>
                <a:gd name="T67" fmla="*/ 1046 h 745"/>
                <a:gd name="T68" fmla="+- 0 4919 4093"/>
                <a:gd name="T69" fmla="*/ T68 w 951"/>
                <a:gd name="T70" fmla="+- 0 1039 625"/>
                <a:gd name="T71" fmla="*/ 1039 h 745"/>
                <a:gd name="T72" fmla="+- 0 4925 4093"/>
                <a:gd name="T73" fmla="*/ T72 w 951"/>
                <a:gd name="T74" fmla="+- 0 1032 625"/>
                <a:gd name="T75" fmla="*/ 1032 h 745"/>
                <a:gd name="T76" fmla="+- 0 4934 4093"/>
                <a:gd name="T77" fmla="*/ T76 w 951"/>
                <a:gd name="T78" fmla="+- 0 1024 625"/>
                <a:gd name="T79" fmla="*/ 1024 h 745"/>
                <a:gd name="T80" fmla="+- 0 4940 4093"/>
                <a:gd name="T81" fmla="*/ T80 w 951"/>
                <a:gd name="T82" fmla="+- 0 1017 625"/>
                <a:gd name="T83" fmla="*/ 1017 h 745"/>
                <a:gd name="T84" fmla="+- 0 4947 4093"/>
                <a:gd name="T85" fmla="*/ T84 w 951"/>
                <a:gd name="T86" fmla="+- 0 1009 625"/>
                <a:gd name="T87" fmla="*/ 1009 h 745"/>
                <a:gd name="T88" fmla="+- 0 4953 4093"/>
                <a:gd name="T89" fmla="*/ T88 w 951"/>
                <a:gd name="T90" fmla="+- 0 1002 625"/>
                <a:gd name="T91" fmla="*/ 1002 h 745"/>
                <a:gd name="T92" fmla="+- 0 4960 4093"/>
                <a:gd name="T93" fmla="*/ T92 w 951"/>
                <a:gd name="T94" fmla="+- 0 994 625"/>
                <a:gd name="T95" fmla="*/ 994 h 745"/>
                <a:gd name="T96" fmla="+- 0 4967 4093"/>
                <a:gd name="T97" fmla="*/ T96 w 951"/>
                <a:gd name="T98" fmla="+- 0 986 625"/>
                <a:gd name="T99" fmla="*/ 986 h 745"/>
                <a:gd name="T100" fmla="+- 0 4972 4093"/>
                <a:gd name="T101" fmla="*/ T100 w 951"/>
                <a:gd name="T102" fmla="+- 0 978 625"/>
                <a:gd name="T103" fmla="*/ 978 h 745"/>
                <a:gd name="T104" fmla="+- 0 4978 4093"/>
                <a:gd name="T105" fmla="*/ T104 w 951"/>
                <a:gd name="T106" fmla="+- 0 969 625"/>
                <a:gd name="T107" fmla="*/ 969 h 745"/>
                <a:gd name="T108" fmla="+- 0 4983 4093"/>
                <a:gd name="T109" fmla="*/ T108 w 951"/>
                <a:gd name="T110" fmla="+- 0 961 625"/>
                <a:gd name="T111" fmla="*/ 961 h 745"/>
                <a:gd name="T112" fmla="+- 0 4989 4093"/>
                <a:gd name="T113" fmla="*/ T112 w 951"/>
                <a:gd name="T114" fmla="+- 0 953 625"/>
                <a:gd name="T115" fmla="*/ 953 h 745"/>
                <a:gd name="T116" fmla="+- 0 4993 4093"/>
                <a:gd name="T117" fmla="*/ T116 w 951"/>
                <a:gd name="T118" fmla="+- 0 944 625"/>
                <a:gd name="T119" fmla="*/ 944 h 745"/>
                <a:gd name="T120" fmla="+- 0 4999 4093"/>
                <a:gd name="T121" fmla="*/ T120 w 951"/>
                <a:gd name="T122" fmla="+- 0 936 625"/>
                <a:gd name="T123" fmla="*/ 936 h 745"/>
                <a:gd name="T124" fmla="+- 0 5004 4093"/>
                <a:gd name="T125" fmla="*/ T124 w 951"/>
                <a:gd name="T126" fmla="+- 0 926 625"/>
                <a:gd name="T127" fmla="*/ 926 h 745"/>
                <a:gd name="T128" fmla="+- 0 5007 4093"/>
                <a:gd name="T129" fmla="*/ T128 w 951"/>
                <a:gd name="T130" fmla="+- 0 918 625"/>
                <a:gd name="T131" fmla="*/ 918 h 745"/>
                <a:gd name="T132" fmla="+- 0 5012 4093"/>
                <a:gd name="T133" fmla="*/ T132 w 951"/>
                <a:gd name="T134" fmla="+- 0 908 625"/>
                <a:gd name="T135" fmla="*/ 908 h 745"/>
                <a:gd name="T136" fmla="+- 0 5015 4093"/>
                <a:gd name="T137" fmla="*/ T136 w 951"/>
                <a:gd name="T138" fmla="+- 0 898 625"/>
                <a:gd name="T139" fmla="*/ 898 h 745"/>
                <a:gd name="T140" fmla="+- 0 5019 4093"/>
                <a:gd name="T141" fmla="*/ T140 w 951"/>
                <a:gd name="T142" fmla="+- 0 890 625"/>
                <a:gd name="T143" fmla="*/ 890 h 745"/>
                <a:gd name="T144" fmla="+- 0 5022 4093"/>
                <a:gd name="T145" fmla="*/ T144 w 951"/>
                <a:gd name="T146" fmla="+- 0 880 625"/>
                <a:gd name="T147" fmla="*/ 880 h 745"/>
                <a:gd name="T148" fmla="+- 0 5025 4093"/>
                <a:gd name="T149" fmla="*/ T148 w 951"/>
                <a:gd name="T150" fmla="+- 0 869 625"/>
                <a:gd name="T151" fmla="*/ 869 h 745"/>
                <a:gd name="T152" fmla="+- 0 5029 4093"/>
                <a:gd name="T153" fmla="*/ T152 w 951"/>
                <a:gd name="T154" fmla="+- 0 860 625"/>
                <a:gd name="T155" fmla="*/ 860 h 745"/>
                <a:gd name="T156" fmla="+- 0 5032 4093"/>
                <a:gd name="T157" fmla="*/ T156 w 951"/>
                <a:gd name="T158" fmla="+- 0 851 625"/>
                <a:gd name="T159" fmla="*/ 851 h 745"/>
                <a:gd name="T160" fmla="+- 0 5034 4093"/>
                <a:gd name="T161" fmla="*/ T160 w 951"/>
                <a:gd name="T162" fmla="+- 0 841 625"/>
                <a:gd name="T163" fmla="*/ 841 h 745"/>
                <a:gd name="T164" fmla="+- 0 5035 4093"/>
                <a:gd name="T165" fmla="*/ T164 w 951"/>
                <a:gd name="T166" fmla="+- 0 831 625"/>
                <a:gd name="T167" fmla="*/ 831 h 745"/>
                <a:gd name="T168" fmla="+- 0 5037 4093"/>
                <a:gd name="T169" fmla="*/ T168 w 951"/>
                <a:gd name="T170" fmla="+- 0 822 625"/>
                <a:gd name="T171" fmla="*/ 822 h 745"/>
                <a:gd name="T172" fmla="+- 0 5038 4093"/>
                <a:gd name="T173" fmla="*/ T172 w 951"/>
                <a:gd name="T174" fmla="+- 0 811 625"/>
                <a:gd name="T175" fmla="*/ 811 h 745"/>
                <a:gd name="T176" fmla="+- 0 5040 4093"/>
                <a:gd name="T177" fmla="*/ T176 w 951"/>
                <a:gd name="T178" fmla="+- 0 801 625"/>
                <a:gd name="T179" fmla="*/ 801 h 745"/>
                <a:gd name="T180" fmla="+- 0 5042 4093"/>
                <a:gd name="T181" fmla="*/ T180 w 951"/>
                <a:gd name="T182" fmla="+- 0 792 625"/>
                <a:gd name="T183" fmla="*/ 792 h 745"/>
                <a:gd name="T184" fmla="+- 0 5042 4093"/>
                <a:gd name="T185" fmla="*/ T184 w 951"/>
                <a:gd name="T186" fmla="+- 0 781 625"/>
                <a:gd name="T187" fmla="*/ 781 h 745"/>
                <a:gd name="T188" fmla="+- 0 5042 4093"/>
                <a:gd name="T189" fmla="*/ T188 w 951"/>
                <a:gd name="T190" fmla="+- 0 770 625"/>
                <a:gd name="T191" fmla="*/ 770 h 745"/>
                <a:gd name="T192" fmla="+- 0 5044 4093"/>
                <a:gd name="T193" fmla="*/ T192 w 951"/>
                <a:gd name="T194" fmla="+- 0 760 625"/>
                <a:gd name="T195" fmla="*/ 760 h 745"/>
                <a:gd name="T196" fmla="+- 0 5044 4093"/>
                <a:gd name="T197" fmla="*/ T196 w 951"/>
                <a:gd name="T198" fmla="+- 0 750 625"/>
                <a:gd name="T199" fmla="*/ 750 h 745"/>
                <a:gd name="T200" fmla="+- 0 5042 4093"/>
                <a:gd name="T201" fmla="*/ T200 w 951"/>
                <a:gd name="T202" fmla="+- 0 740 625"/>
                <a:gd name="T203" fmla="*/ 740 h 745"/>
                <a:gd name="T204" fmla="+- 0 5042 4093"/>
                <a:gd name="T205" fmla="*/ T204 w 951"/>
                <a:gd name="T206" fmla="+- 0 730 625"/>
                <a:gd name="T207" fmla="*/ 730 h 745"/>
                <a:gd name="T208" fmla="+- 0 5042 4093"/>
                <a:gd name="T209" fmla="*/ T208 w 951"/>
                <a:gd name="T210" fmla="+- 0 720 625"/>
                <a:gd name="T211" fmla="*/ 720 h 745"/>
                <a:gd name="T212" fmla="+- 0 5040 4093"/>
                <a:gd name="T213" fmla="*/ T212 w 951"/>
                <a:gd name="T214" fmla="+- 0 710 625"/>
                <a:gd name="T215" fmla="*/ 710 h 745"/>
                <a:gd name="T216" fmla="+- 0 5038 4093"/>
                <a:gd name="T217" fmla="*/ T216 w 951"/>
                <a:gd name="T218" fmla="+- 0 700 625"/>
                <a:gd name="T219" fmla="*/ 700 h 745"/>
                <a:gd name="T220" fmla="+- 0 5037 4093"/>
                <a:gd name="T221" fmla="*/ T220 w 951"/>
                <a:gd name="T222" fmla="+- 0 690 625"/>
                <a:gd name="T223" fmla="*/ 690 h 745"/>
                <a:gd name="T224" fmla="+- 0 5035 4093"/>
                <a:gd name="T225" fmla="*/ T224 w 951"/>
                <a:gd name="T226" fmla="+- 0 680 625"/>
                <a:gd name="T227" fmla="*/ 680 h 745"/>
                <a:gd name="T228" fmla="+- 0 5034 4093"/>
                <a:gd name="T229" fmla="*/ T228 w 951"/>
                <a:gd name="T230" fmla="+- 0 670 625"/>
                <a:gd name="T231" fmla="*/ 670 h 745"/>
                <a:gd name="T232" fmla="+- 0 5030 4093"/>
                <a:gd name="T233" fmla="*/ T232 w 951"/>
                <a:gd name="T234" fmla="+- 0 660 625"/>
                <a:gd name="T235" fmla="*/ 660 h 745"/>
                <a:gd name="T236" fmla="+- 0 5029 4093"/>
                <a:gd name="T237" fmla="*/ T236 w 951"/>
                <a:gd name="T238" fmla="+- 0 650 625"/>
                <a:gd name="T239" fmla="*/ 650 h 745"/>
                <a:gd name="T240" fmla="+- 0 5025 4093"/>
                <a:gd name="T241" fmla="*/ T240 w 951"/>
                <a:gd name="T242" fmla="+- 0 642 625"/>
                <a:gd name="T243" fmla="*/ 642 h 745"/>
                <a:gd name="T244" fmla="+- 0 5022 4093"/>
                <a:gd name="T245" fmla="*/ T244 w 951"/>
                <a:gd name="T246" fmla="+- 0 632 625"/>
                <a:gd name="T247" fmla="*/ 632 h 745"/>
                <a:gd name="T248" fmla="+- 0 5020 4093"/>
                <a:gd name="T249" fmla="*/ T248 w 951"/>
                <a:gd name="T250" fmla="+- 0 625 625"/>
                <a:gd name="T251" fmla="*/ 625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951" h="745">
                  <a:moveTo>
                    <a:pt x="0" y="745"/>
                  </a:moveTo>
                  <a:lnTo>
                    <a:pt x="697" y="492"/>
                  </a:lnTo>
                  <a:moveTo>
                    <a:pt x="697" y="492"/>
                  </a:moveTo>
                  <a:lnTo>
                    <a:pt x="706" y="489"/>
                  </a:lnTo>
                  <a:lnTo>
                    <a:pt x="715" y="484"/>
                  </a:lnTo>
                  <a:lnTo>
                    <a:pt x="724" y="481"/>
                  </a:lnTo>
                  <a:lnTo>
                    <a:pt x="734" y="475"/>
                  </a:lnTo>
                  <a:lnTo>
                    <a:pt x="742" y="472"/>
                  </a:lnTo>
                  <a:lnTo>
                    <a:pt x="752" y="467"/>
                  </a:lnTo>
                  <a:lnTo>
                    <a:pt x="760" y="462"/>
                  </a:lnTo>
                  <a:lnTo>
                    <a:pt x="769" y="457"/>
                  </a:lnTo>
                  <a:lnTo>
                    <a:pt x="777" y="451"/>
                  </a:lnTo>
                  <a:lnTo>
                    <a:pt x="786" y="445"/>
                  </a:lnTo>
                  <a:lnTo>
                    <a:pt x="794" y="439"/>
                  </a:lnTo>
                  <a:lnTo>
                    <a:pt x="802" y="434"/>
                  </a:lnTo>
                  <a:lnTo>
                    <a:pt x="811" y="428"/>
                  </a:lnTo>
                  <a:lnTo>
                    <a:pt x="817" y="421"/>
                  </a:lnTo>
                  <a:lnTo>
                    <a:pt x="826" y="414"/>
                  </a:lnTo>
                  <a:lnTo>
                    <a:pt x="832" y="407"/>
                  </a:lnTo>
                  <a:lnTo>
                    <a:pt x="841" y="399"/>
                  </a:lnTo>
                  <a:lnTo>
                    <a:pt x="847" y="392"/>
                  </a:lnTo>
                  <a:lnTo>
                    <a:pt x="854" y="384"/>
                  </a:lnTo>
                  <a:lnTo>
                    <a:pt x="860" y="377"/>
                  </a:lnTo>
                  <a:lnTo>
                    <a:pt x="867" y="369"/>
                  </a:lnTo>
                  <a:lnTo>
                    <a:pt x="874" y="361"/>
                  </a:lnTo>
                  <a:lnTo>
                    <a:pt x="879" y="353"/>
                  </a:lnTo>
                  <a:lnTo>
                    <a:pt x="885" y="344"/>
                  </a:lnTo>
                  <a:lnTo>
                    <a:pt x="890" y="336"/>
                  </a:lnTo>
                  <a:lnTo>
                    <a:pt x="896" y="328"/>
                  </a:lnTo>
                  <a:lnTo>
                    <a:pt x="900" y="319"/>
                  </a:lnTo>
                  <a:lnTo>
                    <a:pt x="906" y="311"/>
                  </a:lnTo>
                  <a:lnTo>
                    <a:pt x="911" y="301"/>
                  </a:lnTo>
                  <a:lnTo>
                    <a:pt x="914" y="293"/>
                  </a:lnTo>
                  <a:lnTo>
                    <a:pt x="919" y="283"/>
                  </a:lnTo>
                  <a:lnTo>
                    <a:pt x="922" y="273"/>
                  </a:lnTo>
                  <a:lnTo>
                    <a:pt x="926" y="265"/>
                  </a:lnTo>
                  <a:lnTo>
                    <a:pt x="929" y="255"/>
                  </a:lnTo>
                  <a:lnTo>
                    <a:pt x="932" y="244"/>
                  </a:lnTo>
                  <a:lnTo>
                    <a:pt x="936" y="235"/>
                  </a:lnTo>
                  <a:lnTo>
                    <a:pt x="939" y="226"/>
                  </a:lnTo>
                  <a:lnTo>
                    <a:pt x="941" y="216"/>
                  </a:lnTo>
                  <a:lnTo>
                    <a:pt x="942" y="206"/>
                  </a:lnTo>
                  <a:lnTo>
                    <a:pt x="944" y="197"/>
                  </a:lnTo>
                  <a:lnTo>
                    <a:pt x="945" y="186"/>
                  </a:lnTo>
                  <a:lnTo>
                    <a:pt x="947" y="176"/>
                  </a:lnTo>
                  <a:lnTo>
                    <a:pt x="949" y="167"/>
                  </a:lnTo>
                  <a:lnTo>
                    <a:pt x="949" y="156"/>
                  </a:lnTo>
                  <a:lnTo>
                    <a:pt x="949" y="145"/>
                  </a:lnTo>
                  <a:lnTo>
                    <a:pt x="951" y="135"/>
                  </a:lnTo>
                  <a:lnTo>
                    <a:pt x="951" y="125"/>
                  </a:lnTo>
                  <a:lnTo>
                    <a:pt x="949" y="115"/>
                  </a:lnTo>
                  <a:lnTo>
                    <a:pt x="949" y="105"/>
                  </a:lnTo>
                  <a:lnTo>
                    <a:pt x="949" y="95"/>
                  </a:lnTo>
                  <a:lnTo>
                    <a:pt x="947" y="85"/>
                  </a:lnTo>
                  <a:lnTo>
                    <a:pt x="945" y="75"/>
                  </a:lnTo>
                  <a:lnTo>
                    <a:pt x="944" y="65"/>
                  </a:lnTo>
                  <a:lnTo>
                    <a:pt x="942" y="55"/>
                  </a:lnTo>
                  <a:lnTo>
                    <a:pt x="941" y="45"/>
                  </a:lnTo>
                  <a:lnTo>
                    <a:pt x="937" y="35"/>
                  </a:lnTo>
                  <a:lnTo>
                    <a:pt x="936" y="25"/>
                  </a:lnTo>
                  <a:lnTo>
                    <a:pt x="932" y="17"/>
                  </a:lnTo>
                  <a:lnTo>
                    <a:pt x="929" y="7"/>
                  </a:lnTo>
                  <a:lnTo>
                    <a:pt x="927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91">
              <a:extLst>
                <a:ext uri="{FF2B5EF4-FFF2-40B4-BE49-F238E27FC236}">
                  <a16:creationId xmlns:a16="http://schemas.microsoft.com/office/drawing/2014/main" id="{544ABB9A-CD27-4940-9D27-EAE41F768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517"/>
              <a:ext cx="199" cy="1113"/>
            </a:xfrm>
            <a:custGeom>
              <a:avLst/>
              <a:gdLst>
                <a:gd name="T0" fmla="+- 0 3942 3942"/>
                <a:gd name="T1" fmla="*/ T0 w 199"/>
                <a:gd name="T2" fmla="+- 0 517 517"/>
                <a:gd name="T3" fmla="*/ 517 h 1113"/>
                <a:gd name="T4" fmla="+- 0 3968 3942"/>
                <a:gd name="T5" fmla="*/ T4 w 199"/>
                <a:gd name="T6" fmla="+- 0 665 517"/>
                <a:gd name="T7" fmla="*/ 665 h 1113"/>
                <a:gd name="T8" fmla="+- 0 3975 3942"/>
                <a:gd name="T9" fmla="*/ T8 w 199"/>
                <a:gd name="T10" fmla="+- 0 702 517"/>
                <a:gd name="T11" fmla="*/ 702 h 1113"/>
                <a:gd name="T12" fmla="+- 0 3978 3942"/>
                <a:gd name="T13" fmla="*/ T12 w 199"/>
                <a:gd name="T14" fmla="+- 0 720 517"/>
                <a:gd name="T15" fmla="*/ 720 h 1113"/>
                <a:gd name="T16" fmla="+- 0 3985 3942"/>
                <a:gd name="T17" fmla="*/ T16 w 199"/>
                <a:gd name="T18" fmla="+- 0 758 517"/>
                <a:gd name="T19" fmla="*/ 758 h 1113"/>
                <a:gd name="T20" fmla="+- 0 4012 3942"/>
                <a:gd name="T21" fmla="*/ T20 w 199"/>
                <a:gd name="T22" fmla="+- 0 906 517"/>
                <a:gd name="T23" fmla="*/ 906 h 1113"/>
                <a:gd name="T24" fmla="+- 0 4019 3942"/>
                <a:gd name="T25" fmla="*/ T24 w 199"/>
                <a:gd name="T26" fmla="+- 0 943 517"/>
                <a:gd name="T27" fmla="*/ 943 h 1113"/>
                <a:gd name="T28" fmla="+- 0 4022 3942"/>
                <a:gd name="T29" fmla="*/ T28 w 199"/>
                <a:gd name="T30" fmla="+- 0 963 517"/>
                <a:gd name="T31" fmla="*/ 963 h 1113"/>
                <a:gd name="T32" fmla="+- 0 4028 3942"/>
                <a:gd name="T33" fmla="*/ T32 w 199"/>
                <a:gd name="T34" fmla="+- 0 999 517"/>
                <a:gd name="T35" fmla="*/ 999 h 1113"/>
                <a:gd name="T36" fmla="+- 0 4053 3942"/>
                <a:gd name="T37" fmla="*/ T36 w 199"/>
                <a:gd name="T38" fmla="+- 0 1147 517"/>
                <a:gd name="T39" fmla="*/ 1147 h 1113"/>
                <a:gd name="T40" fmla="+- 0 4060 3942"/>
                <a:gd name="T41" fmla="*/ T40 w 199"/>
                <a:gd name="T42" fmla="+- 0 1186 517"/>
                <a:gd name="T43" fmla="*/ 1186 h 1113"/>
                <a:gd name="T44" fmla="+- 0 4064 3942"/>
                <a:gd name="T45" fmla="*/ T44 w 199"/>
                <a:gd name="T46" fmla="+- 0 1203 517"/>
                <a:gd name="T47" fmla="*/ 1203 h 1113"/>
                <a:gd name="T48" fmla="+- 0 4070 3942"/>
                <a:gd name="T49" fmla="*/ T48 w 199"/>
                <a:gd name="T50" fmla="+- 0 1242 517"/>
                <a:gd name="T51" fmla="*/ 1242 h 1113"/>
                <a:gd name="T52" fmla="+- 0 4097 3942"/>
                <a:gd name="T53" fmla="*/ T52 w 199"/>
                <a:gd name="T54" fmla="+- 0 1388 517"/>
                <a:gd name="T55" fmla="*/ 1388 h 1113"/>
                <a:gd name="T56" fmla="+- 0 4104 3942"/>
                <a:gd name="T57" fmla="*/ T56 w 199"/>
                <a:gd name="T58" fmla="+- 0 1426 517"/>
                <a:gd name="T59" fmla="*/ 1426 h 1113"/>
                <a:gd name="T60" fmla="+- 0 4107 3942"/>
                <a:gd name="T61" fmla="*/ T60 w 199"/>
                <a:gd name="T62" fmla="+- 0 1445 517"/>
                <a:gd name="T63" fmla="*/ 1445 h 1113"/>
                <a:gd name="T64" fmla="+- 0 4113 3942"/>
                <a:gd name="T65" fmla="*/ T64 w 199"/>
                <a:gd name="T66" fmla="+- 0 1483 517"/>
                <a:gd name="T67" fmla="*/ 1483 h 1113"/>
                <a:gd name="T68" fmla="+- 0 4140 3942"/>
                <a:gd name="T69" fmla="*/ T68 w 199"/>
                <a:gd name="T70" fmla="+- 0 1629 517"/>
                <a:gd name="T71" fmla="*/ 1629 h 11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99" h="1113">
                  <a:moveTo>
                    <a:pt x="0" y="0"/>
                  </a:moveTo>
                  <a:lnTo>
                    <a:pt x="26" y="148"/>
                  </a:lnTo>
                  <a:moveTo>
                    <a:pt x="33" y="185"/>
                  </a:moveTo>
                  <a:lnTo>
                    <a:pt x="36" y="203"/>
                  </a:lnTo>
                  <a:moveTo>
                    <a:pt x="43" y="241"/>
                  </a:moveTo>
                  <a:lnTo>
                    <a:pt x="70" y="389"/>
                  </a:lnTo>
                  <a:moveTo>
                    <a:pt x="77" y="426"/>
                  </a:moveTo>
                  <a:lnTo>
                    <a:pt x="80" y="446"/>
                  </a:lnTo>
                  <a:moveTo>
                    <a:pt x="86" y="482"/>
                  </a:moveTo>
                  <a:lnTo>
                    <a:pt x="111" y="630"/>
                  </a:lnTo>
                  <a:moveTo>
                    <a:pt x="118" y="669"/>
                  </a:moveTo>
                  <a:lnTo>
                    <a:pt x="122" y="686"/>
                  </a:lnTo>
                  <a:moveTo>
                    <a:pt x="128" y="725"/>
                  </a:moveTo>
                  <a:lnTo>
                    <a:pt x="155" y="871"/>
                  </a:lnTo>
                  <a:moveTo>
                    <a:pt x="162" y="909"/>
                  </a:moveTo>
                  <a:lnTo>
                    <a:pt x="165" y="928"/>
                  </a:lnTo>
                  <a:moveTo>
                    <a:pt x="171" y="966"/>
                  </a:moveTo>
                  <a:lnTo>
                    <a:pt x="198" y="1112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90">
              <a:extLst>
                <a:ext uri="{FF2B5EF4-FFF2-40B4-BE49-F238E27FC236}">
                  <a16:creationId xmlns:a16="http://schemas.microsoft.com/office/drawing/2014/main" id="{A922BEAE-2585-4F1B-8C15-ACF4960DB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-391"/>
              <a:ext cx="3064" cy="1779"/>
            </a:xfrm>
            <a:custGeom>
              <a:avLst/>
              <a:gdLst>
                <a:gd name="T0" fmla="+- 0 2967 2288"/>
                <a:gd name="T1" fmla="*/ T0 w 3064"/>
                <a:gd name="T2" fmla="+- 0 535 -390"/>
                <a:gd name="T3" fmla="*/ 535 h 1779"/>
                <a:gd name="T4" fmla="+- 0 2951 2288"/>
                <a:gd name="T5" fmla="*/ T4 w 3064"/>
                <a:gd name="T6" fmla="+- 0 452 -390"/>
                <a:gd name="T7" fmla="*/ 452 h 1779"/>
                <a:gd name="T8" fmla="+- 0 2920 2288"/>
                <a:gd name="T9" fmla="*/ T8 w 3064"/>
                <a:gd name="T10" fmla="+- 0 374 -390"/>
                <a:gd name="T11" fmla="*/ 374 h 1779"/>
                <a:gd name="T12" fmla="+- 0 2873 2288"/>
                <a:gd name="T13" fmla="*/ T12 w 3064"/>
                <a:gd name="T14" fmla="+- 0 303 -390"/>
                <a:gd name="T15" fmla="*/ 303 h 1779"/>
                <a:gd name="T16" fmla="+- 0 2815 2288"/>
                <a:gd name="T17" fmla="*/ T16 w 3064"/>
                <a:gd name="T18" fmla="+- 0 243 -390"/>
                <a:gd name="T19" fmla="*/ 243 h 1779"/>
                <a:gd name="T20" fmla="+- 0 2743 2288"/>
                <a:gd name="T21" fmla="*/ T20 w 3064"/>
                <a:gd name="T22" fmla="+- 0 195 -390"/>
                <a:gd name="T23" fmla="*/ 195 h 1779"/>
                <a:gd name="T24" fmla="+- 0 2665 2288"/>
                <a:gd name="T25" fmla="*/ T24 w 3064"/>
                <a:gd name="T26" fmla="+- 0 163 -390"/>
                <a:gd name="T27" fmla="*/ 163 h 1779"/>
                <a:gd name="T28" fmla="+- 0 2581 2288"/>
                <a:gd name="T29" fmla="*/ T28 w 3064"/>
                <a:gd name="T30" fmla="+- 0 147 -390"/>
                <a:gd name="T31" fmla="*/ 147 h 1779"/>
                <a:gd name="T32" fmla="+- 0 4872 2288"/>
                <a:gd name="T33" fmla="*/ T32 w 3064"/>
                <a:gd name="T34" fmla="+- 0 221 -390"/>
                <a:gd name="T35" fmla="*/ 221 h 1779"/>
                <a:gd name="T36" fmla="+- 0 4853 2288"/>
                <a:gd name="T37" fmla="*/ T36 w 3064"/>
                <a:gd name="T38" fmla="+- 0 140 -390"/>
                <a:gd name="T39" fmla="*/ 140 h 1779"/>
                <a:gd name="T40" fmla="+- 0 4852 2288"/>
                <a:gd name="T41" fmla="*/ T40 w 3064"/>
                <a:gd name="T42" fmla="+- 0 55 -390"/>
                <a:gd name="T43" fmla="*/ 55 h 1779"/>
                <a:gd name="T44" fmla="+- 0 4867 2288"/>
                <a:gd name="T45" fmla="*/ T44 w 3064"/>
                <a:gd name="T46" fmla="+- 0 -28 -390"/>
                <a:gd name="T47" fmla="*/ -28 h 1779"/>
                <a:gd name="T48" fmla="+- 0 4899 2288"/>
                <a:gd name="T49" fmla="*/ T48 w 3064"/>
                <a:gd name="T50" fmla="+- 0 -108 -390"/>
                <a:gd name="T51" fmla="*/ -108 h 1779"/>
                <a:gd name="T52" fmla="+- 0 4945 2288"/>
                <a:gd name="T53" fmla="*/ T52 w 3064"/>
                <a:gd name="T54" fmla="+- 0 -178 -390"/>
                <a:gd name="T55" fmla="*/ -178 h 1779"/>
                <a:gd name="T56" fmla="+- 0 5005 2288"/>
                <a:gd name="T57" fmla="*/ T56 w 3064"/>
                <a:gd name="T58" fmla="+- 0 -239 -390"/>
                <a:gd name="T59" fmla="*/ -239 h 1779"/>
                <a:gd name="T60" fmla="+- 0 5075 2288"/>
                <a:gd name="T61" fmla="*/ T60 w 3064"/>
                <a:gd name="T62" fmla="+- 0 -285 -390"/>
                <a:gd name="T63" fmla="*/ -285 h 1779"/>
                <a:gd name="T64" fmla="+- 0 5352 2288"/>
                <a:gd name="T65" fmla="*/ T64 w 3064"/>
                <a:gd name="T66" fmla="+- 0 -390 -390"/>
                <a:gd name="T67" fmla="*/ -390 h 1779"/>
                <a:gd name="T68" fmla="+- 0 4107 2288"/>
                <a:gd name="T69" fmla="*/ T68 w 3064"/>
                <a:gd name="T70" fmla="+- 0 1357 -390"/>
                <a:gd name="T71" fmla="*/ 1357 h 1779"/>
                <a:gd name="T72" fmla="+- 0 4090 2288"/>
                <a:gd name="T73" fmla="*/ T72 w 3064"/>
                <a:gd name="T74" fmla="+- 0 1351 -390"/>
                <a:gd name="T75" fmla="*/ 1351 h 1779"/>
                <a:gd name="T76" fmla="+- 0 4077 2288"/>
                <a:gd name="T77" fmla="*/ T76 w 3064"/>
                <a:gd name="T78" fmla="+- 0 1362 -390"/>
                <a:gd name="T79" fmla="*/ 1362 h 1779"/>
                <a:gd name="T80" fmla="+- 0 4077 2288"/>
                <a:gd name="T81" fmla="*/ T80 w 3064"/>
                <a:gd name="T82" fmla="+- 0 1378 -390"/>
                <a:gd name="T83" fmla="*/ 1378 h 1779"/>
                <a:gd name="T84" fmla="+- 0 4090 2288"/>
                <a:gd name="T85" fmla="*/ T84 w 3064"/>
                <a:gd name="T86" fmla="+- 0 1388 -390"/>
                <a:gd name="T87" fmla="*/ 1388 h 1779"/>
                <a:gd name="T88" fmla="+- 0 4107 2288"/>
                <a:gd name="T89" fmla="*/ T88 w 3064"/>
                <a:gd name="T90" fmla="+- 0 1383 -390"/>
                <a:gd name="T91" fmla="*/ 1383 h 1779"/>
                <a:gd name="T92" fmla="+- 0 3372 2288"/>
                <a:gd name="T93" fmla="*/ T92 w 3064"/>
                <a:gd name="T94" fmla="+- 0 1370 -390"/>
                <a:gd name="T95" fmla="*/ 1370 h 1779"/>
                <a:gd name="T96" fmla="+- 0 3363 2288"/>
                <a:gd name="T97" fmla="*/ T96 w 3064"/>
                <a:gd name="T98" fmla="+- 0 1355 -390"/>
                <a:gd name="T99" fmla="*/ 1355 h 1779"/>
                <a:gd name="T100" fmla="+- 0 3347 2288"/>
                <a:gd name="T101" fmla="*/ T100 w 3064"/>
                <a:gd name="T102" fmla="+- 0 1351 -390"/>
                <a:gd name="T103" fmla="*/ 1351 h 1779"/>
                <a:gd name="T104" fmla="+- 0 3335 2288"/>
                <a:gd name="T105" fmla="*/ T104 w 3064"/>
                <a:gd name="T106" fmla="+- 0 1363 -390"/>
                <a:gd name="T107" fmla="*/ 1363 h 1779"/>
                <a:gd name="T108" fmla="+- 0 3337 2288"/>
                <a:gd name="T109" fmla="*/ T108 w 3064"/>
                <a:gd name="T110" fmla="+- 0 1380 -390"/>
                <a:gd name="T111" fmla="*/ 1380 h 1779"/>
                <a:gd name="T112" fmla="+- 0 3352 2288"/>
                <a:gd name="T113" fmla="*/ T112 w 3064"/>
                <a:gd name="T114" fmla="+- 0 1388 -390"/>
                <a:gd name="T115" fmla="*/ 1388 h 1779"/>
                <a:gd name="T116" fmla="+- 0 3367 2288"/>
                <a:gd name="T117" fmla="*/ T116 w 3064"/>
                <a:gd name="T118" fmla="+- 0 1381 -390"/>
                <a:gd name="T119" fmla="*/ 1381 h 1779"/>
                <a:gd name="T120" fmla="+- 0 2987 2288"/>
                <a:gd name="T121" fmla="*/ T120 w 3064"/>
                <a:gd name="T122" fmla="+- 0 984 -390"/>
                <a:gd name="T123" fmla="*/ 984 h 1779"/>
                <a:gd name="T124" fmla="+- 0 2977 2288"/>
                <a:gd name="T125" fmla="*/ T124 w 3064"/>
                <a:gd name="T126" fmla="+- 0 969 -390"/>
                <a:gd name="T127" fmla="*/ 969 h 1779"/>
                <a:gd name="T128" fmla="+- 0 2960 2288"/>
                <a:gd name="T129" fmla="*/ T128 w 3064"/>
                <a:gd name="T130" fmla="+- 0 968 -390"/>
                <a:gd name="T131" fmla="*/ 968 h 1779"/>
                <a:gd name="T132" fmla="+- 0 2949 2288"/>
                <a:gd name="T133" fmla="*/ T132 w 3064"/>
                <a:gd name="T134" fmla="+- 0 981 -390"/>
                <a:gd name="T135" fmla="*/ 981 h 1779"/>
                <a:gd name="T136" fmla="+- 0 2953 2288"/>
                <a:gd name="T137" fmla="*/ T136 w 3064"/>
                <a:gd name="T138" fmla="+- 0 998 -390"/>
                <a:gd name="T139" fmla="*/ 998 h 1779"/>
                <a:gd name="T140" fmla="+- 0 2968 2288"/>
                <a:gd name="T141" fmla="*/ T140 w 3064"/>
                <a:gd name="T142" fmla="+- 0 1004 -390"/>
                <a:gd name="T143" fmla="*/ 1004 h 1779"/>
                <a:gd name="T144" fmla="+- 0 2983 2288"/>
                <a:gd name="T145" fmla="*/ T144 w 3064"/>
                <a:gd name="T146" fmla="+- 0 996 -390"/>
                <a:gd name="T147" fmla="*/ 996 h 1779"/>
                <a:gd name="T148" fmla="+- 0 2987 2288"/>
                <a:gd name="T149" fmla="*/ T148 w 3064"/>
                <a:gd name="T150" fmla="+- 0 564 -390"/>
                <a:gd name="T151" fmla="*/ 564 h 1779"/>
                <a:gd name="T152" fmla="+- 0 2975 2288"/>
                <a:gd name="T153" fmla="*/ T152 w 3064"/>
                <a:gd name="T154" fmla="+- 0 550 -390"/>
                <a:gd name="T155" fmla="*/ 550 h 1779"/>
                <a:gd name="T156" fmla="+- 0 2958 2288"/>
                <a:gd name="T157" fmla="*/ T156 w 3064"/>
                <a:gd name="T158" fmla="+- 0 550 -390"/>
                <a:gd name="T159" fmla="*/ 550 h 1779"/>
                <a:gd name="T160" fmla="+- 0 2949 2288"/>
                <a:gd name="T161" fmla="*/ T160 w 3064"/>
                <a:gd name="T162" fmla="+- 0 565 -390"/>
                <a:gd name="T163" fmla="*/ 565 h 1779"/>
                <a:gd name="T164" fmla="+- 0 2955 2288"/>
                <a:gd name="T165" fmla="*/ T164 w 3064"/>
                <a:gd name="T166" fmla="+- 0 582 -390"/>
                <a:gd name="T167" fmla="*/ 582 h 1779"/>
                <a:gd name="T168" fmla="+- 0 2970 2288"/>
                <a:gd name="T169" fmla="*/ T168 w 3064"/>
                <a:gd name="T170" fmla="+- 0 587 -390"/>
                <a:gd name="T171" fmla="*/ 587 h 1779"/>
                <a:gd name="T172" fmla="+- 0 2985 2288"/>
                <a:gd name="T173" fmla="*/ T172 w 3064"/>
                <a:gd name="T174" fmla="+- 0 576 -390"/>
                <a:gd name="T175" fmla="*/ 576 h 1779"/>
                <a:gd name="T176" fmla="+- 0 2562 2288"/>
                <a:gd name="T177" fmla="*/ T176 w 3064"/>
                <a:gd name="T178" fmla="+- 0 138 -390"/>
                <a:gd name="T179" fmla="*/ 138 h 1779"/>
                <a:gd name="T180" fmla="+- 0 2550 2288"/>
                <a:gd name="T181" fmla="*/ T180 w 3064"/>
                <a:gd name="T182" fmla="+- 0 126 -390"/>
                <a:gd name="T183" fmla="*/ 126 h 1779"/>
                <a:gd name="T184" fmla="+- 0 2532 2288"/>
                <a:gd name="T185" fmla="*/ T184 w 3064"/>
                <a:gd name="T186" fmla="+- 0 130 -390"/>
                <a:gd name="T187" fmla="*/ 130 h 1779"/>
                <a:gd name="T188" fmla="+- 0 2525 2288"/>
                <a:gd name="T189" fmla="*/ T188 w 3064"/>
                <a:gd name="T190" fmla="+- 0 145 -390"/>
                <a:gd name="T191" fmla="*/ 145 h 1779"/>
                <a:gd name="T192" fmla="+- 0 2532 2288"/>
                <a:gd name="T193" fmla="*/ T192 w 3064"/>
                <a:gd name="T194" fmla="+- 0 160 -390"/>
                <a:gd name="T195" fmla="*/ 160 h 1779"/>
                <a:gd name="T196" fmla="+- 0 2550 2288"/>
                <a:gd name="T197" fmla="*/ T196 w 3064"/>
                <a:gd name="T198" fmla="+- 0 163 -390"/>
                <a:gd name="T199" fmla="*/ 163 h 1779"/>
                <a:gd name="T200" fmla="+- 0 2562 2288"/>
                <a:gd name="T201" fmla="*/ T200 w 3064"/>
                <a:gd name="T202" fmla="+- 0 152 -390"/>
                <a:gd name="T203" fmla="*/ 152 h 1779"/>
                <a:gd name="T204" fmla="+- 0 2325 2288"/>
                <a:gd name="T205" fmla="*/ T204 w 3064"/>
                <a:gd name="T206" fmla="+- 0 137 -390"/>
                <a:gd name="T207" fmla="*/ 137 h 1779"/>
                <a:gd name="T208" fmla="+- 0 2312 2288"/>
                <a:gd name="T209" fmla="*/ T208 w 3064"/>
                <a:gd name="T210" fmla="+- 0 126 -390"/>
                <a:gd name="T211" fmla="*/ 126 h 1779"/>
                <a:gd name="T212" fmla="+- 0 2295 2288"/>
                <a:gd name="T213" fmla="*/ T212 w 3064"/>
                <a:gd name="T214" fmla="+- 0 132 -390"/>
                <a:gd name="T215" fmla="*/ 132 h 1779"/>
                <a:gd name="T216" fmla="+- 0 2288 2288"/>
                <a:gd name="T217" fmla="*/ T216 w 3064"/>
                <a:gd name="T218" fmla="+- 0 147 -390"/>
                <a:gd name="T219" fmla="*/ 147 h 1779"/>
                <a:gd name="T220" fmla="+- 0 2298 2288"/>
                <a:gd name="T221" fmla="*/ T220 w 3064"/>
                <a:gd name="T222" fmla="+- 0 161 -390"/>
                <a:gd name="T223" fmla="*/ 161 h 1779"/>
                <a:gd name="T224" fmla="+- 0 2315 2288"/>
                <a:gd name="T225" fmla="*/ T224 w 3064"/>
                <a:gd name="T226" fmla="+- 0 163 -390"/>
                <a:gd name="T227" fmla="*/ 163 h 1779"/>
                <a:gd name="T228" fmla="+- 0 2327 2288"/>
                <a:gd name="T229" fmla="*/ T228 w 3064"/>
                <a:gd name="T230" fmla="+- 0 150 -390"/>
                <a:gd name="T231" fmla="*/ 150 h 17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3064" h="1779">
                  <a:moveTo>
                    <a:pt x="679" y="1376"/>
                  </a:moveTo>
                  <a:lnTo>
                    <a:pt x="679" y="957"/>
                  </a:lnTo>
                  <a:moveTo>
                    <a:pt x="255" y="535"/>
                  </a:moveTo>
                  <a:lnTo>
                    <a:pt x="20" y="535"/>
                  </a:lnTo>
                  <a:moveTo>
                    <a:pt x="679" y="957"/>
                  </a:moveTo>
                  <a:lnTo>
                    <a:pt x="679" y="947"/>
                  </a:lnTo>
                  <a:lnTo>
                    <a:pt x="679" y="936"/>
                  </a:lnTo>
                  <a:lnTo>
                    <a:pt x="679" y="925"/>
                  </a:lnTo>
                  <a:lnTo>
                    <a:pt x="677" y="916"/>
                  </a:lnTo>
                  <a:lnTo>
                    <a:pt x="675" y="904"/>
                  </a:lnTo>
                  <a:lnTo>
                    <a:pt x="675" y="894"/>
                  </a:lnTo>
                  <a:lnTo>
                    <a:pt x="674" y="884"/>
                  </a:lnTo>
                  <a:lnTo>
                    <a:pt x="670" y="874"/>
                  </a:lnTo>
                  <a:lnTo>
                    <a:pt x="669" y="862"/>
                  </a:lnTo>
                  <a:lnTo>
                    <a:pt x="667" y="852"/>
                  </a:lnTo>
                  <a:lnTo>
                    <a:pt x="663" y="842"/>
                  </a:lnTo>
                  <a:lnTo>
                    <a:pt x="661" y="833"/>
                  </a:lnTo>
                  <a:lnTo>
                    <a:pt x="657" y="822"/>
                  </a:lnTo>
                  <a:lnTo>
                    <a:pt x="654" y="812"/>
                  </a:lnTo>
                  <a:lnTo>
                    <a:pt x="650" y="803"/>
                  </a:lnTo>
                  <a:lnTo>
                    <a:pt x="646" y="792"/>
                  </a:lnTo>
                  <a:lnTo>
                    <a:pt x="642" y="782"/>
                  </a:lnTo>
                  <a:lnTo>
                    <a:pt x="637" y="773"/>
                  </a:lnTo>
                  <a:lnTo>
                    <a:pt x="632" y="764"/>
                  </a:lnTo>
                  <a:lnTo>
                    <a:pt x="627" y="754"/>
                  </a:lnTo>
                  <a:lnTo>
                    <a:pt x="622" y="744"/>
                  </a:lnTo>
                  <a:lnTo>
                    <a:pt x="617" y="736"/>
                  </a:lnTo>
                  <a:lnTo>
                    <a:pt x="610" y="728"/>
                  </a:lnTo>
                  <a:lnTo>
                    <a:pt x="605" y="718"/>
                  </a:lnTo>
                  <a:lnTo>
                    <a:pt x="599" y="709"/>
                  </a:lnTo>
                  <a:lnTo>
                    <a:pt x="592" y="701"/>
                  </a:lnTo>
                  <a:lnTo>
                    <a:pt x="585" y="693"/>
                  </a:lnTo>
                  <a:lnTo>
                    <a:pt x="578" y="685"/>
                  </a:lnTo>
                  <a:lnTo>
                    <a:pt x="572" y="676"/>
                  </a:lnTo>
                  <a:lnTo>
                    <a:pt x="565" y="668"/>
                  </a:lnTo>
                  <a:lnTo>
                    <a:pt x="557" y="661"/>
                  </a:lnTo>
                  <a:lnTo>
                    <a:pt x="550" y="653"/>
                  </a:lnTo>
                  <a:lnTo>
                    <a:pt x="542" y="646"/>
                  </a:lnTo>
                  <a:lnTo>
                    <a:pt x="533" y="640"/>
                  </a:lnTo>
                  <a:lnTo>
                    <a:pt x="527" y="633"/>
                  </a:lnTo>
                  <a:lnTo>
                    <a:pt x="518" y="626"/>
                  </a:lnTo>
                  <a:lnTo>
                    <a:pt x="510" y="619"/>
                  </a:lnTo>
                  <a:lnTo>
                    <a:pt x="500" y="613"/>
                  </a:lnTo>
                  <a:lnTo>
                    <a:pt x="492" y="606"/>
                  </a:lnTo>
                  <a:lnTo>
                    <a:pt x="484" y="602"/>
                  </a:lnTo>
                  <a:lnTo>
                    <a:pt x="474" y="595"/>
                  </a:lnTo>
                  <a:lnTo>
                    <a:pt x="465" y="590"/>
                  </a:lnTo>
                  <a:lnTo>
                    <a:pt x="455" y="585"/>
                  </a:lnTo>
                  <a:lnTo>
                    <a:pt x="447" y="580"/>
                  </a:lnTo>
                  <a:lnTo>
                    <a:pt x="437" y="575"/>
                  </a:lnTo>
                  <a:lnTo>
                    <a:pt x="427" y="572"/>
                  </a:lnTo>
                  <a:lnTo>
                    <a:pt x="417" y="566"/>
                  </a:lnTo>
                  <a:lnTo>
                    <a:pt x="407" y="563"/>
                  </a:lnTo>
                  <a:lnTo>
                    <a:pt x="397" y="560"/>
                  </a:lnTo>
                  <a:lnTo>
                    <a:pt x="387" y="557"/>
                  </a:lnTo>
                  <a:lnTo>
                    <a:pt x="377" y="553"/>
                  </a:lnTo>
                  <a:lnTo>
                    <a:pt x="367" y="550"/>
                  </a:lnTo>
                  <a:lnTo>
                    <a:pt x="357" y="546"/>
                  </a:lnTo>
                  <a:lnTo>
                    <a:pt x="347" y="545"/>
                  </a:lnTo>
                  <a:lnTo>
                    <a:pt x="337" y="543"/>
                  </a:lnTo>
                  <a:lnTo>
                    <a:pt x="325" y="542"/>
                  </a:lnTo>
                  <a:lnTo>
                    <a:pt x="315" y="540"/>
                  </a:lnTo>
                  <a:lnTo>
                    <a:pt x="305" y="538"/>
                  </a:lnTo>
                  <a:lnTo>
                    <a:pt x="293" y="537"/>
                  </a:lnTo>
                  <a:lnTo>
                    <a:pt x="284" y="537"/>
                  </a:lnTo>
                  <a:lnTo>
                    <a:pt x="274" y="535"/>
                  </a:lnTo>
                  <a:lnTo>
                    <a:pt x="262" y="535"/>
                  </a:lnTo>
                  <a:lnTo>
                    <a:pt x="255" y="535"/>
                  </a:lnTo>
                  <a:moveTo>
                    <a:pt x="2732" y="1015"/>
                  </a:moveTo>
                  <a:lnTo>
                    <a:pt x="2589" y="621"/>
                  </a:lnTo>
                  <a:moveTo>
                    <a:pt x="2589" y="621"/>
                  </a:moveTo>
                  <a:lnTo>
                    <a:pt x="2584" y="611"/>
                  </a:lnTo>
                  <a:lnTo>
                    <a:pt x="2582" y="602"/>
                  </a:lnTo>
                  <a:lnTo>
                    <a:pt x="2579" y="591"/>
                  </a:lnTo>
                  <a:lnTo>
                    <a:pt x="2576" y="581"/>
                  </a:lnTo>
                  <a:lnTo>
                    <a:pt x="2574" y="572"/>
                  </a:lnTo>
                  <a:lnTo>
                    <a:pt x="2571" y="560"/>
                  </a:lnTo>
                  <a:lnTo>
                    <a:pt x="2569" y="550"/>
                  </a:lnTo>
                  <a:lnTo>
                    <a:pt x="2567" y="540"/>
                  </a:lnTo>
                  <a:lnTo>
                    <a:pt x="2565" y="530"/>
                  </a:lnTo>
                  <a:lnTo>
                    <a:pt x="2564" y="518"/>
                  </a:lnTo>
                  <a:lnTo>
                    <a:pt x="2564" y="508"/>
                  </a:lnTo>
                  <a:lnTo>
                    <a:pt x="2564" y="498"/>
                  </a:lnTo>
                  <a:lnTo>
                    <a:pt x="2562" y="486"/>
                  </a:lnTo>
                  <a:lnTo>
                    <a:pt x="2562" y="477"/>
                  </a:lnTo>
                  <a:lnTo>
                    <a:pt x="2562" y="465"/>
                  </a:lnTo>
                  <a:lnTo>
                    <a:pt x="2564" y="455"/>
                  </a:lnTo>
                  <a:lnTo>
                    <a:pt x="2564" y="445"/>
                  </a:lnTo>
                  <a:lnTo>
                    <a:pt x="2565" y="433"/>
                  </a:lnTo>
                  <a:lnTo>
                    <a:pt x="2565" y="424"/>
                  </a:lnTo>
                  <a:lnTo>
                    <a:pt x="2567" y="414"/>
                  </a:lnTo>
                  <a:lnTo>
                    <a:pt x="2569" y="402"/>
                  </a:lnTo>
                  <a:lnTo>
                    <a:pt x="2571" y="392"/>
                  </a:lnTo>
                  <a:lnTo>
                    <a:pt x="2574" y="382"/>
                  </a:lnTo>
                  <a:lnTo>
                    <a:pt x="2576" y="372"/>
                  </a:lnTo>
                  <a:lnTo>
                    <a:pt x="2579" y="362"/>
                  </a:lnTo>
                  <a:lnTo>
                    <a:pt x="2582" y="350"/>
                  </a:lnTo>
                  <a:lnTo>
                    <a:pt x="2586" y="341"/>
                  </a:lnTo>
                  <a:lnTo>
                    <a:pt x="2589" y="330"/>
                  </a:lnTo>
                  <a:lnTo>
                    <a:pt x="2593" y="321"/>
                  </a:lnTo>
                  <a:lnTo>
                    <a:pt x="2597" y="312"/>
                  </a:lnTo>
                  <a:lnTo>
                    <a:pt x="2601" y="302"/>
                  </a:lnTo>
                  <a:lnTo>
                    <a:pt x="2605" y="292"/>
                  </a:lnTo>
                  <a:lnTo>
                    <a:pt x="2611" y="282"/>
                  </a:lnTo>
                  <a:lnTo>
                    <a:pt x="2616" y="274"/>
                  </a:lnTo>
                  <a:lnTo>
                    <a:pt x="2620" y="264"/>
                  </a:lnTo>
                  <a:lnTo>
                    <a:pt x="2626" y="255"/>
                  </a:lnTo>
                  <a:lnTo>
                    <a:pt x="2632" y="246"/>
                  </a:lnTo>
                  <a:lnTo>
                    <a:pt x="2637" y="237"/>
                  </a:lnTo>
                  <a:lnTo>
                    <a:pt x="2644" y="229"/>
                  </a:lnTo>
                  <a:lnTo>
                    <a:pt x="2650" y="221"/>
                  </a:lnTo>
                  <a:lnTo>
                    <a:pt x="2657" y="212"/>
                  </a:lnTo>
                  <a:lnTo>
                    <a:pt x="2664" y="204"/>
                  </a:lnTo>
                  <a:lnTo>
                    <a:pt x="2671" y="196"/>
                  </a:lnTo>
                  <a:lnTo>
                    <a:pt x="2677" y="187"/>
                  </a:lnTo>
                  <a:lnTo>
                    <a:pt x="2686" y="181"/>
                  </a:lnTo>
                  <a:lnTo>
                    <a:pt x="2692" y="172"/>
                  </a:lnTo>
                  <a:lnTo>
                    <a:pt x="2701" y="166"/>
                  </a:lnTo>
                  <a:lnTo>
                    <a:pt x="2709" y="159"/>
                  </a:lnTo>
                  <a:lnTo>
                    <a:pt x="2717" y="151"/>
                  </a:lnTo>
                  <a:lnTo>
                    <a:pt x="2726" y="144"/>
                  </a:lnTo>
                  <a:lnTo>
                    <a:pt x="2734" y="139"/>
                  </a:lnTo>
                  <a:lnTo>
                    <a:pt x="2742" y="133"/>
                  </a:lnTo>
                  <a:lnTo>
                    <a:pt x="2750" y="126"/>
                  </a:lnTo>
                  <a:lnTo>
                    <a:pt x="2759" y="121"/>
                  </a:lnTo>
                  <a:lnTo>
                    <a:pt x="2769" y="114"/>
                  </a:lnTo>
                  <a:lnTo>
                    <a:pt x="2777" y="110"/>
                  </a:lnTo>
                  <a:lnTo>
                    <a:pt x="2787" y="105"/>
                  </a:lnTo>
                  <a:lnTo>
                    <a:pt x="2797" y="99"/>
                  </a:lnTo>
                  <a:lnTo>
                    <a:pt x="2805" y="95"/>
                  </a:lnTo>
                  <a:lnTo>
                    <a:pt x="2816" y="91"/>
                  </a:lnTo>
                  <a:lnTo>
                    <a:pt x="2826" y="86"/>
                  </a:lnTo>
                  <a:lnTo>
                    <a:pt x="2835" y="83"/>
                  </a:lnTo>
                  <a:lnTo>
                    <a:pt x="2841" y="81"/>
                  </a:lnTo>
                  <a:moveTo>
                    <a:pt x="2841" y="81"/>
                  </a:moveTo>
                  <a:lnTo>
                    <a:pt x="3064" y="0"/>
                  </a:lnTo>
                  <a:moveTo>
                    <a:pt x="1824" y="1760"/>
                  </a:moveTo>
                  <a:lnTo>
                    <a:pt x="1824" y="1758"/>
                  </a:lnTo>
                  <a:lnTo>
                    <a:pt x="1824" y="1755"/>
                  </a:lnTo>
                  <a:lnTo>
                    <a:pt x="1824" y="1753"/>
                  </a:lnTo>
                  <a:lnTo>
                    <a:pt x="1822" y="1752"/>
                  </a:lnTo>
                  <a:lnTo>
                    <a:pt x="1822" y="1750"/>
                  </a:lnTo>
                  <a:lnTo>
                    <a:pt x="1820" y="1748"/>
                  </a:lnTo>
                  <a:lnTo>
                    <a:pt x="1819" y="1747"/>
                  </a:lnTo>
                  <a:lnTo>
                    <a:pt x="1817" y="1745"/>
                  </a:lnTo>
                  <a:lnTo>
                    <a:pt x="1816" y="1743"/>
                  </a:lnTo>
                  <a:lnTo>
                    <a:pt x="1814" y="1741"/>
                  </a:lnTo>
                  <a:lnTo>
                    <a:pt x="1810" y="1741"/>
                  </a:lnTo>
                  <a:lnTo>
                    <a:pt x="1809" y="1741"/>
                  </a:lnTo>
                  <a:lnTo>
                    <a:pt x="1807" y="1740"/>
                  </a:lnTo>
                  <a:lnTo>
                    <a:pt x="1804" y="1740"/>
                  </a:lnTo>
                  <a:lnTo>
                    <a:pt x="1802" y="1741"/>
                  </a:lnTo>
                  <a:lnTo>
                    <a:pt x="1801" y="1741"/>
                  </a:lnTo>
                  <a:lnTo>
                    <a:pt x="1797" y="1741"/>
                  </a:lnTo>
                  <a:lnTo>
                    <a:pt x="1795" y="1743"/>
                  </a:lnTo>
                  <a:lnTo>
                    <a:pt x="1794" y="1745"/>
                  </a:lnTo>
                  <a:lnTo>
                    <a:pt x="1792" y="1747"/>
                  </a:lnTo>
                  <a:lnTo>
                    <a:pt x="1790" y="1748"/>
                  </a:lnTo>
                  <a:lnTo>
                    <a:pt x="1789" y="1750"/>
                  </a:lnTo>
                  <a:lnTo>
                    <a:pt x="1789" y="1752"/>
                  </a:lnTo>
                  <a:lnTo>
                    <a:pt x="1787" y="1753"/>
                  </a:lnTo>
                  <a:lnTo>
                    <a:pt x="1787" y="1755"/>
                  </a:lnTo>
                  <a:lnTo>
                    <a:pt x="1786" y="1758"/>
                  </a:lnTo>
                  <a:lnTo>
                    <a:pt x="1786" y="1760"/>
                  </a:lnTo>
                  <a:lnTo>
                    <a:pt x="1786" y="1762"/>
                  </a:lnTo>
                  <a:lnTo>
                    <a:pt x="1787" y="1765"/>
                  </a:lnTo>
                  <a:lnTo>
                    <a:pt x="1787" y="1766"/>
                  </a:lnTo>
                  <a:lnTo>
                    <a:pt x="1789" y="1768"/>
                  </a:lnTo>
                  <a:lnTo>
                    <a:pt x="1789" y="1770"/>
                  </a:lnTo>
                  <a:lnTo>
                    <a:pt x="1790" y="1771"/>
                  </a:lnTo>
                  <a:lnTo>
                    <a:pt x="1792" y="1773"/>
                  </a:lnTo>
                  <a:lnTo>
                    <a:pt x="1794" y="1775"/>
                  </a:lnTo>
                  <a:lnTo>
                    <a:pt x="1795" y="1777"/>
                  </a:lnTo>
                  <a:lnTo>
                    <a:pt x="1797" y="1778"/>
                  </a:lnTo>
                  <a:lnTo>
                    <a:pt x="1801" y="1778"/>
                  </a:lnTo>
                  <a:lnTo>
                    <a:pt x="1802" y="1778"/>
                  </a:lnTo>
                  <a:lnTo>
                    <a:pt x="1804" y="1778"/>
                  </a:lnTo>
                  <a:lnTo>
                    <a:pt x="1807" y="1778"/>
                  </a:lnTo>
                  <a:lnTo>
                    <a:pt x="1809" y="1778"/>
                  </a:lnTo>
                  <a:lnTo>
                    <a:pt x="1810" y="1778"/>
                  </a:lnTo>
                  <a:lnTo>
                    <a:pt x="1814" y="1778"/>
                  </a:lnTo>
                  <a:lnTo>
                    <a:pt x="1816" y="1777"/>
                  </a:lnTo>
                  <a:lnTo>
                    <a:pt x="1817" y="1775"/>
                  </a:lnTo>
                  <a:lnTo>
                    <a:pt x="1819" y="1773"/>
                  </a:lnTo>
                  <a:lnTo>
                    <a:pt x="1820" y="1771"/>
                  </a:lnTo>
                  <a:lnTo>
                    <a:pt x="1822" y="1770"/>
                  </a:lnTo>
                  <a:lnTo>
                    <a:pt x="1822" y="1768"/>
                  </a:lnTo>
                  <a:lnTo>
                    <a:pt x="1824" y="1766"/>
                  </a:lnTo>
                  <a:lnTo>
                    <a:pt x="1824" y="1765"/>
                  </a:lnTo>
                  <a:lnTo>
                    <a:pt x="1824" y="1762"/>
                  </a:lnTo>
                  <a:lnTo>
                    <a:pt x="1824" y="1760"/>
                  </a:lnTo>
                  <a:moveTo>
                    <a:pt x="1084" y="1760"/>
                  </a:moveTo>
                  <a:lnTo>
                    <a:pt x="1084" y="1758"/>
                  </a:lnTo>
                  <a:lnTo>
                    <a:pt x="1084" y="1755"/>
                  </a:lnTo>
                  <a:lnTo>
                    <a:pt x="1082" y="1753"/>
                  </a:lnTo>
                  <a:lnTo>
                    <a:pt x="1082" y="1752"/>
                  </a:lnTo>
                  <a:lnTo>
                    <a:pt x="1080" y="1750"/>
                  </a:lnTo>
                  <a:lnTo>
                    <a:pt x="1079" y="1748"/>
                  </a:lnTo>
                  <a:lnTo>
                    <a:pt x="1077" y="1747"/>
                  </a:lnTo>
                  <a:lnTo>
                    <a:pt x="1075" y="1745"/>
                  </a:lnTo>
                  <a:lnTo>
                    <a:pt x="1074" y="1743"/>
                  </a:lnTo>
                  <a:lnTo>
                    <a:pt x="1072" y="1741"/>
                  </a:lnTo>
                  <a:lnTo>
                    <a:pt x="1070" y="1741"/>
                  </a:lnTo>
                  <a:lnTo>
                    <a:pt x="1067" y="1741"/>
                  </a:lnTo>
                  <a:lnTo>
                    <a:pt x="1065" y="1740"/>
                  </a:lnTo>
                  <a:lnTo>
                    <a:pt x="1064" y="1740"/>
                  </a:lnTo>
                  <a:lnTo>
                    <a:pt x="1061" y="1741"/>
                  </a:lnTo>
                  <a:lnTo>
                    <a:pt x="1059" y="1741"/>
                  </a:lnTo>
                  <a:lnTo>
                    <a:pt x="1057" y="1741"/>
                  </a:lnTo>
                  <a:lnTo>
                    <a:pt x="1055" y="1743"/>
                  </a:lnTo>
                  <a:lnTo>
                    <a:pt x="1054" y="1745"/>
                  </a:lnTo>
                  <a:lnTo>
                    <a:pt x="1052" y="1747"/>
                  </a:lnTo>
                  <a:lnTo>
                    <a:pt x="1050" y="1748"/>
                  </a:lnTo>
                  <a:lnTo>
                    <a:pt x="1049" y="1750"/>
                  </a:lnTo>
                  <a:lnTo>
                    <a:pt x="1047" y="1752"/>
                  </a:lnTo>
                  <a:lnTo>
                    <a:pt x="1047" y="1753"/>
                  </a:lnTo>
                  <a:lnTo>
                    <a:pt x="1046" y="1755"/>
                  </a:lnTo>
                  <a:lnTo>
                    <a:pt x="1046" y="1758"/>
                  </a:lnTo>
                  <a:lnTo>
                    <a:pt x="1046" y="1760"/>
                  </a:lnTo>
                  <a:lnTo>
                    <a:pt x="1046" y="1762"/>
                  </a:lnTo>
                  <a:lnTo>
                    <a:pt x="1046" y="1765"/>
                  </a:lnTo>
                  <a:lnTo>
                    <a:pt x="1047" y="1766"/>
                  </a:lnTo>
                  <a:lnTo>
                    <a:pt x="1047" y="1768"/>
                  </a:lnTo>
                  <a:lnTo>
                    <a:pt x="1049" y="1770"/>
                  </a:lnTo>
                  <a:lnTo>
                    <a:pt x="1050" y="1771"/>
                  </a:lnTo>
                  <a:lnTo>
                    <a:pt x="1052" y="1773"/>
                  </a:lnTo>
                  <a:lnTo>
                    <a:pt x="1054" y="1775"/>
                  </a:lnTo>
                  <a:lnTo>
                    <a:pt x="1055" y="1777"/>
                  </a:lnTo>
                  <a:lnTo>
                    <a:pt x="1057" y="1778"/>
                  </a:lnTo>
                  <a:lnTo>
                    <a:pt x="1059" y="1778"/>
                  </a:lnTo>
                  <a:lnTo>
                    <a:pt x="1061" y="1778"/>
                  </a:lnTo>
                  <a:lnTo>
                    <a:pt x="1064" y="1778"/>
                  </a:lnTo>
                  <a:lnTo>
                    <a:pt x="1065" y="1778"/>
                  </a:lnTo>
                  <a:lnTo>
                    <a:pt x="1067" y="1778"/>
                  </a:lnTo>
                  <a:lnTo>
                    <a:pt x="1070" y="1778"/>
                  </a:lnTo>
                  <a:lnTo>
                    <a:pt x="1072" y="1778"/>
                  </a:lnTo>
                  <a:lnTo>
                    <a:pt x="1074" y="1777"/>
                  </a:lnTo>
                  <a:lnTo>
                    <a:pt x="1075" y="1775"/>
                  </a:lnTo>
                  <a:lnTo>
                    <a:pt x="1077" y="1773"/>
                  </a:lnTo>
                  <a:lnTo>
                    <a:pt x="1079" y="1771"/>
                  </a:lnTo>
                  <a:lnTo>
                    <a:pt x="1080" y="1770"/>
                  </a:lnTo>
                  <a:lnTo>
                    <a:pt x="1082" y="1768"/>
                  </a:lnTo>
                  <a:lnTo>
                    <a:pt x="1082" y="1766"/>
                  </a:lnTo>
                  <a:lnTo>
                    <a:pt x="1084" y="1765"/>
                  </a:lnTo>
                  <a:lnTo>
                    <a:pt x="1084" y="1762"/>
                  </a:lnTo>
                  <a:lnTo>
                    <a:pt x="1084" y="1760"/>
                  </a:lnTo>
                  <a:moveTo>
                    <a:pt x="699" y="1376"/>
                  </a:moveTo>
                  <a:lnTo>
                    <a:pt x="699" y="1374"/>
                  </a:lnTo>
                  <a:lnTo>
                    <a:pt x="699" y="1371"/>
                  </a:lnTo>
                  <a:lnTo>
                    <a:pt x="697" y="1369"/>
                  </a:lnTo>
                  <a:lnTo>
                    <a:pt x="697" y="1368"/>
                  </a:lnTo>
                  <a:lnTo>
                    <a:pt x="695" y="1366"/>
                  </a:lnTo>
                  <a:lnTo>
                    <a:pt x="694" y="1364"/>
                  </a:lnTo>
                  <a:lnTo>
                    <a:pt x="692" y="1362"/>
                  </a:lnTo>
                  <a:lnTo>
                    <a:pt x="690" y="1361"/>
                  </a:lnTo>
                  <a:lnTo>
                    <a:pt x="689" y="1359"/>
                  </a:lnTo>
                  <a:lnTo>
                    <a:pt x="687" y="1358"/>
                  </a:lnTo>
                  <a:lnTo>
                    <a:pt x="685" y="1358"/>
                  </a:lnTo>
                  <a:lnTo>
                    <a:pt x="682" y="1358"/>
                  </a:lnTo>
                  <a:lnTo>
                    <a:pt x="680" y="1356"/>
                  </a:lnTo>
                  <a:lnTo>
                    <a:pt x="679" y="1356"/>
                  </a:lnTo>
                  <a:lnTo>
                    <a:pt x="675" y="1358"/>
                  </a:lnTo>
                  <a:lnTo>
                    <a:pt x="674" y="1358"/>
                  </a:lnTo>
                  <a:lnTo>
                    <a:pt x="672" y="1358"/>
                  </a:lnTo>
                  <a:lnTo>
                    <a:pt x="670" y="1359"/>
                  </a:lnTo>
                  <a:lnTo>
                    <a:pt x="669" y="1361"/>
                  </a:lnTo>
                  <a:lnTo>
                    <a:pt x="667" y="1362"/>
                  </a:lnTo>
                  <a:lnTo>
                    <a:pt x="665" y="1364"/>
                  </a:lnTo>
                  <a:lnTo>
                    <a:pt x="663" y="1366"/>
                  </a:lnTo>
                  <a:lnTo>
                    <a:pt x="662" y="1368"/>
                  </a:lnTo>
                  <a:lnTo>
                    <a:pt x="662" y="1369"/>
                  </a:lnTo>
                  <a:lnTo>
                    <a:pt x="661" y="1371"/>
                  </a:lnTo>
                  <a:lnTo>
                    <a:pt x="661" y="1374"/>
                  </a:lnTo>
                  <a:lnTo>
                    <a:pt x="661" y="1376"/>
                  </a:lnTo>
                  <a:lnTo>
                    <a:pt x="661" y="1377"/>
                  </a:lnTo>
                  <a:lnTo>
                    <a:pt x="661" y="1381"/>
                  </a:lnTo>
                  <a:lnTo>
                    <a:pt x="662" y="1383"/>
                  </a:lnTo>
                  <a:lnTo>
                    <a:pt x="662" y="1384"/>
                  </a:lnTo>
                  <a:lnTo>
                    <a:pt x="663" y="1386"/>
                  </a:lnTo>
                  <a:lnTo>
                    <a:pt x="665" y="1388"/>
                  </a:lnTo>
                  <a:lnTo>
                    <a:pt x="667" y="1389"/>
                  </a:lnTo>
                  <a:lnTo>
                    <a:pt x="669" y="1391"/>
                  </a:lnTo>
                  <a:lnTo>
                    <a:pt x="670" y="1392"/>
                  </a:lnTo>
                  <a:lnTo>
                    <a:pt x="672" y="1394"/>
                  </a:lnTo>
                  <a:lnTo>
                    <a:pt x="674" y="1394"/>
                  </a:lnTo>
                  <a:lnTo>
                    <a:pt x="675" y="1394"/>
                  </a:lnTo>
                  <a:lnTo>
                    <a:pt x="679" y="1394"/>
                  </a:lnTo>
                  <a:lnTo>
                    <a:pt x="680" y="1394"/>
                  </a:lnTo>
                  <a:lnTo>
                    <a:pt x="682" y="1394"/>
                  </a:lnTo>
                  <a:lnTo>
                    <a:pt x="685" y="1394"/>
                  </a:lnTo>
                  <a:lnTo>
                    <a:pt x="687" y="1394"/>
                  </a:lnTo>
                  <a:lnTo>
                    <a:pt x="689" y="1392"/>
                  </a:lnTo>
                  <a:lnTo>
                    <a:pt x="690" y="1391"/>
                  </a:lnTo>
                  <a:lnTo>
                    <a:pt x="692" y="1389"/>
                  </a:lnTo>
                  <a:lnTo>
                    <a:pt x="694" y="1388"/>
                  </a:lnTo>
                  <a:lnTo>
                    <a:pt x="695" y="1386"/>
                  </a:lnTo>
                  <a:lnTo>
                    <a:pt x="697" y="1384"/>
                  </a:lnTo>
                  <a:lnTo>
                    <a:pt x="697" y="1383"/>
                  </a:lnTo>
                  <a:lnTo>
                    <a:pt x="699" y="1381"/>
                  </a:lnTo>
                  <a:lnTo>
                    <a:pt x="699" y="1377"/>
                  </a:lnTo>
                  <a:lnTo>
                    <a:pt x="699" y="1376"/>
                  </a:lnTo>
                  <a:moveTo>
                    <a:pt x="699" y="957"/>
                  </a:moveTo>
                  <a:lnTo>
                    <a:pt x="699" y="955"/>
                  </a:lnTo>
                  <a:lnTo>
                    <a:pt x="699" y="954"/>
                  </a:lnTo>
                  <a:lnTo>
                    <a:pt x="697" y="951"/>
                  </a:lnTo>
                  <a:lnTo>
                    <a:pt x="697" y="949"/>
                  </a:lnTo>
                  <a:lnTo>
                    <a:pt x="695" y="947"/>
                  </a:lnTo>
                  <a:lnTo>
                    <a:pt x="694" y="945"/>
                  </a:lnTo>
                  <a:lnTo>
                    <a:pt x="692" y="944"/>
                  </a:lnTo>
                  <a:lnTo>
                    <a:pt x="690" y="942"/>
                  </a:lnTo>
                  <a:lnTo>
                    <a:pt x="689" y="940"/>
                  </a:lnTo>
                  <a:lnTo>
                    <a:pt x="687" y="940"/>
                  </a:lnTo>
                  <a:lnTo>
                    <a:pt x="685" y="939"/>
                  </a:lnTo>
                  <a:lnTo>
                    <a:pt x="682" y="939"/>
                  </a:lnTo>
                  <a:lnTo>
                    <a:pt x="680" y="939"/>
                  </a:lnTo>
                  <a:lnTo>
                    <a:pt x="679" y="939"/>
                  </a:lnTo>
                  <a:lnTo>
                    <a:pt x="675" y="939"/>
                  </a:lnTo>
                  <a:lnTo>
                    <a:pt x="674" y="939"/>
                  </a:lnTo>
                  <a:lnTo>
                    <a:pt x="672" y="940"/>
                  </a:lnTo>
                  <a:lnTo>
                    <a:pt x="670" y="940"/>
                  </a:lnTo>
                  <a:lnTo>
                    <a:pt x="669" y="942"/>
                  </a:lnTo>
                  <a:lnTo>
                    <a:pt x="667" y="944"/>
                  </a:lnTo>
                  <a:lnTo>
                    <a:pt x="665" y="945"/>
                  </a:lnTo>
                  <a:lnTo>
                    <a:pt x="663" y="947"/>
                  </a:lnTo>
                  <a:lnTo>
                    <a:pt x="662" y="949"/>
                  </a:lnTo>
                  <a:lnTo>
                    <a:pt x="662" y="951"/>
                  </a:lnTo>
                  <a:lnTo>
                    <a:pt x="661" y="954"/>
                  </a:lnTo>
                  <a:lnTo>
                    <a:pt x="661" y="955"/>
                  </a:lnTo>
                  <a:lnTo>
                    <a:pt x="661" y="957"/>
                  </a:lnTo>
                  <a:lnTo>
                    <a:pt x="661" y="960"/>
                  </a:lnTo>
                  <a:lnTo>
                    <a:pt x="661" y="962"/>
                  </a:lnTo>
                  <a:lnTo>
                    <a:pt x="662" y="964"/>
                  </a:lnTo>
                  <a:lnTo>
                    <a:pt x="662" y="966"/>
                  </a:lnTo>
                  <a:lnTo>
                    <a:pt x="663" y="969"/>
                  </a:lnTo>
                  <a:lnTo>
                    <a:pt x="665" y="970"/>
                  </a:lnTo>
                  <a:lnTo>
                    <a:pt x="667" y="972"/>
                  </a:lnTo>
                  <a:lnTo>
                    <a:pt x="669" y="972"/>
                  </a:lnTo>
                  <a:lnTo>
                    <a:pt x="670" y="974"/>
                  </a:lnTo>
                  <a:lnTo>
                    <a:pt x="672" y="975"/>
                  </a:lnTo>
                  <a:lnTo>
                    <a:pt x="674" y="975"/>
                  </a:lnTo>
                  <a:lnTo>
                    <a:pt x="675" y="977"/>
                  </a:lnTo>
                  <a:lnTo>
                    <a:pt x="679" y="977"/>
                  </a:lnTo>
                  <a:lnTo>
                    <a:pt x="680" y="977"/>
                  </a:lnTo>
                  <a:lnTo>
                    <a:pt x="682" y="977"/>
                  </a:lnTo>
                  <a:lnTo>
                    <a:pt x="685" y="975"/>
                  </a:lnTo>
                  <a:lnTo>
                    <a:pt x="687" y="975"/>
                  </a:lnTo>
                  <a:lnTo>
                    <a:pt x="689" y="974"/>
                  </a:lnTo>
                  <a:lnTo>
                    <a:pt x="690" y="972"/>
                  </a:lnTo>
                  <a:lnTo>
                    <a:pt x="692" y="972"/>
                  </a:lnTo>
                  <a:lnTo>
                    <a:pt x="694" y="970"/>
                  </a:lnTo>
                  <a:lnTo>
                    <a:pt x="695" y="969"/>
                  </a:lnTo>
                  <a:lnTo>
                    <a:pt x="697" y="966"/>
                  </a:lnTo>
                  <a:lnTo>
                    <a:pt x="697" y="964"/>
                  </a:lnTo>
                  <a:lnTo>
                    <a:pt x="699" y="962"/>
                  </a:lnTo>
                  <a:lnTo>
                    <a:pt x="699" y="960"/>
                  </a:lnTo>
                  <a:lnTo>
                    <a:pt x="699" y="957"/>
                  </a:lnTo>
                  <a:moveTo>
                    <a:pt x="276" y="535"/>
                  </a:moveTo>
                  <a:lnTo>
                    <a:pt x="276" y="533"/>
                  </a:lnTo>
                  <a:lnTo>
                    <a:pt x="276" y="530"/>
                  </a:lnTo>
                  <a:lnTo>
                    <a:pt x="274" y="528"/>
                  </a:lnTo>
                  <a:lnTo>
                    <a:pt x="274" y="527"/>
                  </a:lnTo>
                  <a:lnTo>
                    <a:pt x="272" y="525"/>
                  </a:lnTo>
                  <a:lnTo>
                    <a:pt x="270" y="523"/>
                  </a:lnTo>
                  <a:lnTo>
                    <a:pt x="269" y="522"/>
                  </a:lnTo>
                  <a:lnTo>
                    <a:pt x="267" y="520"/>
                  </a:lnTo>
                  <a:lnTo>
                    <a:pt x="265" y="518"/>
                  </a:lnTo>
                  <a:lnTo>
                    <a:pt x="263" y="516"/>
                  </a:lnTo>
                  <a:lnTo>
                    <a:pt x="262" y="516"/>
                  </a:lnTo>
                  <a:lnTo>
                    <a:pt x="259" y="516"/>
                  </a:lnTo>
                  <a:lnTo>
                    <a:pt x="257" y="516"/>
                  </a:lnTo>
                  <a:lnTo>
                    <a:pt x="255" y="516"/>
                  </a:lnTo>
                  <a:lnTo>
                    <a:pt x="252" y="516"/>
                  </a:lnTo>
                  <a:lnTo>
                    <a:pt x="250" y="516"/>
                  </a:lnTo>
                  <a:lnTo>
                    <a:pt x="248" y="516"/>
                  </a:lnTo>
                  <a:lnTo>
                    <a:pt x="247" y="518"/>
                  </a:lnTo>
                  <a:lnTo>
                    <a:pt x="244" y="520"/>
                  </a:lnTo>
                  <a:lnTo>
                    <a:pt x="242" y="522"/>
                  </a:lnTo>
                  <a:lnTo>
                    <a:pt x="242" y="523"/>
                  </a:lnTo>
                  <a:lnTo>
                    <a:pt x="240" y="525"/>
                  </a:lnTo>
                  <a:lnTo>
                    <a:pt x="239" y="527"/>
                  </a:lnTo>
                  <a:lnTo>
                    <a:pt x="239" y="528"/>
                  </a:lnTo>
                  <a:lnTo>
                    <a:pt x="237" y="530"/>
                  </a:lnTo>
                  <a:lnTo>
                    <a:pt x="237" y="533"/>
                  </a:lnTo>
                  <a:lnTo>
                    <a:pt x="237" y="535"/>
                  </a:lnTo>
                  <a:lnTo>
                    <a:pt x="237" y="537"/>
                  </a:lnTo>
                  <a:lnTo>
                    <a:pt x="237" y="540"/>
                  </a:lnTo>
                  <a:lnTo>
                    <a:pt x="239" y="542"/>
                  </a:lnTo>
                  <a:lnTo>
                    <a:pt x="239" y="543"/>
                  </a:lnTo>
                  <a:lnTo>
                    <a:pt x="240" y="545"/>
                  </a:lnTo>
                  <a:lnTo>
                    <a:pt x="242" y="546"/>
                  </a:lnTo>
                  <a:lnTo>
                    <a:pt x="242" y="548"/>
                  </a:lnTo>
                  <a:lnTo>
                    <a:pt x="244" y="550"/>
                  </a:lnTo>
                  <a:lnTo>
                    <a:pt x="247" y="551"/>
                  </a:lnTo>
                  <a:lnTo>
                    <a:pt x="248" y="553"/>
                  </a:lnTo>
                  <a:lnTo>
                    <a:pt x="250" y="553"/>
                  </a:lnTo>
                  <a:lnTo>
                    <a:pt x="252" y="553"/>
                  </a:lnTo>
                  <a:lnTo>
                    <a:pt x="255" y="555"/>
                  </a:lnTo>
                  <a:lnTo>
                    <a:pt x="257" y="555"/>
                  </a:lnTo>
                  <a:lnTo>
                    <a:pt x="259" y="553"/>
                  </a:lnTo>
                  <a:lnTo>
                    <a:pt x="262" y="553"/>
                  </a:lnTo>
                  <a:lnTo>
                    <a:pt x="263" y="553"/>
                  </a:lnTo>
                  <a:lnTo>
                    <a:pt x="265" y="551"/>
                  </a:lnTo>
                  <a:lnTo>
                    <a:pt x="267" y="550"/>
                  </a:lnTo>
                  <a:lnTo>
                    <a:pt x="269" y="548"/>
                  </a:lnTo>
                  <a:lnTo>
                    <a:pt x="270" y="546"/>
                  </a:lnTo>
                  <a:lnTo>
                    <a:pt x="272" y="545"/>
                  </a:lnTo>
                  <a:lnTo>
                    <a:pt x="274" y="543"/>
                  </a:lnTo>
                  <a:lnTo>
                    <a:pt x="274" y="542"/>
                  </a:lnTo>
                  <a:lnTo>
                    <a:pt x="276" y="540"/>
                  </a:lnTo>
                  <a:lnTo>
                    <a:pt x="276" y="537"/>
                  </a:lnTo>
                  <a:lnTo>
                    <a:pt x="276" y="535"/>
                  </a:lnTo>
                  <a:moveTo>
                    <a:pt x="39" y="535"/>
                  </a:moveTo>
                  <a:lnTo>
                    <a:pt x="39" y="533"/>
                  </a:lnTo>
                  <a:lnTo>
                    <a:pt x="39" y="530"/>
                  </a:lnTo>
                  <a:lnTo>
                    <a:pt x="39" y="528"/>
                  </a:lnTo>
                  <a:lnTo>
                    <a:pt x="37" y="527"/>
                  </a:lnTo>
                  <a:lnTo>
                    <a:pt x="35" y="525"/>
                  </a:lnTo>
                  <a:lnTo>
                    <a:pt x="35" y="523"/>
                  </a:lnTo>
                  <a:lnTo>
                    <a:pt x="33" y="522"/>
                  </a:lnTo>
                  <a:lnTo>
                    <a:pt x="32" y="520"/>
                  </a:lnTo>
                  <a:lnTo>
                    <a:pt x="30" y="518"/>
                  </a:lnTo>
                  <a:lnTo>
                    <a:pt x="27" y="516"/>
                  </a:lnTo>
                  <a:lnTo>
                    <a:pt x="25" y="516"/>
                  </a:lnTo>
                  <a:lnTo>
                    <a:pt x="24" y="516"/>
                  </a:lnTo>
                  <a:lnTo>
                    <a:pt x="20" y="516"/>
                  </a:lnTo>
                  <a:lnTo>
                    <a:pt x="18" y="516"/>
                  </a:lnTo>
                  <a:lnTo>
                    <a:pt x="17" y="516"/>
                  </a:lnTo>
                  <a:lnTo>
                    <a:pt x="14" y="516"/>
                  </a:lnTo>
                  <a:lnTo>
                    <a:pt x="12" y="516"/>
                  </a:lnTo>
                  <a:lnTo>
                    <a:pt x="10" y="518"/>
                  </a:lnTo>
                  <a:lnTo>
                    <a:pt x="8" y="520"/>
                  </a:lnTo>
                  <a:lnTo>
                    <a:pt x="7" y="522"/>
                  </a:lnTo>
                  <a:lnTo>
                    <a:pt x="5" y="523"/>
                  </a:lnTo>
                  <a:lnTo>
                    <a:pt x="4" y="525"/>
                  </a:lnTo>
                  <a:lnTo>
                    <a:pt x="2" y="527"/>
                  </a:lnTo>
                  <a:lnTo>
                    <a:pt x="2" y="528"/>
                  </a:lnTo>
                  <a:lnTo>
                    <a:pt x="0" y="530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0" y="537"/>
                  </a:lnTo>
                  <a:lnTo>
                    <a:pt x="0" y="540"/>
                  </a:lnTo>
                  <a:lnTo>
                    <a:pt x="2" y="542"/>
                  </a:lnTo>
                  <a:lnTo>
                    <a:pt x="2" y="543"/>
                  </a:lnTo>
                  <a:lnTo>
                    <a:pt x="4" y="545"/>
                  </a:lnTo>
                  <a:lnTo>
                    <a:pt x="5" y="546"/>
                  </a:lnTo>
                  <a:lnTo>
                    <a:pt x="7" y="548"/>
                  </a:lnTo>
                  <a:lnTo>
                    <a:pt x="8" y="550"/>
                  </a:lnTo>
                  <a:lnTo>
                    <a:pt x="10" y="551"/>
                  </a:lnTo>
                  <a:lnTo>
                    <a:pt x="12" y="553"/>
                  </a:lnTo>
                  <a:lnTo>
                    <a:pt x="14" y="553"/>
                  </a:lnTo>
                  <a:lnTo>
                    <a:pt x="17" y="553"/>
                  </a:lnTo>
                  <a:lnTo>
                    <a:pt x="18" y="555"/>
                  </a:lnTo>
                  <a:lnTo>
                    <a:pt x="20" y="555"/>
                  </a:lnTo>
                  <a:lnTo>
                    <a:pt x="24" y="553"/>
                  </a:lnTo>
                  <a:lnTo>
                    <a:pt x="25" y="553"/>
                  </a:lnTo>
                  <a:lnTo>
                    <a:pt x="27" y="553"/>
                  </a:lnTo>
                  <a:lnTo>
                    <a:pt x="30" y="551"/>
                  </a:lnTo>
                  <a:lnTo>
                    <a:pt x="32" y="550"/>
                  </a:lnTo>
                  <a:lnTo>
                    <a:pt x="33" y="548"/>
                  </a:lnTo>
                  <a:lnTo>
                    <a:pt x="35" y="546"/>
                  </a:lnTo>
                  <a:lnTo>
                    <a:pt x="35" y="545"/>
                  </a:lnTo>
                  <a:lnTo>
                    <a:pt x="37" y="543"/>
                  </a:lnTo>
                  <a:lnTo>
                    <a:pt x="39" y="542"/>
                  </a:lnTo>
                  <a:lnTo>
                    <a:pt x="39" y="540"/>
                  </a:lnTo>
                  <a:lnTo>
                    <a:pt x="39" y="537"/>
                  </a:lnTo>
                  <a:lnTo>
                    <a:pt x="39" y="535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Group 77">
            <a:extLst>
              <a:ext uri="{FF2B5EF4-FFF2-40B4-BE49-F238E27FC236}">
                <a16:creationId xmlns:a16="http://schemas.microsoft.com/office/drawing/2014/main" id="{65CB0B6F-3A4D-417C-827A-4F4CB29A579F}"/>
              </a:ext>
            </a:extLst>
          </p:cNvPr>
          <p:cNvGrpSpPr>
            <a:grpSpLocks/>
          </p:cNvGrpSpPr>
          <p:nvPr/>
        </p:nvGrpSpPr>
        <p:grpSpPr bwMode="auto">
          <a:xfrm>
            <a:off x="4637419" y="600502"/>
            <a:ext cx="1387475" cy="1265238"/>
            <a:chOff x="5927" y="-1750"/>
            <a:chExt cx="2185" cy="1992"/>
          </a:xfrm>
        </p:grpSpPr>
        <p:sp>
          <p:nvSpPr>
            <p:cNvPr id="44" name="AutoShape 88">
              <a:extLst>
                <a:ext uri="{FF2B5EF4-FFF2-40B4-BE49-F238E27FC236}">
                  <a16:creationId xmlns:a16="http://schemas.microsoft.com/office/drawing/2014/main" id="{238F964F-AA5A-4810-B47E-E27DE101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" y="-1619"/>
              <a:ext cx="2179" cy="1861"/>
            </a:xfrm>
            <a:custGeom>
              <a:avLst/>
              <a:gdLst>
                <a:gd name="T0" fmla="+- 0 5927 5927"/>
                <a:gd name="T1" fmla="*/ T0 w 2179"/>
                <a:gd name="T2" fmla="+- 0 -261 -1619"/>
                <a:gd name="T3" fmla="*/ -261 h 1861"/>
                <a:gd name="T4" fmla="+- 0 6779 5927"/>
                <a:gd name="T5" fmla="*/ T4 w 2179"/>
                <a:gd name="T6" fmla="+- 0 241 -1619"/>
                <a:gd name="T7" fmla="*/ 241 h 1861"/>
                <a:gd name="T8" fmla="+- 0 6779 5927"/>
                <a:gd name="T9" fmla="*/ T8 w 2179"/>
                <a:gd name="T10" fmla="+- 0 -151 -1619"/>
                <a:gd name="T11" fmla="*/ -151 h 1861"/>
                <a:gd name="T12" fmla="+- 0 6779 5927"/>
                <a:gd name="T13" fmla="*/ T12 w 2179"/>
                <a:gd name="T14" fmla="+- 0 -163 -1619"/>
                <a:gd name="T15" fmla="*/ -163 h 1861"/>
                <a:gd name="T16" fmla="+- 0 6776 5927"/>
                <a:gd name="T17" fmla="*/ T16 w 2179"/>
                <a:gd name="T18" fmla="+- 0 -173 -1619"/>
                <a:gd name="T19" fmla="*/ -173 h 1861"/>
                <a:gd name="T20" fmla="+- 0 6774 5927"/>
                <a:gd name="T21" fmla="*/ T20 w 2179"/>
                <a:gd name="T22" fmla="+- 0 -182 -1619"/>
                <a:gd name="T23" fmla="*/ -182 h 1861"/>
                <a:gd name="T24" fmla="+- 0 6769 5927"/>
                <a:gd name="T25" fmla="*/ T24 w 2179"/>
                <a:gd name="T26" fmla="+- 0 -194 -1619"/>
                <a:gd name="T27" fmla="*/ -194 h 1861"/>
                <a:gd name="T28" fmla="+- 0 6764 5927"/>
                <a:gd name="T29" fmla="*/ T28 w 2179"/>
                <a:gd name="T30" fmla="+- 0 -204 -1619"/>
                <a:gd name="T31" fmla="*/ -204 h 1861"/>
                <a:gd name="T32" fmla="+- 0 6757 5927"/>
                <a:gd name="T33" fmla="*/ T32 w 2179"/>
                <a:gd name="T34" fmla="+- 0 -212 -1619"/>
                <a:gd name="T35" fmla="*/ -212 h 1861"/>
                <a:gd name="T36" fmla="+- 0 6750 5927"/>
                <a:gd name="T37" fmla="*/ T36 w 2179"/>
                <a:gd name="T38" fmla="+- 0 -221 -1619"/>
                <a:gd name="T39" fmla="*/ -221 h 1861"/>
                <a:gd name="T40" fmla="+- 0 6744 5927"/>
                <a:gd name="T41" fmla="*/ T40 w 2179"/>
                <a:gd name="T42" fmla="+- 0 -229 -1619"/>
                <a:gd name="T43" fmla="*/ -229 h 1861"/>
                <a:gd name="T44" fmla="+- 0 6735 5927"/>
                <a:gd name="T45" fmla="*/ T44 w 2179"/>
                <a:gd name="T46" fmla="+- 0 -236 -1619"/>
                <a:gd name="T47" fmla="*/ -236 h 1861"/>
                <a:gd name="T48" fmla="+- 0 6725 5927"/>
                <a:gd name="T49" fmla="*/ T48 w 2179"/>
                <a:gd name="T50" fmla="+- 0 -242 -1619"/>
                <a:gd name="T51" fmla="*/ -242 h 1861"/>
                <a:gd name="T52" fmla="+- 0 6715 5927"/>
                <a:gd name="T53" fmla="*/ T52 w 2179"/>
                <a:gd name="T54" fmla="+- 0 -247 -1619"/>
                <a:gd name="T55" fmla="*/ -247 h 1861"/>
                <a:gd name="T56" fmla="+- 0 6705 5927"/>
                <a:gd name="T57" fmla="*/ T56 w 2179"/>
                <a:gd name="T58" fmla="+- 0 -253 -1619"/>
                <a:gd name="T59" fmla="*/ -253 h 1861"/>
                <a:gd name="T60" fmla="+- 0 6695 5927"/>
                <a:gd name="T61" fmla="*/ T60 w 2179"/>
                <a:gd name="T62" fmla="+- 0 -256 -1619"/>
                <a:gd name="T63" fmla="*/ -256 h 1861"/>
                <a:gd name="T64" fmla="+- 0 6684 5927"/>
                <a:gd name="T65" fmla="*/ T64 w 2179"/>
                <a:gd name="T66" fmla="+- 0 -259 -1619"/>
                <a:gd name="T67" fmla="*/ -259 h 1861"/>
                <a:gd name="T68" fmla="+- 0 6674 5927"/>
                <a:gd name="T69" fmla="*/ T68 w 2179"/>
                <a:gd name="T70" fmla="+- 0 -261 -1619"/>
                <a:gd name="T71" fmla="*/ -261 h 1861"/>
                <a:gd name="T72" fmla="+- 0 6664 5927"/>
                <a:gd name="T73" fmla="*/ T72 w 2179"/>
                <a:gd name="T74" fmla="+- 0 -261 -1619"/>
                <a:gd name="T75" fmla="*/ -261 h 1861"/>
                <a:gd name="T76" fmla="+- 0 7164 5927"/>
                <a:gd name="T77" fmla="*/ T76 w 2179"/>
                <a:gd name="T78" fmla="+- 0 -1295 -1619"/>
                <a:gd name="T79" fmla="*/ -1295 h 1861"/>
                <a:gd name="T80" fmla="+- 0 7116 5927"/>
                <a:gd name="T81" fmla="*/ T80 w 2179"/>
                <a:gd name="T82" fmla="+- 0 -1569 -1619"/>
                <a:gd name="T83" fmla="*/ -1569 h 1861"/>
                <a:gd name="T84" fmla="+- 0 7257 5927"/>
                <a:gd name="T85" fmla="*/ T84 w 2179"/>
                <a:gd name="T86" fmla="+- 0 -1594 -1619"/>
                <a:gd name="T87" fmla="*/ -1594 h 1861"/>
                <a:gd name="T88" fmla="+- 0 7449 5927"/>
                <a:gd name="T89" fmla="*/ T88 w 2179"/>
                <a:gd name="T90" fmla="+- 0 -1344 -1619"/>
                <a:gd name="T91" fmla="*/ -1344 h 1861"/>
                <a:gd name="T92" fmla="+- 0 7401 5927"/>
                <a:gd name="T93" fmla="*/ T92 w 2179"/>
                <a:gd name="T94" fmla="+- 0 -1619 -1619"/>
                <a:gd name="T95" fmla="*/ -1619 h 1861"/>
                <a:gd name="T96" fmla="+- 0 7257 5927"/>
                <a:gd name="T97" fmla="*/ T96 w 2179"/>
                <a:gd name="T98" fmla="+- 0 -1594 -1619"/>
                <a:gd name="T99" fmla="*/ -1594 h 1861"/>
                <a:gd name="T100" fmla="+- 0 7449 5927"/>
                <a:gd name="T101" fmla="*/ T100 w 2179"/>
                <a:gd name="T102" fmla="+- 0 -1344 -1619"/>
                <a:gd name="T103" fmla="*/ -1344 h 1861"/>
                <a:gd name="T104" fmla="+- 0 8106 5927"/>
                <a:gd name="T105" fmla="*/ T104 w 2179"/>
                <a:gd name="T106" fmla="+- 0 -1236 -1619"/>
                <a:gd name="T107" fmla="*/ -1236 h 1861"/>
                <a:gd name="T108" fmla="+- 0 6561 5927"/>
                <a:gd name="T109" fmla="*/ T108 w 2179"/>
                <a:gd name="T110" fmla="+- 0 -1095 -1619"/>
                <a:gd name="T111" fmla="*/ -1095 h 1861"/>
                <a:gd name="T112" fmla="+- 0 8082 5927"/>
                <a:gd name="T113" fmla="*/ T112 w 2179"/>
                <a:gd name="T114" fmla="+- 0 -1363 -1619"/>
                <a:gd name="T115" fmla="*/ -1363 h 1861"/>
                <a:gd name="T116" fmla="+- 0 8082 5927"/>
                <a:gd name="T117" fmla="*/ T116 w 2179"/>
                <a:gd name="T118" fmla="+- 0 -1363 -1619"/>
                <a:gd name="T119" fmla="*/ -1363 h 1861"/>
                <a:gd name="T120" fmla="+- 0 7077 5927"/>
                <a:gd name="T121" fmla="*/ T120 w 2179"/>
                <a:gd name="T122" fmla="+- 0 -1235 -1619"/>
                <a:gd name="T123" fmla="*/ -1235 h 1861"/>
                <a:gd name="T124" fmla="+- 0 7550 5927"/>
                <a:gd name="T125" fmla="*/ T124 w 2179"/>
                <a:gd name="T126" fmla="+- 0 -1318 -1619"/>
                <a:gd name="T127" fmla="*/ -1318 h 1861"/>
                <a:gd name="T128" fmla="+- 0 7042 5927"/>
                <a:gd name="T129" fmla="*/ T128 w 2179"/>
                <a:gd name="T130" fmla="+- 0 -1180 -1619"/>
                <a:gd name="T131" fmla="*/ -1180 h 1861"/>
                <a:gd name="T132" fmla="+- 0 7049 5927"/>
                <a:gd name="T133" fmla="*/ T132 w 2179"/>
                <a:gd name="T134" fmla="+- 0 -1182 -1619"/>
                <a:gd name="T135" fmla="*/ -1182 h 1861"/>
                <a:gd name="T136" fmla="+- 0 7054 5927"/>
                <a:gd name="T137" fmla="*/ T136 w 2179"/>
                <a:gd name="T138" fmla="+- 0 -1185 -1619"/>
                <a:gd name="T139" fmla="*/ -1185 h 1861"/>
                <a:gd name="T140" fmla="+- 0 7061 5927"/>
                <a:gd name="T141" fmla="*/ T140 w 2179"/>
                <a:gd name="T142" fmla="+- 0 -1190 -1619"/>
                <a:gd name="T143" fmla="*/ -1190 h 1861"/>
                <a:gd name="T144" fmla="+- 0 7065 5927"/>
                <a:gd name="T145" fmla="*/ T144 w 2179"/>
                <a:gd name="T146" fmla="+- 0 -1195 -1619"/>
                <a:gd name="T147" fmla="*/ -1195 h 1861"/>
                <a:gd name="T148" fmla="+- 0 7070 5927"/>
                <a:gd name="T149" fmla="*/ T148 w 2179"/>
                <a:gd name="T150" fmla="+- 0 -1200 -1619"/>
                <a:gd name="T151" fmla="*/ -1200 h 1861"/>
                <a:gd name="T152" fmla="+- 0 7074 5927"/>
                <a:gd name="T153" fmla="*/ T152 w 2179"/>
                <a:gd name="T154" fmla="+- 0 -1206 -1619"/>
                <a:gd name="T155" fmla="*/ -1206 h 1861"/>
                <a:gd name="T156" fmla="+- 0 7076 5927"/>
                <a:gd name="T157" fmla="*/ T156 w 2179"/>
                <a:gd name="T158" fmla="+- 0 -1213 -1619"/>
                <a:gd name="T159" fmla="*/ -1213 h 1861"/>
                <a:gd name="T160" fmla="+- 0 7077 5927"/>
                <a:gd name="T161" fmla="*/ T160 w 2179"/>
                <a:gd name="T162" fmla="+- 0 -1220 -1619"/>
                <a:gd name="T163" fmla="*/ -1220 h 1861"/>
                <a:gd name="T164" fmla="+- 0 7077 5927"/>
                <a:gd name="T165" fmla="*/ T164 w 2179"/>
                <a:gd name="T166" fmla="+- 0 -1228 -1619"/>
                <a:gd name="T167" fmla="*/ -1228 h 1861"/>
                <a:gd name="T168" fmla="+- 0 7077 5927"/>
                <a:gd name="T169" fmla="*/ T168 w 2179"/>
                <a:gd name="T170" fmla="+- 0 -1235 -1619"/>
                <a:gd name="T171" fmla="*/ -1235 h 1861"/>
                <a:gd name="T172" fmla="+- 0 7602 5927"/>
                <a:gd name="T173" fmla="*/ T172 w 2179"/>
                <a:gd name="T174" fmla="+- 0 -1278 -1619"/>
                <a:gd name="T175" fmla="*/ -1278 h 1861"/>
                <a:gd name="T176" fmla="+- 0 7595 5927"/>
                <a:gd name="T177" fmla="*/ T176 w 2179"/>
                <a:gd name="T178" fmla="+- 0 -1278 -1619"/>
                <a:gd name="T179" fmla="*/ -1278 h 1861"/>
                <a:gd name="T180" fmla="+- 0 7589 5927"/>
                <a:gd name="T181" fmla="*/ T180 w 2179"/>
                <a:gd name="T182" fmla="+- 0 -1280 -1619"/>
                <a:gd name="T183" fmla="*/ -1280 h 1861"/>
                <a:gd name="T184" fmla="+- 0 7580 5927"/>
                <a:gd name="T185" fmla="*/ T184 w 2179"/>
                <a:gd name="T186" fmla="+- 0 -1281 -1619"/>
                <a:gd name="T187" fmla="*/ -1281 h 1861"/>
                <a:gd name="T188" fmla="+- 0 7574 5927"/>
                <a:gd name="T189" fmla="*/ T188 w 2179"/>
                <a:gd name="T190" fmla="+- 0 -1284 -1619"/>
                <a:gd name="T191" fmla="*/ -1284 h 1861"/>
                <a:gd name="T192" fmla="+- 0 7569 5927"/>
                <a:gd name="T193" fmla="*/ T192 w 2179"/>
                <a:gd name="T194" fmla="+- 0 -1288 -1619"/>
                <a:gd name="T195" fmla="*/ -1288 h 1861"/>
                <a:gd name="T196" fmla="+- 0 7564 5927"/>
                <a:gd name="T197" fmla="*/ T196 w 2179"/>
                <a:gd name="T198" fmla="+- 0 -1293 -1619"/>
                <a:gd name="T199" fmla="*/ -1293 h 1861"/>
                <a:gd name="T200" fmla="+- 0 7559 5927"/>
                <a:gd name="T201" fmla="*/ T200 w 2179"/>
                <a:gd name="T202" fmla="+- 0 -1298 -1619"/>
                <a:gd name="T203" fmla="*/ -1298 h 1861"/>
                <a:gd name="T204" fmla="+- 0 7555 5927"/>
                <a:gd name="T205" fmla="*/ T204 w 2179"/>
                <a:gd name="T206" fmla="+- 0 -1304 -1619"/>
                <a:gd name="T207" fmla="*/ -1304 h 1861"/>
                <a:gd name="T208" fmla="+- 0 7552 5927"/>
                <a:gd name="T209" fmla="*/ T208 w 2179"/>
                <a:gd name="T210" fmla="+- 0 -1311 -1619"/>
                <a:gd name="T211" fmla="*/ -1311 h 1861"/>
                <a:gd name="T212" fmla="+- 0 7550 5927"/>
                <a:gd name="T213" fmla="*/ T212 w 2179"/>
                <a:gd name="T214" fmla="+- 0 -1318 -1619"/>
                <a:gd name="T215" fmla="*/ -1318 h 18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179" h="1861">
                  <a:moveTo>
                    <a:pt x="737" y="1358"/>
                  </a:moveTo>
                  <a:lnTo>
                    <a:pt x="0" y="1358"/>
                  </a:lnTo>
                  <a:moveTo>
                    <a:pt x="852" y="1473"/>
                  </a:moveTo>
                  <a:lnTo>
                    <a:pt x="852" y="1860"/>
                  </a:lnTo>
                  <a:moveTo>
                    <a:pt x="852" y="1473"/>
                  </a:moveTo>
                  <a:lnTo>
                    <a:pt x="852" y="1468"/>
                  </a:lnTo>
                  <a:lnTo>
                    <a:pt x="852" y="1463"/>
                  </a:lnTo>
                  <a:lnTo>
                    <a:pt x="852" y="1456"/>
                  </a:lnTo>
                  <a:lnTo>
                    <a:pt x="850" y="1452"/>
                  </a:lnTo>
                  <a:lnTo>
                    <a:pt x="849" y="1446"/>
                  </a:lnTo>
                  <a:lnTo>
                    <a:pt x="849" y="1441"/>
                  </a:lnTo>
                  <a:lnTo>
                    <a:pt x="847" y="1437"/>
                  </a:lnTo>
                  <a:lnTo>
                    <a:pt x="843" y="1430"/>
                  </a:lnTo>
                  <a:lnTo>
                    <a:pt x="842" y="1425"/>
                  </a:lnTo>
                  <a:lnTo>
                    <a:pt x="840" y="1420"/>
                  </a:lnTo>
                  <a:lnTo>
                    <a:pt x="837" y="1415"/>
                  </a:lnTo>
                  <a:lnTo>
                    <a:pt x="834" y="1411"/>
                  </a:lnTo>
                  <a:lnTo>
                    <a:pt x="830" y="1407"/>
                  </a:lnTo>
                  <a:lnTo>
                    <a:pt x="827" y="1401"/>
                  </a:lnTo>
                  <a:lnTo>
                    <a:pt x="823" y="1398"/>
                  </a:lnTo>
                  <a:lnTo>
                    <a:pt x="820" y="1393"/>
                  </a:lnTo>
                  <a:lnTo>
                    <a:pt x="817" y="1390"/>
                  </a:lnTo>
                  <a:lnTo>
                    <a:pt x="812" y="1387"/>
                  </a:lnTo>
                  <a:lnTo>
                    <a:pt x="808" y="1383"/>
                  </a:lnTo>
                  <a:lnTo>
                    <a:pt x="804" y="1380"/>
                  </a:lnTo>
                  <a:lnTo>
                    <a:pt x="798" y="1377"/>
                  </a:lnTo>
                  <a:lnTo>
                    <a:pt x="793" y="1373"/>
                  </a:lnTo>
                  <a:lnTo>
                    <a:pt x="788" y="1372"/>
                  </a:lnTo>
                  <a:lnTo>
                    <a:pt x="783" y="1368"/>
                  </a:lnTo>
                  <a:lnTo>
                    <a:pt x="778" y="1366"/>
                  </a:lnTo>
                  <a:lnTo>
                    <a:pt x="773" y="1365"/>
                  </a:lnTo>
                  <a:lnTo>
                    <a:pt x="768" y="1363"/>
                  </a:lnTo>
                  <a:lnTo>
                    <a:pt x="763" y="1362"/>
                  </a:lnTo>
                  <a:lnTo>
                    <a:pt x="757" y="1360"/>
                  </a:lnTo>
                  <a:lnTo>
                    <a:pt x="752" y="1360"/>
                  </a:lnTo>
                  <a:lnTo>
                    <a:pt x="747" y="1358"/>
                  </a:lnTo>
                  <a:lnTo>
                    <a:pt x="740" y="1358"/>
                  </a:lnTo>
                  <a:lnTo>
                    <a:pt x="737" y="1358"/>
                  </a:lnTo>
                  <a:moveTo>
                    <a:pt x="1142" y="341"/>
                  </a:moveTo>
                  <a:lnTo>
                    <a:pt x="1237" y="324"/>
                  </a:lnTo>
                  <a:moveTo>
                    <a:pt x="1237" y="324"/>
                  </a:moveTo>
                  <a:lnTo>
                    <a:pt x="1189" y="50"/>
                  </a:lnTo>
                  <a:moveTo>
                    <a:pt x="1189" y="50"/>
                  </a:moveTo>
                  <a:lnTo>
                    <a:pt x="1330" y="25"/>
                  </a:lnTo>
                  <a:moveTo>
                    <a:pt x="1615" y="258"/>
                  </a:moveTo>
                  <a:lnTo>
                    <a:pt x="1522" y="275"/>
                  </a:lnTo>
                  <a:moveTo>
                    <a:pt x="1522" y="275"/>
                  </a:moveTo>
                  <a:lnTo>
                    <a:pt x="1474" y="0"/>
                  </a:lnTo>
                  <a:moveTo>
                    <a:pt x="1474" y="0"/>
                  </a:moveTo>
                  <a:lnTo>
                    <a:pt x="1330" y="25"/>
                  </a:lnTo>
                  <a:moveTo>
                    <a:pt x="1237" y="324"/>
                  </a:moveTo>
                  <a:lnTo>
                    <a:pt x="1522" y="275"/>
                  </a:lnTo>
                  <a:moveTo>
                    <a:pt x="657" y="650"/>
                  </a:moveTo>
                  <a:lnTo>
                    <a:pt x="2179" y="383"/>
                  </a:lnTo>
                  <a:moveTo>
                    <a:pt x="657" y="650"/>
                  </a:moveTo>
                  <a:lnTo>
                    <a:pt x="634" y="524"/>
                  </a:lnTo>
                  <a:moveTo>
                    <a:pt x="634" y="524"/>
                  </a:moveTo>
                  <a:lnTo>
                    <a:pt x="2155" y="256"/>
                  </a:lnTo>
                  <a:moveTo>
                    <a:pt x="2179" y="383"/>
                  </a:moveTo>
                  <a:lnTo>
                    <a:pt x="2155" y="256"/>
                  </a:lnTo>
                  <a:moveTo>
                    <a:pt x="1142" y="341"/>
                  </a:moveTo>
                  <a:lnTo>
                    <a:pt x="1150" y="384"/>
                  </a:lnTo>
                  <a:moveTo>
                    <a:pt x="1615" y="258"/>
                  </a:moveTo>
                  <a:lnTo>
                    <a:pt x="1623" y="301"/>
                  </a:lnTo>
                  <a:moveTo>
                    <a:pt x="1110" y="439"/>
                  </a:moveTo>
                  <a:lnTo>
                    <a:pt x="1115" y="439"/>
                  </a:lnTo>
                  <a:lnTo>
                    <a:pt x="1119" y="437"/>
                  </a:lnTo>
                  <a:lnTo>
                    <a:pt x="1122" y="437"/>
                  </a:lnTo>
                  <a:lnTo>
                    <a:pt x="1125" y="436"/>
                  </a:lnTo>
                  <a:lnTo>
                    <a:pt x="1127" y="434"/>
                  </a:lnTo>
                  <a:lnTo>
                    <a:pt x="1130" y="431"/>
                  </a:lnTo>
                  <a:lnTo>
                    <a:pt x="1134" y="429"/>
                  </a:lnTo>
                  <a:lnTo>
                    <a:pt x="1137" y="428"/>
                  </a:lnTo>
                  <a:lnTo>
                    <a:pt x="1138" y="424"/>
                  </a:lnTo>
                  <a:lnTo>
                    <a:pt x="1140" y="421"/>
                  </a:lnTo>
                  <a:lnTo>
                    <a:pt x="1143" y="419"/>
                  </a:lnTo>
                  <a:lnTo>
                    <a:pt x="1145" y="416"/>
                  </a:lnTo>
                  <a:lnTo>
                    <a:pt x="1147" y="413"/>
                  </a:lnTo>
                  <a:lnTo>
                    <a:pt x="1147" y="409"/>
                  </a:lnTo>
                  <a:lnTo>
                    <a:pt x="1149" y="406"/>
                  </a:lnTo>
                  <a:lnTo>
                    <a:pt x="1150" y="403"/>
                  </a:lnTo>
                  <a:lnTo>
                    <a:pt x="1150" y="399"/>
                  </a:lnTo>
                  <a:lnTo>
                    <a:pt x="1150" y="396"/>
                  </a:lnTo>
                  <a:lnTo>
                    <a:pt x="1150" y="391"/>
                  </a:lnTo>
                  <a:lnTo>
                    <a:pt x="1150" y="388"/>
                  </a:lnTo>
                  <a:lnTo>
                    <a:pt x="1150" y="384"/>
                  </a:lnTo>
                  <a:moveTo>
                    <a:pt x="1679" y="339"/>
                  </a:moveTo>
                  <a:lnTo>
                    <a:pt x="1675" y="341"/>
                  </a:lnTo>
                  <a:lnTo>
                    <a:pt x="1672" y="341"/>
                  </a:lnTo>
                  <a:lnTo>
                    <a:pt x="1668" y="341"/>
                  </a:lnTo>
                  <a:lnTo>
                    <a:pt x="1665" y="341"/>
                  </a:lnTo>
                  <a:lnTo>
                    <a:pt x="1662" y="339"/>
                  </a:lnTo>
                  <a:lnTo>
                    <a:pt x="1657" y="339"/>
                  </a:lnTo>
                  <a:lnTo>
                    <a:pt x="1653" y="338"/>
                  </a:lnTo>
                  <a:lnTo>
                    <a:pt x="1650" y="336"/>
                  </a:lnTo>
                  <a:lnTo>
                    <a:pt x="1647" y="335"/>
                  </a:lnTo>
                  <a:lnTo>
                    <a:pt x="1645" y="333"/>
                  </a:lnTo>
                  <a:lnTo>
                    <a:pt x="1642" y="331"/>
                  </a:lnTo>
                  <a:lnTo>
                    <a:pt x="1638" y="330"/>
                  </a:lnTo>
                  <a:lnTo>
                    <a:pt x="1637" y="326"/>
                  </a:lnTo>
                  <a:lnTo>
                    <a:pt x="1634" y="324"/>
                  </a:lnTo>
                  <a:lnTo>
                    <a:pt x="1632" y="321"/>
                  </a:lnTo>
                  <a:lnTo>
                    <a:pt x="1630" y="318"/>
                  </a:lnTo>
                  <a:lnTo>
                    <a:pt x="1628" y="315"/>
                  </a:lnTo>
                  <a:lnTo>
                    <a:pt x="1627" y="311"/>
                  </a:lnTo>
                  <a:lnTo>
                    <a:pt x="1625" y="308"/>
                  </a:lnTo>
                  <a:lnTo>
                    <a:pt x="1623" y="304"/>
                  </a:lnTo>
                  <a:lnTo>
                    <a:pt x="1623" y="301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AutoShape 87">
              <a:extLst>
                <a:ext uri="{FF2B5EF4-FFF2-40B4-BE49-F238E27FC236}">
                  <a16:creationId xmlns:a16="http://schemas.microsoft.com/office/drawing/2014/main" id="{3B2E9FD7-EC3E-4893-B469-C26A396C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" y="-1749"/>
              <a:ext cx="157" cy="885"/>
            </a:xfrm>
            <a:custGeom>
              <a:avLst/>
              <a:gdLst>
                <a:gd name="T0" fmla="+- 0 7231 7231"/>
                <a:gd name="T1" fmla="*/ T0 w 157"/>
                <a:gd name="T2" fmla="+- 0 -1748 -1748"/>
                <a:gd name="T3" fmla="*/ -1748 h 885"/>
                <a:gd name="T4" fmla="+- 0 7254 7231"/>
                <a:gd name="T5" fmla="*/ T4 w 157"/>
                <a:gd name="T6" fmla="+- 0 -1610 -1748"/>
                <a:gd name="T7" fmla="*/ -1610 h 885"/>
                <a:gd name="T8" fmla="+- 0 7261 7231"/>
                <a:gd name="T9" fmla="*/ T8 w 157"/>
                <a:gd name="T10" fmla="+- 0 -1572 -1748"/>
                <a:gd name="T11" fmla="*/ -1572 h 885"/>
                <a:gd name="T12" fmla="+- 0 7264 7231"/>
                <a:gd name="T13" fmla="*/ T12 w 157"/>
                <a:gd name="T14" fmla="+- 0 -1556 -1748"/>
                <a:gd name="T15" fmla="*/ -1556 h 885"/>
                <a:gd name="T16" fmla="+- 0 7270 7231"/>
                <a:gd name="T17" fmla="*/ T16 w 157"/>
                <a:gd name="T18" fmla="+- 0 -1517 -1748"/>
                <a:gd name="T19" fmla="*/ -1517 h 885"/>
                <a:gd name="T20" fmla="+- 0 7295 7231"/>
                <a:gd name="T21" fmla="*/ T20 w 157"/>
                <a:gd name="T22" fmla="+- 0 -1379 -1748"/>
                <a:gd name="T23" fmla="*/ -1379 h 885"/>
                <a:gd name="T24" fmla="+- 0 7302 7231"/>
                <a:gd name="T25" fmla="*/ T24 w 157"/>
                <a:gd name="T26" fmla="+- 0 -1342 -1748"/>
                <a:gd name="T27" fmla="*/ -1342 h 885"/>
                <a:gd name="T28" fmla="+- 0 7306 7231"/>
                <a:gd name="T29" fmla="*/ T28 w 157"/>
                <a:gd name="T30" fmla="+- 0 -1325 -1748"/>
                <a:gd name="T31" fmla="*/ -1325 h 885"/>
                <a:gd name="T32" fmla="+- 0 7312 7231"/>
                <a:gd name="T33" fmla="*/ T32 w 157"/>
                <a:gd name="T34" fmla="+- 0 -1286 -1748"/>
                <a:gd name="T35" fmla="*/ -1286 h 885"/>
                <a:gd name="T36" fmla="+- 0 7335 7231"/>
                <a:gd name="T37" fmla="*/ T36 w 157"/>
                <a:gd name="T38" fmla="+- 0 -1150 -1748"/>
                <a:gd name="T39" fmla="*/ -1150 h 885"/>
                <a:gd name="T40" fmla="+- 0 7342 7231"/>
                <a:gd name="T41" fmla="*/ T40 w 157"/>
                <a:gd name="T42" fmla="+- 0 -1111 -1748"/>
                <a:gd name="T43" fmla="*/ -1111 h 885"/>
                <a:gd name="T44" fmla="+- 0 7346 7231"/>
                <a:gd name="T45" fmla="*/ T44 w 157"/>
                <a:gd name="T46" fmla="+- 0 -1094 -1748"/>
                <a:gd name="T47" fmla="*/ -1094 h 885"/>
                <a:gd name="T48" fmla="+- 0 7352 7231"/>
                <a:gd name="T49" fmla="*/ T48 w 157"/>
                <a:gd name="T50" fmla="+- 0 -1057 -1748"/>
                <a:gd name="T51" fmla="*/ -1057 h 885"/>
                <a:gd name="T52" fmla="+- 0 7377 7231"/>
                <a:gd name="T53" fmla="*/ T52 w 157"/>
                <a:gd name="T54" fmla="+- 0 -919 -1748"/>
                <a:gd name="T55" fmla="*/ -919 h 885"/>
                <a:gd name="T56" fmla="+- 0 7384 7231"/>
                <a:gd name="T57" fmla="*/ T56 w 157"/>
                <a:gd name="T58" fmla="+- 0 -880 -1748"/>
                <a:gd name="T59" fmla="*/ -880 h 885"/>
                <a:gd name="T60" fmla="+- 0 7387 7231"/>
                <a:gd name="T61" fmla="*/ T60 w 157"/>
                <a:gd name="T62" fmla="+- 0 -864 -1748"/>
                <a:gd name="T63" fmla="*/ -864 h 8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7" h="885">
                  <a:moveTo>
                    <a:pt x="0" y="0"/>
                  </a:moveTo>
                  <a:lnTo>
                    <a:pt x="23" y="138"/>
                  </a:lnTo>
                  <a:moveTo>
                    <a:pt x="30" y="176"/>
                  </a:moveTo>
                  <a:lnTo>
                    <a:pt x="33" y="192"/>
                  </a:lnTo>
                  <a:moveTo>
                    <a:pt x="39" y="231"/>
                  </a:moveTo>
                  <a:lnTo>
                    <a:pt x="64" y="369"/>
                  </a:lnTo>
                  <a:moveTo>
                    <a:pt x="71" y="406"/>
                  </a:moveTo>
                  <a:lnTo>
                    <a:pt x="75" y="423"/>
                  </a:lnTo>
                  <a:moveTo>
                    <a:pt x="81" y="462"/>
                  </a:moveTo>
                  <a:lnTo>
                    <a:pt x="104" y="598"/>
                  </a:lnTo>
                  <a:moveTo>
                    <a:pt x="111" y="637"/>
                  </a:moveTo>
                  <a:lnTo>
                    <a:pt x="115" y="654"/>
                  </a:lnTo>
                  <a:moveTo>
                    <a:pt x="121" y="691"/>
                  </a:moveTo>
                  <a:lnTo>
                    <a:pt x="146" y="829"/>
                  </a:lnTo>
                  <a:moveTo>
                    <a:pt x="153" y="868"/>
                  </a:moveTo>
                  <a:lnTo>
                    <a:pt x="156" y="884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AutoShape 86">
              <a:extLst>
                <a:ext uri="{FF2B5EF4-FFF2-40B4-BE49-F238E27FC236}">
                  <a16:creationId xmlns:a16="http://schemas.microsoft.com/office/drawing/2014/main" id="{9D03535D-4898-431D-BAE1-4F1DA9D2F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" y="-730"/>
              <a:ext cx="1037" cy="373"/>
            </a:xfrm>
            <a:custGeom>
              <a:avLst/>
              <a:gdLst>
                <a:gd name="T0" fmla="+- 0 7106 6914"/>
                <a:gd name="T1" fmla="*/ T0 w 1037"/>
                <a:gd name="T2" fmla="+- 0 -357 -730"/>
                <a:gd name="T3" fmla="*/ -357 h 373"/>
                <a:gd name="T4" fmla="+- 0 7099 6914"/>
                <a:gd name="T5" fmla="*/ T4 w 1037"/>
                <a:gd name="T6" fmla="+- 0 -357 -730"/>
                <a:gd name="T7" fmla="*/ -357 h 373"/>
                <a:gd name="T8" fmla="+- 0 7084 6914"/>
                <a:gd name="T9" fmla="*/ T8 w 1037"/>
                <a:gd name="T10" fmla="+- 0 -357 -730"/>
                <a:gd name="T11" fmla="*/ -357 h 373"/>
                <a:gd name="T12" fmla="+- 0 7070 6914"/>
                <a:gd name="T13" fmla="*/ T12 w 1037"/>
                <a:gd name="T14" fmla="+- 0 -360 -730"/>
                <a:gd name="T15" fmla="*/ -360 h 373"/>
                <a:gd name="T16" fmla="+- 0 7055 6914"/>
                <a:gd name="T17" fmla="*/ T16 w 1037"/>
                <a:gd name="T18" fmla="+- 0 -364 -730"/>
                <a:gd name="T19" fmla="*/ -364 h 373"/>
                <a:gd name="T20" fmla="+- 0 7042 6914"/>
                <a:gd name="T21" fmla="*/ T20 w 1037"/>
                <a:gd name="T22" fmla="+- 0 -367 -730"/>
                <a:gd name="T23" fmla="*/ -367 h 373"/>
                <a:gd name="T24" fmla="+- 0 7029 6914"/>
                <a:gd name="T25" fmla="*/ T24 w 1037"/>
                <a:gd name="T26" fmla="+- 0 -372 -730"/>
                <a:gd name="T27" fmla="*/ -372 h 373"/>
                <a:gd name="T28" fmla="+- 0 7016 6914"/>
                <a:gd name="T29" fmla="*/ T28 w 1037"/>
                <a:gd name="T30" fmla="+- 0 -379 -730"/>
                <a:gd name="T31" fmla="*/ -379 h 373"/>
                <a:gd name="T32" fmla="+- 0 7004 6914"/>
                <a:gd name="T33" fmla="*/ T32 w 1037"/>
                <a:gd name="T34" fmla="+- 0 -385 -730"/>
                <a:gd name="T35" fmla="*/ -385 h 373"/>
                <a:gd name="T36" fmla="+- 0 6992 6914"/>
                <a:gd name="T37" fmla="*/ T36 w 1037"/>
                <a:gd name="T38" fmla="+- 0 -394 -730"/>
                <a:gd name="T39" fmla="*/ -394 h 373"/>
                <a:gd name="T40" fmla="+- 0 6981 6914"/>
                <a:gd name="T41" fmla="*/ T40 w 1037"/>
                <a:gd name="T42" fmla="+- 0 -402 -730"/>
                <a:gd name="T43" fmla="*/ -402 h 373"/>
                <a:gd name="T44" fmla="+- 0 6970 6914"/>
                <a:gd name="T45" fmla="*/ T44 w 1037"/>
                <a:gd name="T46" fmla="+- 0 -412 -730"/>
                <a:gd name="T47" fmla="*/ -412 h 373"/>
                <a:gd name="T48" fmla="+- 0 6961 6914"/>
                <a:gd name="T49" fmla="*/ T48 w 1037"/>
                <a:gd name="T50" fmla="+- 0 -422 -730"/>
                <a:gd name="T51" fmla="*/ -422 h 373"/>
                <a:gd name="T52" fmla="+- 0 6952 6914"/>
                <a:gd name="T53" fmla="*/ T52 w 1037"/>
                <a:gd name="T54" fmla="+- 0 -434 -730"/>
                <a:gd name="T55" fmla="*/ -434 h 373"/>
                <a:gd name="T56" fmla="+- 0 6944 6914"/>
                <a:gd name="T57" fmla="*/ T56 w 1037"/>
                <a:gd name="T58" fmla="+- 0 -445 -730"/>
                <a:gd name="T59" fmla="*/ -445 h 373"/>
                <a:gd name="T60" fmla="+- 0 6936 6914"/>
                <a:gd name="T61" fmla="*/ T60 w 1037"/>
                <a:gd name="T62" fmla="+- 0 -459 -730"/>
                <a:gd name="T63" fmla="*/ -459 h 373"/>
                <a:gd name="T64" fmla="+- 0 6931 6914"/>
                <a:gd name="T65" fmla="*/ T64 w 1037"/>
                <a:gd name="T66" fmla="+- 0 -470 -730"/>
                <a:gd name="T67" fmla="*/ -470 h 373"/>
                <a:gd name="T68" fmla="+- 0 6924 6914"/>
                <a:gd name="T69" fmla="*/ T68 w 1037"/>
                <a:gd name="T70" fmla="+- 0 -484 -730"/>
                <a:gd name="T71" fmla="*/ -484 h 373"/>
                <a:gd name="T72" fmla="+- 0 6921 6914"/>
                <a:gd name="T73" fmla="*/ T72 w 1037"/>
                <a:gd name="T74" fmla="+- 0 -499 -730"/>
                <a:gd name="T75" fmla="*/ -499 h 373"/>
                <a:gd name="T76" fmla="+- 0 6917 6914"/>
                <a:gd name="T77" fmla="*/ T76 w 1037"/>
                <a:gd name="T78" fmla="+- 0 -512 -730"/>
                <a:gd name="T79" fmla="*/ -512 h 373"/>
                <a:gd name="T80" fmla="+- 0 6914 6914"/>
                <a:gd name="T81" fmla="*/ T80 w 1037"/>
                <a:gd name="T82" fmla="+- 0 -525 -730"/>
                <a:gd name="T83" fmla="*/ -525 h 373"/>
                <a:gd name="T84" fmla="+- 0 6914 6914"/>
                <a:gd name="T85" fmla="*/ T84 w 1037"/>
                <a:gd name="T86" fmla="+- 0 -540 -730"/>
                <a:gd name="T87" fmla="*/ -540 h 373"/>
                <a:gd name="T88" fmla="+- 0 6914 6914"/>
                <a:gd name="T89" fmla="*/ T88 w 1037"/>
                <a:gd name="T90" fmla="+- 0 -548 -730"/>
                <a:gd name="T91" fmla="*/ -548 h 373"/>
                <a:gd name="T92" fmla="+- 0 7824 6914"/>
                <a:gd name="T93" fmla="*/ T92 w 1037"/>
                <a:gd name="T94" fmla="+- 0 -484 -730"/>
                <a:gd name="T95" fmla="*/ -484 h 373"/>
                <a:gd name="T96" fmla="+- 0 7831 6914"/>
                <a:gd name="T97" fmla="*/ T96 w 1037"/>
                <a:gd name="T98" fmla="+- 0 -485 -730"/>
                <a:gd name="T99" fmla="*/ -485 h 373"/>
                <a:gd name="T100" fmla="+- 0 7844 6914"/>
                <a:gd name="T101" fmla="*/ T100 w 1037"/>
                <a:gd name="T102" fmla="+- 0 -492 -730"/>
                <a:gd name="T103" fmla="*/ -492 h 373"/>
                <a:gd name="T104" fmla="+- 0 7857 6914"/>
                <a:gd name="T105" fmla="*/ T104 w 1037"/>
                <a:gd name="T106" fmla="+- 0 -499 -730"/>
                <a:gd name="T107" fmla="*/ -499 h 373"/>
                <a:gd name="T108" fmla="+- 0 7869 6914"/>
                <a:gd name="T109" fmla="*/ T108 w 1037"/>
                <a:gd name="T110" fmla="+- 0 -505 -730"/>
                <a:gd name="T111" fmla="*/ -505 h 373"/>
                <a:gd name="T112" fmla="+- 0 7880 6914"/>
                <a:gd name="T113" fmla="*/ T112 w 1037"/>
                <a:gd name="T114" fmla="+- 0 -515 -730"/>
                <a:gd name="T115" fmla="*/ -515 h 373"/>
                <a:gd name="T116" fmla="+- 0 7891 6914"/>
                <a:gd name="T117" fmla="*/ T116 w 1037"/>
                <a:gd name="T118" fmla="+- 0 -523 -730"/>
                <a:gd name="T119" fmla="*/ -523 h 373"/>
                <a:gd name="T120" fmla="+- 0 7901 6914"/>
                <a:gd name="T121" fmla="*/ T120 w 1037"/>
                <a:gd name="T122" fmla="+- 0 -533 -730"/>
                <a:gd name="T123" fmla="*/ -533 h 373"/>
                <a:gd name="T124" fmla="+- 0 7910 6914"/>
                <a:gd name="T125" fmla="*/ T124 w 1037"/>
                <a:gd name="T126" fmla="+- 0 -545 -730"/>
                <a:gd name="T127" fmla="*/ -545 h 373"/>
                <a:gd name="T128" fmla="+- 0 7919 6914"/>
                <a:gd name="T129" fmla="*/ T128 w 1037"/>
                <a:gd name="T130" fmla="+- 0 -557 -730"/>
                <a:gd name="T131" fmla="*/ -557 h 373"/>
                <a:gd name="T132" fmla="+- 0 7925 6914"/>
                <a:gd name="T133" fmla="*/ T132 w 1037"/>
                <a:gd name="T134" fmla="+- 0 -568 -730"/>
                <a:gd name="T135" fmla="*/ -568 h 373"/>
                <a:gd name="T136" fmla="+- 0 7932 6914"/>
                <a:gd name="T137" fmla="*/ T136 w 1037"/>
                <a:gd name="T138" fmla="+- 0 -582 -730"/>
                <a:gd name="T139" fmla="*/ -582 h 373"/>
                <a:gd name="T140" fmla="+- 0 7939 6914"/>
                <a:gd name="T141" fmla="*/ T140 w 1037"/>
                <a:gd name="T142" fmla="+- 0 -595 -730"/>
                <a:gd name="T143" fmla="*/ -595 h 373"/>
                <a:gd name="T144" fmla="+- 0 7942 6914"/>
                <a:gd name="T145" fmla="*/ T144 w 1037"/>
                <a:gd name="T146" fmla="+- 0 -608 -730"/>
                <a:gd name="T147" fmla="*/ -608 h 373"/>
                <a:gd name="T148" fmla="+- 0 7947 6914"/>
                <a:gd name="T149" fmla="*/ T148 w 1037"/>
                <a:gd name="T150" fmla="+- 0 -621 -730"/>
                <a:gd name="T151" fmla="*/ -621 h 373"/>
                <a:gd name="T152" fmla="+- 0 7949 6914"/>
                <a:gd name="T153" fmla="*/ T152 w 1037"/>
                <a:gd name="T154" fmla="+- 0 -636 -730"/>
                <a:gd name="T155" fmla="*/ -636 h 373"/>
                <a:gd name="T156" fmla="+- 0 7951 6914"/>
                <a:gd name="T157" fmla="*/ T156 w 1037"/>
                <a:gd name="T158" fmla="+- 0 -650 -730"/>
                <a:gd name="T159" fmla="*/ -650 h 373"/>
                <a:gd name="T160" fmla="+- 0 7951 6914"/>
                <a:gd name="T161" fmla="*/ T160 w 1037"/>
                <a:gd name="T162" fmla="+- 0 -664 -730"/>
                <a:gd name="T163" fmla="*/ -664 h 373"/>
                <a:gd name="T164" fmla="+- 0 7951 6914"/>
                <a:gd name="T165" fmla="*/ T164 w 1037"/>
                <a:gd name="T166" fmla="+- 0 -679 -730"/>
                <a:gd name="T167" fmla="*/ -679 h 373"/>
                <a:gd name="T168" fmla="+- 0 7949 6914"/>
                <a:gd name="T169" fmla="*/ T168 w 1037"/>
                <a:gd name="T170" fmla="+- 0 -693 -730"/>
                <a:gd name="T171" fmla="*/ -693 h 373"/>
                <a:gd name="T172" fmla="+- 0 7946 6914"/>
                <a:gd name="T173" fmla="*/ T172 w 1037"/>
                <a:gd name="T174" fmla="+- 0 -706 -730"/>
                <a:gd name="T175" fmla="*/ -706 h 373"/>
                <a:gd name="T176" fmla="+- 0 7942 6914"/>
                <a:gd name="T177" fmla="*/ T176 w 1037"/>
                <a:gd name="T178" fmla="+- 0 -721 -730"/>
                <a:gd name="T179" fmla="*/ -721 h 373"/>
                <a:gd name="T180" fmla="+- 0 7939 6914"/>
                <a:gd name="T181" fmla="*/ T180 w 1037"/>
                <a:gd name="T182" fmla="+- 0 -730 -730"/>
                <a:gd name="T183" fmla="*/ -730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037" h="373">
                  <a:moveTo>
                    <a:pt x="562" y="373"/>
                  </a:moveTo>
                  <a:lnTo>
                    <a:pt x="192" y="373"/>
                  </a:lnTo>
                  <a:moveTo>
                    <a:pt x="192" y="373"/>
                  </a:moveTo>
                  <a:lnTo>
                    <a:pt x="185" y="373"/>
                  </a:lnTo>
                  <a:lnTo>
                    <a:pt x="178" y="373"/>
                  </a:lnTo>
                  <a:lnTo>
                    <a:pt x="170" y="373"/>
                  </a:lnTo>
                  <a:lnTo>
                    <a:pt x="163" y="371"/>
                  </a:lnTo>
                  <a:lnTo>
                    <a:pt x="156" y="370"/>
                  </a:lnTo>
                  <a:lnTo>
                    <a:pt x="150" y="370"/>
                  </a:lnTo>
                  <a:lnTo>
                    <a:pt x="141" y="366"/>
                  </a:lnTo>
                  <a:lnTo>
                    <a:pt x="135" y="364"/>
                  </a:lnTo>
                  <a:lnTo>
                    <a:pt x="128" y="363"/>
                  </a:lnTo>
                  <a:lnTo>
                    <a:pt x="121" y="360"/>
                  </a:lnTo>
                  <a:lnTo>
                    <a:pt x="115" y="358"/>
                  </a:lnTo>
                  <a:lnTo>
                    <a:pt x="108" y="355"/>
                  </a:lnTo>
                  <a:lnTo>
                    <a:pt x="102" y="351"/>
                  </a:lnTo>
                  <a:lnTo>
                    <a:pt x="96" y="348"/>
                  </a:lnTo>
                  <a:lnTo>
                    <a:pt x="90" y="345"/>
                  </a:lnTo>
                  <a:lnTo>
                    <a:pt x="83" y="340"/>
                  </a:lnTo>
                  <a:lnTo>
                    <a:pt x="78" y="336"/>
                  </a:lnTo>
                  <a:lnTo>
                    <a:pt x="71" y="331"/>
                  </a:lnTo>
                  <a:lnTo>
                    <a:pt x="67" y="328"/>
                  </a:lnTo>
                  <a:lnTo>
                    <a:pt x="62" y="323"/>
                  </a:lnTo>
                  <a:lnTo>
                    <a:pt x="56" y="318"/>
                  </a:lnTo>
                  <a:lnTo>
                    <a:pt x="52" y="313"/>
                  </a:lnTo>
                  <a:lnTo>
                    <a:pt x="47" y="308"/>
                  </a:lnTo>
                  <a:lnTo>
                    <a:pt x="41" y="302"/>
                  </a:lnTo>
                  <a:lnTo>
                    <a:pt x="38" y="296"/>
                  </a:lnTo>
                  <a:lnTo>
                    <a:pt x="33" y="290"/>
                  </a:lnTo>
                  <a:lnTo>
                    <a:pt x="30" y="285"/>
                  </a:lnTo>
                  <a:lnTo>
                    <a:pt x="25" y="278"/>
                  </a:lnTo>
                  <a:lnTo>
                    <a:pt x="22" y="271"/>
                  </a:lnTo>
                  <a:lnTo>
                    <a:pt x="18" y="267"/>
                  </a:lnTo>
                  <a:lnTo>
                    <a:pt x="17" y="260"/>
                  </a:lnTo>
                  <a:lnTo>
                    <a:pt x="13" y="253"/>
                  </a:lnTo>
                  <a:lnTo>
                    <a:pt x="10" y="246"/>
                  </a:lnTo>
                  <a:lnTo>
                    <a:pt x="8" y="240"/>
                  </a:lnTo>
                  <a:lnTo>
                    <a:pt x="7" y="231"/>
                  </a:lnTo>
                  <a:lnTo>
                    <a:pt x="5" y="225"/>
                  </a:lnTo>
                  <a:lnTo>
                    <a:pt x="3" y="218"/>
                  </a:lnTo>
                  <a:lnTo>
                    <a:pt x="2" y="212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2"/>
                  </a:lnTo>
                  <a:moveTo>
                    <a:pt x="562" y="373"/>
                  </a:moveTo>
                  <a:lnTo>
                    <a:pt x="910" y="246"/>
                  </a:lnTo>
                  <a:moveTo>
                    <a:pt x="910" y="246"/>
                  </a:moveTo>
                  <a:lnTo>
                    <a:pt x="917" y="245"/>
                  </a:lnTo>
                  <a:lnTo>
                    <a:pt x="923" y="242"/>
                  </a:lnTo>
                  <a:lnTo>
                    <a:pt x="930" y="238"/>
                  </a:lnTo>
                  <a:lnTo>
                    <a:pt x="936" y="235"/>
                  </a:lnTo>
                  <a:lnTo>
                    <a:pt x="943" y="231"/>
                  </a:lnTo>
                  <a:lnTo>
                    <a:pt x="948" y="228"/>
                  </a:lnTo>
                  <a:lnTo>
                    <a:pt x="955" y="225"/>
                  </a:lnTo>
                  <a:lnTo>
                    <a:pt x="960" y="220"/>
                  </a:lnTo>
                  <a:lnTo>
                    <a:pt x="966" y="215"/>
                  </a:lnTo>
                  <a:lnTo>
                    <a:pt x="972" y="212"/>
                  </a:lnTo>
                  <a:lnTo>
                    <a:pt x="977" y="207"/>
                  </a:lnTo>
                  <a:lnTo>
                    <a:pt x="981" y="202"/>
                  </a:lnTo>
                  <a:lnTo>
                    <a:pt x="987" y="197"/>
                  </a:lnTo>
                  <a:lnTo>
                    <a:pt x="992" y="190"/>
                  </a:lnTo>
                  <a:lnTo>
                    <a:pt x="996" y="185"/>
                  </a:lnTo>
                  <a:lnTo>
                    <a:pt x="1000" y="180"/>
                  </a:lnTo>
                  <a:lnTo>
                    <a:pt x="1005" y="173"/>
                  </a:lnTo>
                  <a:lnTo>
                    <a:pt x="1009" y="167"/>
                  </a:lnTo>
                  <a:lnTo>
                    <a:pt x="1011" y="162"/>
                  </a:lnTo>
                  <a:lnTo>
                    <a:pt x="1015" y="155"/>
                  </a:lnTo>
                  <a:lnTo>
                    <a:pt x="1018" y="148"/>
                  </a:lnTo>
                  <a:lnTo>
                    <a:pt x="1022" y="142"/>
                  </a:lnTo>
                  <a:lnTo>
                    <a:pt x="1025" y="135"/>
                  </a:lnTo>
                  <a:lnTo>
                    <a:pt x="1026" y="129"/>
                  </a:lnTo>
                  <a:lnTo>
                    <a:pt x="1028" y="122"/>
                  </a:lnTo>
                  <a:lnTo>
                    <a:pt x="1032" y="115"/>
                  </a:lnTo>
                  <a:lnTo>
                    <a:pt x="1033" y="109"/>
                  </a:lnTo>
                  <a:lnTo>
                    <a:pt x="1033" y="100"/>
                  </a:lnTo>
                  <a:lnTo>
                    <a:pt x="1035" y="94"/>
                  </a:lnTo>
                  <a:lnTo>
                    <a:pt x="1037" y="87"/>
                  </a:lnTo>
                  <a:lnTo>
                    <a:pt x="1037" y="80"/>
                  </a:lnTo>
                  <a:lnTo>
                    <a:pt x="1037" y="72"/>
                  </a:lnTo>
                  <a:lnTo>
                    <a:pt x="1037" y="66"/>
                  </a:lnTo>
                  <a:lnTo>
                    <a:pt x="1037" y="59"/>
                  </a:lnTo>
                  <a:lnTo>
                    <a:pt x="1037" y="51"/>
                  </a:lnTo>
                  <a:lnTo>
                    <a:pt x="1035" y="44"/>
                  </a:lnTo>
                  <a:lnTo>
                    <a:pt x="1035" y="37"/>
                  </a:lnTo>
                  <a:lnTo>
                    <a:pt x="1033" y="30"/>
                  </a:lnTo>
                  <a:lnTo>
                    <a:pt x="1032" y="24"/>
                  </a:lnTo>
                  <a:lnTo>
                    <a:pt x="1030" y="15"/>
                  </a:lnTo>
                  <a:lnTo>
                    <a:pt x="1028" y="9"/>
                  </a:lnTo>
                  <a:lnTo>
                    <a:pt x="1026" y="2"/>
                  </a:lnTo>
                  <a:lnTo>
                    <a:pt x="1025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85">
              <a:extLst>
                <a:ext uri="{FF2B5EF4-FFF2-40B4-BE49-F238E27FC236}">
                  <a16:creationId xmlns:a16="http://schemas.microsoft.com/office/drawing/2014/main" id="{0DC76DF0-7326-404F-85F9-AB46F62BB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" y="-826"/>
              <a:ext cx="105" cy="600"/>
            </a:xfrm>
            <a:custGeom>
              <a:avLst/>
              <a:gdLst>
                <a:gd name="T0" fmla="+- 0 7394 7394"/>
                <a:gd name="T1" fmla="*/ T0 w 105"/>
                <a:gd name="T2" fmla="+- 0 -826 -826"/>
                <a:gd name="T3" fmla="*/ -826 h 600"/>
                <a:gd name="T4" fmla="+- 0 7417 7394"/>
                <a:gd name="T5" fmla="*/ T4 w 105"/>
                <a:gd name="T6" fmla="+- 0 -688 -826"/>
                <a:gd name="T7" fmla="*/ -688 h 600"/>
                <a:gd name="T8" fmla="+- 0 7424 7394"/>
                <a:gd name="T9" fmla="*/ T8 w 105"/>
                <a:gd name="T10" fmla="+- 0 -650 -826"/>
                <a:gd name="T11" fmla="*/ -650 h 600"/>
                <a:gd name="T12" fmla="+- 0 7427 7394"/>
                <a:gd name="T13" fmla="*/ T12 w 105"/>
                <a:gd name="T14" fmla="+- 0 -633 -826"/>
                <a:gd name="T15" fmla="*/ -633 h 600"/>
                <a:gd name="T16" fmla="+- 0 7434 7394"/>
                <a:gd name="T17" fmla="*/ T16 w 105"/>
                <a:gd name="T18" fmla="+- 0 -595 -826"/>
                <a:gd name="T19" fmla="*/ -595 h 600"/>
                <a:gd name="T20" fmla="+- 0 7459 7394"/>
                <a:gd name="T21" fmla="*/ T20 w 105"/>
                <a:gd name="T22" fmla="+- 0 -457 -826"/>
                <a:gd name="T23" fmla="*/ -457 h 600"/>
                <a:gd name="T24" fmla="+- 0 7466 7394"/>
                <a:gd name="T25" fmla="*/ T24 w 105"/>
                <a:gd name="T26" fmla="+- 0 -419 -826"/>
                <a:gd name="T27" fmla="*/ -419 h 600"/>
                <a:gd name="T28" fmla="+- 0 7469 7394"/>
                <a:gd name="T29" fmla="*/ T28 w 105"/>
                <a:gd name="T30" fmla="+- 0 -402 -826"/>
                <a:gd name="T31" fmla="*/ -402 h 600"/>
                <a:gd name="T32" fmla="+- 0 7476 7394"/>
                <a:gd name="T33" fmla="*/ T32 w 105"/>
                <a:gd name="T34" fmla="+- 0 -364 -826"/>
                <a:gd name="T35" fmla="*/ -364 h 600"/>
                <a:gd name="T36" fmla="+- 0 7499 7394"/>
                <a:gd name="T37" fmla="*/ T36 w 105"/>
                <a:gd name="T38" fmla="+- 0 -226 -826"/>
                <a:gd name="T39" fmla="*/ -226 h 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05" h="600">
                  <a:moveTo>
                    <a:pt x="0" y="0"/>
                  </a:moveTo>
                  <a:lnTo>
                    <a:pt x="23" y="138"/>
                  </a:lnTo>
                  <a:moveTo>
                    <a:pt x="30" y="176"/>
                  </a:moveTo>
                  <a:lnTo>
                    <a:pt x="33" y="193"/>
                  </a:lnTo>
                  <a:moveTo>
                    <a:pt x="40" y="231"/>
                  </a:moveTo>
                  <a:lnTo>
                    <a:pt x="65" y="369"/>
                  </a:lnTo>
                  <a:moveTo>
                    <a:pt x="72" y="407"/>
                  </a:moveTo>
                  <a:lnTo>
                    <a:pt x="75" y="424"/>
                  </a:lnTo>
                  <a:moveTo>
                    <a:pt x="82" y="462"/>
                  </a:moveTo>
                  <a:lnTo>
                    <a:pt x="105" y="600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04" name="Picture 84">
              <a:extLst>
                <a:ext uri="{FF2B5EF4-FFF2-40B4-BE49-F238E27FC236}">
                  <a16:creationId xmlns:a16="http://schemas.microsoft.com/office/drawing/2014/main" id="{5CCFDDC9-D115-46A3-BDA6-81717161E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" y="-975"/>
              <a:ext cx="336" cy="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AutoShape 83">
              <a:extLst>
                <a:ext uri="{FF2B5EF4-FFF2-40B4-BE49-F238E27FC236}">
                  <a16:creationId xmlns:a16="http://schemas.microsoft.com/office/drawing/2014/main" id="{DB160B70-5C6C-45EB-AE97-50B59D41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" y="-1237"/>
              <a:ext cx="2019" cy="976"/>
            </a:xfrm>
            <a:custGeom>
              <a:avLst/>
              <a:gdLst>
                <a:gd name="T0" fmla="+- 0 7939 6087"/>
                <a:gd name="T1" fmla="*/ T0 w 2019"/>
                <a:gd name="T2" fmla="+- 0 -730 -1236"/>
                <a:gd name="T3" fmla="*/ -730 h 976"/>
                <a:gd name="T4" fmla="+- 0 7867 6087"/>
                <a:gd name="T5" fmla="*/ T4 w 2019"/>
                <a:gd name="T6" fmla="+- 0 -925 -1236"/>
                <a:gd name="T7" fmla="*/ -925 h 976"/>
                <a:gd name="T8" fmla="+- 0 7867 6087"/>
                <a:gd name="T9" fmla="*/ T8 w 2019"/>
                <a:gd name="T10" fmla="+- 0 -925 -1236"/>
                <a:gd name="T11" fmla="*/ -925 h 976"/>
                <a:gd name="T12" fmla="+- 0 7865 6087"/>
                <a:gd name="T13" fmla="*/ T12 w 2019"/>
                <a:gd name="T14" fmla="+- 0 -932 -1236"/>
                <a:gd name="T15" fmla="*/ -932 h 976"/>
                <a:gd name="T16" fmla="+- 0 7862 6087"/>
                <a:gd name="T17" fmla="*/ T16 w 2019"/>
                <a:gd name="T18" fmla="+- 0 -940 -1236"/>
                <a:gd name="T19" fmla="*/ -940 h 976"/>
                <a:gd name="T20" fmla="+- 0 7861 6087"/>
                <a:gd name="T21" fmla="*/ T20 w 2019"/>
                <a:gd name="T22" fmla="+- 0 -947 -1236"/>
                <a:gd name="T23" fmla="*/ -947 h 976"/>
                <a:gd name="T24" fmla="+- 0 7859 6087"/>
                <a:gd name="T25" fmla="*/ T24 w 2019"/>
                <a:gd name="T26" fmla="+- 0 -954 -1236"/>
                <a:gd name="T27" fmla="*/ -954 h 976"/>
                <a:gd name="T28" fmla="+- 0 7857 6087"/>
                <a:gd name="T29" fmla="*/ T28 w 2019"/>
                <a:gd name="T30" fmla="+- 0 -962 -1236"/>
                <a:gd name="T31" fmla="*/ -962 h 976"/>
                <a:gd name="T32" fmla="+- 0 7857 6087"/>
                <a:gd name="T33" fmla="*/ T32 w 2019"/>
                <a:gd name="T34" fmla="+- 0 -969 -1236"/>
                <a:gd name="T35" fmla="*/ -969 h 976"/>
                <a:gd name="T36" fmla="+- 0 7856 6087"/>
                <a:gd name="T37" fmla="*/ T36 w 2019"/>
                <a:gd name="T38" fmla="+- 0 -977 -1236"/>
                <a:gd name="T39" fmla="*/ -977 h 976"/>
                <a:gd name="T40" fmla="+- 0 7856 6087"/>
                <a:gd name="T41" fmla="*/ T40 w 2019"/>
                <a:gd name="T42" fmla="+- 0 -984 -1236"/>
                <a:gd name="T43" fmla="*/ -984 h 976"/>
                <a:gd name="T44" fmla="+- 0 7856 6087"/>
                <a:gd name="T45" fmla="*/ T44 w 2019"/>
                <a:gd name="T46" fmla="+- 0 -992 -1236"/>
                <a:gd name="T47" fmla="*/ -992 h 976"/>
                <a:gd name="T48" fmla="+- 0 7856 6087"/>
                <a:gd name="T49" fmla="*/ T48 w 2019"/>
                <a:gd name="T50" fmla="+- 0 -999 -1236"/>
                <a:gd name="T51" fmla="*/ -999 h 976"/>
                <a:gd name="T52" fmla="+- 0 7856 6087"/>
                <a:gd name="T53" fmla="*/ T52 w 2019"/>
                <a:gd name="T54" fmla="+- 0 -1007 -1236"/>
                <a:gd name="T55" fmla="*/ -1007 h 976"/>
                <a:gd name="T56" fmla="+- 0 7856 6087"/>
                <a:gd name="T57" fmla="*/ T56 w 2019"/>
                <a:gd name="T58" fmla="+- 0 -1014 -1236"/>
                <a:gd name="T59" fmla="*/ -1014 h 976"/>
                <a:gd name="T60" fmla="+- 0 7856 6087"/>
                <a:gd name="T61" fmla="*/ T60 w 2019"/>
                <a:gd name="T62" fmla="+- 0 -1022 -1236"/>
                <a:gd name="T63" fmla="*/ -1022 h 976"/>
                <a:gd name="T64" fmla="+- 0 7857 6087"/>
                <a:gd name="T65" fmla="*/ T64 w 2019"/>
                <a:gd name="T66" fmla="+- 0 -1029 -1236"/>
                <a:gd name="T67" fmla="*/ -1029 h 976"/>
                <a:gd name="T68" fmla="+- 0 7859 6087"/>
                <a:gd name="T69" fmla="*/ T68 w 2019"/>
                <a:gd name="T70" fmla="+- 0 -1037 -1236"/>
                <a:gd name="T71" fmla="*/ -1037 h 976"/>
                <a:gd name="T72" fmla="+- 0 7861 6087"/>
                <a:gd name="T73" fmla="*/ T72 w 2019"/>
                <a:gd name="T74" fmla="+- 0 -1043 -1236"/>
                <a:gd name="T75" fmla="*/ -1043 h 976"/>
                <a:gd name="T76" fmla="+- 0 7862 6087"/>
                <a:gd name="T77" fmla="*/ T76 w 2019"/>
                <a:gd name="T78" fmla="+- 0 -1050 -1236"/>
                <a:gd name="T79" fmla="*/ -1050 h 976"/>
                <a:gd name="T80" fmla="+- 0 7864 6087"/>
                <a:gd name="T81" fmla="*/ T80 w 2019"/>
                <a:gd name="T82" fmla="+- 0 -1058 -1236"/>
                <a:gd name="T83" fmla="*/ -1058 h 976"/>
                <a:gd name="T84" fmla="+- 0 7865 6087"/>
                <a:gd name="T85" fmla="*/ T84 w 2019"/>
                <a:gd name="T86" fmla="+- 0 -1065 -1236"/>
                <a:gd name="T87" fmla="*/ -1065 h 976"/>
                <a:gd name="T88" fmla="+- 0 7869 6087"/>
                <a:gd name="T89" fmla="*/ T88 w 2019"/>
                <a:gd name="T90" fmla="+- 0 -1072 -1236"/>
                <a:gd name="T91" fmla="*/ -1072 h 976"/>
                <a:gd name="T92" fmla="+- 0 7871 6087"/>
                <a:gd name="T93" fmla="*/ T92 w 2019"/>
                <a:gd name="T94" fmla="+- 0 -1079 -1236"/>
                <a:gd name="T95" fmla="*/ -1079 h 976"/>
                <a:gd name="T96" fmla="+- 0 7874 6087"/>
                <a:gd name="T97" fmla="*/ T96 w 2019"/>
                <a:gd name="T98" fmla="+- 0 -1087 -1236"/>
                <a:gd name="T99" fmla="*/ -1087 h 976"/>
                <a:gd name="T100" fmla="+- 0 7877 6087"/>
                <a:gd name="T101" fmla="*/ T100 w 2019"/>
                <a:gd name="T102" fmla="+- 0 -1094 -1236"/>
                <a:gd name="T103" fmla="*/ -1094 h 976"/>
                <a:gd name="T104" fmla="+- 0 7880 6087"/>
                <a:gd name="T105" fmla="*/ T104 w 2019"/>
                <a:gd name="T106" fmla="+- 0 -1100 -1236"/>
                <a:gd name="T107" fmla="*/ -1100 h 976"/>
                <a:gd name="T108" fmla="+- 0 7884 6087"/>
                <a:gd name="T109" fmla="*/ T108 w 2019"/>
                <a:gd name="T110" fmla="+- 0 -1107 -1236"/>
                <a:gd name="T111" fmla="*/ -1107 h 976"/>
                <a:gd name="T112" fmla="+- 0 7889 6087"/>
                <a:gd name="T113" fmla="*/ T112 w 2019"/>
                <a:gd name="T114" fmla="+- 0 -1111 -1236"/>
                <a:gd name="T115" fmla="*/ -1111 h 976"/>
                <a:gd name="T116" fmla="+- 0 7892 6087"/>
                <a:gd name="T117" fmla="*/ T116 w 2019"/>
                <a:gd name="T118" fmla="+- 0 -1118 -1236"/>
                <a:gd name="T119" fmla="*/ -1118 h 976"/>
                <a:gd name="T120" fmla="+- 0 7897 6087"/>
                <a:gd name="T121" fmla="*/ T120 w 2019"/>
                <a:gd name="T122" fmla="+- 0 -1125 -1236"/>
                <a:gd name="T123" fmla="*/ -1125 h 976"/>
                <a:gd name="T124" fmla="+- 0 7902 6087"/>
                <a:gd name="T125" fmla="*/ T124 w 2019"/>
                <a:gd name="T126" fmla="+- 0 -1130 -1236"/>
                <a:gd name="T127" fmla="*/ -1130 h 976"/>
                <a:gd name="T128" fmla="+- 0 7907 6087"/>
                <a:gd name="T129" fmla="*/ T128 w 2019"/>
                <a:gd name="T130" fmla="+- 0 -1137 -1236"/>
                <a:gd name="T131" fmla="*/ -1137 h 976"/>
                <a:gd name="T132" fmla="+- 0 7912 6087"/>
                <a:gd name="T133" fmla="*/ T132 w 2019"/>
                <a:gd name="T134" fmla="+- 0 -1142 -1236"/>
                <a:gd name="T135" fmla="*/ -1142 h 976"/>
                <a:gd name="T136" fmla="+- 0 7917 6087"/>
                <a:gd name="T137" fmla="*/ T136 w 2019"/>
                <a:gd name="T138" fmla="+- 0 -1147 -1236"/>
                <a:gd name="T139" fmla="*/ -1147 h 976"/>
                <a:gd name="T140" fmla="+- 0 7923 6087"/>
                <a:gd name="T141" fmla="*/ T140 w 2019"/>
                <a:gd name="T142" fmla="+- 0 -1152 -1236"/>
                <a:gd name="T143" fmla="*/ -1152 h 976"/>
                <a:gd name="T144" fmla="+- 0 7927 6087"/>
                <a:gd name="T145" fmla="*/ T144 w 2019"/>
                <a:gd name="T146" fmla="+- 0 -1156 -1236"/>
                <a:gd name="T147" fmla="*/ -1156 h 976"/>
                <a:gd name="T148" fmla="+- 0 7934 6087"/>
                <a:gd name="T149" fmla="*/ T148 w 2019"/>
                <a:gd name="T150" fmla="+- 0 -1162 -1236"/>
                <a:gd name="T151" fmla="*/ -1162 h 976"/>
                <a:gd name="T152" fmla="+- 0 7939 6087"/>
                <a:gd name="T153" fmla="*/ T152 w 2019"/>
                <a:gd name="T154" fmla="+- 0 -1167 -1236"/>
                <a:gd name="T155" fmla="*/ -1167 h 976"/>
                <a:gd name="T156" fmla="+- 0 7946 6087"/>
                <a:gd name="T157" fmla="*/ T156 w 2019"/>
                <a:gd name="T158" fmla="+- 0 -1171 -1236"/>
                <a:gd name="T159" fmla="*/ -1171 h 976"/>
                <a:gd name="T160" fmla="+- 0 7952 6087"/>
                <a:gd name="T161" fmla="*/ T160 w 2019"/>
                <a:gd name="T162" fmla="+- 0 -1175 -1236"/>
                <a:gd name="T163" fmla="*/ -1175 h 976"/>
                <a:gd name="T164" fmla="+- 0 7959 6087"/>
                <a:gd name="T165" fmla="*/ T164 w 2019"/>
                <a:gd name="T166" fmla="+- 0 -1180 -1236"/>
                <a:gd name="T167" fmla="*/ -1180 h 976"/>
                <a:gd name="T168" fmla="+- 0 7966 6087"/>
                <a:gd name="T169" fmla="*/ T168 w 2019"/>
                <a:gd name="T170" fmla="+- 0 -1183 -1236"/>
                <a:gd name="T171" fmla="*/ -1183 h 976"/>
                <a:gd name="T172" fmla="+- 0 7972 6087"/>
                <a:gd name="T173" fmla="*/ T172 w 2019"/>
                <a:gd name="T174" fmla="+- 0 -1186 -1236"/>
                <a:gd name="T175" fmla="*/ -1186 h 976"/>
                <a:gd name="T176" fmla="+- 0 7979 6087"/>
                <a:gd name="T177" fmla="*/ T176 w 2019"/>
                <a:gd name="T178" fmla="+- 0 -1190 -1236"/>
                <a:gd name="T179" fmla="*/ -1190 h 976"/>
                <a:gd name="T180" fmla="+- 0 7986 6087"/>
                <a:gd name="T181" fmla="*/ T180 w 2019"/>
                <a:gd name="T182" fmla="+- 0 -1193 -1236"/>
                <a:gd name="T183" fmla="*/ -1193 h 976"/>
                <a:gd name="T184" fmla="+- 0 7992 6087"/>
                <a:gd name="T185" fmla="*/ T184 w 2019"/>
                <a:gd name="T186" fmla="+- 0 -1195 -1236"/>
                <a:gd name="T187" fmla="*/ -1195 h 976"/>
                <a:gd name="T188" fmla="+- 0 7994 6087"/>
                <a:gd name="T189" fmla="*/ T188 w 2019"/>
                <a:gd name="T190" fmla="+- 0 -1197 -1236"/>
                <a:gd name="T191" fmla="*/ -1197 h 976"/>
                <a:gd name="T192" fmla="+- 0 7994 6087"/>
                <a:gd name="T193" fmla="*/ T192 w 2019"/>
                <a:gd name="T194" fmla="+- 0 -1197 -1236"/>
                <a:gd name="T195" fmla="*/ -1197 h 976"/>
                <a:gd name="T196" fmla="+- 0 8106 6087"/>
                <a:gd name="T197" fmla="*/ T196 w 2019"/>
                <a:gd name="T198" fmla="+- 0 -1236 -1236"/>
                <a:gd name="T199" fmla="*/ -1236 h 976"/>
                <a:gd name="T200" fmla="+- 0 6087 6087"/>
                <a:gd name="T201" fmla="*/ T200 w 2019"/>
                <a:gd name="T202" fmla="+- 0 -357 -1236"/>
                <a:gd name="T203" fmla="*/ -357 h 976"/>
                <a:gd name="T204" fmla="+- 0 7242 6087"/>
                <a:gd name="T205" fmla="*/ T204 w 2019"/>
                <a:gd name="T206" fmla="+- 0 -357 -1236"/>
                <a:gd name="T207" fmla="*/ -357 h 976"/>
                <a:gd name="T208" fmla="+- 0 7242 6087"/>
                <a:gd name="T209" fmla="*/ T208 w 2019"/>
                <a:gd name="T210" fmla="+- 0 -357 -1236"/>
                <a:gd name="T211" fmla="*/ -357 h 976"/>
                <a:gd name="T212" fmla="+- 0 7242 6087"/>
                <a:gd name="T213" fmla="*/ T212 w 2019"/>
                <a:gd name="T214" fmla="+- 0 -261 -1236"/>
                <a:gd name="T215" fmla="*/ -261 h 976"/>
                <a:gd name="T216" fmla="+- 0 7242 6087"/>
                <a:gd name="T217" fmla="*/ T216 w 2019"/>
                <a:gd name="T218" fmla="+- 0 -261 -1236"/>
                <a:gd name="T219" fmla="*/ -261 h 976"/>
                <a:gd name="T220" fmla="+- 0 6087 6087"/>
                <a:gd name="T221" fmla="*/ T220 w 2019"/>
                <a:gd name="T222" fmla="+- 0 -261 -1236"/>
                <a:gd name="T223" fmla="*/ -261 h 9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2019" h="976">
                  <a:moveTo>
                    <a:pt x="1852" y="506"/>
                  </a:moveTo>
                  <a:lnTo>
                    <a:pt x="1780" y="311"/>
                  </a:lnTo>
                  <a:moveTo>
                    <a:pt x="1780" y="311"/>
                  </a:moveTo>
                  <a:lnTo>
                    <a:pt x="1778" y="304"/>
                  </a:lnTo>
                  <a:lnTo>
                    <a:pt x="1775" y="296"/>
                  </a:lnTo>
                  <a:lnTo>
                    <a:pt x="1774" y="289"/>
                  </a:lnTo>
                  <a:lnTo>
                    <a:pt x="1772" y="282"/>
                  </a:lnTo>
                  <a:lnTo>
                    <a:pt x="1770" y="274"/>
                  </a:lnTo>
                  <a:lnTo>
                    <a:pt x="1770" y="267"/>
                  </a:lnTo>
                  <a:lnTo>
                    <a:pt x="1769" y="259"/>
                  </a:lnTo>
                  <a:lnTo>
                    <a:pt x="1769" y="252"/>
                  </a:lnTo>
                  <a:lnTo>
                    <a:pt x="1769" y="244"/>
                  </a:lnTo>
                  <a:lnTo>
                    <a:pt x="1769" y="237"/>
                  </a:lnTo>
                  <a:lnTo>
                    <a:pt x="1769" y="229"/>
                  </a:lnTo>
                  <a:lnTo>
                    <a:pt x="1769" y="222"/>
                  </a:lnTo>
                  <a:lnTo>
                    <a:pt x="1769" y="214"/>
                  </a:lnTo>
                  <a:lnTo>
                    <a:pt x="1770" y="207"/>
                  </a:lnTo>
                  <a:lnTo>
                    <a:pt x="1772" y="199"/>
                  </a:lnTo>
                  <a:lnTo>
                    <a:pt x="1774" y="193"/>
                  </a:lnTo>
                  <a:lnTo>
                    <a:pt x="1775" y="186"/>
                  </a:lnTo>
                  <a:lnTo>
                    <a:pt x="1777" y="178"/>
                  </a:lnTo>
                  <a:lnTo>
                    <a:pt x="1778" y="171"/>
                  </a:lnTo>
                  <a:lnTo>
                    <a:pt x="1782" y="164"/>
                  </a:lnTo>
                  <a:lnTo>
                    <a:pt x="1784" y="157"/>
                  </a:lnTo>
                  <a:lnTo>
                    <a:pt x="1787" y="149"/>
                  </a:lnTo>
                  <a:lnTo>
                    <a:pt x="1790" y="142"/>
                  </a:lnTo>
                  <a:lnTo>
                    <a:pt x="1793" y="136"/>
                  </a:lnTo>
                  <a:lnTo>
                    <a:pt x="1797" y="129"/>
                  </a:lnTo>
                  <a:lnTo>
                    <a:pt x="1802" y="125"/>
                  </a:lnTo>
                  <a:lnTo>
                    <a:pt x="1805" y="118"/>
                  </a:lnTo>
                  <a:lnTo>
                    <a:pt x="1810" y="111"/>
                  </a:lnTo>
                  <a:lnTo>
                    <a:pt x="1815" y="106"/>
                  </a:lnTo>
                  <a:lnTo>
                    <a:pt x="1820" y="99"/>
                  </a:lnTo>
                  <a:lnTo>
                    <a:pt x="1825" y="94"/>
                  </a:lnTo>
                  <a:lnTo>
                    <a:pt x="1830" y="89"/>
                  </a:lnTo>
                  <a:lnTo>
                    <a:pt x="1836" y="84"/>
                  </a:lnTo>
                  <a:lnTo>
                    <a:pt x="1840" y="80"/>
                  </a:lnTo>
                  <a:lnTo>
                    <a:pt x="1847" y="74"/>
                  </a:lnTo>
                  <a:lnTo>
                    <a:pt x="1852" y="69"/>
                  </a:lnTo>
                  <a:lnTo>
                    <a:pt x="1859" y="65"/>
                  </a:lnTo>
                  <a:lnTo>
                    <a:pt x="1865" y="61"/>
                  </a:lnTo>
                  <a:lnTo>
                    <a:pt x="1872" y="56"/>
                  </a:lnTo>
                  <a:lnTo>
                    <a:pt x="1879" y="53"/>
                  </a:lnTo>
                  <a:lnTo>
                    <a:pt x="1885" y="50"/>
                  </a:lnTo>
                  <a:lnTo>
                    <a:pt x="1892" y="46"/>
                  </a:lnTo>
                  <a:lnTo>
                    <a:pt x="1899" y="43"/>
                  </a:lnTo>
                  <a:lnTo>
                    <a:pt x="1905" y="41"/>
                  </a:lnTo>
                  <a:lnTo>
                    <a:pt x="1907" y="39"/>
                  </a:lnTo>
                  <a:moveTo>
                    <a:pt x="1907" y="39"/>
                  </a:moveTo>
                  <a:lnTo>
                    <a:pt x="2019" y="0"/>
                  </a:lnTo>
                  <a:moveTo>
                    <a:pt x="0" y="879"/>
                  </a:moveTo>
                  <a:lnTo>
                    <a:pt x="1155" y="879"/>
                  </a:lnTo>
                  <a:moveTo>
                    <a:pt x="1155" y="879"/>
                  </a:moveTo>
                  <a:lnTo>
                    <a:pt x="1155" y="975"/>
                  </a:lnTo>
                  <a:moveTo>
                    <a:pt x="1155" y="975"/>
                  </a:moveTo>
                  <a:lnTo>
                    <a:pt x="0" y="975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AutoShape 82">
              <a:extLst>
                <a:ext uri="{FF2B5EF4-FFF2-40B4-BE49-F238E27FC236}">
                  <a16:creationId xmlns:a16="http://schemas.microsoft.com/office/drawing/2014/main" id="{DD183300-2638-4897-8958-55EEFC5B5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" y="-309"/>
              <a:ext cx="1155" cy="2"/>
            </a:xfrm>
            <a:custGeom>
              <a:avLst/>
              <a:gdLst>
                <a:gd name="T0" fmla="+- 0 6087 6087"/>
                <a:gd name="T1" fmla="*/ T0 w 1155"/>
                <a:gd name="T2" fmla="+- 0 6240 6087"/>
                <a:gd name="T3" fmla="*/ T2 w 1155"/>
                <a:gd name="T4" fmla="+- 0 6279 6087"/>
                <a:gd name="T5" fmla="*/ T4 w 1155"/>
                <a:gd name="T6" fmla="+- 0 6299 6087"/>
                <a:gd name="T7" fmla="*/ T6 w 1155"/>
                <a:gd name="T8" fmla="+- 0 6337 6087"/>
                <a:gd name="T9" fmla="*/ T8 w 1155"/>
                <a:gd name="T10" fmla="+- 0 6491 6087"/>
                <a:gd name="T11" fmla="*/ T10 w 1155"/>
                <a:gd name="T12" fmla="+- 0 6529 6087"/>
                <a:gd name="T13" fmla="*/ T12 w 1155"/>
                <a:gd name="T14" fmla="+- 0 6548 6087"/>
                <a:gd name="T15" fmla="*/ T14 w 1155"/>
                <a:gd name="T16" fmla="+- 0 6587 6087"/>
                <a:gd name="T17" fmla="*/ T16 w 1155"/>
                <a:gd name="T18" fmla="+- 0 6740 6087"/>
                <a:gd name="T19" fmla="*/ T18 w 1155"/>
                <a:gd name="T20" fmla="+- 0 6779 6087"/>
                <a:gd name="T21" fmla="*/ T20 w 1155"/>
                <a:gd name="T22" fmla="+- 0 6799 6087"/>
                <a:gd name="T23" fmla="*/ T22 w 1155"/>
                <a:gd name="T24" fmla="+- 0 6837 6087"/>
                <a:gd name="T25" fmla="*/ T24 w 1155"/>
                <a:gd name="T26" fmla="+- 0 6992 6087"/>
                <a:gd name="T27" fmla="*/ T26 w 1155"/>
                <a:gd name="T28" fmla="+- 0 7031 6087"/>
                <a:gd name="T29" fmla="*/ T28 w 1155"/>
                <a:gd name="T30" fmla="+- 0 7049 6087"/>
                <a:gd name="T31" fmla="*/ T30 w 1155"/>
                <a:gd name="T32" fmla="+- 0 7087 6087"/>
                <a:gd name="T33" fmla="*/ T32 w 1155"/>
                <a:gd name="T34" fmla="+- 0 7242 6087"/>
                <a:gd name="T35" fmla="*/ T34 w 115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  <a:cxn ang="0">
                  <a:pos x="T9" y="0"/>
                </a:cxn>
                <a:cxn ang="0">
                  <a:pos x="T11" y="0"/>
                </a:cxn>
                <a:cxn ang="0">
                  <a:pos x="T13" y="0"/>
                </a:cxn>
                <a:cxn ang="0">
                  <a:pos x="T15" y="0"/>
                </a:cxn>
                <a:cxn ang="0">
                  <a:pos x="T17" y="0"/>
                </a:cxn>
                <a:cxn ang="0">
                  <a:pos x="T19" y="0"/>
                </a:cxn>
                <a:cxn ang="0">
                  <a:pos x="T21" y="0"/>
                </a:cxn>
                <a:cxn ang="0">
                  <a:pos x="T23" y="0"/>
                </a:cxn>
                <a:cxn ang="0">
                  <a:pos x="T25" y="0"/>
                </a:cxn>
                <a:cxn ang="0">
                  <a:pos x="T27" y="0"/>
                </a:cxn>
                <a:cxn ang="0">
                  <a:pos x="T29" y="0"/>
                </a:cxn>
                <a:cxn ang="0">
                  <a:pos x="T31" y="0"/>
                </a:cxn>
                <a:cxn ang="0">
                  <a:pos x="T33" y="0"/>
                </a:cxn>
                <a:cxn ang="0">
                  <a:pos x="T35" y="0"/>
                </a:cxn>
              </a:cxnLst>
              <a:rect l="0" t="0" r="r" b="b"/>
              <a:pathLst>
                <a:path w="1155">
                  <a:moveTo>
                    <a:pt x="0" y="0"/>
                  </a:moveTo>
                  <a:lnTo>
                    <a:pt x="153" y="0"/>
                  </a:lnTo>
                  <a:moveTo>
                    <a:pt x="192" y="0"/>
                  </a:moveTo>
                  <a:lnTo>
                    <a:pt x="212" y="0"/>
                  </a:lnTo>
                  <a:moveTo>
                    <a:pt x="250" y="0"/>
                  </a:moveTo>
                  <a:lnTo>
                    <a:pt x="404" y="0"/>
                  </a:lnTo>
                  <a:moveTo>
                    <a:pt x="442" y="0"/>
                  </a:moveTo>
                  <a:lnTo>
                    <a:pt x="461" y="0"/>
                  </a:lnTo>
                  <a:moveTo>
                    <a:pt x="500" y="0"/>
                  </a:moveTo>
                  <a:lnTo>
                    <a:pt x="653" y="0"/>
                  </a:lnTo>
                  <a:moveTo>
                    <a:pt x="692" y="0"/>
                  </a:moveTo>
                  <a:lnTo>
                    <a:pt x="712" y="0"/>
                  </a:lnTo>
                  <a:moveTo>
                    <a:pt x="750" y="0"/>
                  </a:moveTo>
                  <a:lnTo>
                    <a:pt x="905" y="0"/>
                  </a:lnTo>
                  <a:moveTo>
                    <a:pt x="944" y="0"/>
                  </a:moveTo>
                  <a:lnTo>
                    <a:pt x="962" y="0"/>
                  </a:lnTo>
                  <a:moveTo>
                    <a:pt x="1000" y="0"/>
                  </a:moveTo>
                  <a:lnTo>
                    <a:pt x="1155" y="0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01" name="Picture 81">
              <a:extLst>
                <a:ext uri="{FF2B5EF4-FFF2-40B4-BE49-F238E27FC236}">
                  <a16:creationId xmlns:a16="http://schemas.microsoft.com/office/drawing/2014/main" id="{4A9E78BB-8669-468F-92EB-F63487BE1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" y="-865"/>
              <a:ext cx="434" cy="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00" name="Picture 80">
              <a:extLst>
                <a:ext uri="{FF2B5EF4-FFF2-40B4-BE49-F238E27FC236}">
                  <a16:creationId xmlns:a16="http://schemas.microsoft.com/office/drawing/2014/main" id="{54A4F125-1663-4A06-895C-1E822FAEC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" y="-228"/>
              <a:ext cx="407" cy="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AutoShape 79">
              <a:extLst>
                <a:ext uri="{FF2B5EF4-FFF2-40B4-BE49-F238E27FC236}">
                  <a16:creationId xmlns:a16="http://schemas.microsoft.com/office/drawing/2014/main" id="{04D83153-AF3A-4B84-87A9-D2549C73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-624"/>
              <a:ext cx="1181" cy="498"/>
            </a:xfrm>
            <a:custGeom>
              <a:avLst/>
              <a:gdLst>
                <a:gd name="T0" fmla="+- 0 7242 6062"/>
                <a:gd name="T1" fmla="*/ T0 w 1181"/>
                <a:gd name="T2" fmla="+- 0 -357 -623"/>
                <a:gd name="T3" fmla="*/ -357 h 498"/>
                <a:gd name="T4" fmla="+- 0 6062 6062"/>
                <a:gd name="T5" fmla="*/ T4 w 1181"/>
                <a:gd name="T6" fmla="+- 0 -357 -623"/>
                <a:gd name="T7" fmla="*/ -357 h 498"/>
                <a:gd name="T8" fmla="+- 0 6100 6062"/>
                <a:gd name="T9" fmla="*/ T8 w 1181"/>
                <a:gd name="T10" fmla="+- 0 -357 -623"/>
                <a:gd name="T11" fmla="*/ -357 h 498"/>
                <a:gd name="T12" fmla="+- 0 6112 6062"/>
                <a:gd name="T13" fmla="*/ T12 w 1181"/>
                <a:gd name="T14" fmla="+- 0 -452 -623"/>
                <a:gd name="T15" fmla="*/ -452 h 498"/>
                <a:gd name="T16" fmla="+- 0 6100 6062"/>
                <a:gd name="T17" fmla="*/ T16 w 1181"/>
                <a:gd name="T18" fmla="+- 0 -443 -623"/>
                <a:gd name="T19" fmla="*/ -443 h 498"/>
                <a:gd name="T20" fmla="+- 0 6087 6062"/>
                <a:gd name="T21" fmla="*/ T20 w 1181"/>
                <a:gd name="T22" fmla="+- 0 -452 -623"/>
                <a:gd name="T23" fmla="*/ -452 h 498"/>
                <a:gd name="T24" fmla="+- 0 6100 6062"/>
                <a:gd name="T25" fmla="*/ T24 w 1181"/>
                <a:gd name="T26" fmla="+- 0 -357 -623"/>
                <a:gd name="T27" fmla="*/ -357 h 498"/>
                <a:gd name="T28" fmla="+- 0 6100 6062"/>
                <a:gd name="T29" fmla="*/ T28 w 1181"/>
                <a:gd name="T30" fmla="+- 0 -490 -623"/>
                <a:gd name="T31" fmla="*/ -490 h 498"/>
                <a:gd name="T32" fmla="+- 0 6100 6062"/>
                <a:gd name="T33" fmla="*/ T32 w 1181"/>
                <a:gd name="T34" fmla="+- 0 -357 -623"/>
                <a:gd name="T35" fmla="*/ -357 h 498"/>
                <a:gd name="T36" fmla="+- 0 6100 6062"/>
                <a:gd name="T37" fmla="*/ T36 w 1181"/>
                <a:gd name="T38" fmla="+- 0 -261 -623"/>
                <a:gd name="T39" fmla="*/ -261 h 498"/>
                <a:gd name="T40" fmla="+- 0 6100 6062"/>
                <a:gd name="T41" fmla="*/ T40 w 1181"/>
                <a:gd name="T42" fmla="+- 0 -261 -623"/>
                <a:gd name="T43" fmla="*/ -261 h 498"/>
                <a:gd name="T44" fmla="+- 0 6087 6062"/>
                <a:gd name="T45" fmla="*/ T44 w 1181"/>
                <a:gd name="T46" fmla="+- 0 -164 -623"/>
                <a:gd name="T47" fmla="*/ -164 h 498"/>
                <a:gd name="T48" fmla="+- 0 6100 6062"/>
                <a:gd name="T49" fmla="*/ T48 w 1181"/>
                <a:gd name="T50" fmla="+- 0 -174 -623"/>
                <a:gd name="T51" fmla="*/ -174 h 498"/>
                <a:gd name="T52" fmla="+- 0 6112 6062"/>
                <a:gd name="T53" fmla="*/ T52 w 1181"/>
                <a:gd name="T54" fmla="+- 0 -164 -623"/>
                <a:gd name="T55" fmla="*/ -164 h 498"/>
                <a:gd name="T56" fmla="+- 0 6100 6062"/>
                <a:gd name="T57" fmla="*/ T56 w 1181"/>
                <a:gd name="T58" fmla="+- 0 -261 -623"/>
                <a:gd name="T59" fmla="*/ -261 h 498"/>
                <a:gd name="T60" fmla="+- 0 6100 6062"/>
                <a:gd name="T61" fmla="*/ T60 w 1181"/>
                <a:gd name="T62" fmla="+- 0 -126 -623"/>
                <a:gd name="T63" fmla="*/ -126 h 498"/>
                <a:gd name="T64" fmla="+- 0 6100 6062"/>
                <a:gd name="T65" fmla="*/ T64 w 1181"/>
                <a:gd name="T66" fmla="+- 0 -623 -623"/>
                <a:gd name="T67" fmla="*/ -623 h 498"/>
                <a:gd name="T68" fmla="+- 0 6100 6062"/>
                <a:gd name="T69" fmla="*/ T68 w 1181"/>
                <a:gd name="T70" fmla="+- 0 -357 -623"/>
                <a:gd name="T71" fmla="*/ -357 h 498"/>
                <a:gd name="T72" fmla="+- 0 7242 6062"/>
                <a:gd name="T73" fmla="*/ T72 w 1181"/>
                <a:gd name="T74" fmla="+- 0 -261 -623"/>
                <a:gd name="T75" fmla="*/ -261 h 498"/>
                <a:gd name="T76" fmla="+- 0 6062 6062"/>
                <a:gd name="T77" fmla="*/ T76 w 1181"/>
                <a:gd name="T78" fmla="+- 0 -261 -623"/>
                <a:gd name="T79" fmla="*/ -261 h 4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1181" h="498">
                  <a:moveTo>
                    <a:pt x="1180" y="266"/>
                  </a:moveTo>
                  <a:lnTo>
                    <a:pt x="0" y="266"/>
                  </a:lnTo>
                  <a:moveTo>
                    <a:pt x="38" y="266"/>
                  </a:moveTo>
                  <a:lnTo>
                    <a:pt x="50" y="171"/>
                  </a:lnTo>
                  <a:lnTo>
                    <a:pt x="38" y="180"/>
                  </a:lnTo>
                  <a:lnTo>
                    <a:pt x="25" y="171"/>
                  </a:lnTo>
                  <a:lnTo>
                    <a:pt x="38" y="266"/>
                  </a:lnTo>
                  <a:lnTo>
                    <a:pt x="38" y="133"/>
                  </a:lnTo>
                  <a:moveTo>
                    <a:pt x="38" y="266"/>
                  </a:moveTo>
                  <a:lnTo>
                    <a:pt x="38" y="362"/>
                  </a:lnTo>
                  <a:moveTo>
                    <a:pt x="38" y="362"/>
                  </a:moveTo>
                  <a:lnTo>
                    <a:pt x="25" y="459"/>
                  </a:lnTo>
                  <a:lnTo>
                    <a:pt x="38" y="449"/>
                  </a:lnTo>
                  <a:lnTo>
                    <a:pt x="50" y="459"/>
                  </a:lnTo>
                  <a:lnTo>
                    <a:pt x="38" y="362"/>
                  </a:lnTo>
                  <a:lnTo>
                    <a:pt x="38" y="497"/>
                  </a:lnTo>
                  <a:moveTo>
                    <a:pt x="38" y="0"/>
                  </a:moveTo>
                  <a:lnTo>
                    <a:pt x="38" y="266"/>
                  </a:lnTo>
                  <a:moveTo>
                    <a:pt x="1180" y="362"/>
                  </a:moveTo>
                  <a:lnTo>
                    <a:pt x="0" y="362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98" name="Picture 78">
              <a:extLst>
                <a:ext uri="{FF2B5EF4-FFF2-40B4-BE49-F238E27FC236}">
                  <a16:creationId xmlns:a16="http://schemas.microsoft.com/office/drawing/2014/main" id="{D090F0CA-5D93-4A61-8E26-45F3E3CC1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" y="-733"/>
              <a:ext cx="310" cy="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70">
            <a:extLst>
              <a:ext uri="{FF2B5EF4-FFF2-40B4-BE49-F238E27FC236}">
                <a16:creationId xmlns:a16="http://schemas.microsoft.com/office/drawing/2014/main" id="{C7758848-4FEA-40E4-9A9B-8FA59C0195B1}"/>
              </a:ext>
            </a:extLst>
          </p:cNvPr>
          <p:cNvGrpSpPr>
            <a:grpSpLocks/>
          </p:cNvGrpSpPr>
          <p:nvPr/>
        </p:nvGrpSpPr>
        <p:grpSpPr bwMode="auto">
          <a:xfrm>
            <a:off x="6187718" y="491057"/>
            <a:ext cx="1389062" cy="1082675"/>
            <a:chOff x="8308" y="-1463"/>
            <a:chExt cx="2188" cy="1705"/>
          </a:xfrm>
        </p:grpSpPr>
        <p:sp>
          <p:nvSpPr>
            <p:cNvPr id="52" name="AutoShape 76">
              <a:extLst>
                <a:ext uri="{FF2B5EF4-FFF2-40B4-BE49-F238E27FC236}">
                  <a16:creationId xmlns:a16="http://schemas.microsoft.com/office/drawing/2014/main" id="{5165042F-9BF0-4AF8-A976-E69D9297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" y="-261"/>
              <a:ext cx="854" cy="503"/>
            </a:xfrm>
            <a:custGeom>
              <a:avLst/>
              <a:gdLst>
                <a:gd name="T0" fmla="+- 0 9044 8308"/>
                <a:gd name="T1" fmla="*/ T0 w 854"/>
                <a:gd name="T2" fmla="+- 0 -261 -261"/>
                <a:gd name="T3" fmla="*/ -261 h 503"/>
                <a:gd name="T4" fmla="+- 0 8308 8308"/>
                <a:gd name="T5" fmla="*/ T4 w 854"/>
                <a:gd name="T6" fmla="+- 0 -261 -261"/>
                <a:gd name="T7" fmla="*/ -261 h 503"/>
                <a:gd name="T8" fmla="+- 0 9161 8308"/>
                <a:gd name="T9" fmla="*/ T8 w 854"/>
                <a:gd name="T10" fmla="+- 0 -146 -261"/>
                <a:gd name="T11" fmla="*/ -146 h 503"/>
                <a:gd name="T12" fmla="+- 0 9161 8308"/>
                <a:gd name="T13" fmla="*/ T12 w 854"/>
                <a:gd name="T14" fmla="+- 0 241 -261"/>
                <a:gd name="T15" fmla="*/ 241 h 503"/>
                <a:gd name="T16" fmla="+- 0 9161 8308"/>
                <a:gd name="T17" fmla="*/ T16 w 854"/>
                <a:gd name="T18" fmla="+- 0 -146 -261"/>
                <a:gd name="T19" fmla="*/ -146 h 503"/>
                <a:gd name="T20" fmla="+- 0 9161 8308"/>
                <a:gd name="T21" fmla="*/ T20 w 854"/>
                <a:gd name="T22" fmla="+- 0 -151 -261"/>
                <a:gd name="T23" fmla="*/ -151 h 503"/>
                <a:gd name="T24" fmla="+- 0 9159 8308"/>
                <a:gd name="T25" fmla="*/ T24 w 854"/>
                <a:gd name="T26" fmla="+- 0 -156 -261"/>
                <a:gd name="T27" fmla="*/ -156 h 503"/>
                <a:gd name="T28" fmla="+- 0 9159 8308"/>
                <a:gd name="T29" fmla="*/ T28 w 854"/>
                <a:gd name="T30" fmla="+- 0 -163 -261"/>
                <a:gd name="T31" fmla="*/ -163 h 503"/>
                <a:gd name="T32" fmla="+- 0 9157 8308"/>
                <a:gd name="T33" fmla="*/ T32 w 854"/>
                <a:gd name="T34" fmla="+- 0 -167 -261"/>
                <a:gd name="T35" fmla="*/ -167 h 503"/>
                <a:gd name="T36" fmla="+- 0 9157 8308"/>
                <a:gd name="T37" fmla="*/ T36 w 854"/>
                <a:gd name="T38" fmla="+- 0 -173 -261"/>
                <a:gd name="T39" fmla="*/ -173 h 503"/>
                <a:gd name="T40" fmla="+- 0 9156 8308"/>
                <a:gd name="T41" fmla="*/ T40 w 854"/>
                <a:gd name="T42" fmla="+- 0 -178 -261"/>
                <a:gd name="T43" fmla="*/ -178 h 503"/>
                <a:gd name="T44" fmla="+- 0 9154 8308"/>
                <a:gd name="T45" fmla="*/ T44 w 854"/>
                <a:gd name="T46" fmla="+- 0 -182 -261"/>
                <a:gd name="T47" fmla="*/ -182 h 503"/>
                <a:gd name="T48" fmla="+- 0 9152 8308"/>
                <a:gd name="T49" fmla="*/ T48 w 854"/>
                <a:gd name="T50" fmla="+- 0 -189 -261"/>
                <a:gd name="T51" fmla="*/ -189 h 503"/>
                <a:gd name="T52" fmla="+- 0 9149 8308"/>
                <a:gd name="T53" fmla="*/ T52 w 854"/>
                <a:gd name="T54" fmla="+- 0 -194 -261"/>
                <a:gd name="T55" fmla="*/ -194 h 503"/>
                <a:gd name="T56" fmla="+- 0 9148 8308"/>
                <a:gd name="T57" fmla="*/ T56 w 854"/>
                <a:gd name="T58" fmla="+- 0 -199 -261"/>
                <a:gd name="T59" fmla="*/ -199 h 503"/>
                <a:gd name="T60" fmla="+- 0 9144 8308"/>
                <a:gd name="T61" fmla="*/ T60 w 854"/>
                <a:gd name="T62" fmla="+- 0 -204 -261"/>
                <a:gd name="T63" fmla="*/ -204 h 503"/>
                <a:gd name="T64" fmla="+- 0 9142 8308"/>
                <a:gd name="T65" fmla="*/ T64 w 854"/>
                <a:gd name="T66" fmla="+- 0 -208 -261"/>
                <a:gd name="T67" fmla="*/ -208 h 503"/>
                <a:gd name="T68" fmla="+- 0 9139 8308"/>
                <a:gd name="T69" fmla="*/ T68 w 854"/>
                <a:gd name="T70" fmla="+- 0 -212 -261"/>
                <a:gd name="T71" fmla="*/ -212 h 503"/>
                <a:gd name="T72" fmla="+- 0 9135 8308"/>
                <a:gd name="T73" fmla="*/ T72 w 854"/>
                <a:gd name="T74" fmla="+- 0 -218 -261"/>
                <a:gd name="T75" fmla="*/ -218 h 503"/>
                <a:gd name="T76" fmla="+- 0 9131 8308"/>
                <a:gd name="T77" fmla="*/ T76 w 854"/>
                <a:gd name="T78" fmla="+- 0 -221 -261"/>
                <a:gd name="T79" fmla="*/ -221 h 503"/>
                <a:gd name="T80" fmla="+- 0 9127 8308"/>
                <a:gd name="T81" fmla="*/ T80 w 854"/>
                <a:gd name="T82" fmla="+- 0 -226 -261"/>
                <a:gd name="T83" fmla="*/ -226 h 503"/>
                <a:gd name="T84" fmla="+- 0 9124 8308"/>
                <a:gd name="T85" fmla="*/ T84 w 854"/>
                <a:gd name="T86" fmla="+- 0 -229 -261"/>
                <a:gd name="T87" fmla="*/ -229 h 503"/>
                <a:gd name="T88" fmla="+- 0 9119 8308"/>
                <a:gd name="T89" fmla="*/ T88 w 854"/>
                <a:gd name="T90" fmla="+- 0 -232 -261"/>
                <a:gd name="T91" fmla="*/ -232 h 503"/>
                <a:gd name="T92" fmla="+- 0 9116 8308"/>
                <a:gd name="T93" fmla="*/ T92 w 854"/>
                <a:gd name="T94" fmla="+- 0 -236 -261"/>
                <a:gd name="T95" fmla="*/ -236 h 503"/>
                <a:gd name="T96" fmla="+- 0 9111 8308"/>
                <a:gd name="T97" fmla="*/ T96 w 854"/>
                <a:gd name="T98" fmla="+- 0 -239 -261"/>
                <a:gd name="T99" fmla="*/ -239 h 503"/>
                <a:gd name="T100" fmla="+- 0 9106 8308"/>
                <a:gd name="T101" fmla="*/ T100 w 854"/>
                <a:gd name="T102" fmla="+- 0 -242 -261"/>
                <a:gd name="T103" fmla="*/ -242 h 503"/>
                <a:gd name="T104" fmla="+- 0 9101 8308"/>
                <a:gd name="T105" fmla="*/ T104 w 854"/>
                <a:gd name="T106" fmla="+- 0 -246 -261"/>
                <a:gd name="T107" fmla="*/ -246 h 503"/>
                <a:gd name="T108" fmla="+- 0 9097 8308"/>
                <a:gd name="T109" fmla="*/ T108 w 854"/>
                <a:gd name="T110" fmla="+- 0 -247 -261"/>
                <a:gd name="T111" fmla="*/ -247 h 503"/>
                <a:gd name="T112" fmla="+- 0 9093 8308"/>
                <a:gd name="T113" fmla="*/ T112 w 854"/>
                <a:gd name="T114" fmla="+- 0 -251 -261"/>
                <a:gd name="T115" fmla="*/ -251 h 503"/>
                <a:gd name="T116" fmla="+- 0 9086 8308"/>
                <a:gd name="T117" fmla="*/ T116 w 854"/>
                <a:gd name="T118" fmla="+- 0 -253 -261"/>
                <a:gd name="T119" fmla="*/ -253 h 503"/>
                <a:gd name="T120" fmla="+- 0 9081 8308"/>
                <a:gd name="T121" fmla="*/ T120 w 854"/>
                <a:gd name="T122" fmla="+- 0 -254 -261"/>
                <a:gd name="T123" fmla="*/ -254 h 503"/>
                <a:gd name="T124" fmla="+- 0 9076 8308"/>
                <a:gd name="T125" fmla="*/ T124 w 854"/>
                <a:gd name="T126" fmla="+- 0 -256 -261"/>
                <a:gd name="T127" fmla="*/ -256 h 503"/>
                <a:gd name="T128" fmla="+- 0 9071 8308"/>
                <a:gd name="T129" fmla="*/ T128 w 854"/>
                <a:gd name="T130" fmla="+- 0 -257 -261"/>
                <a:gd name="T131" fmla="*/ -257 h 503"/>
                <a:gd name="T132" fmla="+- 0 9066 8308"/>
                <a:gd name="T133" fmla="*/ T132 w 854"/>
                <a:gd name="T134" fmla="+- 0 -259 -261"/>
                <a:gd name="T135" fmla="*/ -259 h 503"/>
                <a:gd name="T136" fmla="+- 0 9059 8308"/>
                <a:gd name="T137" fmla="*/ T136 w 854"/>
                <a:gd name="T138" fmla="+- 0 -259 -261"/>
                <a:gd name="T139" fmla="*/ -259 h 503"/>
                <a:gd name="T140" fmla="+- 0 9054 8308"/>
                <a:gd name="T141" fmla="*/ T140 w 854"/>
                <a:gd name="T142" fmla="+- 0 -261 -261"/>
                <a:gd name="T143" fmla="*/ -261 h 503"/>
                <a:gd name="T144" fmla="+- 0 9049 8308"/>
                <a:gd name="T145" fmla="*/ T144 w 854"/>
                <a:gd name="T146" fmla="+- 0 -261 -261"/>
                <a:gd name="T147" fmla="*/ -261 h 503"/>
                <a:gd name="T148" fmla="+- 0 9044 8308"/>
                <a:gd name="T149" fmla="*/ T148 w 854"/>
                <a:gd name="T150" fmla="+- 0 -261 -261"/>
                <a:gd name="T151" fmla="*/ -261 h 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54" h="503">
                  <a:moveTo>
                    <a:pt x="736" y="0"/>
                  </a:moveTo>
                  <a:lnTo>
                    <a:pt x="0" y="0"/>
                  </a:lnTo>
                  <a:moveTo>
                    <a:pt x="853" y="115"/>
                  </a:moveTo>
                  <a:lnTo>
                    <a:pt x="853" y="502"/>
                  </a:lnTo>
                  <a:moveTo>
                    <a:pt x="853" y="115"/>
                  </a:moveTo>
                  <a:lnTo>
                    <a:pt x="853" y="110"/>
                  </a:lnTo>
                  <a:lnTo>
                    <a:pt x="851" y="105"/>
                  </a:lnTo>
                  <a:lnTo>
                    <a:pt x="851" y="98"/>
                  </a:lnTo>
                  <a:lnTo>
                    <a:pt x="849" y="94"/>
                  </a:lnTo>
                  <a:lnTo>
                    <a:pt x="849" y="88"/>
                  </a:lnTo>
                  <a:lnTo>
                    <a:pt x="848" y="83"/>
                  </a:lnTo>
                  <a:lnTo>
                    <a:pt x="846" y="79"/>
                  </a:lnTo>
                  <a:lnTo>
                    <a:pt x="844" y="72"/>
                  </a:lnTo>
                  <a:lnTo>
                    <a:pt x="841" y="67"/>
                  </a:lnTo>
                  <a:lnTo>
                    <a:pt x="840" y="62"/>
                  </a:lnTo>
                  <a:lnTo>
                    <a:pt x="836" y="57"/>
                  </a:lnTo>
                  <a:lnTo>
                    <a:pt x="834" y="53"/>
                  </a:lnTo>
                  <a:lnTo>
                    <a:pt x="831" y="49"/>
                  </a:lnTo>
                  <a:lnTo>
                    <a:pt x="827" y="43"/>
                  </a:lnTo>
                  <a:lnTo>
                    <a:pt x="823" y="40"/>
                  </a:lnTo>
                  <a:lnTo>
                    <a:pt x="819" y="35"/>
                  </a:lnTo>
                  <a:lnTo>
                    <a:pt x="816" y="32"/>
                  </a:lnTo>
                  <a:lnTo>
                    <a:pt x="811" y="29"/>
                  </a:lnTo>
                  <a:lnTo>
                    <a:pt x="808" y="25"/>
                  </a:lnTo>
                  <a:lnTo>
                    <a:pt x="803" y="22"/>
                  </a:lnTo>
                  <a:lnTo>
                    <a:pt x="798" y="19"/>
                  </a:lnTo>
                  <a:lnTo>
                    <a:pt x="793" y="15"/>
                  </a:lnTo>
                  <a:lnTo>
                    <a:pt x="789" y="14"/>
                  </a:lnTo>
                  <a:lnTo>
                    <a:pt x="785" y="10"/>
                  </a:lnTo>
                  <a:lnTo>
                    <a:pt x="778" y="8"/>
                  </a:lnTo>
                  <a:lnTo>
                    <a:pt x="773" y="7"/>
                  </a:lnTo>
                  <a:lnTo>
                    <a:pt x="768" y="5"/>
                  </a:lnTo>
                  <a:lnTo>
                    <a:pt x="763" y="4"/>
                  </a:lnTo>
                  <a:lnTo>
                    <a:pt x="758" y="2"/>
                  </a:lnTo>
                  <a:lnTo>
                    <a:pt x="751" y="2"/>
                  </a:lnTo>
                  <a:lnTo>
                    <a:pt x="746" y="0"/>
                  </a:lnTo>
                  <a:lnTo>
                    <a:pt x="741" y="0"/>
                  </a:lnTo>
                  <a:lnTo>
                    <a:pt x="736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AutoShape 75">
              <a:extLst>
                <a:ext uri="{FF2B5EF4-FFF2-40B4-BE49-F238E27FC236}">
                  <a16:creationId xmlns:a16="http://schemas.microsoft.com/office/drawing/2014/main" id="{12C6F083-D903-4292-B1D0-154145B60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" y="-309"/>
              <a:ext cx="1142" cy="288"/>
            </a:xfrm>
            <a:custGeom>
              <a:avLst/>
              <a:gdLst>
                <a:gd name="T0" fmla="+- 0 8494 8494"/>
                <a:gd name="T1" fmla="*/ T0 w 1142"/>
                <a:gd name="T2" fmla="+- 0 -309 -309"/>
                <a:gd name="T3" fmla="*/ -309 h 288"/>
                <a:gd name="T4" fmla="+- 0 8616 8494"/>
                <a:gd name="T5" fmla="*/ T4 w 1142"/>
                <a:gd name="T6" fmla="+- 0 -309 -309"/>
                <a:gd name="T7" fmla="*/ -309 h 288"/>
                <a:gd name="T8" fmla="+- 0 8656 8494"/>
                <a:gd name="T9" fmla="*/ T8 w 1142"/>
                <a:gd name="T10" fmla="+- 0 -309 -309"/>
                <a:gd name="T11" fmla="*/ -309 h 288"/>
                <a:gd name="T12" fmla="+- 0 8671 8494"/>
                <a:gd name="T13" fmla="*/ T12 w 1142"/>
                <a:gd name="T14" fmla="+- 0 -309 -309"/>
                <a:gd name="T15" fmla="*/ -309 h 288"/>
                <a:gd name="T16" fmla="+- 0 8709 8494"/>
                <a:gd name="T17" fmla="*/ T16 w 1142"/>
                <a:gd name="T18" fmla="+- 0 -309 -309"/>
                <a:gd name="T19" fmla="*/ -309 h 288"/>
                <a:gd name="T20" fmla="+- 0 8831 8494"/>
                <a:gd name="T21" fmla="*/ T20 w 1142"/>
                <a:gd name="T22" fmla="+- 0 -309 -309"/>
                <a:gd name="T23" fmla="*/ -309 h 288"/>
                <a:gd name="T24" fmla="+- 0 8869 8494"/>
                <a:gd name="T25" fmla="*/ T24 w 1142"/>
                <a:gd name="T26" fmla="+- 0 -309 -309"/>
                <a:gd name="T27" fmla="*/ -309 h 288"/>
                <a:gd name="T28" fmla="+- 0 8884 8494"/>
                <a:gd name="T29" fmla="*/ T28 w 1142"/>
                <a:gd name="T30" fmla="+- 0 -309 -309"/>
                <a:gd name="T31" fmla="*/ -309 h 288"/>
                <a:gd name="T32" fmla="+- 0 8923 8494"/>
                <a:gd name="T33" fmla="*/ T32 w 1142"/>
                <a:gd name="T34" fmla="+- 0 -309 -309"/>
                <a:gd name="T35" fmla="*/ -309 h 288"/>
                <a:gd name="T36" fmla="+- 0 9044 8494"/>
                <a:gd name="T37" fmla="*/ T36 w 1142"/>
                <a:gd name="T38" fmla="+- 0 -309 -309"/>
                <a:gd name="T39" fmla="*/ -309 h 288"/>
                <a:gd name="T40" fmla="+- 0 9166 8494"/>
                <a:gd name="T41" fmla="*/ T40 w 1142"/>
                <a:gd name="T42" fmla="+- 0 -256 -309"/>
                <a:gd name="T43" fmla="*/ -256 h 288"/>
                <a:gd name="T44" fmla="+- 0 9296 8494"/>
                <a:gd name="T45" fmla="*/ T44 w 1142"/>
                <a:gd name="T46" fmla="+- 0 -116 -309"/>
                <a:gd name="T47" fmla="*/ -116 h 288"/>
                <a:gd name="T48" fmla="+- 0 9044 8494"/>
                <a:gd name="T49" fmla="*/ T48 w 1142"/>
                <a:gd name="T50" fmla="+- 0 -309 -309"/>
                <a:gd name="T51" fmla="*/ -309 h 288"/>
                <a:gd name="T52" fmla="+- 0 9051 8494"/>
                <a:gd name="T53" fmla="*/ T52 w 1142"/>
                <a:gd name="T54" fmla="+- 0 -309 -309"/>
                <a:gd name="T55" fmla="*/ -309 h 288"/>
                <a:gd name="T56" fmla="+- 0 9057 8494"/>
                <a:gd name="T57" fmla="*/ T56 w 1142"/>
                <a:gd name="T58" fmla="+- 0 -307 -309"/>
                <a:gd name="T59" fmla="*/ -307 h 288"/>
                <a:gd name="T60" fmla="+- 0 9064 8494"/>
                <a:gd name="T61" fmla="*/ T60 w 1142"/>
                <a:gd name="T62" fmla="+- 0 -307 -309"/>
                <a:gd name="T63" fmla="*/ -307 h 288"/>
                <a:gd name="T64" fmla="+- 0 9071 8494"/>
                <a:gd name="T65" fmla="*/ T64 w 1142"/>
                <a:gd name="T66" fmla="+- 0 -306 -309"/>
                <a:gd name="T67" fmla="*/ -306 h 288"/>
                <a:gd name="T68" fmla="+- 0 9078 8494"/>
                <a:gd name="T69" fmla="*/ T68 w 1142"/>
                <a:gd name="T70" fmla="+- 0 -306 -309"/>
                <a:gd name="T71" fmla="*/ -306 h 288"/>
                <a:gd name="T72" fmla="+- 0 9084 8494"/>
                <a:gd name="T73" fmla="*/ T72 w 1142"/>
                <a:gd name="T74" fmla="+- 0 -304 -309"/>
                <a:gd name="T75" fmla="*/ -304 h 288"/>
                <a:gd name="T76" fmla="+- 0 9091 8494"/>
                <a:gd name="T77" fmla="*/ T76 w 1142"/>
                <a:gd name="T78" fmla="+- 0 -302 -309"/>
                <a:gd name="T79" fmla="*/ -302 h 288"/>
                <a:gd name="T80" fmla="+- 0 9097 8494"/>
                <a:gd name="T81" fmla="*/ T80 w 1142"/>
                <a:gd name="T82" fmla="+- 0 -300 -309"/>
                <a:gd name="T83" fmla="*/ -300 h 288"/>
                <a:gd name="T84" fmla="+- 0 9102 8494"/>
                <a:gd name="T85" fmla="*/ T84 w 1142"/>
                <a:gd name="T86" fmla="+- 0 -297 -309"/>
                <a:gd name="T87" fmla="*/ -297 h 288"/>
                <a:gd name="T88" fmla="+- 0 9109 8494"/>
                <a:gd name="T89" fmla="*/ T88 w 1142"/>
                <a:gd name="T90" fmla="+- 0 -295 -309"/>
                <a:gd name="T91" fmla="*/ -295 h 288"/>
                <a:gd name="T92" fmla="+- 0 9116 8494"/>
                <a:gd name="T93" fmla="*/ T92 w 1142"/>
                <a:gd name="T94" fmla="+- 0 -292 -309"/>
                <a:gd name="T95" fmla="*/ -292 h 288"/>
                <a:gd name="T96" fmla="+- 0 9121 8494"/>
                <a:gd name="T97" fmla="*/ T96 w 1142"/>
                <a:gd name="T98" fmla="+- 0 -289 -309"/>
                <a:gd name="T99" fmla="*/ -289 h 288"/>
                <a:gd name="T100" fmla="+- 0 9127 8494"/>
                <a:gd name="T101" fmla="*/ T100 w 1142"/>
                <a:gd name="T102" fmla="+- 0 -287 -309"/>
                <a:gd name="T103" fmla="*/ -287 h 288"/>
                <a:gd name="T104" fmla="+- 0 9133 8494"/>
                <a:gd name="T105" fmla="*/ T104 w 1142"/>
                <a:gd name="T106" fmla="+- 0 -282 -309"/>
                <a:gd name="T107" fmla="*/ -282 h 288"/>
                <a:gd name="T108" fmla="+- 0 9137 8494"/>
                <a:gd name="T109" fmla="*/ T108 w 1142"/>
                <a:gd name="T110" fmla="+- 0 -279 -309"/>
                <a:gd name="T111" fmla="*/ -279 h 288"/>
                <a:gd name="T112" fmla="+- 0 9142 8494"/>
                <a:gd name="T113" fmla="*/ T112 w 1142"/>
                <a:gd name="T114" fmla="+- 0 -276 -309"/>
                <a:gd name="T115" fmla="*/ -276 h 288"/>
                <a:gd name="T116" fmla="+- 0 9149 8494"/>
                <a:gd name="T117" fmla="*/ T116 w 1142"/>
                <a:gd name="T118" fmla="+- 0 -272 -309"/>
                <a:gd name="T119" fmla="*/ -272 h 288"/>
                <a:gd name="T120" fmla="+- 0 9154 8494"/>
                <a:gd name="T121" fmla="*/ T120 w 1142"/>
                <a:gd name="T122" fmla="+- 0 -268 -309"/>
                <a:gd name="T123" fmla="*/ -268 h 288"/>
                <a:gd name="T124" fmla="+- 0 9159 8494"/>
                <a:gd name="T125" fmla="*/ T124 w 1142"/>
                <a:gd name="T126" fmla="+- 0 -262 -309"/>
                <a:gd name="T127" fmla="*/ -262 h 288"/>
                <a:gd name="T128" fmla="+- 0 9163 8494"/>
                <a:gd name="T129" fmla="*/ T128 w 1142"/>
                <a:gd name="T130" fmla="+- 0 -257 -309"/>
                <a:gd name="T131" fmla="*/ -257 h 288"/>
                <a:gd name="T132" fmla="+- 0 9166 8494"/>
                <a:gd name="T133" fmla="*/ T132 w 1142"/>
                <a:gd name="T134" fmla="+- 0 -256 -309"/>
                <a:gd name="T135" fmla="*/ -256 h 288"/>
                <a:gd name="T136" fmla="+- 0 9487 8494"/>
                <a:gd name="T137" fmla="*/ T136 w 1142"/>
                <a:gd name="T138" fmla="+- 0 -22 -309"/>
                <a:gd name="T139" fmla="*/ -22 h 288"/>
                <a:gd name="T140" fmla="+- 0 9636 8494"/>
                <a:gd name="T141" fmla="*/ T140 w 1142"/>
                <a:gd name="T142" fmla="+- 0 -22 -309"/>
                <a:gd name="T143" fmla="*/ -22 h 288"/>
                <a:gd name="T144" fmla="+- 0 9487 8494"/>
                <a:gd name="T145" fmla="*/ T144 w 1142"/>
                <a:gd name="T146" fmla="+- 0 -22 -309"/>
                <a:gd name="T147" fmla="*/ -22 h 288"/>
                <a:gd name="T148" fmla="+- 0 9479 8494"/>
                <a:gd name="T149" fmla="*/ T148 w 1142"/>
                <a:gd name="T150" fmla="+- 0 -22 -309"/>
                <a:gd name="T151" fmla="*/ -22 h 288"/>
                <a:gd name="T152" fmla="+- 0 9471 8494"/>
                <a:gd name="T153" fmla="*/ T152 w 1142"/>
                <a:gd name="T154" fmla="+- 0 -22 -309"/>
                <a:gd name="T155" fmla="*/ -22 h 288"/>
                <a:gd name="T156" fmla="+- 0 9464 8494"/>
                <a:gd name="T157" fmla="*/ T156 w 1142"/>
                <a:gd name="T158" fmla="+- 0 -23 -309"/>
                <a:gd name="T159" fmla="*/ -23 h 288"/>
                <a:gd name="T160" fmla="+- 0 9456 8494"/>
                <a:gd name="T161" fmla="*/ T160 w 1142"/>
                <a:gd name="T162" fmla="+- 0 -23 -309"/>
                <a:gd name="T163" fmla="*/ -23 h 288"/>
                <a:gd name="T164" fmla="+- 0 9448 8494"/>
                <a:gd name="T165" fmla="*/ T164 w 1142"/>
                <a:gd name="T166" fmla="+- 0 -25 -309"/>
                <a:gd name="T167" fmla="*/ -25 h 288"/>
                <a:gd name="T168" fmla="+- 0 9439 8494"/>
                <a:gd name="T169" fmla="*/ T168 w 1142"/>
                <a:gd name="T170" fmla="+- 0 -26 -309"/>
                <a:gd name="T171" fmla="*/ -26 h 288"/>
                <a:gd name="T172" fmla="+- 0 9433 8494"/>
                <a:gd name="T173" fmla="*/ T172 w 1142"/>
                <a:gd name="T174" fmla="+- 0 -28 -309"/>
                <a:gd name="T175" fmla="*/ -28 h 288"/>
                <a:gd name="T176" fmla="+- 0 9424 8494"/>
                <a:gd name="T177" fmla="*/ T176 w 1142"/>
                <a:gd name="T178" fmla="+- 0 -30 -309"/>
                <a:gd name="T179" fmla="*/ -30 h 288"/>
                <a:gd name="T180" fmla="+- 0 9416 8494"/>
                <a:gd name="T181" fmla="*/ T180 w 1142"/>
                <a:gd name="T182" fmla="+- 0 -31 -309"/>
                <a:gd name="T183" fmla="*/ -31 h 288"/>
                <a:gd name="T184" fmla="+- 0 9409 8494"/>
                <a:gd name="T185" fmla="*/ T184 w 1142"/>
                <a:gd name="T186" fmla="+- 0 -34 -309"/>
                <a:gd name="T187" fmla="*/ -34 h 288"/>
                <a:gd name="T188" fmla="+- 0 9401 8494"/>
                <a:gd name="T189" fmla="*/ T188 w 1142"/>
                <a:gd name="T190" fmla="+- 0 -38 -309"/>
                <a:gd name="T191" fmla="*/ -38 h 288"/>
                <a:gd name="T192" fmla="+- 0 9394 8494"/>
                <a:gd name="T193" fmla="*/ T192 w 1142"/>
                <a:gd name="T194" fmla="+- 0 -40 -309"/>
                <a:gd name="T195" fmla="*/ -40 h 288"/>
                <a:gd name="T196" fmla="+- 0 9387 8494"/>
                <a:gd name="T197" fmla="*/ T196 w 1142"/>
                <a:gd name="T198" fmla="+- 0 -43 -309"/>
                <a:gd name="T199" fmla="*/ -43 h 288"/>
                <a:gd name="T200" fmla="+- 0 9379 8494"/>
                <a:gd name="T201" fmla="*/ T200 w 1142"/>
                <a:gd name="T202" fmla="+- 0 -46 -309"/>
                <a:gd name="T203" fmla="*/ -46 h 288"/>
                <a:gd name="T204" fmla="+- 0 9372 8494"/>
                <a:gd name="T205" fmla="*/ T204 w 1142"/>
                <a:gd name="T206" fmla="+- 0 -51 -309"/>
                <a:gd name="T207" fmla="*/ -51 h 288"/>
                <a:gd name="T208" fmla="+- 0 9366 8494"/>
                <a:gd name="T209" fmla="*/ T208 w 1142"/>
                <a:gd name="T210" fmla="+- 0 -55 -309"/>
                <a:gd name="T211" fmla="*/ -55 h 288"/>
                <a:gd name="T212" fmla="+- 0 9359 8494"/>
                <a:gd name="T213" fmla="*/ T212 w 1142"/>
                <a:gd name="T214" fmla="+- 0 -58 -309"/>
                <a:gd name="T215" fmla="*/ -58 h 288"/>
                <a:gd name="T216" fmla="+- 0 9352 8494"/>
                <a:gd name="T217" fmla="*/ T216 w 1142"/>
                <a:gd name="T218" fmla="+- 0 -63 -309"/>
                <a:gd name="T219" fmla="*/ -63 h 288"/>
                <a:gd name="T220" fmla="+- 0 9346 8494"/>
                <a:gd name="T221" fmla="*/ T220 w 1142"/>
                <a:gd name="T222" fmla="+- 0 -68 -309"/>
                <a:gd name="T223" fmla="*/ -68 h 288"/>
                <a:gd name="T224" fmla="+- 0 9339 8494"/>
                <a:gd name="T225" fmla="*/ T224 w 1142"/>
                <a:gd name="T226" fmla="+- 0 -73 -309"/>
                <a:gd name="T227" fmla="*/ -73 h 288"/>
                <a:gd name="T228" fmla="+- 0 9333 8494"/>
                <a:gd name="T229" fmla="*/ T228 w 1142"/>
                <a:gd name="T230" fmla="+- 0 -78 -309"/>
                <a:gd name="T231" fmla="*/ -78 h 288"/>
                <a:gd name="T232" fmla="+- 0 9327 8494"/>
                <a:gd name="T233" fmla="*/ T232 w 1142"/>
                <a:gd name="T234" fmla="+- 0 -83 -309"/>
                <a:gd name="T235" fmla="*/ -83 h 288"/>
                <a:gd name="T236" fmla="+- 0 9321 8494"/>
                <a:gd name="T237" fmla="*/ T236 w 1142"/>
                <a:gd name="T238" fmla="+- 0 -88 -309"/>
                <a:gd name="T239" fmla="*/ -88 h 288"/>
                <a:gd name="T240" fmla="+- 0 9316 8494"/>
                <a:gd name="T241" fmla="*/ T240 w 1142"/>
                <a:gd name="T242" fmla="+- 0 -94 -309"/>
                <a:gd name="T243" fmla="*/ -94 h 288"/>
                <a:gd name="T244" fmla="+- 0 9311 8494"/>
                <a:gd name="T245" fmla="*/ T244 w 1142"/>
                <a:gd name="T246" fmla="+- 0 -98 -309"/>
                <a:gd name="T247" fmla="*/ -98 h 2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142" h="288">
                  <a:moveTo>
                    <a:pt x="0" y="0"/>
                  </a:moveTo>
                  <a:lnTo>
                    <a:pt x="122" y="0"/>
                  </a:lnTo>
                  <a:moveTo>
                    <a:pt x="162" y="0"/>
                  </a:moveTo>
                  <a:lnTo>
                    <a:pt x="177" y="0"/>
                  </a:lnTo>
                  <a:moveTo>
                    <a:pt x="215" y="0"/>
                  </a:moveTo>
                  <a:lnTo>
                    <a:pt x="337" y="0"/>
                  </a:lnTo>
                  <a:moveTo>
                    <a:pt x="375" y="0"/>
                  </a:moveTo>
                  <a:lnTo>
                    <a:pt x="390" y="0"/>
                  </a:lnTo>
                  <a:moveTo>
                    <a:pt x="429" y="0"/>
                  </a:moveTo>
                  <a:lnTo>
                    <a:pt x="550" y="0"/>
                  </a:lnTo>
                  <a:moveTo>
                    <a:pt x="672" y="53"/>
                  </a:moveTo>
                  <a:lnTo>
                    <a:pt x="802" y="193"/>
                  </a:lnTo>
                  <a:moveTo>
                    <a:pt x="550" y="0"/>
                  </a:moveTo>
                  <a:lnTo>
                    <a:pt x="557" y="0"/>
                  </a:lnTo>
                  <a:lnTo>
                    <a:pt x="563" y="2"/>
                  </a:lnTo>
                  <a:lnTo>
                    <a:pt x="570" y="2"/>
                  </a:lnTo>
                  <a:lnTo>
                    <a:pt x="577" y="3"/>
                  </a:lnTo>
                  <a:lnTo>
                    <a:pt x="584" y="3"/>
                  </a:lnTo>
                  <a:lnTo>
                    <a:pt x="590" y="5"/>
                  </a:lnTo>
                  <a:lnTo>
                    <a:pt x="597" y="7"/>
                  </a:lnTo>
                  <a:lnTo>
                    <a:pt x="603" y="9"/>
                  </a:lnTo>
                  <a:lnTo>
                    <a:pt x="608" y="12"/>
                  </a:lnTo>
                  <a:lnTo>
                    <a:pt x="615" y="14"/>
                  </a:lnTo>
                  <a:lnTo>
                    <a:pt x="622" y="17"/>
                  </a:lnTo>
                  <a:lnTo>
                    <a:pt x="627" y="20"/>
                  </a:lnTo>
                  <a:lnTo>
                    <a:pt x="633" y="22"/>
                  </a:lnTo>
                  <a:lnTo>
                    <a:pt x="639" y="27"/>
                  </a:lnTo>
                  <a:lnTo>
                    <a:pt x="643" y="30"/>
                  </a:lnTo>
                  <a:lnTo>
                    <a:pt x="648" y="33"/>
                  </a:lnTo>
                  <a:lnTo>
                    <a:pt x="655" y="37"/>
                  </a:lnTo>
                  <a:lnTo>
                    <a:pt x="660" y="41"/>
                  </a:lnTo>
                  <a:lnTo>
                    <a:pt x="665" y="47"/>
                  </a:lnTo>
                  <a:lnTo>
                    <a:pt x="669" y="52"/>
                  </a:lnTo>
                  <a:lnTo>
                    <a:pt x="672" y="53"/>
                  </a:lnTo>
                  <a:moveTo>
                    <a:pt x="993" y="287"/>
                  </a:moveTo>
                  <a:lnTo>
                    <a:pt x="1142" y="287"/>
                  </a:lnTo>
                  <a:moveTo>
                    <a:pt x="993" y="287"/>
                  </a:moveTo>
                  <a:lnTo>
                    <a:pt x="985" y="287"/>
                  </a:lnTo>
                  <a:lnTo>
                    <a:pt x="977" y="287"/>
                  </a:lnTo>
                  <a:lnTo>
                    <a:pt x="970" y="286"/>
                  </a:lnTo>
                  <a:lnTo>
                    <a:pt x="962" y="286"/>
                  </a:lnTo>
                  <a:lnTo>
                    <a:pt x="954" y="284"/>
                  </a:lnTo>
                  <a:lnTo>
                    <a:pt x="945" y="283"/>
                  </a:lnTo>
                  <a:lnTo>
                    <a:pt x="939" y="281"/>
                  </a:lnTo>
                  <a:lnTo>
                    <a:pt x="930" y="279"/>
                  </a:lnTo>
                  <a:lnTo>
                    <a:pt x="922" y="278"/>
                  </a:lnTo>
                  <a:lnTo>
                    <a:pt x="915" y="275"/>
                  </a:lnTo>
                  <a:lnTo>
                    <a:pt x="907" y="271"/>
                  </a:lnTo>
                  <a:lnTo>
                    <a:pt x="900" y="269"/>
                  </a:lnTo>
                  <a:lnTo>
                    <a:pt x="893" y="266"/>
                  </a:lnTo>
                  <a:lnTo>
                    <a:pt x="885" y="263"/>
                  </a:lnTo>
                  <a:lnTo>
                    <a:pt x="878" y="258"/>
                  </a:lnTo>
                  <a:lnTo>
                    <a:pt x="872" y="254"/>
                  </a:lnTo>
                  <a:lnTo>
                    <a:pt x="865" y="251"/>
                  </a:lnTo>
                  <a:lnTo>
                    <a:pt x="858" y="246"/>
                  </a:lnTo>
                  <a:lnTo>
                    <a:pt x="852" y="241"/>
                  </a:lnTo>
                  <a:lnTo>
                    <a:pt x="845" y="236"/>
                  </a:lnTo>
                  <a:lnTo>
                    <a:pt x="839" y="231"/>
                  </a:lnTo>
                  <a:lnTo>
                    <a:pt x="833" y="226"/>
                  </a:lnTo>
                  <a:lnTo>
                    <a:pt x="827" y="221"/>
                  </a:lnTo>
                  <a:lnTo>
                    <a:pt x="822" y="215"/>
                  </a:lnTo>
                  <a:lnTo>
                    <a:pt x="817" y="211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AutoShape 74">
              <a:extLst>
                <a:ext uri="{FF2B5EF4-FFF2-40B4-BE49-F238E27FC236}">
                  <a16:creationId xmlns:a16="http://schemas.microsoft.com/office/drawing/2014/main" id="{313E3767-6F2D-4EFB-986B-28E3E1211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" y="-1331"/>
              <a:ext cx="2036" cy="1360"/>
            </a:xfrm>
            <a:custGeom>
              <a:avLst/>
              <a:gdLst>
                <a:gd name="T0" fmla="+- 0 9052 8454"/>
                <a:gd name="T1" fmla="*/ T0 w 2036"/>
                <a:gd name="T2" fmla="+- 0 -357 -1331"/>
                <a:gd name="T3" fmla="*/ -357 h 1360"/>
                <a:gd name="T4" fmla="+- 0 9082 8454"/>
                <a:gd name="T5" fmla="*/ T4 w 2036"/>
                <a:gd name="T6" fmla="+- 0 -353 -1331"/>
                <a:gd name="T7" fmla="*/ -353 h 1360"/>
                <a:gd name="T8" fmla="+- 0 9111 8454"/>
                <a:gd name="T9" fmla="*/ T8 w 2036"/>
                <a:gd name="T10" fmla="+- 0 -345 -1331"/>
                <a:gd name="T11" fmla="*/ -345 h 1360"/>
                <a:gd name="T12" fmla="+- 0 9139 8454"/>
                <a:gd name="T13" fmla="*/ T12 w 2036"/>
                <a:gd name="T14" fmla="+- 0 -334 -1331"/>
                <a:gd name="T15" fmla="*/ -334 h 1360"/>
                <a:gd name="T16" fmla="+- 0 9164 8454"/>
                <a:gd name="T17" fmla="*/ T16 w 2036"/>
                <a:gd name="T18" fmla="+- 0 -319 -1331"/>
                <a:gd name="T19" fmla="*/ -319 h 1360"/>
                <a:gd name="T20" fmla="+- 0 9189 8454"/>
                <a:gd name="T21" fmla="*/ T20 w 2036"/>
                <a:gd name="T22" fmla="+- 0 -300 -1331"/>
                <a:gd name="T23" fmla="*/ -300 h 1360"/>
                <a:gd name="T24" fmla="+- 0 9201 8454"/>
                <a:gd name="T25" fmla="*/ T24 w 2036"/>
                <a:gd name="T26" fmla="+- 0 -289 -1331"/>
                <a:gd name="T27" fmla="*/ -289 h 1360"/>
                <a:gd name="T28" fmla="+- 0 9276 8454"/>
                <a:gd name="T29" fmla="*/ T28 w 2036"/>
                <a:gd name="T30" fmla="+- 0 -66 -1331"/>
                <a:gd name="T31" fmla="*/ -66 h 1360"/>
                <a:gd name="T32" fmla="+- 0 9301 8454"/>
                <a:gd name="T33" fmla="*/ T32 w 2036"/>
                <a:gd name="T34" fmla="+- 0 -41 -1331"/>
                <a:gd name="T35" fmla="*/ -41 h 1360"/>
                <a:gd name="T36" fmla="+- 0 9329 8454"/>
                <a:gd name="T37" fmla="*/ T36 w 2036"/>
                <a:gd name="T38" fmla="+- 0 -20 -1331"/>
                <a:gd name="T39" fmla="*/ -20 h 1360"/>
                <a:gd name="T40" fmla="+- 0 9359 8454"/>
                <a:gd name="T41" fmla="*/ T40 w 2036"/>
                <a:gd name="T42" fmla="+- 0 -3 -1331"/>
                <a:gd name="T43" fmla="*/ -3 h 1360"/>
                <a:gd name="T44" fmla="+- 0 9391 8454"/>
                <a:gd name="T45" fmla="*/ T44 w 2036"/>
                <a:gd name="T46" fmla="+- 0 12 -1331"/>
                <a:gd name="T47" fmla="*/ 12 h 1360"/>
                <a:gd name="T48" fmla="+- 0 9426 8454"/>
                <a:gd name="T49" fmla="*/ T48 w 2036"/>
                <a:gd name="T50" fmla="+- 0 22 -1331"/>
                <a:gd name="T51" fmla="*/ 22 h 1360"/>
                <a:gd name="T52" fmla="+- 0 9459 8454"/>
                <a:gd name="T53" fmla="*/ T52 w 2036"/>
                <a:gd name="T54" fmla="+- 0 27 -1331"/>
                <a:gd name="T55" fmla="*/ 27 h 1360"/>
                <a:gd name="T56" fmla="+- 0 9487 8454"/>
                <a:gd name="T57" fmla="*/ T56 w 2036"/>
                <a:gd name="T58" fmla="+- 0 28 -1331"/>
                <a:gd name="T59" fmla="*/ 28 h 1360"/>
                <a:gd name="T60" fmla="+- 0 9546 8454"/>
                <a:gd name="T61" fmla="*/ T60 w 2036"/>
                <a:gd name="T62" fmla="+- 0 -69 -1331"/>
                <a:gd name="T63" fmla="*/ -69 h 1360"/>
                <a:gd name="T64" fmla="+- 0 9482 8454"/>
                <a:gd name="T65" fmla="*/ T64 w 2036"/>
                <a:gd name="T66" fmla="+- 0 -69 -1331"/>
                <a:gd name="T67" fmla="*/ -69 h 1360"/>
                <a:gd name="T68" fmla="+- 0 9454 8454"/>
                <a:gd name="T69" fmla="*/ T68 w 2036"/>
                <a:gd name="T70" fmla="+- 0 -73 -1331"/>
                <a:gd name="T71" fmla="*/ -73 h 1360"/>
                <a:gd name="T72" fmla="+- 0 9427 8454"/>
                <a:gd name="T73" fmla="*/ T72 w 2036"/>
                <a:gd name="T74" fmla="+- 0 -80 -1331"/>
                <a:gd name="T75" fmla="*/ -80 h 1360"/>
                <a:gd name="T76" fmla="+- 0 9401 8454"/>
                <a:gd name="T77" fmla="*/ T76 w 2036"/>
                <a:gd name="T78" fmla="+- 0 -91 -1331"/>
                <a:gd name="T79" fmla="*/ -91 h 1360"/>
                <a:gd name="T80" fmla="+- 0 9376 8454"/>
                <a:gd name="T81" fmla="*/ T80 w 2036"/>
                <a:gd name="T82" fmla="+- 0 -106 -1331"/>
                <a:gd name="T83" fmla="*/ -106 h 1360"/>
                <a:gd name="T84" fmla="+- 0 9354 8454"/>
                <a:gd name="T85" fmla="*/ T84 w 2036"/>
                <a:gd name="T86" fmla="+- 0 -124 -1331"/>
                <a:gd name="T87" fmla="*/ -124 h 1360"/>
                <a:gd name="T88" fmla="+- 0 9335 8454"/>
                <a:gd name="T89" fmla="*/ T88 w 2036"/>
                <a:gd name="T90" fmla="+- 0 -146 -1331"/>
                <a:gd name="T91" fmla="*/ -146 h 1360"/>
                <a:gd name="T92" fmla="+- 0 9321 8454"/>
                <a:gd name="T93" fmla="*/ T92 w 2036"/>
                <a:gd name="T94" fmla="+- 0 -171 -1331"/>
                <a:gd name="T95" fmla="*/ -171 h 1360"/>
                <a:gd name="T96" fmla="+- 0 9309 8454"/>
                <a:gd name="T97" fmla="*/ T96 w 2036"/>
                <a:gd name="T98" fmla="+- 0 -197 -1331"/>
                <a:gd name="T99" fmla="*/ -197 h 1360"/>
                <a:gd name="T100" fmla="+- 0 9301 8454"/>
                <a:gd name="T101" fmla="*/ T100 w 2036"/>
                <a:gd name="T102" fmla="+- 0 -224 -1331"/>
                <a:gd name="T103" fmla="*/ -224 h 1360"/>
                <a:gd name="T104" fmla="+- 0 9297 8454"/>
                <a:gd name="T105" fmla="*/ T104 w 2036"/>
                <a:gd name="T106" fmla="+- 0 -253 -1331"/>
                <a:gd name="T107" fmla="*/ -253 h 1360"/>
                <a:gd name="T108" fmla="+- 0 10209 8454"/>
                <a:gd name="T109" fmla="*/ T108 w 2036"/>
                <a:gd name="T110" fmla="+- 0 -196 -1331"/>
                <a:gd name="T111" fmla="*/ -196 h 1360"/>
                <a:gd name="T112" fmla="+- 0 10229 8454"/>
                <a:gd name="T113" fmla="*/ T112 w 2036"/>
                <a:gd name="T114" fmla="+- 0 -204 -1331"/>
                <a:gd name="T115" fmla="*/ -204 h 1360"/>
                <a:gd name="T116" fmla="+- 0 10253 8454"/>
                <a:gd name="T117" fmla="*/ T116 w 2036"/>
                <a:gd name="T118" fmla="+- 0 -219 -1331"/>
                <a:gd name="T119" fmla="*/ -219 h 1360"/>
                <a:gd name="T120" fmla="+- 0 10276 8454"/>
                <a:gd name="T121" fmla="*/ T120 w 2036"/>
                <a:gd name="T122" fmla="+- 0 -238 -1331"/>
                <a:gd name="T123" fmla="*/ -238 h 1360"/>
                <a:gd name="T124" fmla="+- 0 10294 8454"/>
                <a:gd name="T125" fmla="*/ T124 w 2036"/>
                <a:gd name="T126" fmla="+- 0 -257 -1331"/>
                <a:gd name="T127" fmla="*/ -257 h 1360"/>
                <a:gd name="T128" fmla="+- 0 10311 8454"/>
                <a:gd name="T129" fmla="*/ T128 w 2036"/>
                <a:gd name="T130" fmla="+- 0 -282 -1331"/>
                <a:gd name="T131" fmla="*/ -282 h 1360"/>
                <a:gd name="T132" fmla="+- 0 10322 8454"/>
                <a:gd name="T133" fmla="*/ T132 w 2036"/>
                <a:gd name="T134" fmla="+- 0 -307 -1331"/>
                <a:gd name="T135" fmla="*/ -307 h 1360"/>
                <a:gd name="T136" fmla="+- 0 10331 8454"/>
                <a:gd name="T137" fmla="*/ T136 w 2036"/>
                <a:gd name="T138" fmla="+- 0 -336 -1331"/>
                <a:gd name="T139" fmla="*/ -336 h 1360"/>
                <a:gd name="T140" fmla="+- 0 10336 8454"/>
                <a:gd name="T141" fmla="*/ T140 w 2036"/>
                <a:gd name="T142" fmla="+- 0 -364 -1331"/>
                <a:gd name="T143" fmla="*/ -364 h 1360"/>
                <a:gd name="T144" fmla="+- 0 10334 8454"/>
                <a:gd name="T145" fmla="*/ T144 w 2036"/>
                <a:gd name="T146" fmla="+- 0 -392 -1331"/>
                <a:gd name="T147" fmla="*/ -392 h 1360"/>
                <a:gd name="T148" fmla="+- 0 10331 8454"/>
                <a:gd name="T149" fmla="*/ T148 w 2036"/>
                <a:gd name="T150" fmla="+- 0 -420 -1331"/>
                <a:gd name="T151" fmla="*/ -420 h 1360"/>
                <a:gd name="T152" fmla="+- 0 10324 8454"/>
                <a:gd name="T153" fmla="*/ T152 w 2036"/>
                <a:gd name="T154" fmla="+- 0 -442 -1331"/>
                <a:gd name="T155" fmla="*/ -442 h 1360"/>
                <a:gd name="T156" fmla="+- 0 9499 8454"/>
                <a:gd name="T157" fmla="*/ T156 w 2036"/>
                <a:gd name="T158" fmla="+- 0 -1281 -1331"/>
                <a:gd name="T159" fmla="*/ -1281 h 1360"/>
                <a:gd name="T160" fmla="+- 0 9833 8454"/>
                <a:gd name="T161" fmla="*/ T160 w 2036"/>
                <a:gd name="T162" fmla="+- 0 -1057 -1331"/>
                <a:gd name="T163" fmla="*/ -1057 h 1360"/>
                <a:gd name="T164" fmla="+- 0 9642 8454"/>
                <a:gd name="T165" fmla="*/ T164 w 2036"/>
                <a:gd name="T166" fmla="+- 0 -1306 -1331"/>
                <a:gd name="T167" fmla="*/ -1306 h 1360"/>
                <a:gd name="T168" fmla="+- 0 10489 8454"/>
                <a:gd name="T169" fmla="*/ T168 w 2036"/>
                <a:gd name="T170" fmla="+- 0 -949 -1331"/>
                <a:gd name="T171" fmla="*/ -949 h 1360"/>
                <a:gd name="T172" fmla="+- 0 10467 8454"/>
                <a:gd name="T173" fmla="*/ T172 w 2036"/>
                <a:gd name="T174" fmla="+- 0 -1075 -1331"/>
                <a:gd name="T175" fmla="*/ -1075 h 1360"/>
                <a:gd name="T176" fmla="+- 0 9461 8454"/>
                <a:gd name="T177" fmla="*/ T176 w 2036"/>
                <a:gd name="T178" fmla="+- 0 -947 -1331"/>
                <a:gd name="T179" fmla="*/ -947 h 1360"/>
                <a:gd name="T180" fmla="+- 0 9426 8454"/>
                <a:gd name="T181" fmla="*/ T180 w 2036"/>
                <a:gd name="T182" fmla="+- 0 -893 -1331"/>
                <a:gd name="T183" fmla="*/ -893 h 1360"/>
                <a:gd name="T184" fmla="+- 0 9439 8454"/>
                <a:gd name="T185" fmla="*/ T184 w 2036"/>
                <a:gd name="T186" fmla="+- 0 -899 -1331"/>
                <a:gd name="T187" fmla="*/ -899 h 1360"/>
                <a:gd name="T188" fmla="+- 0 9451 8454"/>
                <a:gd name="T189" fmla="*/ T188 w 2036"/>
                <a:gd name="T190" fmla="+- 0 -907 -1331"/>
                <a:gd name="T191" fmla="*/ -907 h 1360"/>
                <a:gd name="T192" fmla="+- 0 9457 8454"/>
                <a:gd name="T193" fmla="*/ T192 w 2036"/>
                <a:gd name="T194" fmla="+- 0 -919 -1331"/>
                <a:gd name="T195" fmla="*/ -919 h 1360"/>
                <a:gd name="T196" fmla="+- 0 9463 8454"/>
                <a:gd name="T197" fmla="*/ T196 w 2036"/>
                <a:gd name="T198" fmla="+- 0 -934 -1331"/>
                <a:gd name="T199" fmla="*/ -934 h 1360"/>
                <a:gd name="T200" fmla="+- 0 9463 8454"/>
                <a:gd name="T201" fmla="*/ T200 w 2036"/>
                <a:gd name="T202" fmla="+- 0 -947 -1331"/>
                <a:gd name="T203" fmla="*/ -947 h 1360"/>
                <a:gd name="T204" fmla="+- 0 9984 8454"/>
                <a:gd name="T205" fmla="*/ T204 w 2036"/>
                <a:gd name="T206" fmla="+- 0 -990 -1331"/>
                <a:gd name="T207" fmla="*/ -990 h 1360"/>
                <a:gd name="T208" fmla="+- 0 9969 8454"/>
                <a:gd name="T209" fmla="*/ T208 w 2036"/>
                <a:gd name="T210" fmla="+- 0 -994 -1331"/>
                <a:gd name="T211" fmla="*/ -994 h 1360"/>
                <a:gd name="T212" fmla="+- 0 9956 8454"/>
                <a:gd name="T213" fmla="*/ T212 w 2036"/>
                <a:gd name="T214" fmla="+- 0 -999 -1331"/>
                <a:gd name="T215" fmla="*/ -999 h 1360"/>
                <a:gd name="T216" fmla="+- 0 9946 8454"/>
                <a:gd name="T217" fmla="*/ T216 w 2036"/>
                <a:gd name="T218" fmla="+- 0 -1009 -1331"/>
                <a:gd name="T219" fmla="*/ -1009 h 1360"/>
                <a:gd name="T220" fmla="+- 0 9938 8454"/>
                <a:gd name="T221" fmla="*/ T220 w 2036"/>
                <a:gd name="T222" fmla="+- 0 -1020 -1331"/>
                <a:gd name="T223" fmla="*/ -1020 h 1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2036" h="1360">
                  <a:moveTo>
                    <a:pt x="0" y="974"/>
                  </a:moveTo>
                  <a:lnTo>
                    <a:pt x="590" y="974"/>
                  </a:lnTo>
                  <a:moveTo>
                    <a:pt x="590" y="974"/>
                  </a:moveTo>
                  <a:lnTo>
                    <a:pt x="598" y="974"/>
                  </a:lnTo>
                  <a:lnTo>
                    <a:pt x="605" y="976"/>
                  </a:lnTo>
                  <a:lnTo>
                    <a:pt x="613" y="976"/>
                  </a:lnTo>
                  <a:lnTo>
                    <a:pt x="620" y="978"/>
                  </a:lnTo>
                  <a:lnTo>
                    <a:pt x="628" y="978"/>
                  </a:lnTo>
                  <a:lnTo>
                    <a:pt x="635" y="979"/>
                  </a:lnTo>
                  <a:lnTo>
                    <a:pt x="643" y="980"/>
                  </a:lnTo>
                  <a:lnTo>
                    <a:pt x="650" y="982"/>
                  </a:lnTo>
                  <a:lnTo>
                    <a:pt x="657" y="986"/>
                  </a:lnTo>
                  <a:lnTo>
                    <a:pt x="665" y="987"/>
                  </a:lnTo>
                  <a:lnTo>
                    <a:pt x="672" y="990"/>
                  </a:lnTo>
                  <a:lnTo>
                    <a:pt x="679" y="994"/>
                  </a:lnTo>
                  <a:lnTo>
                    <a:pt x="685" y="997"/>
                  </a:lnTo>
                  <a:lnTo>
                    <a:pt x="692" y="1001"/>
                  </a:lnTo>
                  <a:lnTo>
                    <a:pt x="698" y="1004"/>
                  </a:lnTo>
                  <a:lnTo>
                    <a:pt x="705" y="1007"/>
                  </a:lnTo>
                  <a:lnTo>
                    <a:pt x="710" y="1012"/>
                  </a:lnTo>
                  <a:lnTo>
                    <a:pt x="717" y="1016"/>
                  </a:lnTo>
                  <a:lnTo>
                    <a:pt x="724" y="1020"/>
                  </a:lnTo>
                  <a:lnTo>
                    <a:pt x="728" y="1025"/>
                  </a:lnTo>
                  <a:lnTo>
                    <a:pt x="735" y="1031"/>
                  </a:lnTo>
                  <a:lnTo>
                    <a:pt x="740" y="1036"/>
                  </a:lnTo>
                  <a:lnTo>
                    <a:pt x="745" y="1040"/>
                  </a:lnTo>
                  <a:lnTo>
                    <a:pt x="747" y="1042"/>
                  </a:lnTo>
                  <a:moveTo>
                    <a:pt x="747" y="1042"/>
                  </a:moveTo>
                  <a:lnTo>
                    <a:pt x="895" y="1203"/>
                  </a:lnTo>
                  <a:moveTo>
                    <a:pt x="677" y="1109"/>
                  </a:moveTo>
                  <a:lnTo>
                    <a:pt x="822" y="1265"/>
                  </a:lnTo>
                  <a:moveTo>
                    <a:pt x="822" y="1265"/>
                  </a:moveTo>
                  <a:lnTo>
                    <a:pt x="827" y="1271"/>
                  </a:lnTo>
                  <a:lnTo>
                    <a:pt x="833" y="1278"/>
                  </a:lnTo>
                  <a:lnTo>
                    <a:pt x="840" y="1283"/>
                  </a:lnTo>
                  <a:lnTo>
                    <a:pt x="847" y="1290"/>
                  </a:lnTo>
                  <a:lnTo>
                    <a:pt x="853" y="1295"/>
                  </a:lnTo>
                  <a:lnTo>
                    <a:pt x="860" y="1301"/>
                  </a:lnTo>
                  <a:lnTo>
                    <a:pt x="867" y="1306"/>
                  </a:lnTo>
                  <a:lnTo>
                    <a:pt x="875" y="1311"/>
                  </a:lnTo>
                  <a:lnTo>
                    <a:pt x="881" y="1316"/>
                  </a:lnTo>
                  <a:lnTo>
                    <a:pt x="890" y="1320"/>
                  </a:lnTo>
                  <a:lnTo>
                    <a:pt x="897" y="1324"/>
                  </a:lnTo>
                  <a:lnTo>
                    <a:pt x="905" y="1328"/>
                  </a:lnTo>
                  <a:lnTo>
                    <a:pt x="913" y="1333"/>
                  </a:lnTo>
                  <a:lnTo>
                    <a:pt x="920" y="1336"/>
                  </a:lnTo>
                  <a:lnTo>
                    <a:pt x="928" y="1340"/>
                  </a:lnTo>
                  <a:lnTo>
                    <a:pt x="937" y="1343"/>
                  </a:lnTo>
                  <a:lnTo>
                    <a:pt x="945" y="1344"/>
                  </a:lnTo>
                  <a:lnTo>
                    <a:pt x="954" y="1348"/>
                  </a:lnTo>
                  <a:lnTo>
                    <a:pt x="962" y="1350"/>
                  </a:lnTo>
                  <a:lnTo>
                    <a:pt x="972" y="1353"/>
                  </a:lnTo>
                  <a:lnTo>
                    <a:pt x="980" y="1355"/>
                  </a:lnTo>
                  <a:lnTo>
                    <a:pt x="988" y="1357"/>
                  </a:lnTo>
                  <a:lnTo>
                    <a:pt x="997" y="1358"/>
                  </a:lnTo>
                  <a:lnTo>
                    <a:pt x="1005" y="1358"/>
                  </a:lnTo>
                  <a:lnTo>
                    <a:pt x="1015" y="1359"/>
                  </a:lnTo>
                  <a:lnTo>
                    <a:pt x="1023" y="1359"/>
                  </a:lnTo>
                  <a:lnTo>
                    <a:pt x="1032" y="1359"/>
                  </a:lnTo>
                  <a:lnTo>
                    <a:pt x="1033" y="1359"/>
                  </a:lnTo>
                  <a:moveTo>
                    <a:pt x="1033" y="1359"/>
                  </a:moveTo>
                  <a:lnTo>
                    <a:pt x="1092" y="1359"/>
                  </a:lnTo>
                  <a:moveTo>
                    <a:pt x="1092" y="1359"/>
                  </a:moveTo>
                  <a:lnTo>
                    <a:pt x="1092" y="1262"/>
                  </a:lnTo>
                  <a:moveTo>
                    <a:pt x="1407" y="1262"/>
                  </a:moveTo>
                  <a:lnTo>
                    <a:pt x="1037" y="1262"/>
                  </a:lnTo>
                  <a:moveTo>
                    <a:pt x="1037" y="1262"/>
                  </a:moveTo>
                  <a:lnTo>
                    <a:pt x="1028" y="1262"/>
                  </a:lnTo>
                  <a:lnTo>
                    <a:pt x="1022" y="1262"/>
                  </a:lnTo>
                  <a:lnTo>
                    <a:pt x="1015" y="1260"/>
                  </a:lnTo>
                  <a:lnTo>
                    <a:pt x="1009" y="1260"/>
                  </a:lnTo>
                  <a:lnTo>
                    <a:pt x="1000" y="1258"/>
                  </a:lnTo>
                  <a:lnTo>
                    <a:pt x="994" y="1256"/>
                  </a:lnTo>
                  <a:lnTo>
                    <a:pt x="987" y="1255"/>
                  </a:lnTo>
                  <a:lnTo>
                    <a:pt x="980" y="1253"/>
                  </a:lnTo>
                  <a:lnTo>
                    <a:pt x="973" y="1251"/>
                  </a:lnTo>
                  <a:lnTo>
                    <a:pt x="967" y="1248"/>
                  </a:lnTo>
                  <a:lnTo>
                    <a:pt x="960" y="1247"/>
                  </a:lnTo>
                  <a:lnTo>
                    <a:pt x="954" y="1243"/>
                  </a:lnTo>
                  <a:lnTo>
                    <a:pt x="947" y="1240"/>
                  </a:lnTo>
                  <a:lnTo>
                    <a:pt x="940" y="1237"/>
                  </a:lnTo>
                  <a:lnTo>
                    <a:pt x="935" y="1233"/>
                  </a:lnTo>
                  <a:lnTo>
                    <a:pt x="928" y="1228"/>
                  </a:lnTo>
                  <a:lnTo>
                    <a:pt x="922" y="1225"/>
                  </a:lnTo>
                  <a:lnTo>
                    <a:pt x="917" y="1220"/>
                  </a:lnTo>
                  <a:lnTo>
                    <a:pt x="912" y="1215"/>
                  </a:lnTo>
                  <a:lnTo>
                    <a:pt x="907" y="1211"/>
                  </a:lnTo>
                  <a:lnTo>
                    <a:pt x="900" y="1207"/>
                  </a:lnTo>
                  <a:lnTo>
                    <a:pt x="895" y="1202"/>
                  </a:lnTo>
                  <a:lnTo>
                    <a:pt x="892" y="1195"/>
                  </a:lnTo>
                  <a:lnTo>
                    <a:pt x="887" y="1190"/>
                  </a:lnTo>
                  <a:lnTo>
                    <a:pt x="881" y="1185"/>
                  </a:lnTo>
                  <a:lnTo>
                    <a:pt x="879" y="1178"/>
                  </a:lnTo>
                  <a:lnTo>
                    <a:pt x="873" y="1173"/>
                  </a:lnTo>
                  <a:lnTo>
                    <a:pt x="870" y="1167"/>
                  </a:lnTo>
                  <a:lnTo>
                    <a:pt x="867" y="1160"/>
                  </a:lnTo>
                  <a:lnTo>
                    <a:pt x="864" y="1153"/>
                  </a:lnTo>
                  <a:lnTo>
                    <a:pt x="860" y="1147"/>
                  </a:lnTo>
                  <a:lnTo>
                    <a:pt x="857" y="1140"/>
                  </a:lnTo>
                  <a:lnTo>
                    <a:pt x="855" y="1134"/>
                  </a:lnTo>
                  <a:lnTo>
                    <a:pt x="853" y="1127"/>
                  </a:lnTo>
                  <a:lnTo>
                    <a:pt x="850" y="1120"/>
                  </a:lnTo>
                  <a:lnTo>
                    <a:pt x="848" y="1113"/>
                  </a:lnTo>
                  <a:lnTo>
                    <a:pt x="847" y="1107"/>
                  </a:lnTo>
                  <a:lnTo>
                    <a:pt x="847" y="1100"/>
                  </a:lnTo>
                  <a:lnTo>
                    <a:pt x="845" y="1092"/>
                  </a:lnTo>
                  <a:lnTo>
                    <a:pt x="845" y="1085"/>
                  </a:lnTo>
                  <a:lnTo>
                    <a:pt x="843" y="1078"/>
                  </a:lnTo>
                  <a:lnTo>
                    <a:pt x="843" y="1072"/>
                  </a:lnTo>
                  <a:lnTo>
                    <a:pt x="843" y="1070"/>
                  </a:lnTo>
                  <a:moveTo>
                    <a:pt x="1407" y="1262"/>
                  </a:moveTo>
                  <a:lnTo>
                    <a:pt x="1755" y="1135"/>
                  </a:lnTo>
                  <a:moveTo>
                    <a:pt x="1755" y="1135"/>
                  </a:moveTo>
                  <a:lnTo>
                    <a:pt x="1762" y="1134"/>
                  </a:lnTo>
                  <a:lnTo>
                    <a:pt x="1769" y="1130"/>
                  </a:lnTo>
                  <a:lnTo>
                    <a:pt x="1775" y="1127"/>
                  </a:lnTo>
                  <a:lnTo>
                    <a:pt x="1780" y="1123"/>
                  </a:lnTo>
                  <a:lnTo>
                    <a:pt x="1787" y="1120"/>
                  </a:lnTo>
                  <a:lnTo>
                    <a:pt x="1794" y="1117"/>
                  </a:lnTo>
                  <a:lnTo>
                    <a:pt x="1799" y="1112"/>
                  </a:lnTo>
                  <a:lnTo>
                    <a:pt x="1805" y="1109"/>
                  </a:lnTo>
                  <a:lnTo>
                    <a:pt x="1810" y="1104"/>
                  </a:lnTo>
                  <a:lnTo>
                    <a:pt x="1817" y="1099"/>
                  </a:lnTo>
                  <a:lnTo>
                    <a:pt x="1822" y="1093"/>
                  </a:lnTo>
                  <a:lnTo>
                    <a:pt x="1827" y="1089"/>
                  </a:lnTo>
                  <a:lnTo>
                    <a:pt x="1832" y="1084"/>
                  </a:lnTo>
                  <a:lnTo>
                    <a:pt x="1837" y="1078"/>
                  </a:lnTo>
                  <a:lnTo>
                    <a:pt x="1840" y="1074"/>
                  </a:lnTo>
                  <a:lnTo>
                    <a:pt x="1845" y="1067"/>
                  </a:lnTo>
                  <a:lnTo>
                    <a:pt x="1849" y="1062"/>
                  </a:lnTo>
                  <a:lnTo>
                    <a:pt x="1853" y="1055"/>
                  </a:lnTo>
                  <a:lnTo>
                    <a:pt x="1857" y="1049"/>
                  </a:lnTo>
                  <a:lnTo>
                    <a:pt x="1860" y="1044"/>
                  </a:lnTo>
                  <a:lnTo>
                    <a:pt x="1864" y="1037"/>
                  </a:lnTo>
                  <a:lnTo>
                    <a:pt x="1867" y="1031"/>
                  </a:lnTo>
                  <a:lnTo>
                    <a:pt x="1868" y="1024"/>
                  </a:lnTo>
                  <a:lnTo>
                    <a:pt x="1872" y="1017"/>
                  </a:lnTo>
                  <a:lnTo>
                    <a:pt x="1873" y="1010"/>
                  </a:lnTo>
                  <a:lnTo>
                    <a:pt x="1875" y="1004"/>
                  </a:lnTo>
                  <a:lnTo>
                    <a:pt x="1877" y="995"/>
                  </a:lnTo>
                  <a:lnTo>
                    <a:pt x="1879" y="989"/>
                  </a:lnTo>
                  <a:lnTo>
                    <a:pt x="1880" y="982"/>
                  </a:lnTo>
                  <a:lnTo>
                    <a:pt x="1880" y="976"/>
                  </a:lnTo>
                  <a:lnTo>
                    <a:pt x="1882" y="967"/>
                  </a:lnTo>
                  <a:lnTo>
                    <a:pt x="1882" y="961"/>
                  </a:lnTo>
                  <a:lnTo>
                    <a:pt x="1882" y="954"/>
                  </a:lnTo>
                  <a:lnTo>
                    <a:pt x="1882" y="947"/>
                  </a:lnTo>
                  <a:lnTo>
                    <a:pt x="1880" y="939"/>
                  </a:lnTo>
                  <a:lnTo>
                    <a:pt x="1880" y="932"/>
                  </a:lnTo>
                  <a:lnTo>
                    <a:pt x="1879" y="926"/>
                  </a:lnTo>
                  <a:lnTo>
                    <a:pt x="1879" y="918"/>
                  </a:lnTo>
                  <a:lnTo>
                    <a:pt x="1877" y="911"/>
                  </a:lnTo>
                  <a:lnTo>
                    <a:pt x="1875" y="904"/>
                  </a:lnTo>
                  <a:lnTo>
                    <a:pt x="1873" y="897"/>
                  </a:lnTo>
                  <a:lnTo>
                    <a:pt x="1870" y="891"/>
                  </a:lnTo>
                  <a:lnTo>
                    <a:pt x="1870" y="889"/>
                  </a:lnTo>
                  <a:moveTo>
                    <a:pt x="1000" y="341"/>
                  </a:moveTo>
                  <a:lnTo>
                    <a:pt x="1094" y="324"/>
                  </a:lnTo>
                  <a:moveTo>
                    <a:pt x="1094" y="324"/>
                  </a:moveTo>
                  <a:lnTo>
                    <a:pt x="1045" y="50"/>
                  </a:lnTo>
                  <a:moveTo>
                    <a:pt x="1045" y="50"/>
                  </a:moveTo>
                  <a:lnTo>
                    <a:pt x="1188" y="25"/>
                  </a:lnTo>
                  <a:moveTo>
                    <a:pt x="1473" y="258"/>
                  </a:moveTo>
                  <a:lnTo>
                    <a:pt x="1379" y="274"/>
                  </a:lnTo>
                  <a:moveTo>
                    <a:pt x="1379" y="274"/>
                  </a:moveTo>
                  <a:lnTo>
                    <a:pt x="1330" y="0"/>
                  </a:lnTo>
                  <a:moveTo>
                    <a:pt x="1330" y="0"/>
                  </a:moveTo>
                  <a:lnTo>
                    <a:pt x="1188" y="25"/>
                  </a:lnTo>
                  <a:moveTo>
                    <a:pt x="1094" y="324"/>
                  </a:moveTo>
                  <a:lnTo>
                    <a:pt x="1379" y="274"/>
                  </a:lnTo>
                  <a:moveTo>
                    <a:pt x="513" y="650"/>
                  </a:moveTo>
                  <a:lnTo>
                    <a:pt x="2035" y="382"/>
                  </a:lnTo>
                  <a:moveTo>
                    <a:pt x="513" y="650"/>
                  </a:moveTo>
                  <a:lnTo>
                    <a:pt x="492" y="524"/>
                  </a:lnTo>
                  <a:moveTo>
                    <a:pt x="492" y="524"/>
                  </a:moveTo>
                  <a:lnTo>
                    <a:pt x="2013" y="256"/>
                  </a:lnTo>
                  <a:moveTo>
                    <a:pt x="2035" y="382"/>
                  </a:moveTo>
                  <a:lnTo>
                    <a:pt x="2013" y="256"/>
                  </a:lnTo>
                  <a:moveTo>
                    <a:pt x="1000" y="341"/>
                  </a:moveTo>
                  <a:lnTo>
                    <a:pt x="1007" y="384"/>
                  </a:lnTo>
                  <a:moveTo>
                    <a:pt x="1473" y="258"/>
                  </a:moveTo>
                  <a:lnTo>
                    <a:pt x="1480" y="301"/>
                  </a:lnTo>
                  <a:moveTo>
                    <a:pt x="969" y="438"/>
                  </a:moveTo>
                  <a:lnTo>
                    <a:pt x="972" y="438"/>
                  </a:lnTo>
                  <a:lnTo>
                    <a:pt x="975" y="437"/>
                  </a:lnTo>
                  <a:lnTo>
                    <a:pt x="979" y="435"/>
                  </a:lnTo>
                  <a:lnTo>
                    <a:pt x="982" y="434"/>
                  </a:lnTo>
                  <a:lnTo>
                    <a:pt x="985" y="432"/>
                  </a:lnTo>
                  <a:lnTo>
                    <a:pt x="988" y="430"/>
                  </a:lnTo>
                  <a:lnTo>
                    <a:pt x="992" y="429"/>
                  </a:lnTo>
                  <a:lnTo>
                    <a:pt x="994" y="426"/>
                  </a:lnTo>
                  <a:lnTo>
                    <a:pt x="997" y="424"/>
                  </a:lnTo>
                  <a:lnTo>
                    <a:pt x="998" y="421"/>
                  </a:lnTo>
                  <a:lnTo>
                    <a:pt x="1000" y="417"/>
                  </a:lnTo>
                  <a:lnTo>
                    <a:pt x="1002" y="415"/>
                  </a:lnTo>
                  <a:lnTo>
                    <a:pt x="1003" y="412"/>
                  </a:lnTo>
                  <a:lnTo>
                    <a:pt x="1005" y="409"/>
                  </a:lnTo>
                  <a:lnTo>
                    <a:pt x="1007" y="406"/>
                  </a:lnTo>
                  <a:lnTo>
                    <a:pt x="1007" y="402"/>
                  </a:lnTo>
                  <a:lnTo>
                    <a:pt x="1009" y="397"/>
                  </a:lnTo>
                  <a:lnTo>
                    <a:pt x="1009" y="394"/>
                  </a:lnTo>
                  <a:lnTo>
                    <a:pt x="1009" y="391"/>
                  </a:lnTo>
                  <a:lnTo>
                    <a:pt x="1009" y="387"/>
                  </a:lnTo>
                  <a:lnTo>
                    <a:pt x="1009" y="384"/>
                  </a:lnTo>
                  <a:lnTo>
                    <a:pt x="1007" y="384"/>
                  </a:lnTo>
                  <a:moveTo>
                    <a:pt x="1537" y="339"/>
                  </a:moveTo>
                  <a:lnTo>
                    <a:pt x="1534" y="339"/>
                  </a:lnTo>
                  <a:lnTo>
                    <a:pt x="1530" y="341"/>
                  </a:lnTo>
                  <a:lnTo>
                    <a:pt x="1525" y="339"/>
                  </a:lnTo>
                  <a:lnTo>
                    <a:pt x="1522" y="339"/>
                  </a:lnTo>
                  <a:lnTo>
                    <a:pt x="1519" y="339"/>
                  </a:lnTo>
                  <a:lnTo>
                    <a:pt x="1515" y="337"/>
                  </a:lnTo>
                  <a:lnTo>
                    <a:pt x="1512" y="337"/>
                  </a:lnTo>
                  <a:lnTo>
                    <a:pt x="1509" y="336"/>
                  </a:lnTo>
                  <a:lnTo>
                    <a:pt x="1505" y="334"/>
                  </a:lnTo>
                  <a:lnTo>
                    <a:pt x="1502" y="332"/>
                  </a:lnTo>
                  <a:lnTo>
                    <a:pt x="1498" y="331"/>
                  </a:lnTo>
                  <a:lnTo>
                    <a:pt x="1497" y="327"/>
                  </a:lnTo>
                  <a:lnTo>
                    <a:pt x="1494" y="326"/>
                  </a:lnTo>
                  <a:lnTo>
                    <a:pt x="1492" y="322"/>
                  </a:lnTo>
                  <a:lnTo>
                    <a:pt x="1488" y="320"/>
                  </a:lnTo>
                  <a:lnTo>
                    <a:pt x="1487" y="317"/>
                  </a:lnTo>
                  <a:lnTo>
                    <a:pt x="1486" y="314"/>
                  </a:lnTo>
                  <a:lnTo>
                    <a:pt x="1484" y="311"/>
                  </a:lnTo>
                  <a:lnTo>
                    <a:pt x="1482" y="307"/>
                  </a:lnTo>
                  <a:lnTo>
                    <a:pt x="1482" y="304"/>
                  </a:lnTo>
                  <a:lnTo>
                    <a:pt x="1480" y="301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AutoShape 73">
              <a:extLst>
                <a:ext uri="{FF2B5EF4-FFF2-40B4-BE49-F238E27FC236}">
                  <a16:creationId xmlns:a16="http://schemas.microsoft.com/office/drawing/2014/main" id="{5902BE52-3CA7-413D-8563-3E58523D4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" y="-1461"/>
              <a:ext cx="271" cy="1522"/>
            </a:xfrm>
            <a:custGeom>
              <a:avLst/>
              <a:gdLst>
                <a:gd name="T0" fmla="+- 0 9614 9614"/>
                <a:gd name="T1" fmla="*/ T0 w 271"/>
                <a:gd name="T2" fmla="+- 0 -1461 -1461"/>
                <a:gd name="T3" fmla="*/ -1461 h 1522"/>
                <a:gd name="T4" fmla="+- 0 9639 9614"/>
                <a:gd name="T5" fmla="*/ T4 w 271"/>
                <a:gd name="T6" fmla="+- 0 -1323 -1461"/>
                <a:gd name="T7" fmla="*/ -1323 h 1522"/>
                <a:gd name="T8" fmla="+- 0 9646 9614"/>
                <a:gd name="T9" fmla="*/ T8 w 271"/>
                <a:gd name="T10" fmla="+- 0 -1286 -1461"/>
                <a:gd name="T11" fmla="*/ -1286 h 1522"/>
                <a:gd name="T12" fmla="+- 0 9649 9614"/>
                <a:gd name="T13" fmla="*/ T12 w 271"/>
                <a:gd name="T14" fmla="+- 0 -1268 -1461"/>
                <a:gd name="T15" fmla="*/ -1268 h 1522"/>
                <a:gd name="T16" fmla="+- 0 9656 9614"/>
                <a:gd name="T17" fmla="*/ T16 w 271"/>
                <a:gd name="T18" fmla="+- 0 -1231 -1461"/>
                <a:gd name="T19" fmla="*/ -1231 h 1522"/>
                <a:gd name="T20" fmla="+- 0 9679 9614"/>
                <a:gd name="T21" fmla="*/ T20 w 271"/>
                <a:gd name="T22" fmla="+- 0 -1094 -1461"/>
                <a:gd name="T23" fmla="*/ -1094 h 1522"/>
                <a:gd name="T24" fmla="+- 0 9686 9614"/>
                <a:gd name="T25" fmla="*/ T24 w 271"/>
                <a:gd name="T26" fmla="+- 0 -1055 -1461"/>
                <a:gd name="T27" fmla="*/ -1055 h 1522"/>
                <a:gd name="T28" fmla="+- 0 9689 9614"/>
                <a:gd name="T29" fmla="*/ T28 w 271"/>
                <a:gd name="T30" fmla="+- 0 -1037 -1461"/>
                <a:gd name="T31" fmla="*/ -1037 h 1522"/>
                <a:gd name="T32" fmla="+- 0 9696 9614"/>
                <a:gd name="T33" fmla="*/ T32 w 271"/>
                <a:gd name="T34" fmla="+- 0 -1000 -1461"/>
                <a:gd name="T35" fmla="*/ -1000 h 1522"/>
                <a:gd name="T36" fmla="+- 0 9721 9614"/>
                <a:gd name="T37" fmla="*/ T36 w 271"/>
                <a:gd name="T38" fmla="+- 0 -863 -1461"/>
                <a:gd name="T39" fmla="*/ -863 h 1522"/>
                <a:gd name="T40" fmla="+- 0 9727 9614"/>
                <a:gd name="T41" fmla="*/ T40 w 271"/>
                <a:gd name="T42" fmla="+- 0 -824 -1461"/>
                <a:gd name="T43" fmla="*/ -824 h 1522"/>
                <a:gd name="T44" fmla="+- 0 9731 9614"/>
                <a:gd name="T45" fmla="*/ T44 w 271"/>
                <a:gd name="T46" fmla="+- 0 -807 -1461"/>
                <a:gd name="T47" fmla="*/ -807 h 1522"/>
                <a:gd name="T48" fmla="+- 0 9738 9614"/>
                <a:gd name="T49" fmla="*/ T48 w 271"/>
                <a:gd name="T50" fmla="+- 0 -769 -1461"/>
                <a:gd name="T51" fmla="*/ -769 h 1522"/>
                <a:gd name="T52" fmla="+- 0 9761 9614"/>
                <a:gd name="T53" fmla="*/ T52 w 271"/>
                <a:gd name="T54" fmla="+- 0 -632 -1461"/>
                <a:gd name="T55" fmla="*/ -632 h 1522"/>
                <a:gd name="T56" fmla="+- 0 9768 9614"/>
                <a:gd name="T57" fmla="*/ T56 w 271"/>
                <a:gd name="T58" fmla="+- 0 -593 -1461"/>
                <a:gd name="T59" fmla="*/ -593 h 1522"/>
                <a:gd name="T60" fmla="+- 0 9771 9614"/>
                <a:gd name="T61" fmla="*/ T60 w 271"/>
                <a:gd name="T62" fmla="+- 0 -576 -1461"/>
                <a:gd name="T63" fmla="*/ -576 h 1522"/>
                <a:gd name="T64" fmla="+- 0 9777 9614"/>
                <a:gd name="T65" fmla="*/ T64 w 271"/>
                <a:gd name="T66" fmla="+- 0 -538 -1461"/>
                <a:gd name="T67" fmla="*/ -538 h 1522"/>
                <a:gd name="T68" fmla="+- 0 9803 9614"/>
                <a:gd name="T69" fmla="*/ T68 w 271"/>
                <a:gd name="T70" fmla="+- 0 -401 -1461"/>
                <a:gd name="T71" fmla="*/ -401 h 1522"/>
                <a:gd name="T72" fmla="+- 0 9809 9614"/>
                <a:gd name="T73" fmla="*/ T72 w 271"/>
                <a:gd name="T74" fmla="+- 0 -362 -1461"/>
                <a:gd name="T75" fmla="*/ -362 h 1522"/>
                <a:gd name="T76" fmla="+- 0 9812 9614"/>
                <a:gd name="T77" fmla="*/ T76 w 271"/>
                <a:gd name="T78" fmla="+- 0 -345 -1461"/>
                <a:gd name="T79" fmla="*/ -345 h 1522"/>
                <a:gd name="T80" fmla="+- 0 9819 9614"/>
                <a:gd name="T81" fmla="*/ T80 w 271"/>
                <a:gd name="T82" fmla="+- 0 -307 -1461"/>
                <a:gd name="T83" fmla="*/ -307 h 1522"/>
                <a:gd name="T84" fmla="+- 0 9842 9614"/>
                <a:gd name="T85" fmla="*/ T84 w 271"/>
                <a:gd name="T86" fmla="+- 0 -169 -1461"/>
                <a:gd name="T87" fmla="*/ -169 h 1522"/>
                <a:gd name="T88" fmla="+- 0 9849 9614"/>
                <a:gd name="T89" fmla="*/ T88 w 271"/>
                <a:gd name="T90" fmla="+- 0 -133 -1461"/>
                <a:gd name="T91" fmla="*/ -133 h 1522"/>
                <a:gd name="T92" fmla="+- 0 9852 9614"/>
                <a:gd name="T93" fmla="*/ T92 w 271"/>
                <a:gd name="T94" fmla="+- 0 -114 -1461"/>
                <a:gd name="T95" fmla="*/ -114 h 1522"/>
                <a:gd name="T96" fmla="+- 0 9859 9614"/>
                <a:gd name="T97" fmla="*/ T96 w 271"/>
                <a:gd name="T98" fmla="+- 0 -78 -1461"/>
                <a:gd name="T99" fmla="*/ -78 h 1522"/>
                <a:gd name="T100" fmla="+- 0 9884 9614"/>
                <a:gd name="T101" fmla="*/ T100 w 271"/>
                <a:gd name="T102" fmla="+- 0 60 -1461"/>
                <a:gd name="T103" fmla="*/ 60 h 15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271" h="1522">
                  <a:moveTo>
                    <a:pt x="0" y="0"/>
                  </a:moveTo>
                  <a:lnTo>
                    <a:pt x="25" y="138"/>
                  </a:lnTo>
                  <a:moveTo>
                    <a:pt x="32" y="175"/>
                  </a:moveTo>
                  <a:lnTo>
                    <a:pt x="35" y="193"/>
                  </a:lnTo>
                  <a:moveTo>
                    <a:pt x="42" y="230"/>
                  </a:moveTo>
                  <a:lnTo>
                    <a:pt x="65" y="367"/>
                  </a:lnTo>
                  <a:moveTo>
                    <a:pt x="72" y="406"/>
                  </a:moveTo>
                  <a:lnTo>
                    <a:pt x="75" y="424"/>
                  </a:lnTo>
                  <a:moveTo>
                    <a:pt x="82" y="461"/>
                  </a:moveTo>
                  <a:lnTo>
                    <a:pt x="107" y="598"/>
                  </a:lnTo>
                  <a:moveTo>
                    <a:pt x="113" y="637"/>
                  </a:moveTo>
                  <a:lnTo>
                    <a:pt x="117" y="654"/>
                  </a:lnTo>
                  <a:moveTo>
                    <a:pt x="124" y="692"/>
                  </a:moveTo>
                  <a:lnTo>
                    <a:pt x="147" y="829"/>
                  </a:lnTo>
                  <a:moveTo>
                    <a:pt x="154" y="868"/>
                  </a:moveTo>
                  <a:lnTo>
                    <a:pt x="157" y="885"/>
                  </a:lnTo>
                  <a:moveTo>
                    <a:pt x="163" y="923"/>
                  </a:moveTo>
                  <a:lnTo>
                    <a:pt x="189" y="1060"/>
                  </a:lnTo>
                  <a:moveTo>
                    <a:pt x="195" y="1099"/>
                  </a:moveTo>
                  <a:lnTo>
                    <a:pt x="198" y="1116"/>
                  </a:lnTo>
                  <a:moveTo>
                    <a:pt x="205" y="1154"/>
                  </a:moveTo>
                  <a:lnTo>
                    <a:pt x="228" y="1292"/>
                  </a:lnTo>
                  <a:moveTo>
                    <a:pt x="235" y="1328"/>
                  </a:moveTo>
                  <a:lnTo>
                    <a:pt x="238" y="1347"/>
                  </a:lnTo>
                  <a:moveTo>
                    <a:pt x="245" y="1383"/>
                  </a:moveTo>
                  <a:lnTo>
                    <a:pt x="270" y="1521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92" name="Picture 72">
              <a:extLst>
                <a:ext uri="{FF2B5EF4-FFF2-40B4-BE49-F238E27FC236}">
                  <a16:creationId xmlns:a16="http://schemas.microsoft.com/office/drawing/2014/main" id="{D09043F8-8358-4C5C-BB3F-CE24386FC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7" y="-687"/>
              <a:ext cx="336" cy="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AutoShape 71">
              <a:extLst>
                <a:ext uri="{FF2B5EF4-FFF2-40B4-BE49-F238E27FC236}">
                  <a16:creationId xmlns:a16="http://schemas.microsoft.com/office/drawing/2014/main" id="{09B6FB21-4338-4340-9D70-BC8A68E90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0" y="-949"/>
              <a:ext cx="1329" cy="977"/>
            </a:xfrm>
            <a:custGeom>
              <a:avLst/>
              <a:gdLst>
                <a:gd name="T0" fmla="+- 0 10324 9161"/>
                <a:gd name="T1" fmla="*/ T0 w 1329"/>
                <a:gd name="T2" fmla="+- 0 -442 -949"/>
                <a:gd name="T3" fmla="*/ -442 h 977"/>
                <a:gd name="T4" fmla="+- 0 10253 9161"/>
                <a:gd name="T5" fmla="*/ T4 w 1329"/>
                <a:gd name="T6" fmla="+- 0 -638 -949"/>
                <a:gd name="T7" fmla="*/ -638 h 977"/>
                <a:gd name="T8" fmla="+- 0 10253 9161"/>
                <a:gd name="T9" fmla="*/ T8 w 1329"/>
                <a:gd name="T10" fmla="+- 0 -638 -949"/>
                <a:gd name="T11" fmla="*/ -638 h 977"/>
                <a:gd name="T12" fmla="+- 0 10249 9161"/>
                <a:gd name="T13" fmla="*/ T12 w 1329"/>
                <a:gd name="T14" fmla="+- 0 -645 -949"/>
                <a:gd name="T15" fmla="*/ -645 h 977"/>
                <a:gd name="T16" fmla="+- 0 10248 9161"/>
                <a:gd name="T17" fmla="*/ T16 w 1329"/>
                <a:gd name="T18" fmla="+- 0 -653 -949"/>
                <a:gd name="T19" fmla="*/ -653 h 977"/>
                <a:gd name="T20" fmla="+- 0 10246 9161"/>
                <a:gd name="T21" fmla="*/ T20 w 1329"/>
                <a:gd name="T22" fmla="+- 0 -659 -949"/>
                <a:gd name="T23" fmla="*/ -659 h 977"/>
                <a:gd name="T24" fmla="+- 0 10244 9161"/>
                <a:gd name="T25" fmla="*/ T24 w 1329"/>
                <a:gd name="T26" fmla="+- 0 -668 -949"/>
                <a:gd name="T27" fmla="*/ -668 h 977"/>
                <a:gd name="T28" fmla="+- 0 10242 9161"/>
                <a:gd name="T29" fmla="*/ T28 w 1329"/>
                <a:gd name="T30" fmla="+- 0 -674 -949"/>
                <a:gd name="T31" fmla="*/ -674 h 977"/>
                <a:gd name="T32" fmla="+- 0 10241 9161"/>
                <a:gd name="T33" fmla="*/ T32 w 1329"/>
                <a:gd name="T34" fmla="+- 0 -681 -949"/>
                <a:gd name="T35" fmla="*/ -681 h 977"/>
                <a:gd name="T36" fmla="+- 0 10241 9161"/>
                <a:gd name="T37" fmla="*/ T36 w 1329"/>
                <a:gd name="T38" fmla="+- 0 -690 -949"/>
                <a:gd name="T39" fmla="*/ -690 h 977"/>
                <a:gd name="T40" fmla="+- 0 10239 9161"/>
                <a:gd name="T41" fmla="*/ T40 w 1329"/>
                <a:gd name="T42" fmla="+- 0 -696 -949"/>
                <a:gd name="T43" fmla="*/ -696 h 977"/>
                <a:gd name="T44" fmla="+- 0 10239 9161"/>
                <a:gd name="T45" fmla="*/ T44 w 1329"/>
                <a:gd name="T46" fmla="+- 0 -705 -949"/>
                <a:gd name="T47" fmla="*/ -705 h 977"/>
                <a:gd name="T48" fmla="+- 0 10239 9161"/>
                <a:gd name="T49" fmla="*/ T48 w 1329"/>
                <a:gd name="T50" fmla="+- 0 -711 -949"/>
                <a:gd name="T51" fmla="*/ -711 h 977"/>
                <a:gd name="T52" fmla="+- 0 10239 9161"/>
                <a:gd name="T53" fmla="*/ T52 w 1329"/>
                <a:gd name="T54" fmla="+- 0 -719 -949"/>
                <a:gd name="T55" fmla="*/ -719 h 977"/>
                <a:gd name="T56" fmla="+- 0 10241 9161"/>
                <a:gd name="T57" fmla="*/ T56 w 1329"/>
                <a:gd name="T58" fmla="+- 0 -726 -949"/>
                <a:gd name="T59" fmla="*/ -726 h 977"/>
                <a:gd name="T60" fmla="+- 0 10241 9161"/>
                <a:gd name="T61" fmla="*/ T60 w 1329"/>
                <a:gd name="T62" fmla="+- 0 -734 -949"/>
                <a:gd name="T63" fmla="*/ -734 h 977"/>
                <a:gd name="T64" fmla="+- 0 10242 9161"/>
                <a:gd name="T65" fmla="*/ T64 w 1329"/>
                <a:gd name="T66" fmla="+- 0 -741 -949"/>
                <a:gd name="T67" fmla="*/ -741 h 977"/>
                <a:gd name="T68" fmla="+- 0 10242 9161"/>
                <a:gd name="T69" fmla="*/ T68 w 1329"/>
                <a:gd name="T70" fmla="+- 0 -749 -949"/>
                <a:gd name="T71" fmla="*/ -749 h 977"/>
                <a:gd name="T72" fmla="+- 0 10244 9161"/>
                <a:gd name="T73" fmla="*/ T72 w 1329"/>
                <a:gd name="T74" fmla="+- 0 -756 -949"/>
                <a:gd name="T75" fmla="*/ -756 h 977"/>
                <a:gd name="T76" fmla="+- 0 10246 9161"/>
                <a:gd name="T77" fmla="*/ T76 w 1329"/>
                <a:gd name="T78" fmla="+- 0 -764 -949"/>
                <a:gd name="T79" fmla="*/ -764 h 977"/>
                <a:gd name="T80" fmla="+- 0 10248 9161"/>
                <a:gd name="T81" fmla="*/ T80 w 1329"/>
                <a:gd name="T82" fmla="+- 0 -771 -949"/>
                <a:gd name="T83" fmla="*/ -771 h 977"/>
                <a:gd name="T84" fmla="+- 0 10251 9161"/>
                <a:gd name="T85" fmla="*/ T84 w 1329"/>
                <a:gd name="T86" fmla="+- 0 -777 -949"/>
                <a:gd name="T87" fmla="*/ -777 h 977"/>
                <a:gd name="T88" fmla="+- 0 10253 9161"/>
                <a:gd name="T89" fmla="*/ T88 w 1329"/>
                <a:gd name="T90" fmla="+- 0 -784 -949"/>
                <a:gd name="T91" fmla="*/ -784 h 977"/>
                <a:gd name="T92" fmla="+- 0 10256 9161"/>
                <a:gd name="T93" fmla="*/ T92 w 1329"/>
                <a:gd name="T94" fmla="+- 0 -792 -949"/>
                <a:gd name="T95" fmla="*/ -792 h 977"/>
                <a:gd name="T96" fmla="+- 0 10259 9161"/>
                <a:gd name="T97" fmla="*/ T96 w 1329"/>
                <a:gd name="T98" fmla="+- 0 -799 -949"/>
                <a:gd name="T99" fmla="*/ -799 h 977"/>
                <a:gd name="T100" fmla="+- 0 10263 9161"/>
                <a:gd name="T101" fmla="*/ T100 w 1329"/>
                <a:gd name="T102" fmla="+- 0 -806 -949"/>
                <a:gd name="T103" fmla="*/ -806 h 977"/>
                <a:gd name="T104" fmla="+- 0 10266 9161"/>
                <a:gd name="T105" fmla="*/ T104 w 1329"/>
                <a:gd name="T106" fmla="+- 0 -813 -949"/>
                <a:gd name="T107" fmla="*/ -813 h 977"/>
                <a:gd name="T108" fmla="+- 0 10269 9161"/>
                <a:gd name="T109" fmla="*/ T108 w 1329"/>
                <a:gd name="T110" fmla="+- 0 -819 -949"/>
                <a:gd name="T111" fmla="*/ -819 h 977"/>
                <a:gd name="T112" fmla="+- 0 10273 9161"/>
                <a:gd name="T113" fmla="*/ T112 w 1329"/>
                <a:gd name="T114" fmla="+- 0 -826 -949"/>
                <a:gd name="T115" fmla="*/ -826 h 977"/>
                <a:gd name="T116" fmla="+- 0 10277 9161"/>
                <a:gd name="T117" fmla="*/ T116 w 1329"/>
                <a:gd name="T118" fmla="+- 0 -831 -949"/>
                <a:gd name="T119" fmla="*/ -831 h 977"/>
                <a:gd name="T120" fmla="+- 0 10282 9161"/>
                <a:gd name="T121" fmla="*/ T120 w 1329"/>
                <a:gd name="T122" fmla="+- 0 -838 -949"/>
                <a:gd name="T123" fmla="*/ -838 h 977"/>
                <a:gd name="T124" fmla="+- 0 10286 9161"/>
                <a:gd name="T125" fmla="*/ T124 w 1329"/>
                <a:gd name="T126" fmla="+- 0 -844 -949"/>
                <a:gd name="T127" fmla="*/ -844 h 977"/>
                <a:gd name="T128" fmla="+- 0 10291 9161"/>
                <a:gd name="T129" fmla="*/ T128 w 1329"/>
                <a:gd name="T130" fmla="+- 0 -849 -949"/>
                <a:gd name="T131" fmla="*/ -849 h 977"/>
                <a:gd name="T132" fmla="+- 0 10296 9161"/>
                <a:gd name="T133" fmla="*/ T132 w 1329"/>
                <a:gd name="T134" fmla="+- 0 -854 -949"/>
                <a:gd name="T135" fmla="*/ -854 h 977"/>
                <a:gd name="T136" fmla="+- 0 10301 9161"/>
                <a:gd name="T137" fmla="*/ T136 w 1329"/>
                <a:gd name="T138" fmla="+- 0 -861 -949"/>
                <a:gd name="T139" fmla="*/ -861 h 977"/>
                <a:gd name="T140" fmla="+- 0 10307 9161"/>
                <a:gd name="T141" fmla="*/ T140 w 1329"/>
                <a:gd name="T142" fmla="+- 0 -866 -949"/>
                <a:gd name="T143" fmla="*/ -866 h 977"/>
                <a:gd name="T144" fmla="+- 0 10312 9161"/>
                <a:gd name="T145" fmla="*/ T144 w 1329"/>
                <a:gd name="T146" fmla="+- 0 -871 -949"/>
                <a:gd name="T147" fmla="*/ -871 h 977"/>
                <a:gd name="T148" fmla="+- 0 10319 9161"/>
                <a:gd name="T149" fmla="*/ T148 w 1329"/>
                <a:gd name="T150" fmla="+- 0 -876 -949"/>
                <a:gd name="T151" fmla="*/ -876 h 977"/>
                <a:gd name="T152" fmla="+- 0 10324 9161"/>
                <a:gd name="T153" fmla="*/ T152 w 1329"/>
                <a:gd name="T154" fmla="+- 0 -879 -949"/>
                <a:gd name="T155" fmla="*/ -879 h 977"/>
                <a:gd name="T156" fmla="+- 0 10331 9161"/>
                <a:gd name="T157" fmla="*/ T156 w 1329"/>
                <a:gd name="T158" fmla="+- 0 -884 -949"/>
                <a:gd name="T159" fmla="*/ -884 h 977"/>
                <a:gd name="T160" fmla="+- 0 10337 9161"/>
                <a:gd name="T161" fmla="*/ T160 w 1329"/>
                <a:gd name="T162" fmla="+- 0 -889 -949"/>
                <a:gd name="T163" fmla="*/ -889 h 977"/>
                <a:gd name="T164" fmla="+- 0 10343 9161"/>
                <a:gd name="T165" fmla="*/ T164 w 1329"/>
                <a:gd name="T166" fmla="+- 0 -893 -949"/>
                <a:gd name="T167" fmla="*/ -893 h 977"/>
                <a:gd name="T168" fmla="+- 0 10349 9161"/>
                <a:gd name="T169" fmla="*/ T168 w 1329"/>
                <a:gd name="T170" fmla="+- 0 -896 -949"/>
                <a:gd name="T171" fmla="*/ -896 h 977"/>
                <a:gd name="T172" fmla="+- 0 10356 9161"/>
                <a:gd name="T173" fmla="*/ T172 w 1329"/>
                <a:gd name="T174" fmla="+- 0 -899 -949"/>
                <a:gd name="T175" fmla="*/ -899 h 977"/>
                <a:gd name="T176" fmla="+- 0 10363 9161"/>
                <a:gd name="T177" fmla="*/ T176 w 1329"/>
                <a:gd name="T178" fmla="+- 0 -902 -949"/>
                <a:gd name="T179" fmla="*/ -902 h 977"/>
                <a:gd name="T180" fmla="+- 0 10369 9161"/>
                <a:gd name="T181" fmla="*/ T180 w 1329"/>
                <a:gd name="T182" fmla="+- 0 -905 -949"/>
                <a:gd name="T183" fmla="*/ -905 h 977"/>
                <a:gd name="T184" fmla="+- 0 10378 9161"/>
                <a:gd name="T185" fmla="*/ T184 w 1329"/>
                <a:gd name="T186" fmla="+- 0 -909 -949"/>
                <a:gd name="T187" fmla="*/ -909 h 977"/>
                <a:gd name="T188" fmla="+- 0 10379 9161"/>
                <a:gd name="T189" fmla="*/ T188 w 1329"/>
                <a:gd name="T190" fmla="+- 0 -909 -949"/>
                <a:gd name="T191" fmla="*/ -909 h 977"/>
                <a:gd name="T192" fmla="+- 0 10379 9161"/>
                <a:gd name="T193" fmla="*/ T192 w 1329"/>
                <a:gd name="T194" fmla="+- 0 -909 -949"/>
                <a:gd name="T195" fmla="*/ -909 h 977"/>
                <a:gd name="T196" fmla="+- 0 10489 9161"/>
                <a:gd name="T197" fmla="*/ T196 w 1329"/>
                <a:gd name="T198" fmla="+- 0 -949 -949"/>
                <a:gd name="T199" fmla="*/ -949 h 977"/>
                <a:gd name="T200" fmla="+- 0 9546 9161"/>
                <a:gd name="T201" fmla="*/ T200 w 1329"/>
                <a:gd name="T202" fmla="+- 0 28 -949"/>
                <a:gd name="T203" fmla="*/ 28 h 977"/>
                <a:gd name="T204" fmla="+- 0 9161 9161"/>
                <a:gd name="T205" fmla="*/ T204 w 1329"/>
                <a:gd name="T206" fmla="+- 0 28 -949"/>
                <a:gd name="T207" fmla="*/ 28 h 9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329" h="977">
                  <a:moveTo>
                    <a:pt x="1163" y="507"/>
                  </a:moveTo>
                  <a:lnTo>
                    <a:pt x="1092" y="311"/>
                  </a:lnTo>
                  <a:moveTo>
                    <a:pt x="1092" y="311"/>
                  </a:moveTo>
                  <a:lnTo>
                    <a:pt x="1088" y="304"/>
                  </a:lnTo>
                  <a:lnTo>
                    <a:pt x="1087" y="296"/>
                  </a:lnTo>
                  <a:lnTo>
                    <a:pt x="1085" y="290"/>
                  </a:lnTo>
                  <a:lnTo>
                    <a:pt x="1083" y="281"/>
                  </a:lnTo>
                  <a:lnTo>
                    <a:pt x="1081" y="275"/>
                  </a:lnTo>
                  <a:lnTo>
                    <a:pt x="1080" y="268"/>
                  </a:lnTo>
                  <a:lnTo>
                    <a:pt x="1080" y="259"/>
                  </a:lnTo>
                  <a:lnTo>
                    <a:pt x="1078" y="253"/>
                  </a:lnTo>
                  <a:lnTo>
                    <a:pt x="1078" y="244"/>
                  </a:lnTo>
                  <a:lnTo>
                    <a:pt x="1078" y="238"/>
                  </a:lnTo>
                  <a:lnTo>
                    <a:pt x="1078" y="230"/>
                  </a:lnTo>
                  <a:lnTo>
                    <a:pt x="1080" y="223"/>
                  </a:lnTo>
                  <a:lnTo>
                    <a:pt x="1080" y="215"/>
                  </a:lnTo>
                  <a:lnTo>
                    <a:pt x="1081" y="208"/>
                  </a:lnTo>
                  <a:lnTo>
                    <a:pt x="1081" y="200"/>
                  </a:lnTo>
                  <a:lnTo>
                    <a:pt x="1083" y="193"/>
                  </a:lnTo>
                  <a:lnTo>
                    <a:pt x="1085" y="185"/>
                  </a:lnTo>
                  <a:lnTo>
                    <a:pt x="1087" y="178"/>
                  </a:lnTo>
                  <a:lnTo>
                    <a:pt x="1090" y="172"/>
                  </a:lnTo>
                  <a:lnTo>
                    <a:pt x="1092" y="165"/>
                  </a:lnTo>
                  <a:lnTo>
                    <a:pt x="1095" y="157"/>
                  </a:lnTo>
                  <a:lnTo>
                    <a:pt x="1098" y="150"/>
                  </a:lnTo>
                  <a:lnTo>
                    <a:pt x="1102" y="143"/>
                  </a:lnTo>
                  <a:lnTo>
                    <a:pt x="1105" y="136"/>
                  </a:lnTo>
                  <a:lnTo>
                    <a:pt x="1108" y="130"/>
                  </a:lnTo>
                  <a:lnTo>
                    <a:pt x="1112" y="123"/>
                  </a:lnTo>
                  <a:lnTo>
                    <a:pt x="1116" y="118"/>
                  </a:lnTo>
                  <a:lnTo>
                    <a:pt x="1121" y="111"/>
                  </a:lnTo>
                  <a:lnTo>
                    <a:pt x="1125" y="105"/>
                  </a:lnTo>
                  <a:lnTo>
                    <a:pt x="1130" y="100"/>
                  </a:lnTo>
                  <a:lnTo>
                    <a:pt x="1135" y="95"/>
                  </a:lnTo>
                  <a:lnTo>
                    <a:pt x="1140" y="88"/>
                  </a:lnTo>
                  <a:lnTo>
                    <a:pt x="1146" y="83"/>
                  </a:lnTo>
                  <a:lnTo>
                    <a:pt x="1151" y="78"/>
                  </a:lnTo>
                  <a:lnTo>
                    <a:pt x="1158" y="73"/>
                  </a:lnTo>
                  <a:lnTo>
                    <a:pt x="1163" y="70"/>
                  </a:lnTo>
                  <a:lnTo>
                    <a:pt x="1170" y="65"/>
                  </a:lnTo>
                  <a:lnTo>
                    <a:pt x="1176" y="60"/>
                  </a:lnTo>
                  <a:lnTo>
                    <a:pt x="1182" y="56"/>
                  </a:lnTo>
                  <a:lnTo>
                    <a:pt x="1188" y="53"/>
                  </a:lnTo>
                  <a:lnTo>
                    <a:pt x="1195" y="50"/>
                  </a:lnTo>
                  <a:lnTo>
                    <a:pt x="1202" y="47"/>
                  </a:lnTo>
                  <a:lnTo>
                    <a:pt x="1208" y="44"/>
                  </a:lnTo>
                  <a:lnTo>
                    <a:pt x="1217" y="40"/>
                  </a:lnTo>
                  <a:lnTo>
                    <a:pt x="1218" y="40"/>
                  </a:lnTo>
                  <a:moveTo>
                    <a:pt x="1218" y="40"/>
                  </a:moveTo>
                  <a:lnTo>
                    <a:pt x="1328" y="0"/>
                  </a:lnTo>
                  <a:moveTo>
                    <a:pt x="385" y="977"/>
                  </a:moveTo>
                  <a:lnTo>
                    <a:pt x="0" y="977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WordArt 67">
            <a:extLst>
              <a:ext uri="{FF2B5EF4-FFF2-40B4-BE49-F238E27FC236}">
                <a16:creationId xmlns:a16="http://schemas.microsoft.com/office/drawing/2014/main" id="{53EB17E7-EBB0-4CE7-AA33-AA0167B14E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960000">
            <a:off x="4819981" y="600502"/>
            <a:ext cx="77788" cy="192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500" i="1" kern="10" spc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</a:rPr>
              <a:t>R</a:t>
            </a:r>
            <a:endParaRPr lang="ru-RU" sz="1500" i="1" kern="10" spc="0">
              <a:ln>
                <a:noFill/>
              </a:ln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FC39A0CF-2F1E-4AC0-B9BC-17C5DDF0B596}"/>
              </a:ext>
            </a:extLst>
          </p:cNvPr>
          <p:cNvGrpSpPr>
            <a:grpSpLocks/>
          </p:cNvGrpSpPr>
          <p:nvPr/>
        </p:nvGrpSpPr>
        <p:grpSpPr bwMode="auto">
          <a:xfrm>
            <a:off x="4622796" y="1706849"/>
            <a:ext cx="1387475" cy="1036638"/>
            <a:chOff x="5927" y="100"/>
            <a:chExt cx="2184" cy="1632"/>
          </a:xfrm>
        </p:grpSpPr>
        <p:sp>
          <p:nvSpPr>
            <p:cNvPr id="59" name="AutoShape 64">
              <a:extLst>
                <a:ext uri="{FF2B5EF4-FFF2-40B4-BE49-F238E27FC236}">
                  <a16:creationId xmlns:a16="http://schemas.microsoft.com/office/drawing/2014/main" id="{50FE3687-EE42-4C2B-A969-46406A21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" y="231"/>
              <a:ext cx="2178" cy="1270"/>
            </a:xfrm>
            <a:custGeom>
              <a:avLst/>
              <a:gdLst>
                <a:gd name="T0" fmla="+- 0 5927 5927"/>
                <a:gd name="T1" fmla="*/ T0 w 2178"/>
                <a:gd name="T2" fmla="+- 0 999 232"/>
                <a:gd name="T3" fmla="*/ 999 h 1270"/>
                <a:gd name="T4" fmla="+- 0 6779 5927"/>
                <a:gd name="T5" fmla="*/ T4 w 2178"/>
                <a:gd name="T6" fmla="+- 0 1501 232"/>
                <a:gd name="T7" fmla="*/ 1501 h 1270"/>
                <a:gd name="T8" fmla="+- 0 6779 5927"/>
                <a:gd name="T9" fmla="*/ T8 w 2178"/>
                <a:gd name="T10" fmla="+- 0 1109 232"/>
                <a:gd name="T11" fmla="*/ 1109 h 1270"/>
                <a:gd name="T12" fmla="+- 0 6779 5927"/>
                <a:gd name="T13" fmla="*/ T12 w 2178"/>
                <a:gd name="T14" fmla="+- 0 1099 232"/>
                <a:gd name="T15" fmla="*/ 1099 h 1270"/>
                <a:gd name="T16" fmla="+- 0 6776 5927"/>
                <a:gd name="T17" fmla="*/ T16 w 2178"/>
                <a:gd name="T18" fmla="+- 0 1088 232"/>
                <a:gd name="T19" fmla="*/ 1088 h 1270"/>
                <a:gd name="T20" fmla="+- 0 6774 5927"/>
                <a:gd name="T21" fmla="*/ T20 w 2178"/>
                <a:gd name="T22" fmla="+- 0 1077 232"/>
                <a:gd name="T23" fmla="*/ 1077 h 1270"/>
                <a:gd name="T24" fmla="+- 0 6769 5927"/>
                <a:gd name="T25" fmla="*/ T24 w 2178"/>
                <a:gd name="T26" fmla="+- 0 1067 232"/>
                <a:gd name="T27" fmla="*/ 1067 h 1270"/>
                <a:gd name="T28" fmla="+- 0 6764 5927"/>
                <a:gd name="T29" fmla="*/ T28 w 2178"/>
                <a:gd name="T30" fmla="+- 0 1058 232"/>
                <a:gd name="T31" fmla="*/ 1058 h 1270"/>
                <a:gd name="T32" fmla="+- 0 6757 5927"/>
                <a:gd name="T33" fmla="*/ T32 w 2178"/>
                <a:gd name="T34" fmla="+- 0 1047 232"/>
                <a:gd name="T35" fmla="*/ 1047 h 1270"/>
                <a:gd name="T36" fmla="+- 0 6750 5927"/>
                <a:gd name="T37" fmla="*/ T36 w 2178"/>
                <a:gd name="T38" fmla="+- 0 1039 232"/>
                <a:gd name="T39" fmla="*/ 1039 h 1270"/>
                <a:gd name="T40" fmla="+- 0 6744 5927"/>
                <a:gd name="T41" fmla="*/ T40 w 2178"/>
                <a:gd name="T42" fmla="+- 0 1031 232"/>
                <a:gd name="T43" fmla="*/ 1031 h 1270"/>
                <a:gd name="T44" fmla="+- 0 6735 5927"/>
                <a:gd name="T45" fmla="*/ T44 w 2178"/>
                <a:gd name="T46" fmla="+- 0 1024 232"/>
                <a:gd name="T47" fmla="*/ 1024 h 1270"/>
                <a:gd name="T48" fmla="+- 0 6725 5927"/>
                <a:gd name="T49" fmla="*/ T48 w 2178"/>
                <a:gd name="T50" fmla="+- 0 1018 232"/>
                <a:gd name="T51" fmla="*/ 1018 h 1270"/>
                <a:gd name="T52" fmla="+- 0 6715 5927"/>
                <a:gd name="T53" fmla="*/ T52 w 2178"/>
                <a:gd name="T54" fmla="+- 0 1013 232"/>
                <a:gd name="T55" fmla="*/ 1013 h 1270"/>
                <a:gd name="T56" fmla="+- 0 6705 5927"/>
                <a:gd name="T57" fmla="*/ T56 w 2178"/>
                <a:gd name="T58" fmla="+- 0 1008 232"/>
                <a:gd name="T59" fmla="*/ 1008 h 1270"/>
                <a:gd name="T60" fmla="+- 0 6695 5927"/>
                <a:gd name="T61" fmla="*/ T60 w 2178"/>
                <a:gd name="T62" fmla="+- 0 1004 232"/>
                <a:gd name="T63" fmla="*/ 1004 h 1270"/>
                <a:gd name="T64" fmla="+- 0 6684 5927"/>
                <a:gd name="T65" fmla="*/ T64 w 2178"/>
                <a:gd name="T66" fmla="+- 0 1003 232"/>
                <a:gd name="T67" fmla="*/ 1003 h 1270"/>
                <a:gd name="T68" fmla="+- 0 6674 5927"/>
                <a:gd name="T69" fmla="*/ T68 w 2178"/>
                <a:gd name="T70" fmla="+- 0 1001 232"/>
                <a:gd name="T71" fmla="*/ 1001 h 1270"/>
                <a:gd name="T72" fmla="+- 0 6664 5927"/>
                <a:gd name="T73" fmla="*/ T72 w 2178"/>
                <a:gd name="T74" fmla="+- 0 999 232"/>
                <a:gd name="T75" fmla="*/ 999 h 1270"/>
                <a:gd name="T76" fmla="+- 0 7162 5927"/>
                <a:gd name="T77" fmla="*/ T76 w 2178"/>
                <a:gd name="T78" fmla="+- 0 555 232"/>
                <a:gd name="T79" fmla="*/ 555 h 1270"/>
                <a:gd name="T80" fmla="+- 0 7114 5927"/>
                <a:gd name="T81" fmla="*/ T80 w 2178"/>
                <a:gd name="T82" fmla="+- 0 281 232"/>
                <a:gd name="T83" fmla="*/ 281 h 1270"/>
                <a:gd name="T84" fmla="+- 0 7255 5927"/>
                <a:gd name="T85" fmla="*/ T84 w 2178"/>
                <a:gd name="T86" fmla="+- 0 256 232"/>
                <a:gd name="T87" fmla="*/ 256 h 1270"/>
                <a:gd name="T88" fmla="+- 0 7447 5927"/>
                <a:gd name="T89" fmla="*/ T88 w 2178"/>
                <a:gd name="T90" fmla="+- 0 506 232"/>
                <a:gd name="T91" fmla="*/ 506 h 1270"/>
                <a:gd name="T92" fmla="+- 0 7399 5927"/>
                <a:gd name="T93" fmla="*/ T92 w 2178"/>
                <a:gd name="T94" fmla="+- 0 232 232"/>
                <a:gd name="T95" fmla="*/ 232 h 1270"/>
                <a:gd name="T96" fmla="+- 0 7255 5927"/>
                <a:gd name="T97" fmla="*/ T96 w 2178"/>
                <a:gd name="T98" fmla="+- 0 256 232"/>
                <a:gd name="T99" fmla="*/ 256 h 1270"/>
                <a:gd name="T100" fmla="+- 0 7447 5927"/>
                <a:gd name="T101" fmla="*/ T100 w 2178"/>
                <a:gd name="T102" fmla="+- 0 506 232"/>
                <a:gd name="T103" fmla="*/ 506 h 1270"/>
                <a:gd name="T104" fmla="+- 0 8104 5927"/>
                <a:gd name="T105" fmla="*/ T104 w 2178"/>
                <a:gd name="T106" fmla="+- 0 614 232"/>
                <a:gd name="T107" fmla="*/ 614 h 1270"/>
                <a:gd name="T108" fmla="+- 0 6561 5927"/>
                <a:gd name="T109" fmla="*/ T108 w 2178"/>
                <a:gd name="T110" fmla="+- 0 755 232"/>
                <a:gd name="T111" fmla="*/ 755 h 1270"/>
                <a:gd name="T112" fmla="+- 0 8082 5927"/>
                <a:gd name="T113" fmla="*/ T112 w 2178"/>
                <a:gd name="T114" fmla="+- 0 487 232"/>
                <a:gd name="T115" fmla="*/ 487 h 1270"/>
                <a:gd name="T116" fmla="+- 0 8082 5927"/>
                <a:gd name="T117" fmla="*/ T116 w 2178"/>
                <a:gd name="T118" fmla="+- 0 487 232"/>
                <a:gd name="T119" fmla="*/ 487 h 1270"/>
                <a:gd name="T120" fmla="+- 0 7076 5927"/>
                <a:gd name="T121" fmla="*/ T120 w 2178"/>
                <a:gd name="T122" fmla="+- 0 615 232"/>
                <a:gd name="T123" fmla="*/ 615 h 1270"/>
                <a:gd name="T124" fmla="+- 0 7549 5927"/>
                <a:gd name="T125" fmla="*/ T124 w 2178"/>
                <a:gd name="T126" fmla="+- 0 532 232"/>
                <a:gd name="T127" fmla="*/ 532 h 1270"/>
                <a:gd name="T128" fmla="+- 0 7040 5927"/>
                <a:gd name="T129" fmla="*/ T128 w 2178"/>
                <a:gd name="T130" fmla="+- 0 670 232"/>
                <a:gd name="T131" fmla="*/ 670 h 1270"/>
                <a:gd name="T132" fmla="+- 0 7047 5927"/>
                <a:gd name="T133" fmla="*/ T132 w 2178"/>
                <a:gd name="T134" fmla="+- 0 668 232"/>
                <a:gd name="T135" fmla="*/ 668 h 1270"/>
                <a:gd name="T136" fmla="+- 0 7054 5927"/>
                <a:gd name="T137" fmla="*/ T136 w 2178"/>
                <a:gd name="T138" fmla="+- 0 665 232"/>
                <a:gd name="T139" fmla="*/ 665 h 1270"/>
                <a:gd name="T140" fmla="+- 0 7059 5927"/>
                <a:gd name="T141" fmla="*/ T140 w 2178"/>
                <a:gd name="T142" fmla="+- 0 660 232"/>
                <a:gd name="T143" fmla="*/ 660 h 1270"/>
                <a:gd name="T144" fmla="+- 0 7064 5927"/>
                <a:gd name="T145" fmla="*/ T144 w 2178"/>
                <a:gd name="T146" fmla="+- 0 655 232"/>
                <a:gd name="T147" fmla="*/ 655 h 1270"/>
                <a:gd name="T148" fmla="+- 0 7069 5927"/>
                <a:gd name="T149" fmla="*/ T148 w 2178"/>
                <a:gd name="T150" fmla="+- 0 650 232"/>
                <a:gd name="T151" fmla="*/ 650 h 1270"/>
                <a:gd name="T152" fmla="+- 0 7072 5927"/>
                <a:gd name="T153" fmla="*/ T152 w 2178"/>
                <a:gd name="T154" fmla="+- 0 644 232"/>
                <a:gd name="T155" fmla="*/ 644 h 1270"/>
                <a:gd name="T156" fmla="+- 0 7074 5927"/>
                <a:gd name="T157" fmla="*/ T156 w 2178"/>
                <a:gd name="T158" fmla="+- 0 637 232"/>
                <a:gd name="T159" fmla="*/ 637 h 1270"/>
                <a:gd name="T160" fmla="+- 0 7076 5927"/>
                <a:gd name="T161" fmla="*/ T160 w 2178"/>
                <a:gd name="T162" fmla="+- 0 630 232"/>
                <a:gd name="T163" fmla="*/ 630 h 1270"/>
                <a:gd name="T164" fmla="+- 0 7077 5927"/>
                <a:gd name="T165" fmla="*/ T164 w 2178"/>
                <a:gd name="T166" fmla="+- 0 624 232"/>
                <a:gd name="T167" fmla="*/ 624 h 1270"/>
                <a:gd name="T168" fmla="+- 0 7076 5927"/>
                <a:gd name="T169" fmla="*/ T168 w 2178"/>
                <a:gd name="T170" fmla="+- 0 615 232"/>
                <a:gd name="T171" fmla="*/ 615 h 1270"/>
                <a:gd name="T172" fmla="+- 0 7601 5927"/>
                <a:gd name="T173" fmla="*/ T172 w 2178"/>
                <a:gd name="T174" fmla="+- 0 572 232"/>
                <a:gd name="T175" fmla="*/ 572 h 1270"/>
                <a:gd name="T176" fmla="+- 0 7594 5927"/>
                <a:gd name="T177" fmla="*/ T176 w 2178"/>
                <a:gd name="T178" fmla="+- 0 572 232"/>
                <a:gd name="T179" fmla="*/ 572 h 1270"/>
                <a:gd name="T180" fmla="+- 0 7587 5927"/>
                <a:gd name="T181" fmla="*/ T180 w 2178"/>
                <a:gd name="T182" fmla="+- 0 570 232"/>
                <a:gd name="T183" fmla="*/ 570 h 1270"/>
                <a:gd name="T184" fmla="+- 0 7580 5927"/>
                <a:gd name="T185" fmla="*/ T184 w 2178"/>
                <a:gd name="T186" fmla="+- 0 569 232"/>
                <a:gd name="T187" fmla="*/ 569 h 1270"/>
                <a:gd name="T188" fmla="+- 0 7574 5927"/>
                <a:gd name="T189" fmla="*/ T188 w 2178"/>
                <a:gd name="T190" fmla="+- 0 566 232"/>
                <a:gd name="T191" fmla="*/ 566 h 1270"/>
                <a:gd name="T192" fmla="+- 0 7567 5927"/>
                <a:gd name="T193" fmla="*/ T192 w 2178"/>
                <a:gd name="T194" fmla="+- 0 562 232"/>
                <a:gd name="T195" fmla="*/ 562 h 1270"/>
                <a:gd name="T196" fmla="+- 0 7562 5927"/>
                <a:gd name="T197" fmla="*/ T196 w 2178"/>
                <a:gd name="T198" fmla="+- 0 557 232"/>
                <a:gd name="T199" fmla="*/ 557 h 1270"/>
                <a:gd name="T200" fmla="+- 0 7557 5927"/>
                <a:gd name="T201" fmla="*/ T200 w 2178"/>
                <a:gd name="T202" fmla="+- 0 552 232"/>
                <a:gd name="T203" fmla="*/ 552 h 1270"/>
                <a:gd name="T204" fmla="+- 0 7554 5927"/>
                <a:gd name="T205" fmla="*/ T204 w 2178"/>
                <a:gd name="T206" fmla="+- 0 546 232"/>
                <a:gd name="T207" fmla="*/ 546 h 1270"/>
                <a:gd name="T208" fmla="+- 0 7550 5927"/>
                <a:gd name="T209" fmla="*/ T208 w 2178"/>
                <a:gd name="T210" fmla="+- 0 539 232"/>
                <a:gd name="T211" fmla="*/ 539 h 1270"/>
                <a:gd name="T212" fmla="+- 0 7549 5927"/>
                <a:gd name="T213" fmla="*/ T212 w 2178"/>
                <a:gd name="T214" fmla="+- 0 532 232"/>
                <a:gd name="T215" fmla="*/ 532 h 12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178" h="1270">
                  <a:moveTo>
                    <a:pt x="737" y="767"/>
                  </a:moveTo>
                  <a:lnTo>
                    <a:pt x="0" y="767"/>
                  </a:lnTo>
                  <a:moveTo>
                    <a:pt x="852" y="884"/>
                  </a:moveTo>
                  <a:lnTo>
                    <a:pt x="852" y="1269"/>
                  </a:lnTo>
                  <a:moveTo>
                    <a:pt x="852" y="884"/>
                  </a:moveTo>
                  <a:lnTo>
                    <a:pt x="852" y="877"/>
                  </a:lnTo>
                  <a:lnTo>
                    <a:pt x="852" y="872"/>
                  </a:lnTo>
                  <a:lnTo>
                    <a:pt x="852" y="867"/>
                  </a:lnTo>
                  <a:lnTo>
                    <a:pt x="850" y="862"/>
                  </a:lnTo>
                  <a:lnTo>
                    <a:pt x="849" y="856"/>
                  </a:lnTo>
                  <a:lnTo>
                    <a:pt x="849" y="850"/>
                  </a:lnTo>
                  <a:lnTo>
                    <a:pt x="847" y="845"/>
                  </a:lnTo>
                  <a:lnTo>
                    <a:pt x="843" y="841"/>
                  </a:lnTo>
                  <a:lnTo>
                    <a:pt x="842" y="835"/>
                  </a:lnTo>
                  <a:lnTo>
                    <a:pt x="840" y="830"/>
                  </a:lnTo>
                  <a:lnTo>
                    <a:pt x="837" y="826"/>
                  </a:lnTo>
                  <a:lnTo>
                    <a:pt x="834" y="820"/>
                  </a:lnTo>
                  <a:lnTo>
                    <a:pt x="830" y="815"/>
                  </a:lnTo>
                  <a:lnTo>
                    <a:pt x="827" y="812"/>
                  </a:lnTo>
                  <a:lnTo>
                    <a:pt x="823" y="807"/>
                  </a:lnTo>
                  <a:lnTo>
                    <a:pt x="820" y="804"/>
                  </a:lnTo>
                  <a:lnTo>
                    <a:pt x="817" y="799"/>
                  </a:lnTo>
                  <a:lnTo>
                    <a:pt x="812" y="796"/>
                  </a:lnTo>
                  <a:lnTo>
                    <a:pt x="808" y="792"/>
                  </a:lnTo>
                  <a:lnTo>
                    <a:pt x="804" y="789"/>
                  </a:lnTo>
                  <a:lnTo>
                    <a:pt x="798" y="786"/>
                  </a:lnTo>
                  <a:lnTo>
                    <a:pt x="793" y="782"/>
                  </a:lnTo>
                  <a:lnTo>
                    <a:pt x="788" y="781"/>
                  </a:lnTo>
                  <a:lnTo>
                    <a:pt x="783" y="777"/>
                  </a:lnTo>
                  <a:lnTo>
                    <a:pt x="778" y="776"/>
                  </a:lnTo>
                  <a:lnTo>
                    <a:pt x="773" y="774"/>
                  </a:lnTo>
                  <a:lnTo>
                    <a:pt x="768" y="772"/>
                  </a:lnTo>
                  <a:lnTo>
                    <a:pt x="763" y="771"/>
                  </a:lnTo>
                  <a:lnTo>
                    <a:pt x="757" y="771"/>
                  </a:lnTo>
                  <a:lnTo>
                    <a:pt x="752" y="769"/>
                  </a:lnTo>
                  <a:lnTo>
                    <a:pt x="747" y="769"/>
                  </a:lnTo>
                  <a:lnTo>
                    <a:pt x="740" y="767"/>
                  </a:lnTo>
                  <a:lnTo>
                    <a:pt x="737" y="767"/>
                  </a:lnTo>
                  <a:moveTo>
                    <a:pt x="1142" y="340"/>
                  </a:moveTo>
                  <a:lnTo>
                    <a:pt x="1235" y="323"/>
                  </a:lnTo>
                  <a:moveTo>
                    <a:pt x="1235" y="323"/>
                  </a:moveTo>
                  <a:lnTo>
                    <a:pt x="1187" y="49"/>
                  </a:lnTo>
                  <a:moveTo>
                    <a:pt x="1187" y="49"/>
                  </a:moveTo>
                  <a:lnTo>
                    <a:pt x="1328" y="24"/>
                  </a:lnTo>
                  <a:moveTo>
                    <a:pt x="1613" y="257"/>
                  </a:moveTo>
                  <a:lnTo>
                    <a:pt x="1520" y="274"/>
                  </a:lnTo>
                  <a:moveTo>
                    <a:pt x="1520" y="274"/>
                  </a:moveTo>
                  <a:lnTo>
                    <a:pt x="1472" y="0"/>
                  </a:lnTo>
                  <a:moveTo>
                    <a:pt x="1472" y="0"/>
                  </a:moveTo>
                  <a:lnTo>
                    <a:pt x="1328" y="24"/>
                  </a:lnTo>
                  <a:moveTo>
                    <a:pt x="1235" y="323"/>
                  </a:moveTo>
                  <a:lnTo>
                    <a:pt x="1520" y="274"/>
                  </a:lnTo>
                  <a:moveTo>
                    <a:pt x="655" y="649"/>
                  </a:moveTo>
                  <a:lnTo>
                    <a:pt x="2177" y="382"/>
                  </a:lnTo>
                  <a:moveTo>
                    <a:pt x="655" y="649"/>
                  </a:moveTo>
                  <a:lnTo>
                    <a:pt x="634" y="523"/>
                  </a:lnTo>
                  <a:moveTo>
                    <a:pt x="634" y="523"/>
                  </a:moveTo>
                  <a:lnTo>
                    <a:pt x="2155" y="255"/>
                  </a:lnTo>
                  <a:moveTo>
                    <a:pt x="2177" y="382"/>
                  </a:moveTo>
                  <a:lnTo>
                    <a:pt x="2155" y="255"/>
                  </a:lnTo>
                  <a:moveTo>
                    <a:pt x="1142" y="340"/>
                  </a:moveTo>
                  <a:lnTo>
                    <a:pt x="1149" y="383"/>
                  </a:lnTo>
                  <a:moveTo>
                    <a:pt x="1613" y="257"/>
                  </a:moveTo>
                  <a:lnTo>
                    <a:pt x="1622" y="300"/>
                  </a:lnTo>
                  <a:moveTo>
                    <a:pt x="1110" y="438"/>
                  </a:moveTo>
                  <a:lnTo>
                    <a:pt x="1113" y="438"/>
                  </a:lnTo>
                  <a:lnTo>
                    <a:pt x="1117" y="436"/>
                  </a:lnTo>
                  <a:lnTo>
                    <a:pt x="1120" y="436"/>
                  </a:lnTo>
                  <a:lnTo>
                    <a:pt x="1123" y="435"/>
                  </a:lnTo>
                  <a:lnTo>
                    <a:pt x="1127" y="433"/>
                  </a:lnTo>
                  <a:lnTo>
                    <a:pt x="1130" y="432"/>
                  </a:lnTo>
                  <a:lnTo>
                    <a:pt x="1132" y="428"/>
                  </a:lnTo>
                  <a:lnTo>
                    <a:pt x="1135" y="426"/>
                  </a:lnTo>
                  <a:lnTo>
                    <a:pt x="1137" y="423"/>
                  </a:lnTo>
                  <a:lnTo>
                    <a:pt x="1140" y="422"/>
                  </a:lnTo>
                  <a:lnTo>
                    <a:pt x="1142" y="418"/>
                  </a:lnTo>
                  <a:lnTo>
                    <a:pt x="1143" y="415"/>
                  </a:lnTo>
                  <a:lnTo>
                    <a:pt x="1145" y="412"/>
                  </a:lnTo>
                  <a:lnTo>
                    <a:pt x="1147" y="408"/>
                  </a:lnTo>
                  <a:lnTo>
                    <a:pt x="1147" y="405"/>
                  </a:lnTo>
                  <a:lnTo>
                    <a:pt x="1149" y="402"/>
                  </a:lnTo>
                  <a:lnTo>
                    <a:pt x="1149" y="398"/>
                  </a:lnTo>
                  <a:lnTo>
                    <a:pt x="1150" y="395"/>
                  </a:lnTo>
                  <a:lnTo>
                    <a:pt x="1150" y="392"/>
                  </a:lnTo>
                  <a:lnTo>
                    <a:pt x="1149" y="387"/>
                  </a:lnTo>
                  <a:lnTo>
                    <a:pt x="1149" y="383"/>
                  </a:lnTo>
                  <a:moveTo>
                    <a:pt x="1677" y="338"/>
                  </a:moveTo>
                  <a:lnTo>
                    <a:pt x="1674" y="340"/>
                  </a:lnTo>
                  <a:lnTo>
                    <a:pt x="1670" y="340"/>
                  </a:lnTo>
                  <a:lnTo>
                    <a:pt x="1667" y="340"/>
                  </a:lnTo>
                  <a:lnTo>
                    <a:pt x="1664" y="340"/>
                  </a:lnTo>
                  <a:lnTo>
                    <a:pt x="1660" y="338"/>
                  </a:lnTo>
                  <a:lnTo>
                    <a:pt x="1657" y="338"/>
                  </a:lnTo>
                  <a:lnTo>
                    <a:pt x="1653" y="337"/>
                  </a:lnTo>
                  <a:lnTo>
                    <a:pt x="1650" y="335"/>
                  </a:lnTo>
                  <a:lnTo>
                    <a:pt x="1647" y="334"/>
                  </a:lnTo>
                  <a:lnTo>
                    <a:pt x="1644" y="332"/>
                  </a:lnTo>
                  <a:lnTo>
                    <a:pt x="1640" y="330"/>
                  </a:lnTo>
                  <a:lnTo>
                    <a:pt x="1637" y="329"/>
                  </a:lnTo>
                  <a:lnTo>
                    <a:pt x="1635" y="325"/>
                  </a:lnTo>
                  <a:lnTo>
                    <a:pt x="1632" y="323"/>
                  </a:lnTo>
                  <a:lnTo>
                    <a:pt x="1630" y="320"/>
                  </a:lnTo>
                  <a:lnTo>
                    <a:pt x="1628" y="317"/>
                  </a:lnTo>
                  <a:lnTo>
                    <a:pt x="1627" y="314"/>
                  </a:lnTo>
                  <a:lnTo>
                    <a:pt x="1625" y="310"/>
                  </a:lnTo>
                  <a:lnTo>
                    <a:pt x="1623" y="307"/>
                  </a:lnTo>
                  <a:lnTo>
                    <a:pt x="1623" y="304"/>
                  </a:lnTo>
                  <a:lnTo>
                    <a:pt x="1622" y="30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63">
              <a:extLst>
                <a:ext uri="{FF2B5EF4-FFF2-40B4-BE49-F238E27FC236}">
                  <a16:creationId xmlns:a16="http://schemas.microsoft.com/office/drawing/2014/main" id="{BCF6AAA3-D996-4560-9427-09DD3EF28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" y="102"/>
              <a:ext cx="25" cy="138"/>
            </a:xfrm>
            <a:prstGeom prst="line">
              <a:avLst/>
            </a:prstGeom>
            <a:noFill/>
            <a:ln w="21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62">
              <a:extLst>
                <a:ext uri="{FF2B5EF4-FFF2-40B4-BE49-F238E27FC236}">
                  <a16:creationId xmlns:a16="http://schemas.microsoft.com/office/drawing/2014/main" id="{944074E5-A7F5-4EDE-A364-6C2B55195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1" y="276"/>
              <a:ext cx="0" cy="20"/>
            </a:xfrm>
            <a:prstGeom prst="line">
              <a:avLst/>
            </a:prstGeom>
            <a:noFill/>
            <a:ln w="30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61">
              <a:extLst>
                <a:ext uri="{FF2B5EF4-FFF2-40B4-BE49-F238E27FC236}">
                  <a16:creationId xmlns:a16="http://schemas.microsoft.com/office/drawing/2014/main" id="{E067A352-37FA-4FF6-9F6B-B97A37ABF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" y="333"/>
              <a:ext cx="67" cy="369"/>
            </a:xfrm>
            <a:custGeom>
              <a:avLst/>
              <a:gdLst>
                <a:gd name="T0" fmla="+- 0 7269 7269"/>
                <a:gd name="T1" fmla="*/ T0 w 67"/>
                <a:gd name="T2" fmla="+- 0 333 333"/>
                <a:gd name="T3" fmla="*/ 333 h 369"/>
                <a:gd name="T4" fmla="+- 0 7294 7269"/>
                <a:gd name="T5" fmla="*/ T4 w 67"/>
                <a:gd name="T6" fmla="+- 0 471 333"/>
                <a:gd name="T7" fmla="*/ 471 h 369"/>
                <a:gd name="T8" fmla="+- 0 7301 7269"/>
                <a:gd name="T9" fmla="*/ T8 w 67"/>
                <a:gd name="T10" fmla="+- 0 508 333"/>
                <a:gd name="T11" fmla="*/ 508 h 369"/>
                <a:gd name="T12" fmla="+- 0 7304 7269"/>
                <a:gd name="T13" fmla="*/ T12 w 67"/>
                <a:gd name="T14" fmla="+- 0 525 333"/>
                <a:gd name="T15" fmla="*/ 525 h 369"/>
                <a:gd name="T16" fmla="+- 0 7310 7269"/>
                <a:gd name="T17" fmla="*/ T16 w 67"/>
                <a:gd name="T18" fmla="+- 0 564 333"/>
                <a:gd name="T19" fmla="*/ 564 h 369"/>
                <a:gd name="T20" fmla="+- 0 7335 7269"/>
                <a:gd name="T21" fmla="*/ T20 w 67"/>
                <a:gd name="T22" fmla="+- 0 702 333"/>
                <a:gd name="T23" fmla="*/ 702 h 3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7" h="369">
                  <a:moveTo>
                    <a:pt x="0" y="0"/>
                  </a:moveTo>
                  <a:lnTo>
                    <a:pt x="25" y="138"/>
                  </a:lnTo>
                  <a:moveTo>
                    <a:pt x="32" y="175"/>
                  </a:moveTo>
                  <a:lnTo>
                    <a:pt x="35" y="192"/>
                  </a:lnTo>
                  <a:moveTo>
                    <a:pt x="41" y="231"/>
                  </a:moveTo>
                  <a:lnTo>
                    <a:pt x="66" y="369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78B9CE8D-6746-4733-901A-CF2A1FF4A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3" y="737"/>
              <a:ext cx="0" cy="21"/>
            </a:xfrm>
            <a:prstGeom prst="line">
              <a:avLst/>
            </a:prstGeom>
            <a:noFill/>
            <a:ln w="30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4" name="AutoShape 59">
              <a:extLst>
                <a:ext uri="{FF2B5EF4-FFF2-40B4-BE49-F238E27FC236}">
                  <a16:creationId xmlns:a16="http://schemas.microsoft.com/office/drawing/2014/main" id="{F02A318A-F604-4BBE-B7F0-E97FD4839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" y="793"/>
              <a:ext cx="36" cy="193"/>
            </a:xfrm>
            <a:custGeom>
              <a:avLst/>
              <a:gdLst>
                <a:gd name="T0" fmla="+- 0 7350 7350"/>
                <a:gd name="T1" fmla="*/ T0 w 36"/>
                <a:gd name="T2" fmla="+- 0 793 793"/>
                <a:gd name="T3" fmla="*/ 793 h 193"/>
                <a:gd name="T4" fmla="+- 0 7376 7350"/>
                <a:gd name="T5" fmla="*/ T4 w 36"/>
                <a:gd name="T6" fmla="+- 0 931 793"/>
                <a:gd name="T7" fmla="*/ 931 h 193"/>
                <a:gd name="T8" fmla="+- 0 7382 7350"/>
                <a:gd name="T9" fmla="*/ T8 w 36"/>
                <a:gd name="T10" fmla="+- 0 970 793"/>
                <a:gd name="T11" fmla="*/ 970 h 193"/>
                <a:gd name="T12" fmla="+- 0 7386 7350"/>
                <a:gd name="T13" fmla="*/ T12 w 36"/>
                <a:gd name="T14" fmla="+- 0 986 793"/>
                <a:gd name="T15" fmla="*/ 986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6" h="193">
                  <a:moveTo>
                    <a:pt x="0" y="0"/>
                  </a:moveTo>
                  <a:lnTo>
                    <a:pt x="26" y="138"/>
                  </a:lnTo>
                  <a:moveTo>
                    <a:pt x="32" y="177"/>
                  </a:moveTo>
                  <a:lnTo>
                    <a:pt x="36" y="193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5" name="AutoShape 58">
              <a:extLst>
                <a:ext uri="{FF2B5EF4-FFF2-40B4-BE49-F238E27FC236}">
                  <a16:creationId xmlns:a16="http://schemas.microsoft.com/office/drawing/2014/main" id="{AAFFCEF5-6799-4AFB-9A14-51ACA93F3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" y="1120"/>
              <a:ext cx="1039" cy="373"/>
            </a:xfrm>
            <a:custGeom>
              <a:avLst/>
              <a:gdLst>
                <a:gd name="T0" fmla="+- 0 7104 6912"/>
                <a:gd name="T1" fmla="*/ T0 w 1039"/>
                <a:gd name="T2" fmla="+- 0 1493 1120"/>
                <a:gd name="T3" fmla="*/ 1493 h 373"/>
                <a:gd name="T4" fmla="+- 0 7097 6912"/>
                <a:gd name="T5" fmla="*/ T4 w 1039"/>
                <a:gd name="T6" fmla="+- 0 1493 1120"/>
                <a:gd name="T7" fmla="*/ 1493 h 373"/>
                <a:gd name="T8" fmla="+- 0 7084 6912"/>
                <a:gd name="T9" fmla="*/ T8 w 1039"/>
                <a:gd name="T10" fmla="+- 0 1493 1120"/>
                <a:gd name="T11" fmla="*/ 1493 h 373"/>
                <a:gd name="T12" fmla="+- 0 7069 6912"/>
                <a:gd name="T13" fmla="*/ T12 w 1039"/>
                <a:gd name="T14" fmla="+- 0 1490 1120"/>
                <a:gd name="T15" fmla="*/ 1490 h 373"/>
                <a:gd name="T16" fmla="+- 0 7055 6912"/>
                <a:gd name="T17" fmla="*/ T16 w 1039"/>
                <a:gd name="T18" fmla="+- 0 1488 1120"/>
                <a:gd name="T19" fmla="*/ 1488 h 373"/>
                <a:gd name="T20" fmla="+- 0 7040 6912"/>
                <a:gd name="T21" fmla="*/ T20 w 1039"/>
                <a:gd name="T22" fmla="+- 0 1483 1120"/>
                <a:gd name="T23" fmla="*/ 1483 h 373"/>
                <a:gd name="T24" fmla="+- 0 7027 6912"/>
                <a:gd name="T25" fmla="*/ T24 w 1039"/>
                <a:gd name="T26" fmla="+- 0 1478 1120"/>
                <a:gd name="T27" fmla="*/ 1478 h 373"/>
                <a:gd name="T28" fmla="+- 0 7016 6912"/>
                <a:gd name="T29" fmla="*/ T28 w 1039"/>
                <a:gd name="T30" fmla="+- 0 1471 1120"/>
                <a:gd name="T31" fmla="*/ 1471 h 373"/>
                <a:gd name="T32" fmla="+- 0 7002 6912"/>
                <a:gd name="T33" fmla="*/ T32 w 1039"/>
                <a:gd name="T34" fmla="+- 0 1465 1120"/>
                <a:gd name="T35" fmla="*/ 1465 h 373"/>
                <a:gd name="T36" fmla="+- 0 6991 6912"/>
                <a:gd name="T37" fmla="*/ T36 w 1039"/>
                <a:gd name="T38" fmla="+- 0 1456 1120"/>
                <a:gd name="T39" fmla="*/ 1456 h 373"/>
                <a:gd name="T40" fmla="+- 0 6979 6912"/>
                <a:gd name="T41" fmla="*/ T40 w 1039"/>
                <a:gd name="T42" fmla="+- 0 1448 1120"/>
                <a:gd name="T43" fmla="*/ 1448 h 373"/>
                <a:gd name="T44" fmla="+- 0 6969 6912"/>
                <a:gd name="T45" fmla="*/ T44 w 1039"/>
                <a:gd name="T46" fmla="+- 0 1438 1120"/>
                <a:gd name="T47" fmla="*/ 1438 h 373"/>
                <a:gd name="T48" fmla="+- 0 6959 6912"/>
                <a:gd name="T49" fmla="*/ T48 w 1039"/>
                <a:gd name="T50" fmla="+- 0 1428 1120"/>
                <a:gd name="T51" fmla="*/ 1428 h 373"/>
                <a:gd name="T52" fmla="+- 0 6951 6912"/>
                <a:gd name="T53" fmla="*/ T52 w 1039"/>
                <a:gd name="T54" fmla="+- 0 1416 1120"/>
                <a:gd name="T55" fmla="*/ 1416 h 373"/>
                <a:gd name="T56" fmla="+- 0 6942 6912"/>
                <a:gd name="T57" fmla="*/ T56 w 1039"/>
                <a:gd name="T58" fmla="+- 0 1405 1120"/>
                <a:gd name="T59" fmla="*/ 1405 h 373"/>
                <a:gd name="T60" fmla="+- 0 6936 6912"/>
                <a:gd name="T61" fmla="*/ T60 w 1039"/>
                <a:gd name="T62" fmla="+- 0 1392 1120"/>
                <a:gd name="T63" fmla="*/ 1392 h 373"/>
                <a:gd name="T64" fmla="+- 0 6929 6912"/>
                <a:gd name="T65" fmla="*/ T64 w 1039"/>
                <a:gd name="T66" fmla="+- 0 1380 1120"/>
                <a:gd name="T67" fmla="*/ 1380 h 373"/>
                <a:gd name="T68" fmla="+- 0 6924 6912"/>
                <a:gd name="T69" fmla="*/ T68 w 1039"/>
                <a:gd name="T70" fmla="+- 0 1366 1120"/>
                <a:gd name="T71" fmla="*/ 1366 h 373"/>
                <a:gd name="T72" fmla="+- 0 6919 6912"/>
                <a:gd name="T73" fmla="*/ T72 w 1039"/>
                <a:gd name="T74" fmla="+- 0 1353 1120"/>
                <a:gd name="T75" fmla="*/ 1353 h 373"/>
                <a:gd name="T76" fmla="+- 0 6916 6912"/>
                <a:gd name="T77" fmla="*/ T76 w 1039"/>
                <a:gd name="T78" fmla="+- 0 1338 1120"/>
                <a:gd name="T79" fmla="*/ 1338 h 373"/>
                <a:gd name="T80" fmla="+- 0 6914 6912"/>
                <a:gd name="T81" fmla="*/ T80 w 1039"/>
                <a:gd name="T82" fmla="+- 0 1325 1120"/>
                <a:gd name="T83" fmla="*/ 1325 h 373"/>
                <a:gd name="T84" fmla="+- 0 6912 6912"/>
                <a:gd name="T85" fmla="*/ T84 w 1039"/>
                <a:gd name="T86" fmla="+- 0 1310 1120"/>
                <a:gd name="T87" fmla="*/ 1310 h 373"/>
                <a:gd name="T88" fmla="+- 0 6912 6912"/>
                <a:gd name="T89" fmla="*/ T88 w 1039"/>
                <a:gd name="T90" fmla="+- 0 1302 1120"/>
                <a:gd name="T91" fmla="*/ 1302 h 373"/>
                <a:gd name="T92" fmla="+- 0 7824 6912"/>
                <a:gd name="T93" fmla="*/ T92 w 1039"/>
                <a:gd name="T94" fmla="+- 0 1366 1120"/>
                <a:gd name="T95" fmla="*/ 1366 h 373"/>
                <a:gd name="T96" fmla="+- 0 7831 6912"/>
                <a:gd name="T97" fmla="*/ T96 w 1039"/>
                <a:gd name="T98" fmla="+- 0 1365 1120"/>
                <a:gd name="T99" fmla="*/ 1365 h 373"/>
                <a:gd name="T100" fmla="+- 0 7842 6912"/>
                <a:gd name="T101" fmla="*/ T100 w 1039"/>
                <a:gd name="T102" fmla="+- 0 1358 1120"/>
                <a:gd name="T103" fmla="*/ 1358 h 373"/>
                <a:gd name="T104" fmla="+- 0 7856 6912"/>
                <a:gd name="T105" fmla="*/ T104 w 1039"/>
                <a:gd name="T106" fmla="+- 0 1352 1120"/>
                <a:gd name="T107" fmla="*/ 1352 h 373"/>
                <a:gd name="T108" fmla="+- 0 7867 6912"/>
                <a:gd name="T109" fmla="*/ T108 w 1039"/>
                <a:gd name="T110" fmla="+- 0 1345 1120"/>
                <a:gd name="T111" fmla="*/ 1345 h 373"/>
                <a:gd name="T112" fmla="+- 0 7879 6912"/>
                <a:gd name="T113" fmla="*/ T112 w 1039"/>
                <a:gd name="T114" fmla="+- 0 1335 1120"/>
                <a:gd name="T115" fmla="*/ 1335 h 373"/>
                <a:gd name="T116" fmla="+- 0 7889 6912"/>
                <a:gd name="T117" fmla="*/ T116 w 1039"/>
                <a:gd name="T118" fmla="+- 0 1327 1120"/>
                <a:gd name="T119" fmla="*/ 1327 h 373"/>
                <a:gd name="T120" fmla="+- 0 7899 6912"/>
                <a:gd name="T121" fmla="*/ T120 w 1039"/>
                <a:gd name="T122" fmla="+- 0 1317 1120"/>
                <a:gd name="T123" fmla="*/ 1317 h 373"/>
                <a:gd name="T124" fmla="+- 0 7909 6912"/>
                <a:gd name="T125" fmla="*/ T124 w 1039"/>
                <a:gd name="T126" fmla="+- 0 1305 1120"/>
                <a:gd name="T127" fmla="*/ 1305 h 373"/>
                <a:gd name="T128" fmla="+- 0 7917 6912"/>
                <a:gd name="T129" fmla="*/ T128 w 1039"/>
                <a:gd name="T130" fmla="+- 0 1294 1120"/>
                <a:gd name="T131" fmla="*/ 1294 h 373"/>
                <a:gd name="T132" fmla="+- 0 7925 6912"/>
                <a:gd name="T133" fmla="*/ T132 w 1039"/>
                <a:gd name="T134" fmla="+- 0 1282 1120"/>
                <a:gd name="T135" fmla="*/ 1282 h 373"/>
                <a:gd name="T136" fmla="+- 0 7931 6912"/>
                <a:gd name="T137" fmla="*/ T136 w 1039"/>
                <a:gd name="T138" fmla="+- 0 1268 1120"/>
                <a:gd name="T139" fmla="*/ 1268 h 373"/>
                <a:gd name="T140" fmla="+- 0 7937 6912"/>
                <a:gd name="T141" fmla="*/ T140 w 1039"/>
                <a:gd name="T142" fmla="+- 0 1255 1120"/>
                <a:gd name="T143" fmla="*/ 1255 h 373"/>
                <a:gd name="T144" fmla="+- 0 7942 6912"/>
                <a:gd name="T145" fmla="*/ T144 w 1039"/>
                <a:gd name="T146" fmla="+- 0 1242 1120"/>
                <a:gd name="T147" fmla="*/ 1242 h 373"/>
                <a:gd name="T148" fmla="+- 0 7946 6912"/>
                <a:gd name="T149" fmla="*/ T148 w 1039"/>
                <a:gd name="T150" fmla="+- 0 1229 1120"/>
                <a:gd name="T151" fmla="*/ 1229 h 373"/>
                <a:gd name="T152" fmla="+- 0 7947 6912"/>
                <a:gd name="T153" fmla="*/ T152 w 1039"/>
                <a:gd name="T154" fmla="+- 0 1214 1120"/>
                <a:gd name="T155" fmla="*/ 1214 h 373"/>
                <a:gd name="T156" fmla="+- 0 7949 6912"/>
                <a:gd name="T157" fmla="*/ T156 w 1039"/>
                <a:gd name="T158" fmla="+- 0 1200 1120"/>
                <a:gd name="T159" fmla="*/ 1200 h 373"/>
                <a:gd name="T160" fmla="+- 0 7951 6912"/>
                <a:gd name="T161" fmla="*/ T160 w 1039"/>
                <a:gd name="T162" fmla="+- 0 1186 1120"/>
                <a:gd name="T163" fmla="*/ 1186 h 373"/>
                <a:gd name="T164" fmla="+- 0 7949 6912"/>
                <a:gd name="T165" fmla="*/ T164 w 1039"/>
                <a:gd name="T166" fmla="+- 0 1172 1120"/>
                <a:gd name="T167" fmla="*/ 1172 h 373"/>
                <a:gd name="T168" fmla="+- 0 7947 6912"/>
                <a:gd name="T169" fmla="*/ T168 w 1039"/>
                <a:gd name="T170" fmla="+- 0 1157 1120"/>
                <a:gd name="T171" fmla="*/ 1157 h 373"/>
                <a:gd name="T172" fmla="+- 0 7944 6912"/>
                <a:gd name="T173" fmla="*/ T172 w 1039"/>
                <a:gd name="T174" fmla="+- 0 1144 1120"/>
                <a:gd name="T175" fmla="*/ 1144 h 373"/>
                <a:gd name="T176" fmla="+- 0 7940 6912"/>
                <a:gd name="T177" fmla="*/ T176 w 1039"/>
                <a:gd name="T178" fmla="+- 0 1129 1120"/>
                <a:gd name="T179" fmla="*/ 1129 h 373"/>
                <a:gd name="T180" fmla="+- 0 7939 6912"/>
                <a:gd name="T181" fmla="*/ T180 w 1039"/>
                <a:gd name="T182" fmla="+- 0 1120 1120"/>
                <a:gd name="T183" fmla="*/ 1120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039" h="373">
                  <a:moveTo>
                    <a:pt x="564" y="373"/>
                  </a:moveTo>
                  <a:lnTo>
                    <a:pt x="192" y="373"/>
                  </a:lnTo>
                  <a:moveTo>
                    <a:pt x="192" y="373"/>
                  </a:moveTo>
                  <a:lnTo>
                    <a:pt x="185" y="373"/>
                  </a:lnTo>
                  <a:lnTo>
                    <a:pt x="179" y="373"/>
                  </a:lnTo>
                  <a:lnTo>
                    <a:pt x="172" y="373"/>
                  </a:lnTo>
                  <a:lnTo>
                    <a:pt x="164" y="371"/>
                  </a:lnTo>
                  <a:lnTo>
                    <a:pt x="157" y="370"/>
                  </a:lnTo>
                  <a:lnTo>
                    <a:pt x="150" y="370"/>
                  </a:lnTo>
                  <a:lnTo>
                    <a:pt x="143" y="368"/>
                  </a:lnTo>
                  <a:lnTo>
                    <a:pt x="137" y="364"/>
                  </a:lnTo>
                  <a:lnTo>
                    <a:pt x="128" y="363"/>
                  </a:lnTo>
                  <a:lnTo>
                    <a:pt x="122" y="362"/>
                  </a:lnTo>
                  <a:lnTo>
                    <a:pt x="115" y="358"/>
                  </a:lnTo>
                  <a:lnTo>
                    <a:pt x="110" y="355"/>
                  </a:lnTo>
                  <a:lnTo>
                    <a:pt x="104" y="351"/>
                  </a:lnTo>
                  <a:lnTo>
                    <a:pt x="97" y="348"/>
                  </a:lnTo>
                  <a:lnTo>
                    <a:pt x="90" y="345"/>
                  </a:lnTo>
                  <a:lnTo>
                    <a:pt x="85" y="341"/>
                  </a:lnTo>
                  <a:lnTo>
                    <a:pt x="79" y="336"/>
                  </a:lnTo>
                  <a:lnTo>
                    <a:pt x="73" y="333"/>
                  </a:lnTo>
                  <a:lnTo>
                    <a:pt x="67" y="328"/>
                  </a:lnTo>
                  <a:lnTo>
                    <a:pt x="62" y="323"/>
                  </a:lnTo>
                  <a:lnTo>
                    <a:pt x="57" y="318"/>
                  </a:lnTo>
                  <a:lnTo>
                    <a:pt x="52" y="313"/>
                  </a:lnTo>
                  <a:lnTo>
                    <a:pt x="47" y="308"/>
                  </a:lnTo>
                  <a:lnTo>
                    <a:pt x="42" y="302"/>
                  </a:lnTo>
                  <a:lnTo>
                    <a:pt x="39" y="296"/>
                  </a:lnTo>
                  <a:lnTo>
                    <a:pt x="34" y="290"/>
                  </a:lnTo>
                  <a:lnTo>
                    <a:pt x="30" y="285"/>
                  </a:lnTo>
                  <a:lnTo>
                    <a:pt x="27" y="278"/>
                  </a:lnTo>
                  <a:lnTo>
                    <a:pt x="24" y="272"/>
                  </a:lnTo>
                  <a:lnTo>
                    <a:pt x="20" y="267"/>
                  </a:lnTo>
                  <a:lnTo>
                    <a:pt x="17" y="260"/>
                  </a:lnTo>
                  <a:lnTo>
                    <a:pt x="13" y="253"/>
                  </a:lnTo>
                  <a:lnTo>
                    <a:pt x="12" y="246"/>
                  </a:lnTo>
                  <a:lnTo>
                    <a:pt x="9" y="240"/>
                  </a:lnTo>
                  <a:lnTo>
                    <a:pt x="7" y="233"/>
                  </a:lnTo>
                  <a:lnTo>
                    <a:pt x="5" y="225"/>
                  </a:lnTo>
                  <a:lnTo>
                    <a:pt x="4" y="218"/>
                  </a:lnTo>
                  <a:lnTo>
                    <a:pt x="2" y="212"/>
                  </a:lnTo>
                  <a:lnTo>
                    <a:pt x="2" y="205"/>
                  </a:lnTo>
                  <a:lnTo>
                    <a:pt x="0" y="197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0" y="182"/>
                  </a:lnTo>
                  <a:moveTo>
                    <a:pt x="564" y="373"/>
                  </a:moveTo>
                  <a:lnTo>
                    <a:pt x="912" y="246"/>
                  </a:lnTo>
                  <a:moveTo>
                    <a:pt x="912" y="246"/>
                  </a:moveTo>
                  <a:lnTo>
                    <a:pt x="919" y="245"/>
                  </a:lnTo>
                  <a:lnTo>
                    <a:pt x="923" y="242"/>
                  </a:lnTo>
                  <a:lnTo>
                    <a:pt x="930" y="238"/>
                  </a:lnTo>
                  <a:lnTo>
                    <a:pt x="937" y="235"/>
                  </a:lnTo>
                  <a:lnTo>
                    <a:pt x="944" y="232"/>
                  </a:lnTo>
                  <a:lnTo>
                    <a:pt x="950" y="228"/>
                  </a:lnTo>
                  <a:lnTo>
                    <a:pt x="955" y="225"/>
                  </a:lnTo>
                  <a:lnTo>
                    <a:pt x="962" y="220"/>
                  </a:lnTo>
                  <a:lnTo>
                    <a:pt x="967" y="215"/>
                  </a:lnTo>
                  <a:lnTo>
                    <a:pt x="972" y="212"/>
                  </a:lnTo>
                  <a:lnTo>
                    <a:pt x="977" y="207"/>
                  </a:lnTo>
                  <a:lnTo>
                    <a:pt x="983" y="202"/>
                  </a:lnTo>
                  <a:lnTo>
                    <a:pt x="987" y="197"/>
                  </a:lnTo>
                  <a:lnTo>
                    <a:pt x="992" y="190"/>
                  </a:lnTo>
                  <a:lnTo>
                    <a:pt x="997" y="185"/>
                  </a:lnTo>
                  <a:lnTo>
                    <a:pt x="1002" y="180"/>
                  </a:lnTo>
                  <a:lnTo>
                    <a:pt x="1005" y="174"/>
                  </a:lnTo>
                  <a:lnTo>
                    <a:pt x="1009" y="167"/>
                  </a:lnTo>
                  <a:lnTo>
                    <a:pt x="1013" y="162"/>
                  </a:lnTo>
                  <a:lnTo>
                    <a:pt x="1017" y="155"/>
                  </a:lnTo>
                  <a:lnTo>
                    <a:pt x="1019" y="148"/>
                  </a:lnTo>
                  <a:lnTo>
                    <a:pt x="1022" y="142"/>
                  </a:lnTo>
                  <a:lnTo>
                    <a:pt x="1025" y="135"/>
                  </a:lnTo>
                  <a:lnTo>
                    <a:pt x="1027" y="129"/>
                  </a:lnTo>
                  <a:lnTo>
                    <a:pt x="1030" y="122"/>
                  </a:lnTo>
                  <a:lnTo>
                    <a:pt x="1032" y="116"/>
                  </a:lnTo>
                  <a:lnTo>
                    <a:pt x="1034" y="109"/>
                  </a:lnTo>
                  <a:lnTo>
                    <a:pt x="1035" y="102"/>
                  </a:lnTo>
                  <a:lnTo>
                    <a:pt x="1035" y="94"/>
                  </a:lnTo>
                  <a:lnTo>
                    <a:pt x="1037" y="87"/>
                  </a:lnTo>
                  <a:lnTo>
                    <a:pt x="1037" y="80"/>
                  </a:lnTo>
                  <a:lnTo>
                    <a:pt x="1037" y="72"/>
                  </a:lnTo>
                  <a:lnTo>
                    <a:pt x="1039" y="66"/>
                  </a:lnTo>
                  <a:lnTo>
                    <a:pt x="1037" y="59"/>
                  </a:lnTo>
                  <a:lnTo>
                    <a:pt x="1037" y="52"/>
                  </a:lnTo>
                  <a:lnTo>
                    <a:pt x="1037" y="44"/>
                  </a:lnTo>
                  <a:lnTo>
                    <a:pt x="1035" y="37"/>
                  </a:lnTo>
                  <a:lnTo>
                    <a:pt x="1034" y="30"/>
                  </a:lnTo>
                  <a:lnTo>
                    <a:pt x="1032" y="24"/>
                  </a:lnTo>
                  <a:lnTo>
                    <a:pt x="1030" y="15"/>
                  </a:lnTo>
                  <a:lnTo>
                    <a:pt x="1028" y="9"/>
                  </a:lnTo>
                  <a:lnTo>
                    <a:pt x="1027" y="2"/>
                  </a:lnTo>
                  <a:lnTo>
                    <a:pt x="1027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6" name="Line 57">
              <a:extLst>
                <a:ext uri="{FF2B5EF4-FFF2-40B4-BE49-F238E27FC236}">
                  <a16:creationId xmlns:a16="http://schemas.microsoft.com/office/drawing/2014/main" id="{B8EA1D99-2011-4F0D-A924-805E4DF51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2" y="1024"/>
              <a:ext cx="25" cy="138"/>
            </a:xfrm>
            <a:prstGeom prst="line">
              <a:avLst/>
            </a:prstGeom>
            <a:noFill/>
            <a:ln w="21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7" name="Line 56">
              <a:extLst>
                <a:ext uri="{FF2B5EF4-FFF2-40B4-BE49-F238E27FC236}">
                  <a16:creationId xmlns:a16="http://schemas.microsoft.com/office/drawing/2014/main" id="{12B30DE9-7110-48F7-9ED4-8F1F92223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5" y="1199"/>
              <a:ext cx="0" cy="20"/>
            </a:xfrm>
            <a:prstGeom prst="line">
              <a:avLst/>
            </a:prstGeom>
            <a:noFill/>
            <a:ln w="303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8" name="AutoShape 55">
              <a:extLst>
                <a:ext uri="{FF2B5EF4-FFF2-40B4-BE49-F238E27FC236}">
                  <a16:creationId xmlns:a16="http://schemas.microsoft.com/office/drawing/2014/main" id="{DFDD6D2B-F7AA-456C-B173-700A6E9B3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" y="1255"/>
              <a:ext cx="66" cy="369"/>
            </a:xfrm>
            <a:custGeom>
              <a:avLst/>
              <a:gdLst>
                <a:gd name="T0" fmla="+- 0 7432 7432"/>
                <a:gd name="T1" fmla="*/ T0 w 66"/>
                <a:gd name="T2" fmla="+- 0 1255 1255"/>
                <a:gd name="T3" fmla="*/ 1255 h 369"/>
                <a:gd name="T4" fmla="+- 0 7457 7432"/>
                <a:gd name="T5" fmla="*/ T4 w 66"/>
                <a:gd name="T6" fmla="+- 0 1393 1255"/>
                <a:gd name="T7" fmla="*/ 1393 h 369"/>
                <a:gd name="T8" fmla="+- 0 7464 7432"/>
                <a:gd name="T9" fmla="*/ T8 w 66"/>
                <a:gd name="T10" fmla="+- 0 1431 1255"/>
                <a:gd name="T11" fmla="*/ 1431 h 369"/>
                <a:gd name="T12" fmla="+- 0 7467 7432"/>
                <a:gd name="T13" fmla="*/ T12 w 66"/>
                <a:gd name="T14" fmla="+- 0 1448 1255"/>
                <a:gd name="T15" fmla="*/ 1448 h 369"/>
                <a:gd name="T16" fmla="+- 0 7474 7432"/>
                <a:gd name="T17" fmla="*/ T16 w 66"/>
                <a:gd name="T18" fmla="+- 0 1486 1255"/>
                <a:gd name="T19" fmla="*/ 1486 h 369"/>
                <a:gd name="T20" fmla="+- 0 7497 7432"/>
                <a:gd name="T21" fmla="*/ T20 w 66"/>
                <a:gd name="T22" fmla="+- 0 1624 1255"/>
                <a:gd name="T23" fmla="*/ 1624 h 3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6" h="369">
                  <a:moveTo>
                    <a:pt x="0" y="0"/>
                  </a:moveTo>
                  <a:lnTo>
                    <a:pt x="25" y="138"/>
                  </a:lnTo>
                  <a:moveTo>
                    <a:pt x="32" y="176"/>
                  </a:moveTo>
                  <a:lnTo>
                    <a:pt x="35" y="193"/>
                  </a:lnTo>
                  <a:moveTo>
                    <a:pt x="42" y="231"/>
                  </a:moveTo>
                  <a:lnTo>
                    <a:pt x="65" y="369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9" name="AutoShape 54">
              <a:extLst>
                <a:ext uri="{FF2B5EF4-FFF2-40B4-BE49-F238E27FC236}">
                  <a16:creationId xmlns:a16="http://schemas.microsoft.com/office/drawing/2014/main" id="{F9B1DE6D-384A-4154-9DC6-DE3BAA395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" y="904"/>
              <a:ext cx="788" cy="172"/>
            </a:xfrm>
            <a:custGeom>
              <a:avLst/>
              <a:gdLst>
                <a:gd name="T0" fmla="+- 0 6082 6082"/>
                <a:gd name="T1" fmla="*/ T0 w 788"/>
                <a:gd name="T2" fmla="+- 0 904 904"/>
                <a:gd name="T3" fmla="*/ 904 h 172"/>
                <a:gd name="T4" fmla="+- 0 6661 6082"/>
                <a:gd name="T5" fmla="*/ T4 w 788"/>
                <a:gd name="T6" fmla="+- 0 904 904"/>
                <a:gd name="T7" fmla="*/ 904 h 172"/>
                <a:gd name="T8" fmla="+- 0 6661 6082"/>
                <a:gd name="T9" fmla="*/ T8 w 788"/>
                <a:gd name="T10" fmla="+- 0 904 904"/>
                <a:gd name="T11" fmla="*/ 904 h 172"/>
                <a:gd name="T12" fmla="+- 0 6669 6082"/>
                <a:gd name="T13" fmla="*/ T12 w 788"/>
                <a:gd name="T14" fmla="+- 0 904 904"/>
                <a:gd name="T15" fmla="*/ 904 h 172"/>
                <a:gd name="T16" fmla="+- 0 6676 6082"/>
                <a:gd name="T17" fmla="*/ T16 w 788"/>
                <a:gd name="T18" fmla="+- 0 904 904"/>
                <a:gd name="T19" fmla="*/ 904 h 172"/>
                <a:gd name="T20" fmla="+- 0 6684 6082"/>
                <a:gd name="T21" fmla="*/ T20 w 788"/>
                <a:gd name="T22" fmla="+- 0 904 904"/>
                <a:gd name="T23" fmla="*/ 904 h 172"/>
                <a:gd name="T24" fmla="+- 0 6690 6082"/>
                <a:gd name="T25" fmla="*/ T24 w 788"/>
                <a:gd name="T26" fmla="+- 0 906 904"/>
                <a:gd name="T27" fmla="*/ 906 h 172"/>
                <a:gd name="T28" fmla="+- 0 6699 6082"/>
                <a:gd name="T29" fmla="*/ T28 w 788"/>
                <a:gd name="T30" fmla="+- 0 908 904"/>
                <a:gd name="T31" fmla="*/ 908 h 172"/>
                <a:gd name="T32" fmla="+- 0 6705 6082"/>
                <a:gd name="T33" fmla="*/ T32 w 788"/>
                <a:gd name="T34" fmla="+- 0 910 904"/>
                <a:gd name="T35" fmla="*/ 910 h 172"/>
                <a:gd name="T36" fmla="+- 0 6714 6082"/>
                <a:gd name="T37" fmla="*/ T36 w 788"/>
                <a:gd name="T38" fmla="+- 0 911 904"/>
                <a:gd name="T39" fmla="*/ 911 h 172"/>
                <a:gd name="T40" fmla="+- 0 6720 6082"/>
                <a:gd name="T41" fmla="*/ T40 w 788"/>
                <a:gd name="T42" fmla="+- 0 913 904"/>
                <a:gd name="T43" fmla="*/ 913 h 172"/>
                <a:gd name="T44" fmla="+- 0 6727 6082"/>
                <a:gd name="T45" fmla="*/ T44 w 788"/>
                <a:gd name="T46" fmla="+- 0 915 904"/>
                <a:gd name="T47" fmla="*/ 915 h 172"/>
                <a:gd name="T48" fmla="+- 0 6734 6082"/>
                <a:gd name="T49" fmla="*/ T48 w 788"/>
                <a:gd name="T50" fmla="+- 0 918 904"/>
                <a:gd name="T51" fmla="*/ 918 h 172"/>
                <a:gd name="T52" fmla="+- 0 6742 6082"/>
                <a:gd name="T53" fmla="*/ T52 w 788"/>
                <a:gd name="T54" fmla="+- 0 919 904"/>
                <a:gd name="T55" fmla="*/ 919 h 172"/>
                <a:gd name="T56" fmla="+- 0 6749 6082"/>
                <a:gd name="T57" fmla="*/ T56 w 788"/>
                <a:gd name="T58" fmla="+- 0 923 904"/>
                <a:gd name="T59" fmla="*/ 923 h 172"/>
                <a:gd name="T60" fmla="+- 0 6755 6082"/>
                <a:gd name="T61" fmla="*/ T60 w 788"/>
                <a:gd name="T62" fmla="+- 0 926 904"/>
                <a:gd name="T63" fmla="*/ 926 h 172"/>
                <a:gd name="T64" fmla="+- 0 6762 6082"/>
                <a:gd name="T65" fmla="*/ T64 w 788"/>
                <a:gd name="T66" fmla="+- 0 930 904"/>
                <a:gd name="T67" fmla="*/ 930 h 172"/>
                <a:gd name="T68" fmla="+- 0 6769 6082"/>
                <a:gd name="T69" fmla="*/ T68 w 788"/>
                <a:gd name="T70" fmla="+- 0 933 904"/>
                <a:gd name="T71" fmla="*/ 933 h 172"/>
                <a:gd name="T72" fmla="+- 0 6776 6082"/>
                <a:gd name="T73" fmla="*/ T72 w 788"/>
                <a:gd name="T74" fmla="+- 0 938 904"/>
                <a:gd name="T75" fmla="*/ 938 h 172"/>
                <a:gd name="T76" fmla="+- 0 6780 6082"/>
                <a:gd name="T77" fmla="*/ T76 w 788"/>
                <a:gd name="T78" fmla="+- 0 941 904"/>
                <a:gd name="T79" fmla="*/ 941 h 172"/>
                <a:gd name="T80" fmla="+- 0 6787 6082"/>
                <a:gd name="T81" fmla="*/ T80 w 788"/>
                <a:gd name="T82" fmla="+- 0 946 904"/>
                <a:gd name="T83" fmla="*/ 946 h 172"/>
                <a:gd name="T84" fmla="+- 0 6794 6082"/>
                <a:gd name="T85" fmla="*/ T84 w 788"/>
                <a:gd name="T86" fmla="+- 0 951 904"/>
                <a:gd name="T87" fmla="*/ 951 h 172"/>
                <a:gd name="T88" fmla="+- 0 6799 6082"/>
                <a:gd name="T89" fmla="*/ T88 w 788"/>
                <a:gd name="T90" fmla="+- 0 955 904"/>
                <a:gd name="T91" fmla="*/ 955 h 172"/>
                <a:gd name="T92" fmla="+- 0 6804 6082"/>
                <a:gd name="T93" fmla="*/ T92 w 788"/>
                <a:gd name="T94" fmla="+- 0 959 904"/>
                <a:gd name="T95" fmla="*/ 959 h 172"/>
                <a:gd name="T96" fmla="+- 0 6810 6082"/>
                <a:gd name="T97" fmla="*/ T96 w 788"/>
                <a:gd name="T98" fmla="+- 0 966 904"/>
                <a:gd name="T99" fmla="*/ 966 h 172"/>
                <a:gd name="T100" fmla="+- 0 6815 6082"/>
                <a:gd name="T101" fmla="*/ T100 w 788"/>
                <a:gd name="T102" fmla="+- 0 971 904"/>
                <a:gd name="T103" fmla="*/ 971 h 172"/>
                <a:gd name="T104" fmla="+- 0 6821 6082"/>
                <a:gd name="T105" fmla="*/ T104 w 788"/>
                <a:gd name="T106" fmla="+- 0 976 904"/>
                <a:gd name="T107" fmla="*/ 976 h 172"/>
                <a:gd name="T108" fmla="+- 0 6825 6082"/>
                <a:gd name="T109" fmla="*/ T108 w 788"/>
                <a:gd name="T110" fmla="+- 0 983 904"/>
                <a:gd name="T111" fmla="*/ 983 h 172"/>
                <a:gd name="T112" fmla="+- 0 6831 6082"/>
                <a:gd name="T113" fmla="*/ T112 w 788"/>
                <a:gd name="T114" fmla="+- 0 988 904"/>
                <a:gd name="T115" fmla="*/ 988 h 172"/>
                <a:gd name="T116" fmla="+- 0 6834 6082"/>
                <a:gd name="T117" fmla="*/ T116 w 788"/>
                <a:gd name="T118" fmla="+- 0 994 904"/>
                <a:gd name="T119" fmla="*/ 994 h 172"/>
                <a:gd name="T120" fmla="+- 0 6839 6082"/>
                <a:gd name="T121" fmla="*/ T120 w 788"/>
                <a:gd name="T122" fmla="+- 0 999 904"/>
                <a:gd name="T123" fmla="*/ 999 h 172"/>
                <a:gd name="T124" fmla="+- 0 6842 6082"/>
                <a:gd name="T125" fmla="*/ T124 w 788"/>
                <a:gd name="T126" fmla="+- 0 1006 904"/>
                <a:gd name="T127" fmla="*/ 1006 h 172"/>
                <a:gd name="T128" fmla="+- 0 6846 6082"/>
                <a:gd name="T129" fmla="*/ T128 w 788"/>
                <a:gd name="T130" fmla="+- 0 1013 904"/>
                <a:gd name="T131" fmla="*/ 1013 h 172"/>
                <a:gd name="T132" fmla="+- 0 6850 6082"/>
                <a:gd name="T133" fmla="*/ T132 w 788"/>
                <a:gd name="T134" fmla="+- 0 1019 904"/>
                <a:gd name="T135" fmla="*/ 1019 h 172"/>
                <a:gd name="T136" fmla="+- 0 6852 6082"/>
                <a:gd name="T137" fmla="*/ T136 w 788"/>
                <a:gd name="T138" fmla="+- 0 1026 904"/>
                <a:gd name="T139" fmla="*/ 1026 h 172"/>
                <a:gd name="T140" fmla="+- 0 6855 6082"/>
                <a:gd name="T141" fmla="*/ T140 w 788"/>
                <a:gd name="T142" fmla="+- 0 1032 904"/>
                <a:gd name="T143" fmla="*/ 1032 h 172"/>
                <a:gd name="T144" fmla="+- 0 6859 6082"/>
                <a:gd name="T145" fmla="*/ T144 w 788"/>
                <a:gd name="T146" fmla="+- 0 1041 904"/>
                <a:gd name="T147" fmla="*/ 1041 h 172"/>
                <a:gd name="T148" fmla="+- 0 6862 6082"/>
                <a:gd name="T149" fmla="*/ T148 w 788"/>
                <a:gd name="T150" fmla="+- 0 1047 904"/>
                <a:gd name="T151" fmla="*/ 1047 h 172"/>
                <a:gd name="T152" fmla="+- 0 6864 6082"/>
                <a:gd name="T153" fmla="*/ T152 w 788"/>
                <a:gd name="T154" fmla="+- 0 1054 904"/>
                <a:gd name="T155" fmla="*/ 1054 h 172"/>
                <a:gd name="T156" fmla="+- 0 6865 6082"/>
                <a:gd name="T157" fmla="*/ T156 w 788"/>
                <a:gd name="T158" fmla="+- 0 1061 904"/>
                <a:gd name="T159" fmla="*/ 1061 h 172"/>
                <a:gd name="T160" fmla="+- 0 6867 6082"/>
                <a:gd name="T161" fmla="*/ T160 w 788"/>
                <a:gd name="T162" fmla="+- 0 1069 904"/>
                <a:gd name="T163" fmla="*/ 1069 h 172"/>
                <a:gd name="T164" fmla="+- 0 6869 6082"/>
                <a:gd name="T165" fmla="*/ T164 w 788"/>
                <a:gd name="T166" fmla="+- 0 1076 904"/>
                <a:gd name="T167" fmla="*/ 1076 h 1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788" h="172">
                  <a:moveTo>
                    <a:pt x="0" y="0"/>
                  </a:moveTo>
                  <a:lnTo>
                    <a:pt x="579" y="0"/>
                  </a:lnTo>
                  <a:moveTo>
                    <a:pt x="579" y="0"/>
                  </a:moveTo>
                  <a:lnTo>
                    <a:pt x="587" y="0"/>
                  </a:lnTo>
                  <a:lnTo>
                    <a:pt x="594" y="0"/>
                  </a:lnTo>
                  <a:lnTo>
                    <a:pt x="602" y="0"/>
                  </a:lnTo>
                  <a:lnTo>
                    <a:pt x="608" y="2"/>
                  </a:lnTo>
                  <a:lnTo>
                    <a:pt x="617" y="4"/>
                  </a:lnTo>
                  <a:lnTo>
                    <a:pt x="623" y="6"/>
                  </a:lnTo>
                  <a:lnTo>
                    <a:pt x="632" y="7"/>
                  </a:lnTo>
                  <a:lnTo>
                    <a:pt x="638" y="9"/>
                  </a:lnTo>
                  <a:lnTo>
                    <a:pt x="645" y="11"/>
                  </a:lnTo>
                  <a:lnTo>
                    <a:pt x="652" y="14"/>
                  </a:lnTo>
                  <a:lnTo>
                    <a:pt x="660" y="15"/>
                  </a:lnTo>
                  <a:lnTo>
                    <a:pt x="667" y="19"/>
                  </a:lnTo>
                  <a:lnTo>
                    <a:pt x="673" y="22"/>
                  </a:lnTo>
                  <a:lnTo>
                    <a:pt x="680" y="26"/>
                  </a:lnTo>
                  <a:lnTo>
                    <a:pt x="687" y="29"/>
                  </a:lnTo>
                  <a:lnTo>
                    <a:pt x="694" y="34"/>
                  </a:lnTo>
                  <a:lnTo>
                    <a:pt x="698" y="37"/>
                  </a:lnTo>
                  <a:lnTo>
                    <a:pt x="705" y="42"/>
                  </a:lnTo>
                  <a:lnTo>
                    <a:pt x="712" y="47"/>
                  </a:lnTo>
                  <a:lnTo>
                    <a:pt x="717" y="51"/>
                  </a:lnTo>
                  <a:lnTo>
                    <a:pt x="722" y="55"/>
                  </a:lnTo>
                  <a:lnTo>
                    <a:pt x="728" y="62"/>
                  </a:lnTo>
                  <a:lnTo>
                    <a:pt x="733" y="67"/>
                  </a:lnTo>
                  <a:lnTo>
                    <a:pt x="739" y="72"/>
                  </a:lnTo>
                  <a:lnTo>
                    <a:pt x="743" y="79"/>
                  </a:lnTo>
                  <a:lnTo>
                    <a:pt x="749" y="84"/>
                  </a:lnTo>
                  <a:lnTo>
                    <a:pt x="752" y="90"/>
                  </a:lnTo>
                  <a:lnTo>
                    <a:pt x="757" y="95"/>
                  </a:lnTo>
                  <a:lnTo>
                    <a:pt x="760" y="102"/>
                  </a:lnTo>
                  <a:lnTo>
                    <a:pt x="764" y="109"/>
                  </a:lnTo>
                  <a:lnTo>
                    <a:pt x="768" y="115"/>
                  </a:lnTo>
                  <a:lnTo>
                    <a:pt x="770" y="122"/>
                  </a:lnTo>
                  <a:lnTo>
                    <a:pt x="773" y="128"/>
                  </a:lnTo>
                  <a:lnTo>
                    <a:pt x="777" y="137"/>
                  </a:lnTo>
                  <a:lnTo>
                    <a:pt x="780" y="143"/>
                  </a:lnTo>
                  <a:lnTo>
                    <a:pt x="782" y="150"/>
                  </a:lnTo>
                  <a:lnTo>
                    <a:pt x="783" y="157"/>
                  </a:lnTo>
                  <a:lnTo>
                    <a:pt x="785" y="165"/>
                  </a:lnTo>
                  <a:lnTo>
                    <a:pt x="787" y="172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0" name="AutoShape 53">
              <a:extLst>
                <a:ext uri="{FF2B5EF4-FFF2-40B4-BE49-F238E27FC236}">
                  <a16:creationId xmlns:a16="http://schemas.microsoft.com/office/drawing/2014/main" id="{C2B1D435-16D5-4B15-8289-96B956D11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" y="952"/>
              <a:ext cx="202" cy="350"/>
            </a:xfrm>
            <a:custGeom>
              <a:avLst/>
              <a:gdLst>
                <a:gd name="T0" fmla="+- 0 6664 6664"/>
                <a:gd name="T1" fmla="*/ T0 w 202"/>
                <a:gd name="T2" fmla="+- 0 953 953"/>
                <a:gd name="T3" fmla="*/ 953 h 350"/>
                <a:gd name="T4" fmla="+- 0 6670 6664"/>
                <a:gd name="T5" fmla="*/ T4 w 202"/>
                <a:gd name="T6" fmla="+- 0 953 953"/>
                <a:gd name="T7" fmla="*/ 953 h 350"/>
                <a:gd name="T8" fmla="+- 0 6677 6664"/>
                <a:gd name="T9" fmla="*/ T8 w 202"/>
                <a:gd name="T10" fmla="+- 0 953 953"/>
                <a:gd name="T11" fmla="*/ 953 h 350"/>
                <a:gd name="T12" fmla="+- 0 6684 6664"/>
                <a:gd name="T13" fmla="*/ T12 w 202"/>
                <a:gd name="T14" fmla="+- 0 953 953"/>
                <a:gd name="T15" fmla="*/ 953 h 350"/>
                <a:gd name="T16" fmla="+- 0 6690 6664"/>
                <a:gd name="T17" fmla="*/ T16 w 202"/>
                <a:gd name="T18" fmla="+- 0 955 953"/>
                <a:gd name="T19" fmla="*/ 955 h 350"/>
                <a:gd name="T20" fmla="+- 0 6697 6664"/>
                <a:gd name="T21" fmla="*/ T20 w 202"/>
                <a:gd name="T22" fmla="+- 0 956 953"/>
                <a:gd name="T23" fmla="*/ 956 h 350"/>
                <a:gd name="T24" fmla="+- 0 6704 6664"/>
                <a:gd name="T25" fmla="*/ T24 w 202"/>
                <a:gd name="T26" fmla="+- 0 956 953"/>
                <a:gd name="T27" fmla="*/ 956 h 350"/>
                <a:gd name="T28" fmla="+- 0 6710 6664"/>
                <a:gd name="T29" fmla="*/ T28 w 202"/>
                <a:gd name="T30" fmla="+- 0 958 953"/>
                <a:gd name="T31" fmla="*/ 958 h 350"/>
                <a:gd name="T32" fmla="+- 0 6715 6664"/>
                <a:gd name="T33" fmla="*/ T32 w 202"/>
                <a:gd name="T34" fmla="+- 0 961 953"/>
                <a:gd name="T35" fmla="*/ 961 h 350"/>
                <a:gd name="T36" fmla="+- 0 6722 6664"/>
                <a:gd name="T37" fmla="*/ T36 w 202"/>
                <a:gd name="T38" fmla="+- 0 963 953"/>
                <a:gd name="T39" fmla="*/ 963 h 350"/>
                <a:gd name="T40" fmla="+- 0 6729 6664"/>
                <a:gd name="T41" fmla="*/ T40 w 202"/>
                <a:gd name="T42" fmla="+- 0 964 953"/>
                <a:gd name="T43" fmla="*/ 964 h 350"/>
                <a:gd name="T44" fmla="+- 0 6734 6664"/>
                <a:gd name="T45" fmla="*/ T44 w 202"/>
                <a:gd name="T46" fmla="+- 0 968 953"/>
                <a:gd name="T47" fmla="*/ 968 h 350"/>
                <a:gd name="T48" fmla="+- 0 6740 6664"/>
                <a:gd name="T49" fmla="*/ T48 w 202"/>
                <a:gd name="T50" fmla="+- 0 971 953"/>
                <a:gd name="T51" fmla="*/ 971 h 350"/>
                <a:gd name="T52" fmla="+- 0 6746 6664"/>
                <a:gd name="T53" fmla="*/ T52 w 202"/>
                <a:gd name="T54" fmla="+- 0 974 953"/>
                <a:gd name="T55" fmla="*/ 974 h 350"/>
                <a:gd name="T56" fmla="+- 0 6752 6664"/>
                <a:gd name="T57" fmla="*/ T56 w 202"/>
                <a:gd name="T58" fmla="+- 0 978 953"/>
                <a:gd name="T59" fmla="*/ 978 h 350"/>
                <a:gd name="T60" fmla="+- 0 6757 6664"/>
                <a:gd name="T61" fmla="*/ T60 w 202"/>
                <a:gd name="T62" fmla="+- 0 981 953"/>
                <a:gd name="T63" fmla="*/ 981 h 350"/>
                <a:gd name="T64" fmla="+- 0 6762 6664"/>
                <a:gd name="T65" fmla="*/ T64 w 202"/>
                <a:gd name="T66" fmla="+- 0 984 953"/>
                <a:gd name="T67" fmla="*/ 984 h 350"/>
                <a:gd name="T68" fmla="+- 0 6767 6664"/>
                <a:gd name="T69" fmla="*/ T68 w 202"/>
                <a:gd name="T70" fmla="+- 0 989 953"/>
                <a:gd name="T71" fmla="*/ 989 h 350"/>
                <a:gd name="T72" fmla="+- 0 6772 6664"/>
                <a:gd name="T73" fmla="*/ T72 w 202"/>
                <a:gd name="T74" fmla="+- 0 993 953"/>
                <a:gd name="T75" fmla="*/ 993 h 350"/>
                <a:gd name="T76" fmla="+- 0 6777 6664"/>
                <a:gd name="T77" fmla="*/ T76 w 202"/>
                <a:gd name="T78" fmla="+- 0 998 953"/>
                <a:gd name="T79" fmla="*/ 998 h 350"/>
                <a:gd name="T80" fmla="+- 0 6782 6664"/>
                <a:gd name="T81" fmla="*/ T80 w 202"/>
                <a:gd name="T82" fmla="+- 0 1003 953"/>
                <a:gd name="T83" fmla="*/ 1003 h 350"/>
                <a:gd name="T84" fmla="+- 0 6787 6664"/>
                <a:gd name="T85" fmla="*/ T84 w 202"/>
                <a:gd name="T86" fmla="+- 0 1008 953"/>
                <a:gd name="T87" fmla="*/ 1008 h 350"/>
                <a:gd name="T88" fmla="+- 0 6791 6664"/>
                <a:gd name="T89" fmla="*/ T88 w 202"/>
                <a:gd name="T90" fmla="+- 0 1013 953"/>
                <a:gd name="T91" fmla="*/ 1013 h 350"/>
                <a:gd name="T92" fmla="+- 0 6795 6664"/>
                <a:gd name="T93" fmla="*/ T92 w 202"/>
                <a:gd name="T94" fmla="+- 0 1018 953"/>
                <a:gd name="T95" fmla="*/ 1018 h 350"/>
                <a:gd name="T96" fmla="+- 0 6799 6664"/>
                <a:gd name="T97" fmla="*/ T96 w 202"/>
                <a:gd name="T98" fmla="+- 0 1023 953"/>
                <a:gd name="T99" fmla="*/ 1023 h 350"/>
                <a:gd name="T100" fmla="+- 0 6802 6664"/>
                <a:gd name="T101" fmla="*/ T100 w 202"/>
                <a:gd name="T102" fmla="+- 0 1028 953"/>
                <a:gd name="T103" fmla="*/ 1028 h 350"/>
                <a:gd name="T104" fmla="+- 0 6806 6664"/>
                <a:gd name="T105" fmla="*/ T104 w 202"/>
                <a:gd name="T106" fmla="+- 0 1034 953"/>
                <a:gd name="T107" fmla="*/ 1034 h 350"/>
                <a:gd name="T108" fmla="+- 0 6809 6664"/>
                <a:gd name="T109" fmla="*/ T108 w 202"/>
                <a:gd name="T110" fmla="+- 0 1039 953"/>
                <a:gd name="T111" fmla="*/ 1039 h 350"/>
                <a:gd name="T112" fmla="+- 0 6812 6664"/>
                <a:gd name="T113" fmla="*/ T112 w 202"/>
                <a:gd name="T114" fmla="+- 0 1046 953"/>
                <a:gd name="T115" fmla="*/ 1046 h 350"/>
                <a:gd name="T116" fmla="+- 0 6815 6664"/>
                <a:gd name="T117" fmla="*/ T116 w 202"/>
                <a:gd name="T118" fmla="+- 0 1052 953"/>
                <a:gd name="T119" fmla="*/ 1052 h 350"/>
                <a:gd name="T120" fmla="+- 0 6817 6664"/>
                <a:gd name="T121" fmla="*/ T120 w 202"/>
                <a:gd name="T122" fmla="+- 0 1058 953"/>
                <a:gd name="T123" fmla="*/ 1058 h 350"/>
                <a:gd name="T124" fmla="+- 0 6819 6664"/>
                <a:gd name="T125" fmla="*/ T124 w 202"/>
                <a:gd name="T126" fmla="+- 0 1064 953"/>
                <a:gd name="T127" fmla="*/ 1064 h 350"/>
                <a:gd name="T128" fmla="+- 0 6822 6664"/>
                <a:gd name="T129" fmla="*/ T128 w 202"/>
                <a:gd name="T130" fmla="+- 0 1071 953"/>
                <a:gd name="T131" fmla="*/ 1071 h 350"/>
                <a:gd name="T132" fmla="+- 0 6824 6664"/>
                <a:gd name="T133" fmla="*/ T132 w 202"/>
                <a:gd name="T134" fmla="+- 0 1077 953"/>
                <a:gd name="T135" fmla="*/ 1077 h 350"/>
                <a:gd name="T136" fmla="+- 0 6824 6664"/>
                <a:gd name="T137" fmla="*/ T136 w 202"/>
                <a:gd name="T138" fmla="+- 0 1082 953"/>
                <a:gd name="T139" fmla="*/ 1082 h 350"/>
                <a:gd name="T140" fmla="+- 0 6825 6664"/>
                <a:gd name="T141" fmla="*/ T140 w 202"/>
                <a:gd name="T142" fmla="+- 0 1084 953"/>
                <a:gd name="T143" fmla="*/ 1084 h 350"/>
                <a:gd name="T144" fmla="+- 0 6825 6664"/>
                <a:gd name="T145" fmla="*/ T144 w 202"/>
                <a:gd name="T146" fmla="+- 0 1084 953"/>
                <a:gd name="T147" fmla="*/ 1084 h 350"/>
                <a:gd name="T148" fmla="+- 0 6865 6664"/>
                <a:gd name="T149" fmla="*/ T148 w 202"/>
                <a:gd name="T150" fmla="+- 0 1302 953"/>
                <a:gd name="T151" fmla="*/ 1302 h 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202" h="350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6" y="5"/>
                  </a:lnTo>
                  <a:lnTo>
                    <a:pt x="51" y="8"/>
                  </a:lnTo>
                  <a:lnTo>
                    <a:pt x="58" y="10"/>
                  </a:lnTo>
                  <a:lnTo>
                    <a:pt x="65" y="11"/>
                  </a:lnTo>
                  <a:lnTo>
                    <a:pt x="70" y="15"/>
                  </a:lnTo>
                  <a:lnTo>
                    <a:pt x="76" y="18"/>
                  </a:lnTo>
                  <a:lnTo>
                    <a:pt x="82" y="21"/>
                  </a:lnTo>
                  <a:lnTo>
                    <a:pt x="88" y="25"/>
                  </a:lnTo>
                  <a:lnTo>
                    <a:pt x="93" y="28"/>
                  </a:lnTo>
                  <a:lnTo>
                    <a:pt x="98" y="31"/>
                  </a:lnTo>
                  <a:lnTo>
                    <a:pt x="103" y="36"/>
                  </a:lnTo>
                  <a:lnTo>
                    <a:pt x="108" y="40"/>
                  </a:lnTo>
                  <a:lnTo>
                    <a:pt x="113" y="45"/>
                  </a:lnTo>
                  <a:lnTo>
                    <a:pt x="118" y="50"/>
                  </a:lnTo>
                  <a:lnTo>
                    <a:pt x="123" y="55"/>
                  </a:lnTo>
                  <a:lnTo>
                    <a:pt x="127" y="60"/>
                  </a:lnTo>
                  <a:lnTo>
                    <a:pt x="131" y="65"/>
                  </a:lnTo>
                  <a:lnTo>
                    <a:pt x="135" y="70"/>
                  </a:lnTo>
                  <a:lnTo>
                    <a:pt x="138" y="75"/>
                  </a:lnTo>
                  <a:lnTo>
                    <a:pt x="142" y="81"/>
                  </a:lnTo>
                  <a:lnTo>
                    <a:pt x="145" y="86"/>
                  </a:lnTo>
                  <a:lnTo>
                    <a:pt x="148" y="93"/>
                  </a:lnTo>
                  <a:lnTo>
                    <a:pt x="151" y="99"/>
                  </a:lnTo>
                  <a:lnTo>
                    <a:pt x="153" y="105"/>
                  </a:lnTo>
                  <a:lnTo>
                    <a:pt x="155" y="111"/>
                  </a:lnTo>
                  <a:lnTo>
                    <a:pt x="158" y="118"/>
                  </a:lnTo>
                  <a:lnTo>
                    <a:pt x="160" y="124"/>
                  </a:lnTo>
                  <a:lnTo>
                    <a:pt x="160" y="129"/>
                  </a:lnTo>
                  <a:lnTo>
                    <a:pt x="161" y="131"/>
                  </a:lnTo>
                  <a:moveTo>
                    <a:pt x="161" y="131"/>
                  </a:moveTo>
                  <a:lnTo>
                    <a:pt x="201" y="349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1" name="AutoShape 52">
              <a:extLst>
                <a:ext uri="{FF2B5EF4-FFF2-40B4-BE49-F238E27FC236}">
                  <a16:creationId xmlns:a16="http://schemas.microsoft.com/office/drawing/2014/main" id="{1F370673-5F6A-428E-8AA4-C9587E6D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" y="1075"/>
              <a:ext cx="131" cy="226"/>
            </a:xfrm>
            <a:custGeom>
              <a:avLst/>
              <a:gdLst>
                <a:gd name="T0" fmla="+- 0 6782 6782"/>
                <a:gd name="T1" fmla="*/ T0 w 131"/>
                <a:gd name="T2" fmla="+- 0 1097 1076"/>
                <a:gd name="T3" fmla="*/ 1097 h 226"/>
                <a:gd name="T4" fmla="+- 0 6821 6782"/>
                <a:gd name="T5" fmla="*/ T4 w 131"/>
                <a:gd name="T6" fmla="+- 0 1302 1076"/>
                <a:gd name="T7" fmla="*/ 1302 h 226"/>
                <a:gd name="T8" fmla="+- 0 6821 6782"/>
                <a:gd name="T9" fmla="*/ T8 w 131"/>
                <a:gd name="T10" fmla="+- 0 1302 1076"/>
                <a:gd name="T11" fmla="*/ 1302 h 226"/>
                <a:gd name="T12" fmla="+- 0 6912 6782"/>
                <a:gd name="T13" fmla="*/ T12 w 131"/>
                <a:gd name="T14" fmla="+- 0 1302 1076"/>
                <a:gd name="T15" fmla="*/ 1302 h 226"/>
                <a:gd name="T16" fmla="+- 0 6912 6782"/>
                <a:gd name="T17" fmla="*/ T16 w 131"/>
                <a:gd name="T18" fmla="+- 0 1302 1076"/>
                <a:gd name="T19" fmla="*/ 1302 h 226"/>
                <a:gd name="T20" fmla="+- 0 6869 6782"/>
                <a:gd name="T21" fmla="*/ T20 w 131"/>
                <a:gd name="T22" fmla="+- 0 1076 1076"/>
                <a:gd name="T23" fmla="*/ 1076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31" h="226">
                  <a:moveTo>
                    <a:pt x="0" y="21"/>
                  </a:moveTo>
                  <a:lnTo>
                    <a:pt x="39" y="226"/>
                  </a:lnTo>
                  <a:moveTo>
                    <a:pt x="39" y="226"/>
                  </a:moveTo>
                  <a:lnTo>
                    <a:pt x="130" y="226"/>
                  </a:lnTo>
                  <a:moveTo>
                    <a:pt x="130" y="226"/>
                  </a:moveTo>
                  <a:lnTo>
                    <a:pt x="87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3" name="AutoShape 51">
              <a:extLst>
                <a:ext uri="{FF2B5EF4-FFF2-40B4-BE49-F238E27FC236}">
                  <a16:creationId xmlns:a16="http://schemas.microsoft.com/office/drawing/2014/main" id="{6B2B2C55-0119-4779-82D7-1FA493171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" y="952"/>
              <a:ext cx="582" cy="2"/>
            </a:xfrm>
            <a:custGeom>
              <a:avLst/>
              <a:gdLst>
                <a:gd name="T0" fmla="+- 0 6664 6082"/>
                <a:gd name="T1" fmla="*/ T0 w 582"/>
                <a:gd name="T2" fmla="+- 0 6532 6082"/>
                <a:gd name="T3" fmla="*/ T2 w 582"/>
                <a:gd name="T4" fmla="+- 0 6494 6082"/>
                <a:gd name="T5" fmla="*/ T4 w 582"/>
                <a:gd name="T6" fmla="+- 0 6477 6082"/>
                <a:gd name="T7" fmla="*/ T6 w 582"/>
                <a:gd name="T8" fmla="+- 0 6439 6082"/>
                <a:gd name="T9" fmla="*/ T8 w 582"/>
                <a:gd name="T10" fmla="+- 0 6307 6082"/>
                <a:gd name="T11" fmla="*/ T10 w 582"/>
                <a:gd name="T12" fmla="+- 0 6269 6082"/>
                <a:gd name="T13" fmla="*/ T12 w 582"/>
                <a:gd name="T14" fmla="+- 0 6252 6082"/>
                <a:gd name="T15" fmla="*/ T14 w 582"/>
                <a:gd name="T16" fmla="+- 0 6214 6082"/>
                <a:gd name="T17" fmla="*/ T16 w 582"/>
                <a:gd name="T18" fmla="+- 0 6082 6082"/>
                <a:gd name="T19" fmla="*/ T18 w 58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  <a:cxn ang="0">
                  <a:pos x="T9" y="0"/>
                </a:cxn>
                <a:cxn ang="0">
                  <a:pos x="T11" y="0"/>
                </a:cxn>
                <a:cxn ang="0">
                  <a:pos x="T13" y="0"/>
                </a:cxn>
                <a:cxn ang="0">
                  <a:pos x="T15" y="0"/>
                </a:cxn>
                <a:cxn ang="0">
                  <a:pos x="T17" y="0"/>
                </a:cxn>
                <a:cxn ang="0">
                  <a:pos x="T19" y="0"/>
                </a:cxn>
              </a:cxnLst>
              <a:rect l="0" t="0" r="r" b="b"/>
              <a:pathLst>
                <a:path w="582">
                  <a:moveTo>
                    <a:pt x="582" y="0"/>
                  </a:moveTo>
                  <a:lnTo>
                    <a:pt x="450" y="0"/>
                  </a:lnTo>
                  <a:moveTo>
                    <a:pt x="412" y="0"/>
                  </a:moveTo>
                  <a:lnTo>
                    <a:pt x="395" y="0"/>
                  </a:lnTo>
                  <a:moveTo>
                    <a:pt x="357" y="0"/>
                  </a:moveTo>
                  <a:lnTo>
                    <a:pt x="225" y="0"/>
                  </a:lnTo>
                  <a:moveTo>
                    <a:pt x="187" y="0"/>
                  </a:moveTo>
                  <a:lnTo>
                    <a:pt x="170" y="0"/>
                  </a:lnTo>
                  <a:moveTo>
                    <a:pt x="132" y="0"/>
                  </a:moveTo>
                  <a:lnTo>
                    <a:pt x="0" y="0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4" name="AutoShape 50">
              <a:extLst>
                <a:ext uri="{FF2B5EF4-FFF2-40B4-BE49-F238E27FC236}">
                  <a16:creationId xmlns:a16="http://schemas.microsoft.com/office/drawing/2014/main" id="{BE3DE5D5-D3F1-4E31-BE2E-49E4CDF2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" y="881"/>
              <a:ext cx="331" cy="421"/>
            </a:xfrm>
            <a:custGeom>
              <a:avLst/>
              <a:gdLst>
                <a:gd name="T0" fmla="+- 0 6912 6582"/>
                <a:gd name="T1" fmla="*/ T0 w 331"/>
                <a:gd name="T2" fmla="+- 0 1302 881"/>
                <a:gd name="T3" fmla="*/ 1302 h 421"/>
                <a:gd name="T4" fmla="+- 0 6912 6582"/>
                <a:gd name="T5" fmla="*/ T4 w 331"/>
                <a:gd name="T6" fmla="+- 0 1092 881"/>
                <a:gd name="T7" fmla="*/ 1092 h 421"/>
                <a:gd name="T8" fmla="+- 0 6700 6582"/>
                <a:gd name="T9" fmla="*/ T8 w 331"/>
                <a:gd name="T10" fmla="+- 0 881 881"/>
                <a:gd name="T11" fmla="*/ 881 h 421"/>
                <a:gd name="T12" fmla="+- 0 6582 6582"/>
                <a:gd name="T13" fmla="*/ T12 w 331"/>
                <a:gd name="T14" fmla="+- 0 881 881"/>
                <a:gd name="T15" fmla="*/ 881 h 421"/>
                <a:gd name="T16" fmla="+- 0 6912 6582"/>
                <a:gd name="T17" fmla="*/ T16 w 331"/>
                <a:gd name="T18" fmla="+- 0 1092 881"/>
                <a:gd name="T19" fmla="*/ 1092 h 421"/>
                <a:gd name="T20" fmla="+- 0 6912 6582"/>
                <a:gd name="T21" fmla="*/ T20 w 331"/>
                <a:gd name="T22" fmla="+- 0 1086 881"/>
                <a:gd name="T23" fmla="*/ 1086 h 421"/>
                <a:gd name="T24" fmla="+- 0 6912 6582"/>
                <a:gd name="T25" fmla="*/ T24 w 331"/>
                <a:gd name="T26" fmla="+- 0 1077 881"/>
                <a:gd name="T27" fmla="*/ 1077 h 421"/>
                <a:gd name="T28" fmla="+- 0 6910 6582"/>
                <a:gd name="T29" fmla="*/ T28 w 331"/>
                <a:gd name="T30" fmla="+- 0 1071 881"/>
                <a:gd name="T31" fmla="*/ 1071 h 421"/>
                <a:gd name="T32" fmla="+- 0 6910 6582"/>
                <a:gd name="T33" fmla="*/ T32 w 331"/>
                <a:gd name="T34" fmla="+- 0 1062 881"/>
                <a:gd name="T35" fmla="*/ 1062 h 421"/>
                <a:gd name="T36" fmla="+- 0 6909 6582"/>
                <a:gd name="T37" fmla="*/ T36 w 331"/>
                <a:gd name="T38" fmla="+- 0 1056 881"/>
                <a:gd name="T39" fmla="*/ 1056 h 421"/>
                <a:gd name="T40" fmla="+- 0 6907 6582"/>
                <a:gd name="T41" fmla="*/ T40 w 331"/>
                <a:gd name="T42" fmla="+- 0 1047 881"/>
                <a:gd name="T43" fmla="*/ 1047 h 421"/>
                <a:gd name="T44" fmla="+- 0 6906 6582"/>
                <a:gd name="T45" fmla="*/ T44 w 331"/>
                <a:gd name="T46" fmla="+- 0 1041 881"/>
                <a:gd name="T47" fmla="*/ 1041 h 421"/>
                <a:gd name="T48" fmla="+- 0 6904 6582"/>
                <a:gd name="T49" fmla="*/ T48 w 331"/>
                <a:gd name="T50" fmla="+- 0 1032 881"/>
                <a:gd name="T51" fmla="*/ 1032 h 421"/>
                <a:gd name="T52" fmla="+- 0 6902 6582"/>
                <a:gd name="T53" fmla="*/ T52 w 331"/>
                <a:gd name="T54" fmla="+- 0 1026 881"/>
                <a:gd name="T55" fmla="*/ 1026 h 421"/>
                <a:gd name="T56" fmla="+- 0 6899 6582"/>
                <a:gd name="T57" fmla="*/ T56 w 331"/>
                <a:gd name="T58" fmla="+- 0 1019 881"/>
                <a:gd name="T59" fmla="*/ 1019 h 421"/>
                <a:gd name="T60" fmla="+- 0 6895 6582"/>
                <a:gd name="T61" fmla="*/ T60 w 331"/>
                <a:gd name="T62" fmla="+- 0 1013 881"/>
                <a:gd name="T63" fmla="*/ 1013 h 421"/>
                <a:gd name="T64" fmla="+- 0 6894 6582"/>
                <a:gd name="T65" fmla="*/ T64 w 331"/>
                <a:gd name="T66" fmla="+- 0 1006 881"/>
                <a:gd name="T67" fmla="*/ 1006 h 421"/>
                <a:gd name="T68" fmla="+- 0 6891 6582"/>
                <a:gd name="T69" fmla="*/ T68 w 331"/>
                <a:gd name="T70" fmla="+- 0 999 881"/>
                <a:gd name="T71" fmla="*/ 999 h 421"/>
                <a:gd name="T72" fmla="+- 0 6887 6582"/>
                <a:gd name="T73" fmla="*/ T72 w 331"/>
                <a:gd name="T74" fmla="+- 0 993 881"/>
                <a:gd name="T75" fmla="*/ 993 h 421"/>
                <a:gd name="T76" fmla="+- 0 6882 6582"/>
                <a:gd name="T77" fmla="*/ T76 w 331"/>
                <a:gd name="T78" fmla="+- 0 986 881"/>
                <a:gd name="T79" fmla="*/ 986 h 421"/>
                <a:gd name="T80" fmla="+- 0 6879 6582"/>
                <a:gd name="T81" fmla="*/ T80 w 331"/>
                <a:gd name="T82" fmla="+- 0 979 881"/>
                <a:gd name="T83" fmla="*/ 979 h 421"/>
                <a:gd name="T84" fmla="+- 0 6876 6582"/>
                <a:gd name="T85" fmla="*/ T84 w 331"/>
                <a:gd name="T86" fmla="+- 0 973 881"/>
                <a:gd name="T87" fmla="*/ 973 h 421"/>
                <a:gd name="T88" fmla="+- 0 6870 6582"/>
                <a:gd name="T89" fmla="*/ T88 w 331"/>
                <a:gd name="T90" fmla="+- 0 966 881"/>
                <a:gd name="T91" fmla="*/ 966 h 421"/>
                <a:gd name="T92" fmla="+- 0 6865 6582"/>
                <a:gd name="T93" fmla="*/ T92 w 331"/>
                <a:gd name="T94" fmla="+- 0 961 881"/>
                <a:gd name="T95" fmla="*/ 961 h 421"/>
                <a:gd name="T96" fmla="+- 0 6861 6582"/>
                <a:gd name="T97" fmla="*/ T96 w 331"/>
                <a:gd name="T98" fmla="+- 0 955 881"/>
                <a:gd name="T99" fmla="*/ 955 h 421"/>
                <a:gd name="T100" fmla="+- 0 6855 6582"/>
                <a:gd name="T101" fmla="*/ T100 w 331"/>
                <a:gd name="T102" fmla="+- 0 949 881"/>
                <a:gd name="T103" fmla="*/ 949 h 421"/>
                <a:gd name="T104" fmla="+- 0 6850 6582"/>
                <a:gd name="T105" fmla="*/ T104 w 331"/>
                <a:gd name="T106" fmla="+- 0 944 881"/>
                <a:gd name="T107" fmla="*/ 944 h 421"/>
                <a:gd name="T108" fmla="+- 0 6846 6582"/>
                <a:gd name="T109" fmla="*/ T108 w 331"/>
                <a:gd name="T110" fmla="+- 0 940 881"/>
                <a:gd name="T111" fmla="*/ 940 h 421"/>
                <a:gd name="T112" fmla="+- 0 6840 6582"/>
                <a:gd name="T113" fmla="*/ T112 w 331"/>
                <a:gd name="T114" fmla="+- 0 933 881"/>
                <a:gd name="T115" fmla="*/ 933 h 421"/>
                <a:gd name="T116" fmla="+- 0 6834 6582"/>
                <a:gd name="T117" fmla="*/ T116 w 331"/>
                <a:gd name="T118" fmla="+- 0 930 881"/>
                <a:gd name="T119" fmla="*/ 930 h 421"/>
                <a:gd name="T120" fmla="+- 0 6829 6582"/>
                <a:gd name="T121" fmla="*/ T120 w 331"/>
                <a:gd name="T122" fmla="+- 0 925 881"/>
                <a:gd name="T123" fmla="*/ 925 h 421"/>
                <a:gd name="T124" fmla="+- 0 6822 6582"/>
                <a:gd name="T125" fmla="*/ T124 w 331"/>
                <a:gd name="T126" fmla="+- 0 919 881"/>
                <a:gd name="T127" fmla="*/ 919 h 421"/>
                <a:gd name="T128" fmla="+- 0 6815 6582"/>
                <a:gd name="T129" fmla="*/ T128 w 331"/>
                <a:gd name="T130" fmla="+- 0 916 881"/>
                <a:gd name="T131" fmla="*/ 916 h 421"/>
                <a:gd name="T132" fmla="+- 0 6809 6582"/>
                <a:gd name="T133" fmla="*/ T132 w 331"/>
                <a:gd name="T134" fmla="+- 0 911 881"/>
                <a:gd name="T135" fmla="*/ 911 h 421"/>
                <a:gd name="T136" fmla="+- 0 6802 6582"/>
                <a:gd name="T137" fmla="*/ T136 w 331"/>
                <a:gd name="T138" fmla="+- 0 908 881"/>
                <a:gd name="T139" fmla="*/ 908 h 421"/>
                <a:gd name="T140" fmla="+- 0 6797 6582"/>
                <a:gd name="T141" fmla="*/ T140 w 331"/>
                <a:gd name="T142" fmla="+- 0 904 881"/>
                <a:gd name="T143" fmla="*/ 904 h 421"/>
                <a:gd name="T144" fmla="+- 0 6789 6582"/>
                <a:gd name="T145" fmla="*/ T144 w 331"/>
                <a:gd name="T146" fmla="+- 0 901 881"/>
                <a:gd name="T147" fmla="*/ 901 h 421"/>
                <a:gd name="T148" fmla="+- 0 6782 6582"/>
                <a:gd name="T149" fmla="*/ T148 w 331"/>
                <a:gd name="T150" fmla="+- 0 898 881"/>
                <a:gd name="T151" fmla="*/ 898 h 421"/>
                <a:gd name="T152" fmla="+- 0 6776 6582"/>
                <a:gd name="T153" fmla="*/ T152 w 331"/>
                <a:gd name="T154" fmla="+- 0 895 881"/>
                <a:gd name="T155" fmla="*/ 895 h 421"/>
                <a:gd name="T156" fmla="+- 0 6769 6582"/>
                <a:gd name="T157" fmla="*/ T156 w 331"/>
                <a:gd name="T158" fmla="+- 0 893 881"/>
                <a:gd name="T159" fmla="*/ 893 h 421"/>
                <a:gd name="T160" fmla="+- 0 6762 6582"/>
                <a:gd name="T161" fmla="*/ T160 w 331"/>
                <a:gd name="T162" fmla="+- 0 889 881"/>
                <a:gd name="T163" fmla="*/ 889 h 421"/>
                <a:gd name="T164" fmla="+- 0 6754 6582"/>
                <a:gd name="T165" fmla="*/ T164 w 331"/>
                <a:gd name="T166" fmla="+- 0 888 881"/>
                <a:gd name="T167" fmla="*/ 888 h 421"/>
                <a:gd name="T168" fmla="+- 0 6747 6582"/>
                <a:gd name="T169" fmla="*/ T168 w 331"/>
                <a:gd name="T170" fmla="+- 0 887 881"/>
                <a:gd name="T171" fmla="*/ 887 h 421"/>
                <a:gd name="T172" fmla="+- 0 6739 6582"/>
                <a:gd name="T173" fmla="*/ T172 w 331"/>
                <a:gd name="T174" fmla="+- 0 885 881"/>
                <a:gd name="T175" fmla="*/ 885 h 421"/>
                <a:gd name="T176" fmla="+- 0 6732 6582"/>
                <a:gd name="T177" fmla="*/ T176 w 331"/>
                <a:gd name="T178" fmla="+- 0 883 881"/>
                <a:gd name="T179" fmla="*/ 883 h 421"/>
                <a:gd name="T180" fmla="+- 0 6725 6582"/>
                <a:gd name="T181" fmla="*/ T180 w 331"/>
                <a:gd name="T182" fmla="+- 0 883 881"/>
                <a:gd name="T183" fmla="*/ 883 h 421"/>
                <a:gd name="T184" fmla="+- 0 6717 6582"/>
                <a:gd name="T185" fmla="*/ T184 w 331"/>
                <a:gd name="T186" fmla="+- 0 881 881"/>
                <a:gd name="T187" fmla="*/ 881 h 421"/>
                <a:gd name="T188" fmla="+- 0 6710 6582"/>
                <a:gd name="T189" fmla="*/ T188 w 331"/>
                <a:gd name="T190" fmla="+- 0 881 881"/>
                <a:gd name="T191" fmla="*/ 881 h 421"/>
                <a:gd name="T192" fmla="+- 0 6702 6582"/>
                <a:gd name="T193" fmla="*/ T192 w 331"/>
                <a:gd name="T194" fmla="+- 0 881 881"/>
                <a:gd name="T195" fmla="*/ 881 h 421"/>
                <a:gd name="T196" fmla="+- 0 6700 6582"/>
                <a:gd name="T197" fmla="*/ T196 w 331"/>
                <a:gd name="T198" fmla="+- 0 881 881"/>
                <a:gd name="T199" fmla="*/ 881 h 4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331" h="421">
                  <a:moveTo>
                    <a:pt x="330" y="421"/>
                  </a:moveTo>
                  <a:lnTo>
                    <a:pt x="330" y="211"/>
                  </a:lnTo>
                  <a:moveTo>
                    <a:pt x="118" y="0"/>
                  </a:moveTo>
                  <a:lnTo>
                    <a:pt x="0" y="0"/>
                  </a:lnTo>
                  <a:moveTo>
                    <a:pt x="330" y="211"/>
                  </a:moveTo>
                  <a:lnTo>
                    <a:pt x="330" y="205"/>
                  </a:lnTo>
                  <a:lnTo>
                    <a:pt x="330" y="196"/>
                  </a:lnTo>
                  <a:lnTo>
                    <a:pt x="328" y="190"/>
                  </a:lnTo>
                  <a:lnTo>
                    <a:pt x="328" y="181"/>
                  </a:lnTo>
                  <a:lnTo>
                    <a:pt x="327" y="175"/>
                  </a:lnTo>
                  <a:lnTo>
                    <a:pt x="325" y="166"/>
                  </a:lnTo>
                  <a:lnTo>
                    <a:pt x="324" y="160"/>
                  </a:lnTo>
                  <a:lnTo>
                    <a:pt x="322" y="151"/>
                  </a:lnTo>
                  <a:lnTo>
                    <a:pt x="320" y="145"/>
                  </a:lnTo>
                  <a:lnTo>
                    <a:pt x="317" y="138"/>
                  </a:lnTo>
                  <a:lnTo>
                    <a:pt x="313" y="132"/>
                  </a:lnTo>
                  <a:lnTo>
                    <a:pt x="312" y="125"/>
                  </a:lnTo>
                  <a:lnTo>
                    <a:pt x="309" y="118"/>
                  </a:lnTo>
                  <a:lnTo>
                    <a:pt x="305" y="112"/>
                  </a:lnTo>
                  <a:lnTo>
                    <a:pt x="300" y="105"/>
                  </a:lnTo>
                  <a:lnTo>
                    <a:pt x="297" y="98"/>
                  </a:lnTo>
                  <a:lnTo>
                    <a:pt x="294" y="92"/>
                  </a:lnTo>
                  <a:lnTo>
                    <a:pt x="288" y="85"/>
                  </a:lnTo>
                  <a:lnTo>
                    <a:pt x="283" y="80"/>
                  </a:lnTo>
                  <a:lnTo>
                    <a:pt x="279" y="74"/>
                  </a:lnTo>
                  <a:lnTo>
                    <a:pt x="273" y="68"/>
                  </a:lnTo>
                  <a:lnTo>
                    <a:pt x="268" y="63"/>
                  </a:lnTo>
                  <a:lnTo>
                    <a:pt x="264" y="59"/>
                  </a:lnTo>
                  <a:lnTo>
                    <a:pt x="258" y="52"/>
                  </a:lnTo>
                  <a:lnTo>
                    <a:pt x="252" y="49"/>
                  </a:lnTo>
                  <a:lnTo>
                    <a:pt x="247" y="44"/>
                  </a:lnTo>
                  <a:lnTo>
                    <a:pt x="240" y="38"/>
                  </a:lnTo>
                  <a:lnTo>
                    <a:pt x="233" y="35"/>
                  </a:lnTo>
                  <a:lnTo>
                    <a:pt x="227" y="30"/>
                  </a:lnTo>
                  <a:lnTo>
                    <a:pt x="220" y="27"/>
                  </a:lnTo>
                  <a:lnTo>
                    <a:pt x="215" y="23"/>
                  </a:lnTo>
                  <a:lnTo>
                    <a:pt x="207" y="20"/>
                  </a:lnTo>
                  <a:lnTo>
                    <a:pt x="200" y="17"/>
                  </a:lnTo>
                  <a:lnTo>
                    <a:pt x="194" y="14"/>
                  </a:lnTo>
                  <a:lnTo>
                    <a:pt x="187" y="12"/>
                  </a:lnTo>
                  <a:lnTo>
                    <a:pt x="180" y="8"/>
                  </a:lnTo>
                  <a:lnTo>
                    <a:pt x="172" y="7"/>
                  </a:lnTo>
                  <a:lnTo>
                    <a:pt x="165" y="6"/>
                  </a:lnTo>
                  <a:lnTo>
                    <a:pt x="157" y="4"/>
                  </a:lnTo>
                  <a:lnTo>
                    <a:pt x="150" y="2"/>
                  </a:lnTo>
                  <a:lnTo>
                    <a:pt x="143" y="2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8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69" name="Picture 49">
              <a:extLst>
                <a:ext uri="{FF2B5EF4-FFF2-40B4-BE49-F238E27FC236}">
                  <a16:creationId xmlns:a16="http://schemas.microsoft.com/office/drawing/2014/main" id="{967E9846-9A68-4C86-9623-E0215A1C4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" y="608"/>
              <a:ext cx="262" cy="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5" name="Line 48">
              <a:extLst>
                <a:ext uri="{FF2B5EF4-FFF2-40B4-BE49-F238E27FC236}">
                  <a16:creationId xmlns:a16="http://schemas.microsoft.com/office/drawing/2014/main" id="{08ABA1F9-369C-4F15-8D1F-9A1BB9514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1" y="1302"/>
              <a:ext cx="0" cy="0"/>
            </a:xfrm>
            <a:prstGeom prst="line">
              <a:avLst/>
            </a:prstGeom>
            <a:noFill/>
            <a:ln w="73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6" name="Text Box 47">
              <a:extLst>
                <a:ext uri="{FF2B5EF4-FFF2-40B4-BE49-F238E27FC236}">
                  <a16:creationId xmlns:a16="http://schemas.microsoft.com/office/drawing/2014/main" id="{A30C54C6-1ACA-4854-9533-751FBCEE2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2" y="1429"/>
              <a:ext cx="18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5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г)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97" name="Group 36">
            <a:extLst>
              <a:ext uri="{FF2B5EF4-FFF2-40B4-BE49-F238E27FC236}">
                <a16:creationId xmlns:a16="http://schemas.microsoft.com/office/drawing/2014/main" id="{116512DF-F5C9-4B7D-BC26-D9FEC15B669B}"/>
              </a:ext>
            </a:extLst>
          </p:cNvPr>
          <p:cNvGrpSpPr>
            <a:grpSpLocks/>
          </p:cNvGrpSpPr>
          <p:nvPr/>
        </p:nvGrpSpPr>
        <p:grpSpPr bwMode="auto">
          <a:xfrm>
            <a:off x="6310764" y="1627195"/>
            <a:ext cx="1358901" cy="1021079"/>
            <a:chOff x="8307" y="125"/>
            <a:chExt cx="2141" cy="1607"/>
          </a:xfrm>
        </p:grpSpPr>
        <p:sp>
          <p:nvSpPr>
            <p:cNvPr id="5199" name="AutoShape 45">
              <a:extLst>
                <a:ext uri="{FF2B5EF4-FFF2-40B4-BE49-F238E27FC236}">
                  <a16:creationId xmlns:a16="http://schemas.microsoft.com/office/drawing/2014/main" id="{78B7BB3C-0D62-4B5F-8E97-A5F86A33B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" y="254"/>
              <a:ext cx="2141" cy="1247"/>
            </a:xfrm>
            <a:custGeom>
              <a:avLst/>
              <a:gdLst>
                <a:gd name="T0" fmla="+- 0 8308 8308"/>
                <a:gd name="T1" fmla="*/ T0 w 2141"/>
                <a:gd name="T2" fmla="+- 0 999 255"/>
                <a:gd name="T3" fmla="*/ 999 h 1247"/>
                <a:gd name="T4" fmla="+- 0 9159 8308"/>
                <a:gd name="T5" fmla="*/ T4 w 2141"/>
                <a:gd name="T6" fmla="+- 0 1501 255"/>
                <a:gd name="T7" fmla="*/ 1501 h 1247"/>
                <a:gd name="T8" fmla="+- 0 9159 8308"/>
                <a:gd name="T9" fmla="*/ T8 w 2141"/>
                <a:gd name="T10" fmla="+- 0 1109 255"/>
                <a:gd name="T11" fmla="*/ 1109 h 1247"/>
                <a:gd name="T12" fmla="+- 0 9159 8308"/>
                <a:gd name="T13" fmla="*/ T12 w 2141"/>
                <a:gd name="T14" fmla="+- 0 1099 255"/>
                <a:gd name="T15" fmla="*/ 1099 h 1247"/>
                <a:gd name="T16" fmla="+- 0 9156 8308"/>
                <a:gd name="T17" fmla="*/ T16 w 2141"/>
                <a:gd name="T18" fmla="+- 0 1088 255"/>
                <a:gd name="T19" fmla="*/ 1088 h 1247"/>
                <a:gd name="T20" fmla="+- 0 9154 8308"/>
                <a:gd name="T21" fmla="*/ T20 w 2141"/>
                <a:gd name="T22" fmla="+- 0 1077 255"/>
                <a:gd name="T23" fmla="*/ 1077 h 1247"/>
                <a:gd name="T24" fmla="+- 0 9149 8308"/>
                <a:gd name="T25" fmla="*/ T24 w 2141"/>
                <a:gd name="T26" fmla="+- 0 1067 255"/>
                <a:gd name="T27" fmla="*/ 1067 h 1247"/>
                <a:gd name="T28" fmla="+- 0 9144 8308"/>
                <a:gd name="T29" fmla="*/ T28 w 2141"/>
                <a:gd name="T30" fmla="+- 0 1058 255"/>
                <a:gd name="T31" fmla="*/ 1058 h 1247"/>
                <a:gd name="T32" fmla="+- 0 9137 8308"/>
                <a:gd name="T33" fmla="*/ T32 w 2141"/>
                <a:gd name="T34" fmla="+- 0 1047 255"/>
                <a:gd name="T35" fmla="*/ 1047 h 1247"/>
                <a:gd name="T36" fmla="+- 0 9131 8308"/>
                <a:gd name="T37" fmla="*/ T36 w 2141"/>
                <a:gd name="T38" fmla="+- 0 1039 255"/>
                <a:gd name="T39" fmla="*/ 1039 h 1247"/>
                <a:gd name="T40" fmla="+- 0 9124 8308"/>
                <a:gd name="T41" fmla="*/ T40 w 2141"/>
                <a:gd name="T42" fmla="+- 0 1031 255"/>
                <a:gd name="T43" fmla="*/ 1031 h 1247"/>
                <a:gd name="T44" fmla="+- 0 9116 8308"/>
                <a:gd name="T45" fmla="*/ T44 w 2141"/>
                <a:gd name="T46" fmla="+- 0 1024 255"/>
                <a:gd name="T47" fmla="*/ 1024 h 1247"/>
                <a:gd name="T48" fmla="+- 0 9106 8308"/>
                <a:gd name="T49" fmla="*/ T48 w 2141"/>
                <a:gd name="T50" fmla="+- 0 1018 255"/>
                <a:gd name="T51" fmla="*/ 1018 h 1247"/>
                <a:gd name="T52" fmla="+- 0 9096 8308"/>
                <a:gd name="T53" fmla="*/ T52 w 2141"/>
                <a:gd name="T54" fmla="+- 0 1013 255"/>
                <a:gd name="T55" fmla="*/ 1013 h 1247"/>
                <a:gd name="T56" fmla="+- 0 9086 8308"/>
                <a:gd name="T57" fmla="*/ T56 w 2141"/>
                <a:gd name="T58" fmla="+- 0 1008 255"/>
                <a:gd name="T59" fmla="*/ 1008 h 1247"/>
                <a:gd name="T60" fmla="+- 0 9076 8308"/>
                <a:gd name="T61" fmla="*/ T60 w 2141"/>
                <a:gd name="T62" fmla="+- 0 1004 255"/>
                <a:gd name="T63" fmla="*/ 1004 h 1247"/>
                <a:gd name="T64" fmla="+- 0 9064 8308"/>
                <a:gd name="T65" fmla="*/ T64 w 2141"/>
                <a:gd name="T66" fmla="+- 0 1003 255"/>
                <a:gd name="T67" fmla="*/ 1003 h 1247"/>
                <a:gd name="T68" fmla="+- 0 9054 8308"/>
                <a:gd name="T69" fmla="*/ T68 w 2141"/>
                <a:gd name="T70" fmla="+- 0 1001 255"/>
                <a:gd name="T71" fmla="*/ 1001 h 1247"/>
                <a:gd name="T72" fmla="+- 0 9044 8308"/>
                <a:gd name="T73" fmla="*/ T72 w 2141"/>
                <a:gd name="T74" fmla="+- 0 999 255"/>
                <a:gd name="T75" fmla="*/ 999 h 1247"/>
                <a:gd name="T76" fmla="+- 0 9506 8308"/>
                <a:gd name="T77" fmla="*/ T76 w 2141"/>
                <a:gd name="T78" fmla="+- 0 579 255"/>
                <a:gd name="T79" fmla="*/ 579 h 1247"/>
                <a:gd name="T80" fmla="+- 0 9457 8308"/>
                <a:gd name="T81" fmla="*/ T80 w 2141"/>
                <a:gd name="T82" fmla="+- 0 304 255"/>
                <a:gd name="T83" fmla="*/ 304 h 1247"/>
                <a:gd name="T84" fmla="+- 0 9601 8308"/>
                <a:gd name="T85" fmla="*/ T84 w 2141"/>
                <a:gd name="T86" fmla="+- 0 280 255"/>
                <a:gd name="T87" fmla="*/ 280 h 1247"/>
                <a:gd name="T88" fmla="+- 0 9791 8308"/>
                <a:gd name="T89" fmla="*/ T88 w 2141"/>
                <a:gd name="T90" fmla="+- 0 529 255"/>
                <a:gd name="T91" fmla="*/ 529 h 1247"/>
                <a:gd name="T92" fmla="+- 0 9742 8308"/>
                <a:gd name="T93" fmla="*/ T92 w 2141"/>
                <a:gd name="T94" fmla="+- 0 255 255"/>
                <a:gd name="T95" fmla="*/ 255 h 1247"/>
                <a:gd name="T96" fmla="+- 0 9601 8308"/>
                <a:gd name="T97" fmla="*/ T96 w 2141"/>
                <a:gd name="T98" fmla="+- 0 280 255"/>
                <a:gd name="T99" fmla="*/ 280 h 1247"/>
                <a:gd name="T100" fmla="+- 0 9791 8308"/>
                <a:gd name="T101" fmla="*/ T100 w 2141"/>
                <a:gd name="T102" fmla="+- 0 529 255"/>
                <a:gd name="T103" fmla="*/ 529 h 1247"/>
                <a:gd name="T104" fmla="+- 0 10448 8308"/>
                <a:gd name="T105" fmla="*/ T104 w 2141"/>
                <a:gd name="T106" fmla="+- 0 637 255"/>
                <a:gd name="T107" fmla="*/ 637 h 1247"/>
                <a:gd name="T108" fmla="+- 0 8904 8308"/>
                <a:gd name="T109" fmla="*/ T108 w 2141"/>
                <a:gd name="T110" fmla="+- 0 778 255"/>
                <a:gd name="T111" fmla="*/ 778 h 1247"/>
                <a:gd name="T112" fmla="+- 0 10426 8308"/>
                <a:gd name="T113" fmla="*/ T112 w 2141"/>
                <a:gd name="T114" fmla="+- 0 510 255"/>
                <a:gd name="T115" fmla="*/ 510 h 1247"/>
                <a:gd name="T116" fmla="+- 0 10426 8308"/>
                <a:gd name="T117" fmla="*/ T116 w 2141"/>
                <a:gd name="T118" fmla="+- 0 510 255"/>
                <a:gd name="T119" fmla="*/ 510 h 1247"/>
                <a:gd name="T120" fmla="+- 0 9419 8308"/>
                <a:gd name="T121" fmla="*/ T120 w 2141"/>
                <a:gd name="T122" fmla="+- 0 639 255"/>
                <a:gd name="T123" fmla="*/ 639 h 1247"/>
                <a:gd name="T124" fmla="+- 0 9893 8308"/>
                <a:gd name="T125" fmla="*/ T124 w 2141"/>
                <a:gd name="T126" fmla="+- 0 555 255"/>
                <a:gd name="T127" fmla="*/ 555 h 1247"/>
                <a:gd name="T128" fmla="+- 0 9384 8308"/>
                <a:gd name="T129" fmla="*/ T128 w 2141"/>
                <a:gd name="T130" fmla="+- 0 694 255"/>
                <a:gd name="T131" fmla="*/ 694 h 1247"/>
                <a:gd name="T132" fmla="+- 0 9391 8308"/>
                <a:gd name="T133" fmla="*/ T132 w 2141"/>
                <a:gd name="T134" fmla="+- 0 690 255"/>
                <a:gd name="T135" fmla="*/ 690 h 1247"/>
                <a:gd name="T136" fmla="+- 0 9397 8308"/>
                <a:gd name="T137" fmla="*/ T136 w 2141"/>
                <a:gd name="T138" fmla="+- 0 687 255"/>
                <a:gd name="T139" fmla="*/ 687 h 1247"/>
                <a:gd name="T140" fmla="+- 0 9402 8308"/>
                <a:gd name="T141" fmla="*/ T140 w 2141"/>
                <a:gd name="T142" fmla="+- 0 683 255"/>
                <a:gd name="T143" fmla="*/ 683 h 1247"/>
                <a:gd name="T144" fmla="+- 0 9409 8308"/>
                <a:gd name="T145" fmla="*/ T144 w 2141"/>
                <a:gd name="T146" fmla="+- 0 679 255"/>
                <a:gd name="T147" fmla="*/ 679 h 1247"/>
                <a:gd name="T148" fmla="+- 0 9412 8308"/>
                <a:gd name="T149" fmla="*/ T148 w 2141"/>
                <a:gd name="T150" fmla="+- 0 672 255"/>
                <a:gd name="T151" fmla="*/ 672 h 1247"/>
                <a:gd name="T152" fmla="+- 0 9416 8308"/>
                <a:gd name="T153" fmla="*/ T152 w 2141"/>
                <a:gd name="T154" fmla="+- 0 667 255"/>
                <a:gd name="T155" fmla="*/ 667 h 1247"/>
                <a:gd name="T156" fmla="+- 0 9419 8308"/>
                <a:gd name="T157" fmla="*/ T156 w 2141"/>
                <a:gd name="T158" fmla="+- 0 660 255"/>
                <a:gd name="T159" fmla="*/ 660 h 1247"/>
                <a:gd name="T160" fmla="+- 0 9421 8308"/>
                <a:gd name="T161" fmla="*/ T160 w 2141"/>
                <a:gd name="T162" fmla="+- 0 652 255"/>
                <a:gd name="T163" fmla="*/ 652 h 1247"/>
                <a:gd name="T164" fmla="+- 0 9421 8308"/>
                <a:gd name="T165" fmla="*/ T164 w 2141"/>
                <a:gd name="T166" fmla="+- 0 645 255"/>
                <a:gd name="T167" fmla="*/ 645 h 1247"/>
                <a:gd name="T168" fmla="+- 0 9419 8308"/>
                <a:gd name="T169" fmla="*/ T168 w 2141"/>
                <a:gd name="T170" fmla="+- 0 639 255"/>
                <a:gd name="T171" fmla="*/ 639 h 1247"/>
                <a:gd name="T172" fmla="+- 0 9946 8308"/>
                <a:gd name="T173" fmla="*/ T172 w 2141"/>
                <a:gd name="T174" fmla="+- 0 594 255"/>
                <a:gd name="T175" fmla="*/ 594 h 1247"/>
                <a:gd name="T176" fmla="+- 0 9938 8308"/>
                <a:gd name="T177" fmla="*/ T176 w 2141"/>
                <a:gd name="T178" fmla="+- 0 594 255"/>
                <a:gd name="T179" fmla="*/ 594 h 1247"/>
                <a:gd name="T180" fmla="+- 0 9931 8308"/>
                <a:gd name="T181" fmla="*/ T180 w 2141"/>
                <a:gd name="T182" fmla="+- 0 594 255"/>
                <a:gd name="T183" fmla="*/ 594 h 1247"/>
                <a:gd name="T184" fmla="+- 0 9924 8308"/>
                <a:gd name="T185" fmla="*/ T184 w 2141"/>
                <a:gd name="T186" fmla="+- 0 592 255"/>
                <a:gd name="T187" fmla="*/ 592 h 1247"/>
                <a:gd name="T188" fmla="+- 0 9918 8308"/>
                <a:gd name="T189" fmla="*/ T188 w 2141"/>
                <a:gd name="T190" fmla="+- 0 589 255"/>
                <a:gd name="T191" fmla="*/ 589 h 1247"/>
                <a:gd name="T192" fmla="+- 0 9911 8308"/>
                <a:gd name="T193" fmla="*/ T192 w 2141"/>
                <a:gd name="T194" fmla="+- 0 585 255"/>
                <a:gd name="T195" fmla="*/ 585 h 1247"/>
                <a:gd name="T196" fmla="+- 0 9906 8308"/>
                <a:gd name="T197" fmla="*/ T196 w 2141"/>
                <a:gd name="T198" fmla="+- 0 581 255"/>
                <a:gd name="T199" fmla="*/ 581 h 1247"/>
                <a:gd name="T200" fmla="+- 0 9901 8308"/>
                <a:gd name="T201" fmla="*/ T200 w 2141"/>
                <a:gd name="T202" fmla="+- 0 576 255"/>
                <a:gd name="T203" fmla="*/ 576 h 1247"/>
                <a:gd name="T204" fmla="+- 0 9897 8308"/>
                <a:gd name="T205" fmla="*/ T204 w 2141"/>
                <a:gd name="T206" fmla="+- 0 569 255"/>
                <a:gd name="T207" fmla="*/ 569 h 1247"/>
                <a:gd name="T208" fmla="+- 0 9894 8308"/>
                <a:gd name="T209" fmla="*/ T208 w 2141"/>
                <a:gd name="T210" fmla="+- 0 562 255"/>
                <a:gd name="T211" fmla="*/ 562 h 1247"/>
                <a:gd name="T212" fmla="+- 0 9893 8308"/>
                <a:gd name="T213" fmla="*/ T212 w 2141"/>
                <a:gd name="T214" fmla="+- 0 555 255"/>
                <a:gd name="T215" fmla="*/ 555 h 12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141" h="1247">
                  <a:moveTo>
                    <a:pt x="736" y="744"/>
                  </a:moveTo>
                  <a:lnTo>
                    <a:pt x="0" y="744"/>
                  </a:lnTo>
                  <a:moveTo>
                    <a:pt x="851" y="861"/>
                  </a:moveTo>
                  <a:lnTo>
                    <a:pt x="851" y="1246"/>
                  </a:lnTo>
                  <a:moveTo>
                    <a:pt x="851" y="861"/>
                  </a:moveTo>
                  <a:lnTo>
                    <a:pt x="851" y="854"/>
                  </a:lnTo>
                  <a:lnTo>
                    <a:pt x="851" y="849"/>
                  </a:lnTo>
                  <a:lnTo>
                    <a:pt x="851" y="844"/>
                  </a:lnTo>
                  <a:lnTo>
                    <a:pt x="849" y="839"/>
                  </a:lnTo>
                  <a:lnTo>
                    <a:pt x="848" y="833"/>
                  </a:lnTo>
                  <a:lnTo>
                    <a:pt x="848" y="827"/>
                  </a:lnTo>
                  <a:lnTo>
                    <a:pt x="846" y="822"/>
                  </a:lnTo>
                  <a:lnTo>
                    <a:pt x="842" y="818"/>
                  </a:lnTo>
                  <a:lnTo>
                    <a:pt x="841" y="812"/>
                  </a:lnTo>
                  <a:lnTo>
                    <a:pt x="840" y="807"/>
                  </a:lnTo>
                  <a:lnTo>
                    <a:pt x="836" y="803"/>
                  </a:lnTo>
                  <a:lnTo>
                    <a:pt x="833" y="797"/>
                  </a:lnTo>
                  <a:lnTo>
                    <a:pt x="829" y="792"/>
                  </a:lnTo>
                  <a:lnTo>
                    <a:pt x="826" y="789"/>
                  </a:lnTo>
                  <a:lnTo>
                    <a:pt x="823" y="784"/>
                  </a:lnTo>
                  <a:lnTo>
                    <a:pt x="819" y="781"/>
                  </a:lnTo>
                  <a:lnTo>
                    <a:pt x="816" y="776"/>
                  </a:lnTo>
                  <a:lnTo>
                    <a:pt x="811" y="773"/>
                  </a:lnTo>
                  <a:lnTo>
                    <a:pt x="808" y="769"/>
                  </a:lnTo>
                  <a:lnTo>
                    <a:pt x="803" y="766"/>
                  </a:lnTo>
                  <a:lnTo>
                    <a:pt x="798" y="763"/>
                  </a:lnTo>
                  <a:lnTo>
                    <a:pt x="793" y="759"/>
                  </a:lnTo>
                  <a:lnTo>
                    <a:pt x="788" y="758"/>
                  </a:lnTo>
                  <a:lnTo>
                    <a:pt x="783" y="754"/>
                  </a:lnTo>
                  <a:lnTo>
                    <a:pt x="778" y="753"/>
                  </a:lnTo>
                  <a:lnTo>
                    <a:pt x="773" y="751"/>
                  </a:lnTo>
                  <a:lnTo>
                    <a:pt x="768" y="749"/>
                  </a:lnTo>
                  <a:lnTo>
                    <a:pt x="763" y="748"/>
                  </a:lnTo>
                  <a:lnTo>
                    <a:pt x="756" y="748"/>
                  </a:lnTo>
                  <a:lnTo>
                    <a:pt x="751" y="746"/>
                  </a:lnTo>
                  <a:lnTo>
                    <a:pt x="746" y="746"/>
                  </a:lnTo>
                  <a:lnTo>
                    <a:pt x="740" y="744"/>
                  </a:lnTo>
                  <a:lnTo>
                    <a:pt x="736" y="744"/>
                  </a:lnTo>
                  <a:moveTo>
                    <a:pt x="1104" y="340"/>
                  </a:moveTo>
                  <a:lnTo>
                    <a:pt x="1198" y="324"/>
                  </a:lnTo>
                  <a:moveTo>
                    <a:pt x="1198" y="324"/>
                  </a:moveTo>
                  <a:lnTo>
                    <a:pt x="1149" y="49"/>
                  </a:lnTo>
                  <a:moveTo>
                    <a:pt x="1149" y="49"/>
                  </a:moveTo>
                  <a:lnTo>
                    <a:pt x="1293" y="25"/>
                  </a:lnTo>
                  <a:moveTo>
                    <a:pt x="1578" y="257"/>
                  </a:moveTo>
                  <a:lnTo>
                    <a:pt x="1483" y="274"/>
                  </a:lnTo>
                  <a:moveTo>
                    <a:pt x="1483" y="274"/>
                  </a:moveTo>
                  <a:lnTo>
                    <a:pt x="1434" y="0"/>
                  </a:lnTo>
                  <a:moveTo>
                    <a:pt x="1434" y="0"/>
                  </a:moveTo>
                  <a:lnTo>
                    <a:pt x="1293" y="25"/>
                  </a:lnTo>
                  <a:moveTo>
                    <a:pt x="1198" y="324"/>
                  </a:moveTo>
                  <a:lnTo>
                    <a:pt x="1483" y="274"/>
                  </a:lnTo>
                  <a:moveTo>
                    <a:pt x="618" y="649"/>
                  </a:moveTo>
                  <a:lnTo>
                    <a:pt x="2140" y="382"/>
                  </a:lnTo>
                  <a:moveTo>
                    <a:pt x="618" y="649"/>
                  </a:moveTo>
                  <a:lnTo>
                    <a:pt x="596" y="523"/>
                  </a:lnTo>
                  <a:moveTo>
                    <a:pt x="596" y="523"/>
                  </a:moveTo>
                  <a:lnTo>
                    <a:pt x="2118" y="255"/>
                  </a:lnTo>
                  <a:moveTo>
                    <a:pt x="2140" y="382"/>
                  </a:moveTo>
                  <a:lnTo>
                    <a:pt x="2118" y="255"/>
                  </a:lnTo>
                  <a:moveTo>
                    <a:pt x="1104" y="340"/>
                  </a:moveTo>
                  <a:lnTo>
                    <a:pt x="1111" y="384"/>
                  </a:lnTo>
                  <a:moveTo>
                    <a:pt x="1578" y="257"/>
                  </a:moveTo>
                  <a:lnTo>
                    <a:pt x="1585" y="300"/>
                  </a:lnTo>
                  <a:moveTo>
                    <a:pt x="1073" y="439"/>
                  </a:moveTo>
                  <a:lnTo>
                    <a:pt x="1076" y="439"/>
                  </a:lnTo>
                  <a:lnTo>
                    <a:pt x="1079" y="437"/>
                  </a:lnTo>
                  <a:lnTo>
                    <a:pt x="1083" y="435"/>
                  </a:lnTo>
                  <a:lnTo>
                    <a:pt x="1086" y="433"/>
                  </a:lnTo>
                  <a:lnTo>
                    <a:pt x="1089" y="432"/>
                  </a:lnTo>
                  <a:lnTo>
                    <a:pt x="1093" y="430"/>
                  </a:lnTo>
                  <a:lnTo>
                    <a:pt x="1094" y="428"/>
                  </a:lnTo>
                  <a:lnTo>
                    <a:pt x="1098" y="425"/>
                  </a:lnTo>
                  <a:lnTo>
                    <a:pt x="1101" y="424"/>
                  </a:lnTo>
                  <a:lnTo>
                    <a:pt x="1103" y="420"/>
                  </a:lnTo>
                  <a:lnTo>
                    <a:pt x="1104" y="417"/>
                  </a:lnTo>
                  <a:lnTo>
                    <a:pt x="1106" y="415"/>
                  </a:lnTo>
                  <a:lnTo>
                    <a:pt x="1108" y="412"/>
                  </a:lnTo>
                  <a:lnTo>
                    <a:pt x="1110" y="409"/>
                  </a:lnTo>
                  <a:lnTo>
                    <a:pt x="1111" y="405"/>
                  </a:lnTo>
                  <a:lnTo>
                    <a:pt x="1111" y="402"/>
                  </a:lnTo>
                  <a:lnTo>
                    <a:pt x="1113" y="397"/>
                  </a:lnTo>
                  <a:lnTo>
                    <a:pt x="1113" y="394"/>
                  </a:lnTo>
                  <a:lnTo>
                    <a:pt x="1113" y="390"/>
                  </a:lnTo>
                  <a:lnTo>
                    <a:pt x="1113" y="387"/>
                  </a:lnTo>
                  <a:lnTo>
                    <a:pt x="1111" y="384"/>
                  </a:lnTo>
                  <a:moveTo>
                    <a:pt x="1641" y="339"/>
                  </a:moveTo>
                  <a:lnTo>
                    <a:pt x="1638" y="339"/>
                  </a:lnTo>
                  <a:lnTo>
                    <a:pt x="1633" y="340"/>
                  </a:lnTo>
                  <a:lnTo>
                    <a:pt x="1630" y="339"/>
                  </a:lnTo>
                  <a:lnTo>
                    <a:pt x="1626" y="339"/>
                  </a:lnTo>
                  <a:lnTo>
                    <a:pt x="1623" y="339"/>
                  </a:lnTo>
                  <a:lnTo>
                    <a:pt x="1619" y="337"/>
                  </a:lnTo>
                  <a:lnTo>
                    <a:pt x="1616" y="337"/>
                  </a:lnTo>
                  <a:lnTo>
                    <a:pt x="1613" y="336"/>
                  </a:lnTo>
                  <a:lnTo>
                    <a:pt x="1610" y="334"/>
                  </a:lnTo>
                  <a:lnTo>
                    <a:pt x="1606" y="332"/>
                  </a:lnTo>
                  <a:lnTo>
                    <a:pt x="1603" y="330"/>
                  </a:lnTo>
                  <a:lnTo>
                    <a:pt x="1601" y="327"/>
                  </a:lnTo>
                  <a:lnTo>
                    <a:pt x="1598" y="326"/>
                  </a:lnTo>
                  <a:lnTo>
                    <a:pt x="1596" y="322"/>
                  </a:lnTo>
                  <a:lnTo>
                    <a:pt x="1593" y="321"/>
                  </a:lnTo>
                  <a:lnTo>
                    <a:pt x="1591" y="317"/>
                  </a:lnTo>
                  <a:lnTo>
                    <a:pt x="1589" y="314"/>
                  </a:lnTo>
                  <a:lnTo>
                    <a:pt x="1588" y="311"/>
                  </a:lnTo>
                  <a:lnTo>
                    <a:pt x="1586" y="307"/>
                  </a:lnTo>
                  <a:lnTo>
                    <a:pt x="1586" y="304"/>
                  </a:lnTo>
                  <a:lnTo>
                    <a:pt x="1585" y="30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02" name="AutoShape 44">
              <a:extLst>
                <a:ext uri="{FF2B5EF4-FFF2-40B4-BE49-F238E27FC236}">
                  <a16:creationId xmlns:a16="http://schemas.microsoft.com/office/drawing/2014/main" id="{A1A73429-DA3F-405F-BA2C-BBFB222D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" y="125"/>
              <a:ext cx="157" cy="885"/>
            </a:xfrm>
            <a:custGeom>
              <a:avLst/>
              <a:gdLst>
                <a:gd name="T0" fmla="+- 0 9572 9572"/>
                <a:gd name="T1" fmla="*/ T0 w 157"/>
                <a:gd name="T2" fmla="+- 0 125 125"/>
                <a:gd name="T3" fmla="*/ 125 h 885"/>
                <a:gd name="T4" fmla="+- 0 9597 9572"/>
                <a:gd name="T5" fmla="*/ T4 w 157"/>
                <a:gd name="T6" fmla="+- 0 263 125"/>
                <a:gd name="T7" fmla="*/ 263 h 885"/>
                <a:gd name="T8" fmla="+- 0 9604 9572"/>
                <a:gd name="T9" fmla="*/ T8 w 157"/>
                <a:gd name="T10" fmla="+- 0 300 125"/>
                <a:gd name="T11" fmla="*/ 300 h 885"/>
                <a:gd name="T12" fmla="+- 0 9608 9572"/>
                <a:gd name="T13" fmla="*/ T12 w 157"/>
                <a:gd name="T14" fmla="+- 0 318 125"/>
                <a:gd name="T15" fmla="*/ 318 h 885"/>
                <a:gd name="T16" fmla="+- 0 9614 9572"/>
                <a:gd name="T17" fmla="*/ T16 w 157"/>
                <a:gd name="T18" fmla="+- 0 354 125"/>
                <a:gd name="T19" fmla="*/ 354 h 885"/>
                <a:gd name="T20" fmla="+- 0 9637 9572"/>
                <a:gd name="T21" fmla="*/ T20 w 157"/>
                <a:gd name="T22" fmla="+- 0 493 125"/>
                <a:gd name="T23" fmla="*/ 493 h 885"/>
                <a:gd name="T24" fmla="+- 0 9644 9572"/>
                <a:gd name="T25" fmla="*/ T24 w 157"/>
                <a:gd name="T26" fmla="+- 0 531 125"/>
                <a:gd name="T27" fmla="*/ 531 h 885"/>
                <a:gd name="T28" fmla="+- 0 9648 9572"/>
                <a:gd name="T29" fmla="*/ T28 w 157"/>
                <a:gd name="T30" fmla="+- 0 549 125"/>
                <a:gd name="T31" fmla="*/ 549 h 885"/>
                <a:gd name="T32" fmla="+- 0 9654 9572"/>
                <a:gd name="T33" fmla="*/ T32 w 157"/>
                <a:gd name="T34" fmla="+- 0 585 125"/>
                <a:gd name="T35" fmla="*/ 585 h 885"/>
                <a:gd name="T36" fmla="+- 0 9679 9572"/>
                <a:gd name="T37" fmla="*/ T36 w 157"/>
                <a:gd name="T38" fmla="+- 0 724 125"/>
                <a:gd name="T39" fmla="*/ 724 h 885"/>
                <a:gd name="T40" fmla="+- 0 9686 9572"/>
                <a:gd name="T41" fmla="*/ T40 w 157"/>
                <a:gd name="T42" fmla="+- 0 762 125"/>
                <a:gd name="T43" fmla="*/ 762 h 885"/>
                <a:gd name="T44" fmla="+- 0 9689 9572"/>
                <a:gd name="T45" fmla="*/ T44 w 157"/>
                <a:gd name="T46" fmla="+- 0 778 125"/>
                <a:gd name="T47" fmla="*/ 778 h 885"/>
                <a:gd name="T48" fmla="+- 0 9696 9572"/>
                <a:gd name="T49" fmla="*/ T48 w 157"/>
                <a:gd name="T50" fmla="+- 0 816 125"/>
                <a:gd name="T51" fmla="*/ 816 h 885"/>
                <a:gd name="T52" fmla="+- 0 9719 9572"/>
                <a:gd name="T53" fmla="*/ T52 w 157"/>
                <a:gd name="T54" fmla="+- 0 955 125"/>
                <a:gd name="T55" fmla="*/ 955 h 885"/>
                <a:gd name="T56" fmla="+- 0 9726 9572"/>
                <a:gd name="T57" fmla="*/ T56 w 157"/>
                <a:gd name="T58" fmla="+- 0 993 125"/>
                <a:gd name="T59" fmla="*/ 993 h 885"/>
                <a:gd name="T60" fmla="+- 0 9729 9572"/>
                <a:gd name="T61" fmla="*/ T60 w 157"/>
                <a:gd name="T62" fmla="+- 0 1009 125"/>
                <a:gd name="T63" fmla="*/ 1009 h 8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57" h="885">
                  <a:moveTo>
                    <a:pt x="0" y="0"/>
                  </a:moveTo>
                  <a:lnTo>
                    <a:pt x="25" y="138"/>
                  </a:lnTo>
                  <a:moveTo>
                    <a:pt x="32" y="175"/>
                  </a:moveTo>
                  <a:lnTo>
                    <a:pt x="36" y="193"/>
                  </a:lnTo>
                  <a:moveTo>
                    <a:pt x="42" y="229"/>
                  </a:moveTo>
                  <a:lnTo>
                    <a:pt x="65" y="368"/>
                  </a:lnTo>
                  <a:moveTo>
                    <a:pt x="72" y="406"/>
                  </a:moveTo>
                  <a:lnTo>
                    <a:pt x="76" y="424"/>
                  </a:lnTo>
                  <a:moveTo>
                    <a:pt x="82" y="460"/>
                  </a:moveTo>
                  <a:lnTo>
                    <a:pt x="107" y="599"/>
                  </a:lnTo>
                  <a:moveTo>
                    <a:pt x="114" y="637"/>
                  </a:moveTo>
                  <a:lnTo>
                    <a:pt x="117" y="653"/>
                  </a:lnTo>
                  <a:moveTo>
                    <a:pt x="124" y="691"/>
                  </a:moveTo>
                  <a:lnTo>
                    <a:pt x="147" y="830"/>
                  </a:lnTo>
                  <a:moveTo>
                    <a:pt x="154" y="868"/>
                  </a:moveTo>
                  <a:lnTo>
                    <a:pt x="157" y="884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3" name="AutoShape 43">
              <a:extLst>
                <a:ext uri="{FF2B5EF4-FFF2-40B4-BE49-F238E27FC236}">
                  <a16:creationId xmlns:a16="http://schemas.microsoft.com/office/drawing/2014/main" id="{C3BD89FA-E441-40F0-9913-08518F31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" y="1144"/>
              <a:ext cx="1039" cy="373"/>
            </a:xfrm>
            <a:custGeom>
              <a:avLst/>
              <a:gdLst>
                <a:gd name="T0" fmla="+- 0 9449 9256"/>
                <a:gd name="T1" fmla="*/ T0 w 1039"/>
                <a:gd name="T2" fmla="+- 0 1516 1144"/>
                <a:gd name="T3" fmla="*/ 1516 h 373"/>
                <a:gd name="T4" fmla="+- 0 9441 9256"/>
                <a:gd name="T5" fmla="*/ T4 w 1039"/>
                <a:gd name="T6" fmla="+- 0 1516 1144"/>
                <a:gd name="T7" fmla="*/ 1516 h 373"/>
                <a:gd name="T8" fmla="+- 0 9427 9256"/>
                <a:gd name="T9" fmla="*/ T8 w 1039"/>
                <a:gd name="T10" fmla="+- 0 1514 1144"/>
                <a:gd name="T11" fmla="*/ 1514 h 373"/>
                <a:gd name="T12" fmla="+- 0 9412 9256"/>
                <a:gd name="T13" fmla="*/ T12 w 1039"/>
                <a:gd name="T14" fmla="+- 0 1513 1144"/>
                <a:gd name="T15" fmla="*/ 1513 h 373"/>
                <a:gd name="T16" fmla="+- 0 9399 9256"/>
                <a:gd name="T17" fmla="*/ T16 w 1039"/>
                <a:gd name="T18" fmla="+- 0 1510 1144"/>
                <a:gd name="T19" fmla="*/ 1510 h 373"/>
                <a:gd name="T20" fmla="+- 0 9386 9256"/>
                <a:gd name="T21" fmla="*/ T20 w 1039"/>
                <a:gd name="T22" fmla="+- 0 1506 1144"/>
                <a:gd name="T23" fmla="*/ 1506 h 373"/>
                <a:gd name="T24" fmla="+- 0 9372 9256"/>
                <a:gd name="T25" fmla="*/ T24 w 1039"/>
                <a:gd name="T26" fmla="+- 0 1501 1144"/>
                <a:gd name="T27" fmla="*/ 1501 h 373"/>
                <a:gd name="T28" fmla="+- 0 9359 9256"/>
                <a:gd name="T29" fmla="*/ T28 w 1039"/>
                <a:gd name="T30" fmla="+- 0 1495 1144"/>
                <a:gd name="T31" fmla="*/ 1495 h 373"/>
                <a:gd name="T32" fmla="+- 0 9348 9256"/>
                <a:gd name="T33" fmla="*/ T32 w 1039"/>
                <a:gd name="T34" fmla="+- 0 1488 1144"/>
                <a:gd name="T35" fmla="*/ 1488 h 373"/>
                <a:gd name="T36" fmla="+- 0 9334 9256"/>
                <a:gd name="T37" fmla="*/ T36 w 1039"/>
                <a:gd name="T38" fmla="+- 0 1480 1144"/>
                <a:gd name="T39" fmla="*/ 1480 h 373"/>
                <a:gd name="T40" fmla="+- 0 9324 9256"/>
                <a:gd name="T41" fmla="*/ T40 w 1039"/>
                <a:gd name="T42" fmla="+- 0 1470 1144"/>
                <a:gd name="T43" fmla="*/ 1470 h 373"/>
                <a:gd name="T44" fmla="+- 0 9312 9256"/>
                <a:gd name="T45" fmla="*/ T44 w 1039"/>
                <a:gd name="T46" fmla="+- 0 1461 1144"/>
                <a:gd name="T47" fmla="*/ 1461 h 373"/>
                <a:gd name="T48" fmla="+- 0 9302 9256"/>
                <a:gd name="T49" fmla="*/ T48 w 1039"/>
                <a:gd name="T50" fmla="+- 0 1450 1144"/>
                <a:gd name="T51" fmla="*/ 1450 h 373"/>
                <a:gd name="T52" fmla="+- 0 9294 9256"/>
                <a:gd name="T53" fmla="*/ T52 w 1039"/>
                <a:gd name="T54" fmla="+- 0 1440 1144"/>
                <a:gd name="T55" fmla="*/ 1440 h 373"/>
                <a:gd name="T56" fmla="+- 0 9286 9256"/>
                <a:gd name="T57" fmla="*/ T56 w 1039"/>
                <a:gd name="T58" fmla="+- 0 1428 1144"/>
                <a:gd name="T59" fmla="*/ 1428 h 373"/>
                <a:gd name="T60" fmla="+- 0 9279 9256"/>
                <a:gd name="T61" fmla="*/ T60 w 1039"/>
                <a:gd name="T62" fmla="+- 0 1415 1144"/>
                <a:gd name="T63" fmla="*/ 1415 h 373"/>
                <a:gd name="T64" fmla="+- 0 9272 9256"/>
                <a:gd name="T65" fmla="*/ T64 w 1039"/>
                <a:gd name="T66" fmla="+- 0 1402 1144"/>
                <a:gd name="T67" fmla="*/ 1402 h 373"/>
                <a:gd name="T68" fmla="+- 0 9267 9256"/>
                <a:gd name="T69" fmla="*/ T68 w 1039"/>
                <a:gd name="T70" fmla="+- 0 1388 1144"/>
                <a:gd name="T71" fmla="*/ 1388 h 373"/>
                <a:gd name="T72" fmla="+- 0 9263 9256"/>
                <a:gd name="T73" fmla="*/ T72 w 1039"/>
                <a:gd name="T74" fmla="+- 0 1375 1144"/>
                <a:gd name="T75" fmla="*/ 1375 h 373"/>
                <a:gd name="T76" fmla="+- 0 9259 9256"/>
                <a:gd name="T77" fmla="*/ T76 w 1039"/>
                <a:gd name="T78" fmla="+- 0 1362 1144"/>
                <a:gd name="T79" fmla="*/ 1362 h 373"/>
                <a:gd name="T80" fmla="+- 0 9257 9256"/>
                <a:gd name="T81" fmla="*/ T80 w 1039"/>
                <a:gd name="T82" fmla="+- 0 1347 1144"/>
                <a:gd name="T83" fmla="*/ 1347 h 373"/>
                <a:gd name="T84" fmla="+- 0 9256 9256"/>
                <a:gd name="T85" fmla="*/ T84 w 1039"/>
                <a:gd name="T86" fmla="+- 0 1334 1144"/>
                <a:gd name="T87" fmla="*/ 1334 h 373"/>
                <a:gd name="T88" fmla="+- 0 9256 9256"/>
                <a:gd name="T89" fmla="*/ T88 w 1039"/>
                <a:gd name="T90" fmla="+- 0 1325 1144"/>
                <a:gd name="T91" fmla="*/ 1325 h 373"/>
                <a:gd name="T92" fmla="+- 0 10167 9256"/>
                <a:gd name="T93" fmla="*/ T92 w 1039"/>
                <a:gd name="T94" fmla="+- 0 1390 1144"/>
                <a:gd name="T95" fmla="*/ 1390 h 373"/>
                <a:gd name="T96" fmla="+- 0 10174 9256"/>
                <a:gd name="T97" fmla="*/ T96 w 1039"/>
                <a:gd name="T98" fmla="+- 0 1388 1144"/>
                <a:gd name="T99" fmla="*/ 1388 h 373"/>
                <a:gd name="T100" fmla="+- 0 10188 9256"/>
                <a:gd name="T101" fmla="*/ T100 w 1039"/>
                <a:gd name="T102" fmla="+- 0 1381 1144"/>
                <a:gd name="T103" fmla="*/ 1381 h 373"/>
                <a:gd name="T104" fmla="+- 0 10199 9256"/>
                <a:gd name="T105" fmla="*/ T104 w 1039"/>
                <a:gd name="T106" fmla="+- 0 1375 1144"/>
                <a:gd name="T107" fmla="*/ 1375 h 373"/>
                <a:gd name="T108" fmla="+- 0 10211 9256"/>
                <a:gd name="T109" fmla="*/ T108 w 1039"/>
                <a:gd name="T110" fmla="+- 0 1366 1144"/>
                <a:gd name="T111" fmla="*/ 1366 h 373"/>
                <a:gd name="T112" fmla="+- 0 10223 9256"/>
                <a:gd name="T113" fmla="*/ T112 w 1039"/>
                <a:gd name="T114" fmla="+- 0 1358 1144"/>
                <a:gd name="T115" fmla="*/ 1358 h 373"/>
                <a:gd name="T116" fmla="+- 0 10234 9256"/>
                <a:gd name="T117" fmla="*/ T116 w 1039"/>
                <a:gd name="T118" fmla="+- 0 1348 1144"/>
                <a:gd name="T119" fmla="*/ 1348 h 373"/>
                <a:gd name="T120" fmla="+- 0 10244 9256"/>
                <a:gd name="T121" fmla="*/ T120 w 1039"/>
                <a:gd name="T122" fmla="+- 0 1338 1144"/>
                <a:gd name="T123" fmla="*/ 1338 h 373"/>
                <a:gd name="T124" fmla="+- 0 10253 9256"/>
                <a:gd name="T125" fmla="*/ T124 w 1039"/>
                <a:gd name="T126" fmla="+- 0 1328 1144"/>
                <a:gd name="T127" fmla="*/ 1328 h 373"/>
                <a:gd name="T128" fmla="+- 0 10261 9256"/>
                <a:gd name="T129" fmla="*/ T128 w 1039"/>
                <a:gd name="T130" fmla="+- 0 1317 1144"/>
                <a:gd name="T131" fmla="*/ 1317 h 373"/>
                <a:gd name="T132" fmla="+- 0 10269 9256"/>
                <a:gd name="T133" fmla="*/ T132 w 1039"/>
                <a:gd name="T134" fmla="+- 0 1304 1144"/>
                <a:gd name="T135" fmla="*/ 1304 h 373"/>
                <a:gd name="T136" fmla="+- 0 10276 9256"/>
                <a:gd name="T137" fmla="*/ T136 w 1039"/>
                <a:gd name="T138" fmla="+- 0 1292 1144"/>
                <a:gd name="T139" fmla="*/ 1292 h 373"/>
                <a:gd name="T140" fmla="+- 0 10281 9256"/>
                <a:gd name="T141" fmla="*/ T140 w 1039"/>
                <a:gd name="T142" fmla="+- 0 1279 1144"/>
                <a:gd name="T143" fmla="*/ 1279 h 373"/>
                <a:gd name="T144" fmla="+- 0 10286 9256"/>
                <a:gd name="T145" fmla="*/ T144 w 1039"/>
                <a:gd name="T146" fmla="+- 0 1265 1144"/>
                <a:gd name="T147" fmla="*/ 1265 h 373"/>
                <a:gd name="T148" fmla="+- 0 10289 9256"/>
                <a:gd name="T149" fmla="*/ T148 w 1039"/>
                <a:gd name="T150" fmla="+- 0 1250 1144"/>
                <a:gd name="T151" fmla="*/ 1250 h 373"/>
                <a:gd name="T152" fmla="+- 0 10292 9256"/>
                <a:gd name="T153" fmla="*/ T152 w 1039"/>
                <a:gd name="T154" fmla="+- 0 1237 1144"/>
                <a:gd name="T155" fmla="*/ 1237 h 373"/>
                <a:gd name="T156" fmla="+- 0 10294 9256"/>
                <a:gd name="T157" fmla="*/ T156 w 1039"/>
                <a:gd name="T158" fmla="+- 0 1222 1144"/>
                <a:gd name="T159" fmla="*/ 1222 h 373"/>
                <a:gd name="T160" fmla="+- 0 10294 9256"/>
                <a:gd name="T161" fmla="*/ T160 w 1039"/>
                <a:gd name="T162" fmla="+- 0 1209 1144"/>
                <a:gd name="T163" fmla="*/ 1209 h 373"/>
                <a:gd name="T164" fmla="+- 0 10292 9256"/>
                <a:gd name="T165" fmla="*/ T164 w 1039"/>
                <a:gd name="T166" fmla="+- 0 1194 1144"/>
                <a:gd name="T167" fmla="*/ 1194 h 373"/>
                <a:gd name="T168" fmla="+- 0 10291 9256"/>
                <a:gd name="T169" fmla="*/ T168 w 1039"/>
                <a:gd name="T170" fmla="+- 0 1180 1144"/>
                <a:gd name="T171" fmla="*/ 1180 h 373"/>
                <a:gd name="T172" fmla="+- 0 10289 9256"/>
                <a:gd name="T173" fmla="*/ T172 w 1039"/>
                <a:gd name="T174" fmla="+- 0 1165 1144"/>
                <a:gd name="T175" fmla="*/ 1165 h 373"/>
                <a:gd name="T176" fmla="+- 0 10284 9256"/>
                <a:gd name="T177" fmla="*/ T176 w 1039"/>
                <a:gd name="T178" fmla="+- 0 1152 1144"/>
                <a:gd name="T179" fmla="*/ 1152 h 373"/>
                <a:gd name="T180" fmla="+- 0 10282 9256"/>
                <a:gd name="T181" fmla="*/ T180 w 1039"/>
                <a:gd name="T182" fmla="+- 0 1144 1144"/>
                <a:gd name="T183" fmla="*/ 1144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1039" h="373">
                  <a:moveTo>
                    <a:pt x="563" y="372"/>
                  </a:moveTo>
                  <a:lnTo>
                    <a:pt x="193" y="372"/>
                  </a:lnTo>
                  <a:moveTo>
                    <a:pt x="193" y="372"/>
                  </a:moveTo>
                  <a:lnTo>
                    <a:pt x="185" y="372"/>
                  </a:lnTo>
                  <a:lnTo>
                    <a:pt x="178" y="372"/>
                  </a:lnTo>
                  <a:lnTo>
                    <a:pt x="171" y="370"/>
                  </a:lnTo>
                  <a:lnTo>
                    <a:pt x="165" y="370"/>
                  </a:lnTo>
                  <a:lnTo>
                    <a:pt x="156" y="369"/>
                  </a:lnTo>
                  <a:lnTo>
                    <a:pt x="150" y="367"/>
                  </a:lnTo>
                  <a:lnTo>
                    <a:pt x="143" y="366"/>
                  </a:lnTo>
                  <a:lnTo>
                    <a:pt x="137" y="364"/>
                  </a:lnTo>
                  <a:lnTo>
                    <a:pt x="130" y="362"/>
                  </a:lnTo>
                  <a:lnTo>
                    <a:pt x="123" y="359"/>
                  </a:lnTo>
                  <a:lnTo>
                    <a:pt x="116" y="357"/>
                  </a:lnTo>
                  <a:lnTo>
                    <a:pt x="110" y="354"/>
                  </a:lnTo>
                  <a:lnTo>
                    <a:pt x="103" y="351"/>
                  </a:lnTo>
                  <a:lnTo>
                    <a:pt x="96" y="347"/>
                  </a:lnTo>
                  <a:lnTo>
                    <a:pt x="92" y="344"/>
                  </a:lnTo>
                  <a:lnTo>
                    <a:pt x="85" y="339"/>
                  </a:lnTo>
                  <a:lnTo>
                    <a:pt x="78" y="336"/>
                  </a:lnTo>
                  <a:lnTo>
                    <a:pt x="73" y="331"/>
                  </a:lnTo>
                  <a:lnTo>
                    <a:pt x="68" y="326"/>
                  </a:lnTo>
                  <a:lnTo>
                    <a:pt x="62" y="323"/>
                  </a:lnTo>
                  <a:lnTo>
                    <a:pt x="56" y="317"/>
                  </a:lnTo>
                  <a:lnTo>
                    <a:pt x="51" y="312"/>
                  </a:lnTo>
                  <a:lnTo>
                    <a:pt x="46" y="306"/>
                  </a:lnTo>
                  <a:lnTo>
                    <a:pt x="43" y="301"/>
                  </a:lnTo>
                  <a:lnTo>
                    <a:pt x="38" y="296"/>
                  </a:lnTo>
                  <a:lnTo>
                    <a:pt x="35" y="289"/>
                  </a:lnTo>
                  <a:lnTo>
                    <a:pt x="30" y="284"/>
                  </a:lnTo>
                  <a:lnTo>
                    <a:pt x="26" y="278"/>
                  </a:lnTo>
                  <a:lnTo>
                    <a:pt x="23" y="271"/>
                  </a:lnTo>
                  <a:lnTo>
                    <a:pt x="20" y="264"/>
                  </a:lnTo>
                  <a:lnTo>
                    <a:pt x="16" y="258"/>
                  </a:lnTo>
                  <a:lnTo>
                    <a:pt x="13" y="251"/>
                  </a:lnTo>
                  <a:lnTo>
                    <a:pt x="11" y="244"/>
                  </a:lnTo>
                  <a:lnTo>
                    <a:pt x="10" y="237"/>
                  </a:lnTo>
                  <a:lnTo>
                    <a:pt x="7" y="231"/>
                  </a:lnTo>
                  <a:lnTo>
                    <a:pt x="5" y="224"/>
                  </a:lnTo>
                  <a:lnTo>
                    <a:pt x="3" y="218"/>
                  </a:lnTo>
                  <a:lnTo>
                    <a:pt x="3" y="211"/>
                  </a:lnTo>
                  <a:lnTo>
                    <a:pt x="1" y="203"/>
                  </a:lnTo>
                  <a:lnTo>
                    <a:pt x="1" y="196"/>
                  </a:lnTo>
                  <a:lnTo>
                    <a:pt x="0" y="190"/>
                  </a:lnTo>
                  <a:lnTo>
                    <a:pt x="0" y="183"/>
                  </a:lnTo>
                  <a:lnTo>
                    <a:pt x="0" y="181"/>
                  </a:lnTo>
                  <a:moveTo>
                    <a:pt x="563" y="372"/>
                  </a:moveTo>
                  <a:lnTo>
                    <a:pt x="911" y="246"/>
                  </a:lnTo>
                  <a:moveTo>
                    <a:pt x="911" y="246"/>
                  </a:moveTo>
                  <a:lnTo>
                    <a:pt x="918" y="244"/>
                  </a:lnTo>
                  <a:lnTo>
                    <a:pt x="925" y="241"/>
                  </a:lnTo>
                  <a:lnTo>
                    <a:pt x="932" y="237"/>
                  </a:lnTo>
                  <a:lnTo>
                    <a:pt x="937" y="234"/>
                  </a:lnTo>
                  <a:lnTo>
                    <a:pt x="943" y="231"/>
                  </a:lnTo>
                  <a:lnTo>
                    <a:pt x="950" y="228"/>
                  </a:lnTo>
                  <a:lnTo>
                    <a:pt x="955" y="222"/>
                  </a:lnTo>
                  <a:lnTo>
                    <a:pt x="962" y="219"/>
                  </a:lnTo>
                  <a:lnTo>
                    <a:pt x="967" y="214"/>
                  </a:lnTo>
                  <a:lnTo>
                    <a:pt x="973" y="209"/>
                  </a:lnTo>
                  <a:lnTo>
                    <a:pt x="978" y="204"/>
                  </a:lnTo>
                  <a:lnTo>
                    <a:pt x="983" y="199"/>
                  </a:lnTo>
                  <a:lnTo>
                    <a:pt x="988" y="194"/>
                  </a:lnTo>
                  <a:lnTo>
                    <a:pt x="993" y="190"/>
                  </a:lnTo>
                  <a:lnTo>
                    <a:pt x="997" y="184"/>
                  </a:lnTo>
                  <a:lnTo>
                    <a:pt x="1002" y="178"/>
                  </a:lnTo>
                  <a:lnTo>
                    <a:pt x="1005" y="173"/>
                  </a:lnTo>
                  <a:lnTo>
                    <a:pt x="1010" y="166"/>
                  </a:lnTo>
                  <a:lnTo>
                    <a:pt x="1013" y="160"/>
                  </a:lnTo>
                  <a:lnTo>
                    <a:pt x="1017" y="154"/>
                  </a:lnTo>
                  <a:lnTo>
                    <a:pt x="1020" y="148"/>
                  </a:lnTo>
                  <a:lnTo>
                    <a:pt x="1023" y="141"/>
                  </a:lnTo>
                  <a:lnTo>
                    <a:pt x="1025" y="135"/>
                  </a:lnTo>
                  <a:lnTo>
                    <a:pt x="1028" y="128"/>
                  </a:lnTo>
                  <a:lnTo>
                    <a:pt x="1030" y="121"/>
                  </a:lnTo>
                  <a:lnTo>
                    <a:pt x="1032" y="115"/>
                  </a:lnTo>
                  <a:lnTo>
                    <a:pt x="1033" y="106"/>
                  </a:lnTo>
                  <a:lnTo>
                    <a:pt x="1035" y="100"/>
                  </a:lnTo>
                  <a:lnTo>
                    <a:pt x="1036" y="93"/>
                  </a:lnTo>
                  <a:lnTo>
                    <a:pt x="1036" y="86"/>
                  </a:lnTo>
                  <a:lnTo>
                    <a:pt x="1038" y="78"/>
                  </a:lnTo>
                  <a:lnTo>
                    <a:pt x="1038" y="71"/>
                  </a:lnTo>
                  <a:lnTo>
                    <a:pt x="1038" y="65"/>
                  </a:lnTo>
                  <a:lnTo>
                    <a:pt x="1038" y="58"/>
                  </a:lnTo>
                  <a:lnTo>
                    <a:pt x="1036" y="50"/>
                  </a:lnTo>
                  <a:lnTo>
                    <a:pt x="1036" y="43"/>
                  </a:lnTo>
                  <a:lnTo>
                    <a:pt x="1035" y="36"/>
                  </a:lnTo>
                  <a:lnTo>
                    <a:pt x="1035" y="28"/>
                  </a:lnTo>
                  <a:lnTo>
                    <a:pt x="1033" y="21"/>
                  </a:lnTo>
                  <a:lnTo>
                    <a:pt x="1032" y="15"/>
                  </a:lnTo>
                  <a:lnTo>
                    <a:pt x="1028" y="8"/>
                  </a:lnTo>
                  <a:lnTo>
                    <a:pt x="1026" y="2"/>
                  </a:lnTo>
                  <a:lnTo>
                    <a:pt x="1026" y="0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5" name="AutoShape 42">
              <a:extLst>
                <a:ext uri="{FF2B5EF4-FFF2-40B4-BE49-F238E27FC236}">
                  <a16:creationId xmlns:a16="http://schemas.microsoft.com/office/drawing/2014/main" id="{18E55FC7-D22E-43CF-B5DE-E3E2F37B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" y="1337"/>
              <a:ext cx="113" cy="309"/>
            </a:xfrm>
            <a:custGeom>
              <a:avLst/>
              <a:gdLst>
                <a:gd name="T0" fmla="+- 0 9736 9736"/>
                <a:gd name="T1" fmla="*/ T0 w 107"/>
                <a:gd name="T2" fmla="+- 0 1047 1047"/>
                <a:gd name="T3" fmla="*/ 1047 h 599"/>
                <a:gd name="T4" fmla="+- 0 9761 9736"/>
                <a:gd name="T5" fmla="*/ T4 w 107"/>
                <a:gd name="T6" fmla="+- 0 1186 1047"/>
                <a:gd name="T7" fmla="*/ 1186 h 599"/>
                <a:gd name="T8" fmla="+- 0 9768 9736"/>
                <a:gd name="T9" fmla="*/ T8 w 107"/>
                <a:gd name="T10" fmla="+- 0 1224 1047"/>
                <a:gd name="T11" fmla="*/ 1224 h 599"/>
                <a:gd name="T12" fmla="+- 0 9771 9736"/>
                <a:gd name="T13" fmla="*/ T12 w 107"/>
                <a:gd name="T14" fmla="+- 0 1240 1047"/>
                <a:gd name="T15" fmla="*/ 1240 h 599"/>
                <a:gd name="T16" fmla="+- 0 9777 9736"/>
                <a:gd name="T17" fmla="*/ T16 w 107"/>
                <a:gd name="T18" fmla="+- 0 1279 1047"/>
                <a:gd name="T19" fmla="*/ 1279 h 599"/>
                <a:gd name="T20" fmla="+- 0 9801 9736"/>
                <a:gd name="T21" fmla="*/ T20 w 107"/>
                <a:gd name="T22" fmla="+- 0 1416 1047"/>
                <a:gd name="T23" fmla="*/ 1416 h 599"/>
                <a:gd name="T24" fmla="+- 0 9807 9736"/>
                <a:gd name="T25" fmla="*/ T24 w 107"/>
                <a:gd name="T26" fmla="+- 0 1453 1047"/>
                <a:gd name="T27" fmla="*/ 1453 h 599"/>
                <a:gd name="T28" fmla="+- 0 9811 9736"/>
                <a:gd name="T29" fmla="*/ T28 w 107"/>
                <a:gd name="T30" fmla="+- 0 1471 1047"/>
                <a:gd name="T31" fmla="*/ 1471 h 599"/>
                <a:gd name="T32" fmla="+- 0 9818 9736"/>
                <a:gd name="T33" fmla="*/ T32 w 107"/>
                <a:gd name="T34" fmla="+- 0 1508 1047"/>
                <a:gd name="T35" fmla="*/ 1508 h 599"/>
                <a:gd name="T36" fmla="+- 0 9842 9736"/>
                <a:gd name="T37" fmla="*/ T36 w 107"/>
                <a:gd name="T38" fmla="+- 0 1646 1047"/>
                <a:gd name="T39" fmla="*/ 1646 h 5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07" h="599">
                  <a:moveTo>
                    <a:pt x="0" y="0"/>
                  </a:moveTo>
                  <a:lnTo>
                    <a:pt x="25" y="139"/>
                  </a:lnTo>
                  <a:moveTo>
                    <a:pt x="32" y="177"/>
                  </a:moveTo>
                  <a:lnTo>
                    <a:pt x="35" y="193"/>
                  </a:lnTo>
                  <a:moveTo>
                    <a:pt x="41" y="232"/>
                  </a:moveTo>
                  <a:lnTo>
                    <a:pt x="65" y="369"/>
                  </a:lnTo>
                  <a:moveTo>
                    <a:pt x="71" y="406"/>
                  </a:moveTo>
                  <a:lnTo>
                    <a:pt x="75" y="424"/>
                  </a:lnTo>
                  <a:moveTo>
                    <a:pt x="82" y="461"/>
                  </a:moveTo>
                  <a:lnTo>
                    <a:pt x="106" y="599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pic>
          <p:nvPicPr>
            <p:cNvPr id="5161" name="Picture 41">
              <a:extLst>
                <a:ext uri="{FF2B5EF4-FFF2-40B4-BE49-F238E27FC236}">
                  <a16:creationId xmlns:a16="http://schemas.microsoft.com/office/drawing/2014/main" id="{6673084F-8DC0-4530-A064-EA5C336D3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" y="898"/>
              <a:ext cx="336" cy="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06" name="AutoShape 40">
              <a:extLst>
                <a:ext uri="{FF2B5EF4-FFF2-40B4-BE49-F238E27FC236}">
                  <a16:creationId xmlns:a16="http://schemas.microsoft.com/office/drawing/2014/main" id="{89A14B36-DC2E-4F1F-AC13-22691E693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5" y="637"/>
              <a:ext cx="1933" cy="508"/>
            </a:xfrm>
            <a:custGeom>
              <a:avLst/>
              <a:gdLst>
                <a:gd name="T0" fmla="+- 0 10282 8516"/>
                <a:gd name="T1" fmla="*/ T0 w 1933"/>
                <a:gd name="T2" fmla="+- 0 1144 637"/>
                <a:gd name="T3" fmla="*/ 1144 h 508"/>
                <a:gd name="T4" fmla="+- 0 10211 8516"/>
                <a:gd name="T5" fmla="*/ T4 w 1933"/>
                <a:gd name="T6" fmla="+- 0 948 637"/>
                <a:gd name="T7" fmla="*/ 948 h 508"/>
                <a:gd name="T8" fmla="+- 0 10211 8516"/>
                <a:gd name="T9" fmla="*/ T8 w 1933"/>
                <a:gd name="T10" fmla="+- 0 948 637"/>
                <a:gd name="T11" fmla="*/ 948 h 508"/>
                <a:gd name="T12" fmla="+- 0 10208 8516"/>
                <a:gd name="T13" fmla="*/ T12 w 1933"/>
                <a:gd name="T14" fmla="+- 0 941 637"/>
                <a:gd name="T15" fmla="*/ 941 h 508"/>
                <a:gd name="T16" fmla="+- 0 10206 8516"/>
                <a:gd name="T17" fmla="*/ T16 w 1933"/>
                <a:gd name="T18" fmla="+- 0 933 637"/>
                <a:gd name="T19" fmla="*/ 933 h 508"/>
                <a:gd name="T20" fmla="+- 0 10204 8516"/>
                <a:gd name="T21" fmla="*/ T20 w 1933"/>
                <a:gd name="T22" fmla="+- 0 926 637"/>
                <a:gd name="T23" fmla="*/ 926 h 508"/>
                <a:gd name="T24" fmla="+- 0 10203 8516"/>
                <a:gd name="T25" fmla="*/ T24 w 1933"/>
                <a:gd name="T26" fmla="+- 0 918 637"/>
                <a:gd name="T27" fmla="*/ 918 h 508"/>
                <a:gd name="T28" fmla="+- 0 10201 8516"/>
                <a:gd name="T29" fmla="*/ T28 w 1933"/>
                <a:gd name="T30" fmla="+- 0 911 637"/>
                <a:gd name="T31" fmla="*/ 911 h 508"/>
                <a:gd name="T32" fmla="+- 0 10199 8516"/>
                <a:gd name="T33" fmla="*/ T32 w 1933"/>
                <a:gd name="T34" fmla="+- 0 904 637"/>
                <a:gd name="T35" fmla="*/ 904 h 508"/>
                <a:gd name="T36" fmla="+- 0 10199 8516"/>
                <a:gd name="T37" fmla="*/ T36 w 1933"/>
                <a:gd name="T38" fmla="+- 0 896 637"/>
                <a:gd name="T39" fmla="*/ 896 h 508"/>
                <a:gd name="T40" fmla="+- 0 10197 8516"/>
                <a:gd name="T41" fmla="*/ T40 w 1933"/>
                <a:gd name="T42" fmla="+- 0 889 637"/>
                <a:gd name="T43" fmla="*/ 889 h 508"/>
                <a:gd name="T44" fmla="+- 0 10197 8516"/>
                <a:gd name="T45" fmla="*/ T44 w 1933"/>
                <a:gd name="T46" fmla="+- 0 881 637"/>
                <a:gd name="T47" fmla="*/ 881 h 508"/>
                <a:gd name="T48" fmla="+- 0 10197 8516"/>
                <a:gd name="T49" fmla="*/ T48 w 1933"/>
                <a:gd name="T50" fmla="+- 0 875 637"/>
                <a:gd name="T51" fmla="*/ 875 h 508"/>
                <a:gd name="T52" fmla="+- 0 10197 8516"/>
                <a:gd name="T53" fmla="*/ T52 w 1933"/>
                <a:gd name="T54" fmla="+- 0 866 637"/>
                <a:gd name="T55" fmla="*/ 866 h 508"/>
                <a:gd name="T56" fmla="+- 0 10197 8516"/>
                <a:gd name="T57" fmla="*/ T56 w 1933"/>
                <a:gd name="T58" fmla="+- 0 860 637"/>
                <a:gd name="T59" fmla="*/ 860 h 508"/>
                <a:gd name="T60" fmla="+- 0 10199 8516"/>
                <a:gd name="T61" fmla="*/ T60 w 1933"/>
                <a:gd name="T62" fmla="+- 0 851 637"/>
                <a:gd name="T63" fmla="*/ 851 h 508"/>
                <a:gd name="T64" fmla="+- 0 10199 8516"/>
                <a:gd name="T65" fmla="*/ T64 w 1933"/>
                <a:gd name="T66" fmla="+- 0 845 637"/>
                <a:gd name="T67" fmla="*/ 845 h 508"/>
                <a:gd name="T68" fmla="+- 0 10201 8516"/>
                <a:gd name="T69" fmla="*/ T68 w 1933"/>
                <a:gd name="T70" fmla="+- 0 836 637"/>
                <a:gd name="T71" fmla="*/ 836 h 508"/>
                <a:gd name="T72" fmla="+- 0 10203 8516"/>
                <a:gd name="T73" fmla="*/ T72 w 1933"/>
                <a:gd name="T74" fmla="+- 0 830 637"/>
                <a:gd name="T75" fmla="*/ 830 h 508"/>
                <a:gd name="T76" fmla="+- 0 10204 8516"/>
                <a:gd name="T77" fmla="*/ T76 w 1933"/>
                <a:gd name="T78" fmla="+- 0 821 637"/>
                <a:gd name="T79" fmla="*/ 821 h 508"/>
                <a:gd name="T80" fmla="+- 0 10206 8516"/>
                <a:gd name="T81" fmla="*/ T80 w 1933"/>
                <a:gd name="T82" fmla="+- 0 815 637"/>
                <a:gd name="T83" fmla="*/ 815 h 508"/>
                <a:gd name="T84" fmla="+- 0 10209 8516"/>
                <a:gd name="T85" fmla="*/ T84 w 1933"/>
                <a:gd name="T86" fmla="+- 0 808 637"/>
                <a:gd name="T87" fmla="*/ 808 h 508"/>
                <a:gd name="T88" fmla="+- 0 10211 8516"/>
                <a:gd name="T89" fmla="*/ T88 w 1933"/>
                <a:gd name="T90" fmla="+- 0 801 637"/>
                <a:gd name="T91" fmla="*/ 801 h 508"/>
                <a:gd name="T92" fmla="+- 0 10214 8516"/>
                <a:gd name="T93" fmla="*/ T92 w 1933"/>
                <a:gd name="T94" fmla="+- 0 793 637"/>
                <a:gd name="T95" fmla="*/ 793 h 508"/>
                <a:gd name="T96" fmla="+- 0 10218 8516"/>
                <a:gd name="T97" fmla="*/ T96 w 1933"/>
                <a:gd name="T98" fmla="+- 0 786 637"/>
                <a:gd name="T99" fmla="*/ 786 h 508"/>
                <a:gd name="T100" fmla="+- 0 10221 8516"/>
                <a:gd name="T101" fmla="*/ T100 w 1933"/>
                <a:gd name="T102" fmla="+- 0 780 637"/>
                <a:gd name="T103" fmla="*/ 780 h 508"/>
                <a:gd name="T104" fmla="+- 0 10224 8516"/>
                <a:gd name="T105" fmla="*/ T104 w 1933"/>
                <a:gd name="T106" fmla="+- 0 773 637"/>
                <a:gd name="T107" fmla="*/ 773 h 508"/>
                <a:gd name="T108" fmla="+- 0 10227 8516"/>
                <a:gd name="T109" fmla="*/ T108 w 1933"/>
                <a:gd name="T110" fmla="+- 0 767 637"/>
                <a:gd name="T111" fmla="*/ 767 h 508"/>
                <a:gd name="T112" fmla="+- 0 10231 8516"/>
                <a:gd name="T113" fmla="*/ T112 w 1933"/>
                <a:gd name="T114" fmla="+- 0 760 637"/>
                <a:gd name="T115" fmla="*/ 760 h 508"/>
                <a:gd name="T116" fmla="+- 0 10236 8516"/>
                <a:gd name="T117" fmla="*/ T116 w 1933"/>
                <a:gd name="T118" fmla="+- 0 755 637"/>
                <a:gd name="T119" fmla="*/ 755 h 508"/>
                <a:gd name="T120" fmla="+- 0 10241 8516"/>
                <a:gd name="T121" fmla="*/ T120 w 1933"/>
                <a:gd name="T122" fmla="+- 0 748 637"/>
                <a:gd name="T123" fmla="*/ 748 h 508"/>
                <a:gd name="T124" fmla="+- 0 10244 8516"/>
                <a:gd name="T125" fmla="*/ T124 w 1933"/>
                <a:gd name="T126" fmla="+- 0 741 637"/>
                <a:gd name="T127" fmla="*/ 741 h 508"/>
                <a:gd name="T128" fmla="+- 0 10249 8516"/>
                <a:gd name="T129" fmla="*/ T128 w 1933"/>
                <a:gd name="T130" fmla="+- 0 737 637"/>
                <a:gd name="T131" fmla="*/ 737 h 508"/>
                <a:gd name="T132" fmla="+- 0 10254 8516"/>
                <a:gd name="T133" fmla="*/ T132 w 1933"/>
                <a:gd name="T134" fmla="+- 0 732 637"/>
                <a:gd name="T135" fmla="*/ 732 h 508"/>
                <a:gd name="T136" fmla="+- 0 10259 8516"/>
                <a:gd name="T137" fmla="*/ T136 w 1933"/>
                <a:gd name="T138" fmla="+- 0 725 637"/>
                <a:gd name="T139" fmla="*/ 725 h 508"/>
                <a:gd name="T140" fmla="+- 0 10266 8516"/>
                <a:gd name="T141" fmla="*/ T140 w 1933"/>
                <a:gd name="T142" fmla="+- 0 720 637"/>
                <a:gd name="T143" fmla="*/ 720 h 508"/>
                <a:gd name="T144" fmla="+- 0 10271 8516"/>
                <a:gd name="T145" fmla="*/ T144 w 1933"/>
                <a:gd name="T146" fmla="+- 0 715 637"/>
                <a:gd name="T147" fmla="*/ 715 h 508"/>
                <a:gd name="T148" fmla="+- 0 10276 8516"/>
                <a:gd name="T149" fmla="*/ T148 w 1933"/>
                <a:gd name="T150" fmla="+- 0 710 637"/>
                <a:gd name="T151" fmla="*/ 710 h 508"/>
                <a:gd name="T152" fmla="+- 0 10282 8516"/>
                <a:gd name="T153" fmla="*/ T152 w 1933"/>
                <a:gd name="T154" fmla="+- 0 707 637"/>
                <a:gd name="T155" fmla="*/ 707 h 508"/>
                <a:gd name="T156" fmla="+- 0 10289 8516"/>
                <a:gd name="T157" fmla="*/ T156 w 1933"/>
                <a:gd name="T158" fmla="+- 0 702 637"/>
                <a:gd name="T159" fmla="*/ 702 h 508"/>
                <a:gd name="T160" fmla="+- 0 10294 8516"/>
                <a:gd name="T161" fmla="*/ T160 w 1933"/>
                <a:gd name="T162" fmla="+- 0 697 637"/>
                <a:gd name="T163" fmla="*/ 697 h 508"/>
                <a:gd name="T164" fmla="+- 0 10301 8516"/>
                <a:gd name="T165" fmla="*/ T164 w 1933"/>
                <a:gd name="T166" fmla="+- 0 694 637"/>
                <a:gd name="T167" fmla="*/ 694 h 508"/>
                <a:gd name="T168" fmla="+- 0 10307 8516"/>
                <a:gd name="T169" fmla="*/ T168 w 1933"/>
                <a:gd name="T170" fmla="+- 0 690 637"/>
                <a:gd name="T171" fmla="*/ 690 h 508"/>
                <a:gd name="T172" fmla="+- 0 10314 8516"/>
                <a:gd name="T173" fmla="*/ T172 w 1933"/>
                <a:gd name="T174" fmla="+- 0 687 637"/>
                <a:gd name="T175" fmla="*/ 687 h 508"/>
                <a:gd name="T176" fmla="+- 0 10321 8516"/>
                <a:gd name="T177" fmla="*/ T176 w 1933"/>
                <a:gd name="T178" fmla="+- 0 683 637"/>
                <a:gd name="T179" fmla="*/ 683 h 508"/>
                <a:gd name="T180" fmla="+- 0 10327 8516"/>
                <a:gd name="T181" fmla="*/ T180 w 1933"/>
                <a:gd name="T182" fmla="+- 0 680 637"/>
                <a:gd name="T183" fmla="*/ 680 h 508"/>
                <a:gd name="T184" fmla="+- 0 10336 8516"/>
                <a:gd name="T185" fmla="*/ T184 w 1933"/>
                <a:gd name="T186" fmla="+- 0 677 637"/>
                <a:gd name="T187" fmla="*/ 677 h 508"/>
                <a:gd name="T188" fmla="+- 0 10337 8516"/>
                <a:gd name="T189" fmla="*/ T188 w 1933"/>
                <a:gd name="T190" fmla="+- 0 677 637"/>
                <a:gd name="T191" fmla="*/ 677 h 508"/>
                <a:gd name="T192" fmla="+- 0 10337 8516"/>
                <a:gd name="T193" fmla="*/ T192 w 1933"/>
                <a:gd name="T194" fmla="+- 0 677 637"/>
                <a:gd name="T195" fmla="*/ 677 h 508"/>
                <a:gd name="T196" fmla="+- 0 10448 8516"/>
                <a:gd name="T197" fmla="*/ T196 w 1933"/>
                <a:gd name="T198" fmla="+- 0 637 637"/>
                <a:gd name="T199" fmla="*/ 637 h 508"/>
                <a:gd name="T200" fmla="+- 0 8516 8516"/>
                <a:gd name="T201" fmla="*/ T200 w 1933"/>
                <a:gd name="T202" fmla="+- 0 904 637"/>
                <a:gd name="T203" fmla="*/ 904 h 508"/>
                <a:gd name="T204" fmla="+- 0 8926 8516"/>
                <a:gd name="T205" fmla="*/ T204 w 1933"/>
                <a:gd name="T206" fmla="+- 0 904 637"/>
                <a:gd name="T207" fmla="*/ 904 h 5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1933" h="508">
                  <a:moveTo>
                    <a:pt x="1766" y="507"/>
                  </a:moveTo>
                  <a:lnTo>
                    <a:pt x="1695" y="311"/>
                  </a:lnTo>
                  <a:moveTo>
                    <a:pt x="1695" y="311"/>
                  </a:moveTo>
                  <a:lnTo>
                    <a:pt x="1692" y="304"/>
                  </a:lnTo>
                  <a:lnTo>
                    <a:pt x="1690" y="296"/>
                  </a:lnTo>
                  <a:lnTo>
                    <a:pt x="1688" y="289"/>
                  </a:lnTo>
                  <a:lnTo>
                    <a:pt x="1687" y="281"/>
                  </a:lnTo>
                  <a:lnTo>
                    <a:pt x="1685" y="274"/>
                  </a:lnTo>
                  <a:lnTo>
                    <a:pt x="1683" y="267"/>
                  </a:lnTo>
                  <a:lnTo>
                    <a:pt x="1683" y="259"/>
                  </a:lnTo>
                  <a:lnTo>
                    <a:pt x="1681" y="252"/>
                  </a:lnTo>
                  <a:lnTo>
                    <a:pt x="1681" y="244"/>
                  </a:lnTo>
                  <a:lnTo>
                    <a:pt x="1681" y="238"/>
                  </a:lnTo>
                  <a:lnTo>
                    <a:pt x="1681" y="229"/>
                  </a:lnTo>
                  <a:lnTo>
                    <a:pt x="1681" y="223"/>
                  </a:lnTo>
                  <a:lnTo>
                    <a:pt x="1683" y="214"/>
                  </a:lnTo>
                  <a:lnTo>
                    <a:pt x="1683" y="208"/>
                  </a:lnTo>
                  <a:lnTo>
                    <a:pt x="1685" y="199"/>
                  </a:lnTo>
                  <a:lnTo>
                    <a:pt x="1687" y="193"/>
                  </a:lnTo>
                  <a:lnTo>
                    <a:pt x="1688" y="184"/>
                  </a:lnTo>
                  <a:lnTo>
                    <a:pt x="1690" y="178"/>
                  </a:lnTo>
                  <a:lnTo>
                    <a:pt x="1693" y="171"/>
                  </a:lnTo>
                  <a:lnTo>
                    <a:pt x="1695" y="164"/>
                  </a:lnTo>
                  <a:lnTo>
                    <a:pt x="1698" y="156"/>
                  </a:lnTo>
                  <a:lnTo>
                    <a:pt x="1702" y="149"/>
                  </a:lnTo>
                  <a:lnTo>
                    <a:pt x="1705" y="143"/>
                  </a:lnTo>
                  <a:lnTo>
                    <a:pt x="1708" y="136"/>
                  </a:lnTo>
                  <a:lnTo>
                    <a:pt x="1711" y="130"/>
                  </a:lnTo>
                  <a:lnTo>
                    <a:pt x="1715" y="123"/>
                  </a:lnTo>
                  <a:lnTo>
                    <a:pt x="1720" y="118"/>
                  </a:lnTo>
                  <a:lnTo>
                    <a:pt x="1725" y="111"/>
                  </a:lnTo>
                  <a:lnTo>
                    <a:pt x="1728" y="104"/>
                  </a:lnTo>
                  <a:lnTo>
                    <a:pt x="1733" y="100"/>
                  </a:lnTo>
                  <a:lnTo>
                    <a:pt x="1738" y="95"/>
                  </a:lnTo>
                  <a:lnTo>
                    <a:pt x="1743" y="88"/>
                  </a:lnTo>
                  <a:lnTo>
                    <a:pt x="1750" y="83"/>
                  </a:lnTo>
                  <a:lnTo>
                    <a:pt x="1755" y="78"/>
                  </a:lnTo>
                  <a:lnTo>
                    <a:pt x="1760" y="73"/>
                  </a:lnTo>
                  <a:lnTo>
                    <a:pt x="1766" y="70"/>
                  </a:lnTo>
                  <a:lnTo>
                    <a:pt x="1773" y="65"/>
                  </a:lnTo>
                  <a:lnTo>
                    <a:pt x="1778" y="60"/>
                  </a:lnTo>
                  <a:lnTo>
                    <a:pt x="1785" y="57"/>
                  </a:lnTo>
                  <a:lnTo>
                    <a:pt x="1791" y="53"/>
                  </a:lnTo>
                  <a:lnTo>
                    <a:pt x="1798" y="50"/>
                  </a:lnTo>
                  <a:lnTo>
                    <a:pt x="1805" y="46"/>
                  </a:lnTo>
                  <a:lnTo>
                    <a:pt x="1811" y="43"/>
                  </a:lnTo>
                  <a:lnTo>
                    <a:pt x="1820" y="40"/>
                  </a:lnTo>
                  <a:lnTo>
                    <a:pt x="1821" y="40"/>
                  </a:lnTo>
                  <a:moveTo>
                    <a:pt x="1821" y="40"/>
                  </a:moveTo>
                  <a:lnTo>
                    <a:pt x="1932" y="0"/>
                  </a:lnTo>
                  <a:moveTo>
                    <a:pt x="0" y="267"/>
                  </a:moveTo>
                  <a:lnTo>
                    <a:pt x="410" y="267"/>
                  </a:lnTo>
                </a:path>
              </a:pathLst>
            </a:custGeom>
            <a:noFill/>
            <a:ln w="7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7" name="AutoShape 39">
              <a:extLst>
                <a:ext uri="{FF2B5EF4-FFF2-40B4-BE49-F238E27FC236}">
                  <a16:creationId xmlns:a16="http://schemas.microsoft.com/office/drawing/2014/main" id="{3A026922-9B1C-4868-B5E4-5A70BF9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" y="952"/>
              <a:ext cx="672" cy="486"/>
            </a:xfrm>
            <a:custGeom>
              <a:avLst/>
              <a:gdLst>
                <a:gd name="T0" fmla="+- 0 9208 8536"/>
                <a:gd name="T1" fmla="*/ T0 w 672"/>
                <a:gd name="T2" fmla="+- 0 1438 953"/>
                <a:gd name="T3" fmla="*/ 1438 h 486"/>
                <a:gd name="T4" fmla="+- 0 9208 8536"/>
                <a:gd name="T5" fmla="*/ T4 w 672"/>
                <a:gd name="T6" fmla="+- 0 1322 953"/>
                <a:gd name="T7" fmla="*/ 1322 h 486"/>
                <a:gd name="T8" fmla="+- 0 9208 8536"/>
                <a:gd name="T9" fmla="*/ T8 w 672"/>
                <a:gd name="T10" fmla="+- 0 1283 953"/>
                <a:gd name="T11" fmla="*/ 1283 h 486"/>
                <a:gd name="T12" fmla="+- 0 9208 8536"/>
                <a:gd name="T13" fmla="*/ T12 w 672"/>
                <a:gd name="T14" fmla="+- 0 1270 953"/>
                <a:gd name="T15" fmla="*/ 1270 h 486"/>
                <a:gd name="T16" fmla="+- 0 9208 8536"/>
                <a:gd name="T17" fmla="*/ T16 w 672"/>
                <a:gd name="T18" fmla="+- 0 1232 953"/>
                <a:gd name="T19" fmla="*/ 1232 h 486"/>
                <a:gd name="T20" fmla="+- 0 9208 8536"/>
                <a:gd name="T21" fmla="*/ T20 w 672"/>
                <a:gd name="T22" fmla="+- 0 1116 953"/>
                <a:gd name="T23" fmla="*/ 1116 h 486"/>
                <a:gd name="T24" fmla="+- 0 8536 8536"/>
                <a:gd name="T25" fmla="*/ T24 w 672"/>
                <a:gd name="T26" fmla="+- 0 953 953"/>
                <a:gd name="T27" fmla="*/ 953 h 486"/>
                <a:gd name="T28" fmla="+- 0 8646 8536"/>
                <a:gd name="T29" fmla="*/ T28 w 672"/>
                <a:gd name="T30" fmla="+- 0 953 953"/>
                <a:gd name="T31" fmla="*/ 953 h 486"/>
                <a:gd name="T32" fmla="+- 0 8684 8536"/>
                <a:gd name="T33" fmla="*/ T32 w 672"/>
                <a:gd name="T34" fmla="+- 0 953 953"/>
                <a:gd name="T35" fmla="*/ 953 h 486"/>
                <a:gd name="T36" fmla="+- 0 8697 8536"/>
                <a:gd name="T37" fmla="*/ T36 w 672"/>
                <a:gd name="T38" fmla="+- 0 953 953"/>
                <a:gd name="T39" fmla="*/ 953 h 486"/>
                <a:gd name="T40" fmla="+- 0 8736 8536"/>
                <a:gd name="T41" fmla="*/ T40 w 672"/>
                <a:gd name="T42" fmla="+- 0 953 953"/>
                <a:gd name="T43" fmla="*/ 953 h 486"/>
                <a:gd name="T44" fmla="+- 0 8844 8536"/>
                <a:gd name="T45" fmla="*/ T44 w 672"/>
                <a:gd name="T46" fmla="+- 0 953 953"/>
                <a:gd name="T47" fmla="*/ 953 h 486"/>
                <a:gd name="T48" fmla="+- 0 8882 8536"/>
                <a:gd name="T49" fmla="*/ T48 w 672"/>
                <a:gd name="T50" fmla="+- 0 953 953"/>
                <a:gd name="T51" fmla="*/ 953 h 486"/>
                <a:gd name="T52" fmla="+- 0 8897 8536"/>
                <a:gd name="T53" fmla="*/ T52 w 672"/>
                <a:gd name="T54" fmla="+- 0 953 953"/>
                <a:gd name="T55" fmla="*/ 953 h 486"/>
                <a:gd name="T56" fmla="+- 0 8936 8536"/>
                <a:gd name="T57" fmla="*/ T56 w 672"/>
                <a:gd name="T58" fmla="+- 0 953 953"/>
                <a:gd name="T59" fmla="*/ 953 h 486"/>
                <a:gd name="T60" fmla="+- 0 9044 8536"/>
                <a:gd name="T61" fmla="*/ T60 w 672"/>
                <a:gd name="T62" fmla="+- 0 953 953"/>
                <a:gd name="T63" fmla="*/ 953 h 486"/>
                <a:gd name="T64" fmla="+- 0 9044 8536"/>
                <a:gd name="T65" fmla="*/ T64 w 672"/>
                <a:gd name="T66" fmla="+- 0 953 953"/>
                <a:gd name="T67" fmla="*/ 953 h 486"/>
                <a:gd name="T68" fmla="+- 0 9051 8536"/>
                <a:gd name="T69" fmla="*/ T68 w 672"/>
                <a:gd name="T70" fmla="+- 0 953 953"/>
                <a:gd name="T71" fmla="*/ 953 h 486"/>
                <a:gd name="T72" fmla="+- 0 9057 8536"/>
                <a:gd name="T73" fmla="*/ T72 w 672"/>
                <a:gd name="T74" fmla="+- 0 953 953"/>
                <a:gd name="T75" fmla="*/ 953 h 486"/>
                <a:gd name="T76" fmla="+- 0 9064 8536"/>
                <a:gd name="T77" fmla="*/ T76 w 672"/>
                <a:gd name="T78" fmla="+- 0 953 953"/>
                <a:gd name="T79" fmla="*/ 953 h 486"/>
                <a:gd name="T80" fmla="+- 0 9071 8536"/>
                <a:gd name="T81" fmla="*/ T80 w 672"/>
                <a:gd name="T82" fmla="+- 0 955 953"/>
                <a:gd name="T83" fmla="*/ 955 h 486"/>
                <a:gd name="T84" fmla="+- 0 9078 8536"/>
                <a:gd name="T85" fmla="*/ T84 w 672"/>
                <a:gd name="T86" fmla="+- 0 956 953"/>
                <a:gd name="T87" fmla="*/ 956 h 486"/>
                <a:gd name="T88" fmla="+- 0 9084 8536"/>
                <a:gd name="T89" fmla="*/ T88 w 672"/>
                <a:gd name="T90" fmla="+- 0 956 953"/>
                <a:gd name="T91" fmla="*/ 956 h 486"/>
                <a:gd name="T92" fmla="+- 0 9091 8536"/>
                <a:gd name="T93" fmla="*/ T92 w 672"/>
                <a:gd name="T94" fmla="+- 0 958 953"/>
                <a:gd name="T95" fmla="*/ 958 h 486"/>
                <a:gd name="T96" fmla="+- 0 9096 8536"/>
                <a:gd name="T97" fmla="*/ T96 w 672"/>
                <a:gd name="T98" fmla="+- 0 961 953"/>
                <a:gd name="T99" fmla="*/ 961 h 486"/>
                <a:gd name="T100" fmla="+- 0 9102 8536"/>
                <a:gd name="T101" fmla="*/ T100 w 672"/>
                <a:gd name="T102" fmla="+- 0 963 953"/>
                <a:gd name="T103" fmla="*/ 963 h 486"/>
                <a:gd name="T104" fmla="+- 0 9109 8536"/>
                <a:gd name="T105" fmla="*/ T104 w 672"/>
                <a:gd name="T106" fmla="+- 0 964 953"/>
                <a:gd name="T107" fmla="*/ 964 h 486"/>
                <a:gd name="T108" fmla="+- 0 9114 8536"/>
                <a:gd name="T109" fmla="*/ T108 w 672"/>
                <a:gd name="T110" fmla="+- 0 968 953"/>
                <a:gd name="T111" fmla="*/ 968 h 486"/>
                <a:gd name="T112" fmla="+- 0 9121 8536"/>
                <a:gd name="T113" fmla="*/ T112 w 672"/>
                <a:gd name="T114" fmla="+- 0 971 953"/>
                <a:gd name="T115" fmla="*/ 971 h 486"/>
                <a:gd name="T116" fmla="+- 0 9126 8536"/>
                <a:gd name="T117" fmla="*/ T116 w 672"/>
                <a:gd name="T118" fmla="+- 0 973 953"/>
                <a:gd name="T119" fmla="*/ 973 h 486"/>
                <a:gd name="T120" fmla="+- 0 9156 8536"/>
                <a:gd name="T121" fmla="*/ T120 w 672"/>
                <a:gd name="T122" fmla="+- 0 996 953"/>
                <a:gd name="T123" fmla="*/ 996 h 486"/>
                <a:gd name="T124" fmla="+- 0 9157 8536"/>
                <a:gd name="T125" fmla="*/ T124 w 672"/>
                <a:gd name="T126" fmla="+- 0 998 953"/>
                <a:gd name="T127" fmla="*/ 998 h 486"/>
                <a:gd name="T128" fmla="+- 0 9163 8536"/>
                <a:gd name="T129" fmla="*/ T128 w 672"/>
                <a:gd name="T130" fmla="+- 0 1003 953"/>
                <a:gd name="T131" fmla="*/ 1003 h 486"/>
                <a:gd name="T132" fmla="+- 0 9164 8536"/>
                <a:gd name="T133" fmla="*/ T132 w 672"/>
                <a:gd name="T134" fmla="+- 0 1004 953"/>
                <a:gd name="T135" fmla="*/ 1004 h 486"/>
                <a:gd name="T136" fmla="+- 0 9186 8536"/>
                <a:gd name="T137" fmla="*/ T136 w 672"/>
                <a:gd name="T138" fmla="+- 0 1034 953"/>
                <a:gd name="T139" fmla="*/ 1034 h 486"/>
                <a:gd name="T140" fmla="+- 0 9189 8536"/>
                <a:gd name="T141" fmla="*/ T140 w 672"/>
                <a:gd name="T142" fmla="+- 0 1039 953"/>
                <a:gd name="T143" fmla="*/ 1039 h 486"/>
                <a:gd name="T144" fmla="+- 0 9193 8536"/>
                <a:gd name="T145" fmla="*/ T144 w 672"/>
                <a:gd name="T146" fmla="+- 0 1046 953"/>
                <a:gd name="T147" fmla="*/ 1046 h 486"/>
                <a:gd name="T148" fmla="+- 0 9196 8536"/>
                <a:gd name="T149" fmla="*/ T148 w 672"/>
                <a:gd name="T150" fmla="+- 0 1052 953"/>
                <a:gd name="T151" fmla="*/ 1052 h 486"/>
                <a:gd name="T152" fmla="+- 0 9197 8536"/>
                <a:gd name="T153" fmla="*/ T152 w 672"/>
                <a:gd name="T154" fmla="+- 0 1058 953"/>
                <a:gd name="T155" fmla="*/ 1058 h 486"/>
                <a:gd name="T156" fmla="+- 0 9199 8536"/>
                <a:gd name="T157" fmla="*/ T156 w 672"/>
                <a:gd name="T158" fmla="+- 0 1064 953"/>
                <a:gd name="T159" fmla="*/ 1064 h 486"/>
                <a:gd name="T160" fmla="+- 0 9202 8536"/>
                <a:gd name="T161" fmla="*/ T160 w 672"/>
                <a:gd name="T162" fmla="+- 0 1071 953"/>
                <a:gd name="T163" fmla="*/ 1071 h 486"/>
                <a:gd name="T164" fmla="+- 0 9204 8536"/>
                <a:gd name="T165" fmla="*/ T164 w 672"/>
                <a:gd name="T166" fmla="+- 0 1077 953"/>
                <a:gd name="T167" fmla="*/ 1077 h 486"/>
                <a:gd name="T168" fmla="+- 0 9204 8536"/>
                <a:gd name="T169" fmla="*/ T168 w 672"/>
                <a:gd name="T170" fmla="+- 0 1082 953"/>
                <a:gd name="T171" fmla="*/ 1082 h 486"/>
                <a:gd name="T172" fmla="+- 0 9206 8536"/>
                <a:gd name="T173" fmla="*/ T172 w 672"/>
                <a:gd name="T174" fmla="+- 0 1089 953"/>
                <a:gd name="T175" fmla="*/ 1089 h 486"/>
                <a:gd name="T176" fmla="+- 0 9208 8536"/>
                <a:gd name="T177" fmla="*/ T176 w 672"/>
                <a:gd name="T178" fmla="+- 0 1096 953"/>
                <a:gd name="T179" fmla="*/ 1096 h 486"/>
                <a:gd name="T180" fmla="+- 0 9208 8536"/>
                <a:gd name="T181" fmla="*/ T180 w 672"/>
                <a:gd name="T182" fmla="+- 0 1103 953"/>
                <a:gd name="T183" fmla="*/ 1103 h 486"/>
                <a:gd name="T184" fmla="+- 0 9208 8536"/>
                <a:gd name="T185" fmla="*/ T184 w 672"/>
                <a:gd name="T186" fmla="+- 0 1109 953"/>
                <a:gd name="T187" fmla="*/ 1109 h 486"/>
                <a:gd name="T188" fmla="+- 0 9208 8536"/>
                <a:gd name="T189" fmla="*/ T188 w 672"/>
                <a:gd name="T190" fmla="+- 0 1116 953"/>
                <a:gd name="T191" fmla="*/ 1116 h 4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72" h="486">
                  <a:moveTo>
                    <a:pt x="672" y="485"/>
                  </a:moveTo>
                  <a:lnTo>
                    <a:pt x="672" y="369"/>
                  </a:lnTo>
                  <a:moveTo>
                    <a:pt x="672" y="330"/>
                  </a:moveTo>
                  <a:lnTo>
                    <a:pt x="672" y="317"/>
                  </a:lnTo>
                  <a:moveTo>
                    <a:pt x="672" y="279"/>
                  </a:moveTo>
                  <a:lnTo>
                    <a:pt x="672" y="163"/>
                  </a:lnTo>
                  <a:moveTo>
                    <a:pt x="0" y="0"/>
                  </a:moveTo>
                  <a:lnTo>
                    <a:pt x="110" y="0"/>
                  </a:lnTo>
                  <a:moveTo>
                    <a:pt x="148" y="0"/>
                  </a:moveTo>
                  <a:lnTo>
                    <a:pt x="161" y="0"/>
                  </a:lnTo>
                  <a:moveTo>
                    <a:pt x="200" y="0"/>
                  </a:moveTo>
                  <a:lnTo>
                    <a:pt x="308" y="0"/>
                  </a:lnTo>
                  <a:moveTo>
                    <a:pt x="346" y="0"/>
                  </a:moveTo>
                  <a:lnTo>
                    <a:pt x="361" y="0"/>
                  </a:lnTo>
                  <a:moveTo>
                    <a:pt x="400" y="0"/>
                  </a:moveTo>
                  <a:lnTo>
                    <a:pt x="508" y="0"/>
                  </a:lnTo>
                  <a:moveTo>
                    <a:pt x="508" y="0"/>
                  </a:moveTo>
                  <a:lnTo>
                    <a:pt x="515" y="0"/>
                  </a:lnTo>
                  <a:lnTo>
                    <a:pt x="521" y="0"/>
                  </a:lnTo>
                  <a:lnTo>
                    <a:pt x="528" y="0"/>
                  </a:lnTo>
                  <a:lnTo>
                    <a:pt x="535" y="2"/>
                  </a:lnTo>
                  <a:lnTo>
                    <a:pt x="542" y="3"/>
                  </a:lnTo>
                  <a:lnTo>
                    <a:pt x="548" y="3"/>
                  </a:lnTo>
                  <a:lnTo>
                    <a:pt x="555" y="5"/>
                  </a:lnTo>
                  <a:lnTo>
                    <a:pt x="560" y="8"/>
                  </a:lnTo>
                  <a:lnTo>
                    <a:pt x="566" y="10"/>
                  </a:lnTo>
                  <a:lnTo>
                    <a:pt x="573" y="11"/>
                  </a:lnTo>
                  <a:lnTo>
                    <a:pt x="578" y="15"/>
                  </a:lnTo>
                  <a:lnTo>
                    <a:pt x="585" y="18"/>
                  </a:lnTo>
                  <a:lnTo>
                    <a:pt x="590" y="20"/>
                  </a:lnTo>
                  <a:moveTo>
                    <a:pt x="620" y="43"/>
                  </a:moveTo>
                  <a:lnTo>
                    <a:pt x="621" y="45"/>
                  </a:lnTo>
                  <a:lnTo>
                    <a:pt x="627" y="50"/>
                  </a:lnTo>
                  <a:lnTo>
                    <a:pt x="628" y="51"/>
                  </a:lnTo>
                  <a:moveTo>
                    <a:pt x="650" y="81"/>
                  </a:moveTo>
                  <a:lnTo>
                    <a:pt x="653" y="86"/>
                  </a:lnTo>
                  <a:lnTo>
                    <a:pt x="657" y="93"/>
                  </a:lnTo>
                  <a:lnTo>
                    <a:pt x="660" y="99"/>
                  </a:lnTo>
                  <a:lnTo>
                    <a:pt x="661" y="105"/>
                  </a:lnTo>
                  <a:lnTo>
                    <a:pt x="663" y="111"/>
                  </a:lnTo>
                  <a:lnTo>
                    <a:pt x="666" y="118"/>
                  </a:lnTo>
                  <a:lnTo>
                    <a:pt x="668" y="124"/>
                  </a:lnTo>
                  <a:lnTo>
                    <a:pt x="668" y="129"/>
                  </a:lnTo>
                  <a:lnTo>
                    <a:pt x="670" y="136"/>
                  </a:lnTo>
                  <a:lnTo>
                    <a:pt x="672" y="143"/>
                  </a:lnTo>
                  <a:lnTo>
                    <a:pt x="672" y="150"/>
                  </a:lnTo>
                  <a:lnTo>
                    <a:pt x="672" y="156"/>
                  </a:lnTo>
                  <a:lnTo>
                    <a:pt x="672" y="163"/>
                  </a:lnTo>
                </a:path>
              </a:pathLst>
            </a:custGeom>
            <a:noFill/>
            <a:ln w="2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8" name="Line 38">
              <a:extLst>
                <a:ext uri="{FF2B5EF4-FFF2-40B4-BE49-F238E27FC236}">
                  <a16:creationId xmlns:a16="http://schemas.microsoft.com/office/drawing/2014/main" id="{09D7E82B-D8D9-432F-8918-B389C268D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9" y="1289"/>
              <a:ext cx="97" cy="0"/>
            </a:xfrm>
            <a:prstGeom prst="line">
              <a:avLst/>
            </a:prstGeom>
            <a:noFill/>
            <a:ln w="73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9" name="Text Box 37">
              <a:extLst>
                <a:ext uri="{FF2B5EF4-FFF2-40B4-BE49-F238E27FC236}">
                  <a16:creationId xmlns:a16="http://schemas.microsoft.com/office/drawing/2014/main" id="{F39F7978-92A6-4D2E-B164-1DCDA5ADF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7" y="1429"/>
              <a:ext cx="18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5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д)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210" name="Text Box 69">
            <a:extLst>
              <a:ext uri="{FF2B5EF4-FFF2-40B4-BE49-F238E27FC236}">
                <a16:creationId xmlns:a16="http://schemas.microsoft.com/office/drawing/2014/main" id="{400CB7D8-DA3C-425B-9982-3DC61D3E3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994" y="600502"/>
            <a:ext cx="217487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1" name="WordArt 68">
            <a:extLst>
              <a:ext uri="{FF2B5EF4-FFF2-40B4-BE49-F238E27FC236}">
                <a16:creationId xmlns:a16="http://schemas.microsoft.com/office/drawing/2014/main" id="{A1008DA9-7ED8-4B91-9C96-32796F570E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840000">
            <a:off x="5343856" y="535415"/>
            <a:ext cx="61913" cy="192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500" i="1" kern="10" spc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</a:rPr>
              <a:t>r</a:t>
            </a:r>
            <a:endParaRPr lang="ru-RU" sz="1500" i="1" kern="10" spc="0">
              <a:ln>
                <a:noFill/>
              </a:ln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12" name="WordArt 66">
            <a:extLst>
              <a:ext uri="{FF2B5EF4-FFF2-40B4-BE49-F238E27FC236}">
                <a16:creationId xmlns:a16="http://schemas.microsoft.com/office/drawing/2014/main" id="{20AB5AF3-22A6-437D-B0A1-1924173BE7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960000">
            <a:off x="4907294" y="600502"/>
            <a:ext cx="88900" cy="127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1000" i="1" kern="10" spc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</a:rPr>
              <a:t>оп</a:t>
            </a:r>
          </a:p>
        </p:txBody>
      </p:sp>
      <p:sp>
        <p:nvSpPr>
          <p:cNvPr id="5214" name="WordArt 65">
            <a:extLst>
              <a:ext uri="{FF2B5EF4-FFF2-40B4-BE49-F238E27FC236}">
                <a16:creationId xmlns:a16="http://schemas.microsoft.com/office/drawing/2014/main" id="{E285A9AF-4AD2-4995-9F64-15C536248C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9860000">
            <a:off x="4937456" y="600502"/>
            <a:ext cx="79375" cy="192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1500" i="1" kern="10" spc="0">
                <a:ln>
                  <a:noFill/>
                </a:ln>
                <a:solidFill>
                  <a:srgbClr val="000000"/>
                </a:solidFill>
                <a:latin typeface="Trebuchet MS" panose="020B0603020202020204" pitchFamily="34" charset="0"/>
              </a:rPr>
              <a:t>R</a:t>
            </a:r>
            <a:endParaRPr lang="ru-RU" sz="1500" i="1" kern="10" spc="0">
              <a:ln>
                <a:noFill/>
              </a:ln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215" name="Rectangle 98">
            <a:extLst>
              <a:ext uri="{FF2B5EF4-FFF2-40B4-BE49-F238E27FC236}">
                <a16:creationId xmlns:a16="http://schemas.microsoft.com/office/drawing/2014/main" id="{EDB04726-4262-4836-96A2-BAFF555A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56" y="4911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30096" tIns="2856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16" name="Rectangle 100">
            <a:extLst>
              <a:ext uri="{FF2B5EF4-FFF2-40B4-BE49-F238E27FC236}">
                <a16:creationId xmlns:a16="http://schemas.microsoft.com/office/drawing/2014/main" id="{C3446FE8-F175-4C32-AFE3-9C3BC1E8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56" y="10577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5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5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 E	б)	в)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7" name="Rectangle 103">
            <a:extLst>
              <a:ext uri="{FF2B5EF4-FFF2-40B4-BE49-F238E27FC236}">
                <a16:creationId xmlns:a16="http://schemas.microsoft.com/office/drawing/2014/main" id="{766E0297-07F2-47DA-8259-8ADFD90D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769" y="10577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4781" tIns="53958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endParaRPr kumimoji="0" lang="uk-UA" altLang="ru-RU" sz="15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uk-UA" altLang="ru-RU" sz="15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</a:t>
            </a:r>
            <a:endParaRPr kumimoji="0" lang="uk-UA" altLang="ru-RU" sz="15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uk-UA" altLang="ru-RU" sz="15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75" algn="l"/>
              </a:tabLst>
            </a:pPr>
            <a:r>
              <a:rPr kumimoji="0" lang="uk-UA" altLang="ru-RU" sz="15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B	A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18" name="Прямоугольник 5217">
            <a:extLst>
              <a:ext uri="{FF2B5EF4-FFF2-40B4-BE49-F238E27FC236}">
                <a16:creationId xmlns:a16="http://schemas.microsoft.com/office/drawing/2014/main" id="{26463426-79CF-41C9-B95A-C1B2E89052DF}"/>
              </a:ext>
            </a:extLst>
          </p:cNvPr>
          <p:cNvSpPr/>
          <p:nvPr/>
        </p:nvSpPr>
        <p:spPr>
          <a:xfrm>
            <a:off x="1743148" y="264418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"/>
              </a:spcBef>
              <a:spcAft>
                <a:spcPts val="0"/>
              </a:spcAft>
            </a:pPr>
            <a:r>
              <a:rPr lang="uk-UA" sz="1600" i="1" dirty="0"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238125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Етапи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буртів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" name="image20.png">
            <a:extLst>
              <a:ext uri="{FF2B5EF4-FFF2-40B4-BE49-F238E27FC236}">
                <a16:creationId xmlns:a16="http://schemas.microsoft.com/office/drawing/2014/main" id="{643BD654-D64C-46F1-8CE2-DE0903A68C8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46060" y="3426959"/>
            <a:ext cx="3860165" cy="1595120"/>
          </a:xfrm>
          <a:prstGeom prst="rect">
            <a:avLst/>
          </a:prstGeom>
        </p:spPr>
      </p:pic>
      <p:pic>
        <p:nvPicPr>
          <p:cNvPr id="5220" name="Рисунок 5219">
            <a:extLst>
              <a:ext uri="{FF2B5EF4-FFF2-40B4-BE49-F238E27FC236}">
                <a16:creationId xmlns:a16="http://schemas.microsoft.com/office/drawing/2014/main" id="{84781F35-29B5-4A8D-BE45-1C3887693E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64" y="3459399"/>
            <a:ext cx="1761905" cy="1266667"/>
          </a:xfrm>
          <a:prstGeom prst="rect">
            <a:avLst/>
          </a:prstGeom>
        </p:spPr>
      </p:pic>
      <p:sp>
        <p:nvSpPr>
          <p:cNvPr id="5223" name="Прямоугольник 5222">
            <a:extLst>
              <a:ext uri="{FF2B5EF4-FFF2-40B4-BE49-F238E27FC236}">
                <a16:creationId xmlns:a16="http://schemas.microsoft.com/office/drawing/2014/main" id="{1C21561F-B9A1-4FA3-819B-C27574A3C8C5}"/>
              </a:ext>
            </a:extLst>
          </p:cNvPr>
          <p:cNvSpPr/>
          <p:nvPr/>
        </p:nvSpPr>
        <p:spPr>
          <a:xfrm>
            <a:off x="3139083" y="523080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2.2.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Кінограма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 контуру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AOB</a:t>
            </a:r>
            <a:r>
              <a:rPr lang="uk-UA" sz="2400" i="1" spc="-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якому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 згинання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771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5CE788-4912-40E8-99C5-31BA2C21A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63" y="654586"/>
            <a:ext cx="2609524" cy="9904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FE931-E0F8-4B1C-9618-9C6A5332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86" y="654079"/>
            <a:ext cx="2371429" cy="980952"/>
          </a:xfrm>
          <a:prstGeom prst="rect">
            <a:avLst/>
          </a:prstGeom>
        </p:spPr>
      </p:pic>
      <p:pic>
        <p:nvPicPr>
          <p:cNvPr id="6" name="image31.png">
            <a:extLst>
              <a:ext uri="{FF2B5EF4-FFF2-40B4-BE49-F238E27FC236}">
                <a16:creationId xmlns:a16="http://schemas.microsoft.com/office/drawing/2014/main" id="{A95F90A1-868E-4C70-ACD8-6FE19926CF0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9276" y="1421936"/>
            <a:ext cx="4736465" cy="185229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6B59C7-CBC3-4931-AC49-D2A06D4617AD}"/>
              </a:ext>
            </a:extLst>
          </p:cNvPr>
          <p:cNvSpPr/>
          <p:nvPr/>
        </p:nvSpPr>
        <p:spPr>
          <a:xfrm>
            <a:off x="4235080" y="3214438"/>
            <a:ext cx="2984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endParaRPr lang="ru-RU" dirty="0"/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718D6B7F-344D-4B69-B2B3-EDC1055B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74" y="3746306"/>
            <a:ext cx="682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  <a:ea typeface="Times New Roman" panose="02020603050405020304" pitchFamily="18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16599FD-D63B-4782-8A00-620F61C39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3494611"/>
            <a:ext cx="4428571" cy="2714286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4668C18-013B-49A9-9011-374E279420BE}"/>
              </a:ext>
            </a:extLst>
          </p:cNvPr>
          <p:cNvSpPr/>
          <p:nvPr/>
        </p:nvSpPr>
        <p:spPr>
          <a:xfrm>
            <a:off x="5727508" y="5402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2.4. До визначення відстані від центру заготовки до перерізу із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координатою</a:t>
            </a:r>
            <a:r>
              <a:rPr lang="uk-UA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4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071D6CC-A463-4C6F-BB00-7ABF599303DE}"/>
              </a:ext>
            </a:extLst>
          </p:cNvPr>
          <p:cNvSpPr/>
          <p:nvPr/>
        </p:nvSpPr>
        <p:spPr>
          <a:xfrm>
            <a:off x="573205" y="331473"/>
            <a:ext cx="11382233" cy="108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algn="just"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uk-UA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геометричних</a:t>
            </a:r>
            <a:r>
              <a:rPr lang="uk-UA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140" algn="just">
              <a:lnSpc>
                <a:spcPct val="125000"/>
              </a:lnSpc>
              <a:spcBef>
                <a:spcPts val="38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виготовлення порожнинних циліндричних чи конусних деталей у якості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 використовують круглі пластини діаметром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який визначається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2.5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3A2ADAF6-7C17-4A20-BDE7-2A2B8706E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890" y="22552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0" tIns="660192" rIns="304704" bIns="1777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æ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</a:t>
            </a:r>
            <a:r>
              <a:rPr kumimoji="0" lang="uk-UA" altLang="ru-RU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2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ö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îï 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ç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÷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868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E9DC7620-1D11-40CB-9795-48D52145E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4005" y="2518012"/>
            <a:ext cx="2174875" cy="0"/>
          </a:xfrm>
          <a:prstGeom prst="line">
            <a:avLst/>
          </a:prstGeom>
          <a:noFill/>
          <a:ln w="855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4DB53CCA-E802-437A-82DF-EE0AA724D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890" y="24838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87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7875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è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ø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7875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æ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</a:t>
            </a:r>
            <a:r>
              <a:rPr kumimoji="0" lang="uk-UA" alt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</a:t>
            </a:r>
            <a:r>
              <a:rPr kumimoji="0" lang="uk-UA" alt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ö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æ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</a:t>
            </a:r>
            <a:r>
              <a:rPr kumimoji="0" lang="uk-UA" altLang="ru-RU" sz="14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ö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7875" algn="l"/>
              </a:tabLst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7875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(0.9)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7875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9A88C28-71D3-443B-96F6-12078D3F5CF8}"/>
              </a:ext>
            </a:extLst>
          </p:cNvPr>
          <p:cNvSpPr/>
          <p:nvPr/>
        </p:nvSpPr>
        <p:spPr>
          <a:xfrm>
            <a:off x="793844" y="2756847"/>
            <a:ext cx="10604311" cy="365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>
              <a:lnSpc>
                <a:spcPts val="236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uk-UA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u="sng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035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виготовленні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циліндричних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порожнинних</a:t>
            </a:r>
            <a:r>
              <a:rPr lang="uk-UA" spc="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деталей,</a:t>
            </a:r>
            <a:r>
              <a:rPr lang="uk-UA" spc="2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Bef>
                <a:spcPts val="340"/>
              </a:spcBef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 (0.9)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отримаємо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9285" algn="ctr">
              <a:lnSpc>
                <a:spcPts val="1245"/>
              </a:lnSpc>
              <a:spcBef>
                <a:spcPts val="555"/>
              </a:spcBef>
              <a:spcAft>
                <a:spcPts val="0"/>
              </a:spcAft>
              <a:tabLst>
                <a:tab pos="1480820" algn="l"/>
              </a:tabLst>
            </a:pPr>
            <a:b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	</a:t>
            </a:r>
            <a:r>
              <a:rPr lang="uk-UA" sz="2800" dirty="0"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uk-UA" sz="20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800" dirty="0"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800" spc="-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-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æ</a:t>
            </a:r>
            <a:r>
              <a:rPr lang="uk-UA" spc="-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u="sng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uk-UA" sz="2000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50" dirty="0">
                <a:latin typeface="Symbol" panose="05050102010706020507" pitchFamily="18" charset="2"/>
                <a:ea typeface="Times New Roman" panose="02020603050405020304" pitchFamily="18" charset="0"/>
              </a:rPr>
              <a:t>ö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i="1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»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0.858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635">
              <a:lnSpc>
                <a:spcPts val="345"/>
              </a:lnSpc>
              <a:spcBef>
                <a:spcPts val="1455"/>
              </a:spcBef>
              <a:spcAft>
                <a:spcPts val="0"/>
              </a:spcAft>
              <a:tabLst>
                <a:tab pos="1479550" algn="l"/>
              </a:tabLs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2.429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i="1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(0.10)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</a:t>
            </a:r>
            <a:r>
              <a:rPr lang="uk-UA" sz="1000" i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ï	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ç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	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algn="ctr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4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</a:t>
            </a:r>
            <a:r>
              <a:rPr lang="uk-UA" spc="4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spc="4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буртів</a:t>
            </a:r>
            <a:r>
              <a:rPr lang="uk-UA" spc="4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/>
              </a:rPr>
              <a:t>2.6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4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</a:t>
            </a:r>
            <a:r>
              <a:rPr lang="uk-UA" spc="4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отвору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Aft>
                <a:spcPts val="0"/>
              </a:spcAft>
            </a:pP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î</a:t>
            </a:r>
            <a:r>
              <a:rPr lang="uk-UA" sz="1000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ò</a:t>
            </a:r>
            <a:r>
              <a:rPr lang="uk-UA" sz="1000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uk-UA" sz="1000" i="1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4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lnSpc>
                <a:spcPct val="123000"/>
              </a:lnSpc>
              <a:spcBef>
                <a:spcPts val="450"/>
              </a:spcBef>
              <a:spcAft>
                <a:spcPts val="0"/>
              </a:spcAft>
            </a:pP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необхідних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геометричних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A4EB2-4822-4F70-84C8-731708D85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65" y="382519"/>
            <a:ext cx="4380952" cy="15619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644524-9412-4481-9F18-0424C7139FF2}"/>
              </a:ext>
            </a:extLst>
          </p:cNvPr>
          <p:cNvSpPr/>
          <p:nvPr/>
        </p:nvSpPr>
        <p:spPr>
          <a:xfrm>
            <a:off x="2952466" y="19444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2085" algn="ctr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2.5. Заготовка (штрихова лінія) та типова конічна деталь (суцільна лінія),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витяжкою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514D646-3AB7-4497-A032-F9F2220A20E3}"/>
              </a:ext>
            </a:extLst>
          </p:cNvPr>
          <p:cNvSpPr/>
          <p:nvPr/>
        </p:nvSpPr>
        <p:spPr>
          <a:xfrm>
            <a:off x="495859" y="2416287"/>
            <a:ext cx="6328012" cy="180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>
              <a:lnSpc>
                <a:spcPts val="236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uk-UA" sz="20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u="sng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ts val="135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(0.11)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отримаємо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9285" algn="ctr">
              <a:lnSpc>
                <a:spcPts val="1245"/>
              </a:lnSpc>
              <a:spcBef>
                <a:spcPts val="560"/>
              </a:spcBef>
              <a:spcAft>
                <a:spcPts val="0"/>
              </a:spcAft>
              <a:tabLst>
                <a:tab pos="1480820" algn="l"/>
              </a:tabLst>
            </a:pPr>
            <a:b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	</a:t>
            </a:r>
            <a:r>
              <a:rPr lang="uk-UA" sz="2800" dirty="0"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uk-UA" sz="2000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800" dirty="0"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800" spc="-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-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æ</a:t>
            </a:r>
            <a:r>
              <a:rPr lang="uk-UA" spc="-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u="sng" dirty="0"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lang="uk-UA" sz="2000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50" dirty="0">
                <a:latin typeface="Symbol" panose="05050102010706020507" pitchFamily="18" charset="2"/>
                <a:ea typeface="Times New Roman" panose="02020603050405020304" pitchFamily="18" charset="0"/>
              </a:rPr>
              <a:t>ö</a:t>
            </a:r>
            <a:r>
              <a:rPr lang="uk-UA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i="1" spc="2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»</a:t>
            </a:r>
            <a:r>
              <a:rPr lang="uk-UA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i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0.858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635">
              <a:lnSpc>
                <a:spcPts val="345"/>
              </a:lnSpc>
              <a:spcBef>
                <a:spcPts val="1460"/>
              </a:spcBef>
              <a:spcAft>
                <a:spcPts val="0"/>
              </a:spcAft>
              <a:tabLst>
                <a:tab pos="1479550" algn="l"/>
              </a:tabLs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2.429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i="1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	(0.12)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21030" algn="ctr">
              <a:lnSpc>
                <a:spcPts val="880"/>
              </a:lnSpc>
              <a:spcBef>
                <a:spcPts val="5"/>
              </a:spcBef>
              <a:spcAft>
                <a:spcPts val="0"/>
              </a:spcAft>
              <a:tabLst>
                <a:tab pos="916305" algn="l"/>
                <a:tab pos="1419860" algn="l"/>
                <a:tab pos="2870200" algn="l"/>
              </a:tabLs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171044D-48EC-42D1-8BE8-049836A41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41" y="4409949"/>
            <a:ext cx="4571429" cy="1228571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42A47C1-7288-4F68-ADF7-08A951214BA6}"/>
              </a:ext>
            </a:extLst>
          </p:cNvPr>
          <p:cNvSpPr/>
          <p:nvPr/>
        </p:nvSpPr>
        <p:spPr>
          <a:xfrm>
            <a:off x="5231642" y="55521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75155" marR="685165" indent="-1353820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2.6. Заготовка (штрихова лінія) та деталь (суцільна лінія) при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формуванні внутрішніх буртів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0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DC57AA-616A-465B-BBD0-9E30553F395D}"/>
              </a:ext>
            </a:extLst>
          </p:cNvPr>
          <p:cNvSpPr/>
          <p:nvPr/>
        </p:nvSpPr>
        <p:spPr>
          <a:xfrm>
            <a:off x="254758" y="455942"/>
            <a:ext cx="11682484" cy="594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6855" indent="448945" algn="just">
              <a:lnSpc>
                <a:spcPct val="12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спеціалізованої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оснастки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indent="448945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спроектований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лоботокарного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ЛТ2,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складальне креслення та загальний вигляд якого представлено на рис.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2.12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/>
              </a:rPr>
              <a:t>2.13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140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Давильний інструмент представляє собою конічний ролик, бокова поверхня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бокової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бурта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Давильний ролик 1 встановлюється в гніздо осі 2, при цьому державка 5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розміщується під необхідним кутом до осі оправки на супорті 4, який разом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державкою 5 і давильним роликом 1 підводиться до ділянки заготовки, яка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відбуртовується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Підпружинення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давильного ролика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пружними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4950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перевантаженням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радіальному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від'ємному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нахилу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бокової поверхні оправки, що передбачається для компенсації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пружинення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заготовки.</a:t>
            </a: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заключному етапі калібрування переважними є поперечні сили. Упорний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підшипник,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вісь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пристрою,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сприймати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калібрувати ділянкою валка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(див. рис.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2.1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профіль виробу із складним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рельєфом.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045" algn="just">
              <a:lnSpc>
                <a:spcPct val="125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унікальних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можливостей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 дозволило застосувати розкочувальний пристрій для формування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 виробів, як тарілки, комірці, ковпаки ректифікаційних і бражних колон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спиртового виробництва. Вказані вироби вирізняються габаритністю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1,5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32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43C325-1BEA-45D3-917B-3DB7E8BE1F2B}"/>
              </a:ext>
            </a:extLst>
          </p:cNvPr>
          <p:cNvSpPr/>
          <p:nvPr/>
        </p:nvSpPr>
        <p:spPr>
          <a:xfrm>
            <a:off x="532262" y="277688"/>
            <a:ext cx="11423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1775" indent="448945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Ґрунтуючись на встановлених закономірностях течії металу на контакті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валок-заготовка,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розроблено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високопродуктивний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Відносно невелика товщина заготовки і зусилля деформування дозволяють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варіювати кутом нахилу валка у значно ширших межах, ніж в традиційних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процесах холодного торцевого розкочування. Вихідними під витяжку були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круглі мідні листові заготовки товщиною 3 мм. В результаті обкочування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жорсткій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конічним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ротаційної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сформовано елементи, що розміщені по відношенню до площини вихідної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кутами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75°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висотою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68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високою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якістю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2.14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680" algn="just">
              <a:lnSpc>
                <a:spcPct val="12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оправки.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пружин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усунути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пружинення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кінцеві розміри. Відхилення по товщині стінки витягнутої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перевищує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0,03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мм,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забезпечується</a:t>
            </a:r>
            <a:r>
              <a:rPr lang="uk-UA" spc="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підпружиненням</a:t>
            </a:r>
            <a:r>
              <a:rPr lang="uk-UA" spc="3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680" algn="just">
              <a:lnSpc>
                <a:spcPct val="125000"/>
              </a:lnSpc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Шорсткість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обробленої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1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перевищувала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610">
              <a:spcAft>
                <a:spcPts val="0"/>
              </a:spcAft>
            </a:pPr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000" i="1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0,16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êì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.</a:t>
            </a: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торцевого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биття,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циліндричності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тощо,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цілком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задовольняли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3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EAD45BA-CB85-44B2-BC09-D60E00EF0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E2617575-5006-42F5-8326-618221F957A2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591343"/>
            <a:ext cx="5572125" cy="5675313"/>
            <a:chOff x="0" y="0"/>
            <a:chExt cx="8774" cy="8938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F950E2F0-94F8-467C-B9FF-255A3E64B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8"/>
              <a:ext cx="8774" cy="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B9AFA786-0B06-4B0B-82F1-247E0AAF7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" y="0"/>
              <a:ext cx="248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0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5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06427D9-C327-4FE8-8C5D-ABB482103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4" y="0"/>
              <a:ext cx="276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0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C6252A85-EBDB-4C53-B580-177697386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" y="1730"/>
              <a:ext cx="249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0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3</a:t>
              </a:r>
              <a:endPara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0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1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FD282115-65EC-41E9-81D6-3A62A436E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6945"/>
              <a:ext cx="276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0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4</a:t>
              </a:r>
              <a:endPara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30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6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D34793-D381-4335-88C8-938C7CC796F3}"/>
              </a:ext>
            </a:extLst>
          </p:cNvPr>
          <p:cNvSpPr/>
          <p:nvPr/>
        </p:nvSpPr>
        <p:spPr>
          <a:xfrm>
            <a:off x="6391702" y="3429000"/>
            <a:ext cx="6096000" cy="10986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46910" marR="793115" indent="-1315720">
              <a:lnSpc>
                <a:spcPct val="125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2.12. Складальне креслення розкочувального пристрою до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лоботокарного верстата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ЛТ2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9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4B2A26-AE72-4BD9-9BA8-A9D845797C5C}"/>
              </a:ext>
            </a:extLst>
          </p:cNvPr>
          <p:cNvSpPr/>
          <p:nvPr/>
        </p:nvSpPr>
        <p:spPr>
          <a:xfrm>
            <a:off x="741527" y="473983"/>
            <a:ext cx="10927309" cy="237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1140" indent="44894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 із зазначеними перевагами РВ має недоліки і обмеження, 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виборі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порожнистих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віднести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вивченість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 розрахунку режимів формоутворення; необхідність спеціального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робітників,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наладчиків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технологів;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налагодження і настроювання автоматизованих токарно-давильних верстатів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пресами.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algn="just">
              <a:lnSpc>
                <a:spcPts val="160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2.jpeg">
            <a:extLst>
              <a:ext uri="{FF2B5EF4-FFF2-40B4-BE49-F238E27FC236}">
                <a16:creationId xmlns:a16="http://schemas.microsoft.com/office/drawing/2014/main" id="{A634A49B-98A2-4D39-8716-20E51814CDB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4268" y="2961565"/>
            <a:ext cx="3364330" cy="34224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058DC-E04F-4CF6-8679-5E81A9B9EE19}"/>
              </a:ext>
            </a:extLst>
          </p:cNvPr>
          <p:cNvSpPr/>
          <p:nvPr/>
        </p:nvSpPr>
        <p:spPr>
          <a:xfrm>
            <a:off x="6164239" y="5642152"/>
            <a:ext cx="550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marR="151130" algn="ctr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45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1.png">
            <a:extLst>
              <a:ext uri="{FF2B5EF4-FFF2-40B4-BE49-F238E27FC236}">
                <a16:creationId xmlns:a16="http://schemas.microsoft.com/office/drawing/2014/main" id="{4A4FC5DA-3744-446E-AE81-108A89786A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508" y="512117"/>
            <a:ext cx="5076199" cy="3623155"/>
          </a:xfrm>
          <a:prstGeom prst="rect">
            <a:avLst/>
          </a:prstGeom>
        </p:spPr>
      </p:pic>
      <p:pic>
        <p:nvPicPr>
          <p:cNvPr id="3" name="image42.png">
            <a:extLst>
              <a:ext uri="{FF2B5EF4-FFF2-40B4-BE49-F238E27FC236}">
                <a16:creationId xmlns:a16="http://schemas.microsoft.com/office/drawing/2014/main" id="{89B4D009-F95D-44B6-82C5-7799AAAF64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295" y="512117"/>
            <a:ext cx="5257100" cy="362315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D97E04-7A27-45E8-8064-91DB1D96008A}"/>
              </a:ext>
            </a:extLst>
          </p:cNvPr>
          <p:cNvSpPr/>
          <p:nvPr/>
        </p:nvSpPr>
        <p:spPr>
          <a:xfrm>
            <a:off x="4108661" y="4909361"/>
            <a:ext cx="397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7945" marR="238125" algn="ctr">
              <a:spcBef>
                <a:spcPts val="40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2.13.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Розкочувальний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пристрій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01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3.jpeg">
            <a:extLst>
              <a:ext uri="{FF2B5EF4-FFF2-40B4-BE49-F238E27FC236}">
                <a16:creationId xmlns:a16="http://schemas.microsoft.com/office/drawing/2014/main" id="{C858451A-5634-4782-BA81-484E5E829D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054" y="439482"/>
            <a:ext cx="5326949" cy="3518370"/>
          </a:xfrm>
          <a:prstGeom prst="rect">
            <a:avLst/>
          </a:prstGeom>
        </p:spPr>
      </p:pic>
      <p:pic>
        <p:nvPicPr>
          <p:cNvPr id="3" name="image44.png">
            <a:extLst>
              <a:ext uri="{FF2B5EF4-FFF2-40B4-BE49-F238E27FC236}">
                <a16:creationId xmlns:a16="http://schemas.microsoft.com/office/drawing/2014/main" id="{3BD29FA5-5BE9-460F-B3C8-9165CBBB91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439482"/>
            <a:ext cx="5649946" cy="35183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01CF69-D730-473E-A025-AF5B07D41242}"/>
              </a:ext>
            </a:extLst>
          </p:cNvPr>
          <p:cNvSpPr/>
          <p:nvPr/>
        </p:nvSpPr>
        <p:spPr>
          <a:xfrm>
            <a:off x="2824973" y="46889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040" marR="238125" algn="ctr">
              <a:spcBef>
                <a:spcPts val="4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2.14.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Вироби,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ротаційною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витяжкою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конічним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валком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A4E25A-1C28-4057-B422-D24247EF3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3" y="491269"/>
            <a:ext cx="2847619" cy="260000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6C13092-3B68-4F9C-B132-5ED8DAE35208}"/>
              </a:ext>
            </a:extLst>
          </p:cNvPr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" marR="225425" algn="ctr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2.15. Розклад повного зусилля, що діє на валок вздовж осі обертання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вдовж осі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EDAFA1B-5D9C-415E-A09D-5D52EFB5C2B0}"/>
              </a:ext>
            </a:extLst>
          </p:cNvPr>
          <p:cNvSpPr/>
          <p:nvPr/>
        </p:nvSpPr>
        <p:spPr>
          <a:xfrm>
            <a:off x="573313" y="3725508"/>
            <a:ext cx="112592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4950" indent="-2540">
              <a:lnSpc>
                <a:spcPct val="125000"/>
              </a:lnSpc>
              <a:spcBef>
                <a:spcPts val="1140"/>
              </a:spcBef>
              <a:spcAft>
                <a:spcPts val="0"/>
              </a:spcAft>
              <a:tabLst>
                <a:tab pos="1067435" algn="l"/>
                <a:tab pos="1597025" algn="l"/>
                <a:tab pos="1951990" algn="l"/>
                <a:tab pos="2510790" algn="l"/>
                <a:tab pos="4056380" algn="l"/>
                <a:tab pos="4998720" algn="l"/>
                <a:tab pos="577215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	сили, що діють на</a:t>
            </a:r>
            <a:r>
              <a:rPr lang="uk-UA" spc="6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розкочувальну	головку</a:t>
            </a:r>
            <a:r>
              <a:rPr lang="uk-UA" spc="6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	перерізі,	що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вісь</a:t>
            </a:r>
            <a:r>
              <a:rPr lang="uk-UA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валка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перпендикулярно</a:t>
            </a:r>
            <a:r>
              <a:rPr lang="uk-UA" spc="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супорту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/>
              </a:rPr>
              <a:t>2.16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рівноваги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знайдемо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поверхонь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000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uk-UA" sz="1000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000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6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000" i="1" spc="6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uk-UA" sz="1000" i="1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0"/>
              </a:spcBef>
              <a:spcAft>
                <a:spcPts val="0"/>
              </a:spcAft>
            </a:pPr>
            <a:b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5153302-7DB1-48D0-848F-2AE134936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870" y="4648837"/>
            <a:ext cx="1246456" cy="18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3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8418D-4A65-4F20-8A3C-451F701F8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07" y="600501"/>
            <a:ext cx="3123809" cy="1687031"/>
          </a:xfrm>
          <a:prstGeom prst="rect">
            <a:avLst/>
          </a:prstGeom>
        </p:spPr>
      </p:pic>
      <p:sp>
        <p:nvSpPr>
          <p:cNvPr id="41" name="Text Box 1">
            <a:extLst>
              <a:ext uri="{FF2B5EF4-FFF2-40B4-BE49-F238E27FC236}">
                <a16:creationId xmlns:a16="http://schemas.microsoft.com/office/drawing/2014/main" id="{5CA39C1A-50F5-4C44-A9A0-7D1800DD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48" y="3118513"/>
            <a:ext cx="2952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1B2285-068D-4290-BC55-5D5BBDB9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8490" y="2661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53">
            <a:extLst>
              <a:ext uri="{FF2B5EF4-FFF2-40B4-BE49-F238E27FC236}">
                <a16:creationId xmlns:a16="http://schemas.microsoft.com/office/drawing/2014/main" id="{9A48409A-6202-4CBC-B38C-6F1E44389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115" y="2292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2.16. Сили, що діють на розкочувальну головку у перерізі, що перпендикулярний супорту верстата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414" name="Group 306">
            <a:extLst>
              <a:ext uri="{FF2B5EF4-FFF2-40B4-BE49-F238E27FC236}">
                <a16:creationId xmlns:a16="http://schemas.microsoft.com/office/drawing/2014/main" id="{07FC011C-1469-404C-ACC1-56CE967CBEF0}"/>
              </a:ext>
            </a:extLst>
          </p:cNvPr>
          <p:cNvGrpSpPr>
            <a:grpSpLocks/>
          </p:cNvGrpSpPr>
          <p:nvPr/>
        </p:nvGrpSpPr>
        <p:grpSpPr bwMode="auto">
          <a:xfrm>
            <a:off x="7437186" y="3369960"/>
            <a:ext cx="4191000" cy="2987675"/>
            <a:chOff x="3101" y="-4732"/>
            <a:chExt cx="6601" cy="4704"/>
          </a:xfrm>
        </p:grpSpPr>
        <p:sp>
          <p:nvSpPr>
            <p:cNvPr id="12415" name="AutoShape 365">
              <a:extLst>
                <a:ext uri="{FF2B5EF4-FFF2-40B4-BE49-F238E27FC236}">
                  <a16:creationId xmlns:a16="http://schemas.microsoft.com/office/drawing/2014/main" id="{D4BFBD02-AB0A-4B6C-B904-E0B4B339D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" y="-3919"/>
              <a:ext cx="3201" cy="3168"/>
            </a:xfrm>
            <a:custGeom>
              <a:avLst/>
              <a:gdLst>
                <a:gd name="T0" fmla="+- 0 5181 5181"/>
                <a:gd name="T1" fmla="*/ T0 w 3201"/>
                <a:gd name="T2" fmla="+- 0 -3918 -3918"/>
                <a:gd name="T3" fmla="*/ -3918 h 3168"/>
                <a:gd name="T4" fmla="+- 0 8381 5181"/>
                <a:gd name="T5" fmla="*/ T4 w 3201"/>
                <a:gd name="T6" fmla="+- 0 -3918 -3918"/>
                <a:gd name="T7" fmla="*/ -3918 h 3168"/>
                <a:gd name="T8" fmla="+- 0 8381 5181"/>
                <a:gd name="T9" fmla="*/ T8 w 3201"/>
                <a:gd name="T10" fmla="+- 0 -3918 -3918"/>
                <a:gd name="T11" fmla="*/ -3918 h 3168"/>
                <a:gd name="T12" fmla="+- 0 8381 5181"/>
                <a:gd name="T13" fmla="*/ T12 w 3201"/>
                <a:gd name="T14" fmla="+- 0 -750 -3918"/>
                <a:gd name="T15" fmla="*/ -750 h 3168"/>
                <a:gd name="T16" fmla="+- 0 8381 5181"/>
                <a:gd name="T17" fmla="*/ T16 w 3201"/>
                <a:gd name="T18" fmla="+- 0 -750 -3918"/>
                <a:gd name="T19" fmla="*/ -750 h 3168"/>
                <a:gd name="T20" fmla="+- 0 5181 5181"/>
                <a:gd name="T21" fmla="*/ T20 w 3201"/>
                <a:gd name="T22" fmla="+- 0 -750 -3918"/>
                <a:gd name="T23" fmla="*/ -750 h 3168"/>
                <a:gd name="T24" fmla="+- 0 5181 5181"/>
                <a:gd name="T25" fmla="*/ T24 w 3201"/>
                <a:gd name="T26" fmla="+- 0 -750 -3918"/>
                <a:gd name="T27" fmla="*/ -750 h 3168"/>
                <a:gd name="T28" fmla="+- 0 5181 5181"/>
                <a:gd name="T29" fmla="*/ T28 w 3201"/>
                <a:gd name="T30" fmla="+- 0 -3918 -3918"/>
                <a:gd name="T31" fmla="*/ -3918 h 31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201" h="3168">
                  <a:moveTo>
                    <a:pt x="0" y="0"/>
                  </a:moveTo>
                  <a:lnTo>
                    <a:pt x="3200" y="0"/>
                  </a:lnTo>
                  <a:moveTo>
                    <a:pt x="3200" y="0"/>
                  </a:moveTo>
                  <a:lnTo>
                    <a:pt x="3200" y="3168"/>
                  </a:lnTo>
                  <a:moveTo>
                    <a:pt x="3200" y="3168"/>
                  </a:moveTo>
                  <a:lnTo>
                    <a:pt x="0" y="3168"/>
                  </a:lnTo>
                  <a:moveTo>
                    <a:pt x="0" y="3168"/>
                  </a:moveTo>
                  <a:lnTo>
                    <a:pt x="0" y="0"/>
                  </a:lnTo>
                </a:path>
              </a:pathLst>
            </a:custGeom>
            <a:noFill/>
            <a:ln w="176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6" name="AutoShape 364">
              <a:extLst>
                <a:ext uri="{FF2B5EF4-FFF2-40B4-BE49-F238E27FC236}">
                  <a16:creationId xmlns:a16="http://schemas.microsoft.com/office/drawing/2014/main" id="{FA2A0EB1-5679-438F-8197-101261C52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-2334"/>
              <a:ext cx="3746" cy="2"/>
            </a:xfrm>
            <a:custGeom>
              <a:avLst/>
              <a:gdLst>
                <a:gd name="T0" fmla="+- 0 4970 4970"/>
                <a:gd name="T1" fmla="*/ T0 w 3746"/>
                <a:gd name="T2" fmla="+- 0 5312 4970"/>
                <a:gd name="T3" fmla="*/ T2 w 3746"/>
                <a:gd name="T4" fmla="+- 0 5404 4970"/>
                <a:gd name="T5" fmla="*/ T4 w 3746"/>
                <a:gd name="T6" fmla="+- 0 5446 4970"/>
                <a:gd name="T7" fmla="*/ T6 w 3746"/>
                <a:gd name="T8" fmla="+- 0 5537 4970"/>
                <a:gd name="T9" fmla="*/ T8 w 3746"/>
                <a:gd name="T10" fmla="+- 0 5880 4970"/>
                <a:gd name="T11" fmla="*/ T10 w 3746"/>
                <a:gd name="T12" fmla="+- 0 5970 4970"/>
                <a:gd name="T13" fmla="*/ T12 w 3746"/>
                <a:gd name="T14" fmla="+- 0 6013 4970"/>
                <a:gd name="T15" fmla="*/ T14 w 3746"/>
                <a:gd name="T16" fmla="+- 0 6105 4970"/>
                <a:gd name="T17" fmla="*/ T16 w 3746"/>
                <a:gd name="T18" fmla="+- 0 6445 4970"/>
                <a:gd name="T19" fmla="*/ T18 w 3746"/>
                <a:gd name="T20" fmla="+- 0 6537 4970"/>
                <a:gd name="T21" fmla="*/ T20 w 3746"/>
                <a:gd name="T22" fmla="+- 0 6581 4970"/>
                <a:gd name="T23" fmla="*/ T22 w 3746"/>
                <a:gd name="T24" fmla="+- 0 6672 4970"/>
                <a:gd name="T25" fmla="*/ T24 w 3746"/>
                <a:gd name="T26" fmla="+- 0 7013 4970"/>
                <a:gd name="T27" fmla="*/ T26 w 3746"/>
                <a:gd name="T28" fmla="+- 0 7105 4970"/>
                <a:gd name="T29" fmla="*/ T28 w 3746"/>
                <a:gd name="T30" fmla="+- 0 7148 4970"/>
                <a:gd name="T31" fmla="*/ T30 w 3746"/>
                <a:gd name="T32" fmla="+- 0 7240 4970"/>
                <a:gd name="T33" fmla="*/ T32 w 3746"/>
                <a:gd name="T34" fmla="+- 0 7581 4970"/>
                <a:gd name="T35" fmla="*/ T34 w 3746"/>
                <a:gd name="T36" fmla="+- 0 7672 4970"/>
                <a:gd name="T37" fmla="*/ T36 w 3746"/>
                <a:gd name="T38" fmla="+- 0 7716 4970"/>
                <a:gd name="T39" fmla="*/ T38 w 3746"/>
                <a:gd name="T40" fmla="+- 0 7805 4970"/>
                <a:gd name="T41" fmla="*/ T40 w 3746"/>
                <a:gd name="T42" fmla="+- 0 8148 4970"/>
                <a:gd name="T43" fmla="*/ T42 w 3746"/>
                <a:gd name="T44" fmla="+- 0 8239 4970"/>
                <a:gd name="T45" fmla="*/ T44 w 3746"/>
                <a:gd name="T46" fmla="+- 0 8281 4970"/>
                <a:gd name="T47" fmla="*/ T46 w 3746"/>
                <a:gd name="T48" fmla="+- 0 8373 4970"/>
                <a:gd name="T49" fmla="*/ T48 w 3746"/>
                <a:gd name="T50" fmla="+- 0 8715 4970"/>
                <a:gd name="T51" fmla="*/ T50 w 374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  <a:cxn ang="0">
                  <a:pos x="T9" y="0"/>
                </a:cxn>
                <a:cxn ang="0">
                  <a:pos x="T11" y="0"/>
                </a:cxn>
                <a:cxn ang="0">
                  <a:pos x="T13" y="0"/>
                </a:cxn>
                <a:cxn ang="0">
                  <a:pos x="T15" y="0"/>
                </a:cxn>
                <a:cxn ang="0">
                  <a:pos x="T17" y="0"/>
                </a:cxn>
                <a:cxn ang="0">
                  <a:pos x="T19" y="0"/>
                </a:cxn>
                <a:cxn ang="0">
                  <a:pos x="T21" y="0"/>
                </a:cxn>
                <a:cxn ang="0">
                  <a:pos x="T23" y="0"/>
                </a:cxn>
                <a:cxn ang="0">
                  <a:pos x="T25" y="0"/>
                </a:cxn>
                <a:cxn ang="0">
                  <a:pos x="T27" y="0"/>
                </a:cxn>
                <a:cxn ang="0">
                  <a:pos x="T29" y="0"/>
                </a:cxn>
                <a:cxn ang="0">
                  <a:pos x="T31" y="0"/>
                </a:cxn>
                <a:cxn ang="0">
                  <a:pos x="T33" y="0"/>
                </a:cxn>
                <a:cxn ang="0">
                  <a:pos x="T35" y="0"/>
                </a:cxn>
                <a:cxn ang="0">
                  <a:pos x="T37" y="0"/>
                </a:cxn>
                <a:cxn ang="0">
                  <a:pos x="T39" y="0"/>
                </a:cxn>
                <a:cxn ang="0">
                  <a:pos x="T41" y="0"/>
                </a:cxn>
                <a:cxn ang="0">
                  <a:pos x="T43" y="0"/>
                </a:cxn>
                <a:cxn ang="0">
                  <a:pos x="T45" y="0"/>
                </a:cxn>
                <a:cxn ang="0">
                  <a:pos x="T47" y="0"/>
                </a:cxn>
                <a:cxn ang="0">
                  <a:pos x="T49" y="0"/>
                </a:cxn>
                <a:cxn ang="0">
                  <a:pos x="T51" y="0"/>
                </a:cxn>
              </a:cxnLst>
              <a:rect l="0" t="0" r="r" b="b"/>
              <a:pathLst>
                <a:path w="3746">
                  <a:moveTo>
                    <a:pt x="0" y="0"/>
                  </a:moveTo>
                  <a:lnTo>
                    <a:pt x="342" y="0"/>
                  </a:lnTo>
                  <a:moveTo>
                    <a:pt x="434" y="0"/>
                  </a:moveTo>
                  <a:lnTo>
                    <a:pt x="476" y="0"/>
                  </a:lnTo>
                  <a:moveTo>
                    <a:pt x="567" y="0"/>
                  </a:moveTo>
                  <a:lnTo>
                    <a:pt x="910" y="0"/>
                  </a:lnTo>
                  <a:moveTo>
                    <a:pt x="1000" y="0"/>
                  </a:moveTo>
                  <a:lnTo>
                    <a:pt x="1043" y="0"/>
                  </a:lnTo>
                  <a:moveTo>
                    <a:pt x="1135" y="0"/>
                  </a:moveTo>
                  <a:lnTo>
                    <a:pt x="1475" y="0"/>
                  </a:lnTo>
                  <a:moveTo>
                    <a:pt x="1567" y="0"/>
                  </a:moveTo>
                  <a:lnTo>
                    <a:pt x="1611" y="0"/>
                  </a:lnTo>
                  <a:moveTo>
                    <a:pt x="1702" y="0"/>
                  </a:moveTo>
                  <a:lnTo>
                    <a:pt x="2043" y="0"/>
                  </a:lnTo>
                  <a:moveTo>
                    <a:pt x="2135" y="0"/>
                  </a:moveTo>
                  <a:lnTo>
                    <a:pt x="2178" y="0"/>
                  </a:lnTo>
                  <a:moveTo>
                    <a:pt x="2270" y="0"/>
                  </a:moveTo>
                  <a:lnTo>
                    <a:pt x="2611" y="0"/>
                  </a:lnTo>
                  <a:moveTo>
                    <a:pt x="2702" y="0"/>
                  </a:moveTo>
                  <a:lnTo>
                    <a:pt x="2746" y="0"/>
                  </a:lnTo>
                  <a:moveTo>
                    <a:pt x="2835" y="0"/>
                  </a:moveTo>
                  <a:lnTo>
                    <a:pt x="3178" y="0"/>
                  </a:lnTo>
                  <a:moveTo>
                    <a:pt x="3269" y="0"/>
                  </a:moveTo>
                  <a:lnTo>
                    <a:pt x="3311" y="0"/>
                  </a:lnTo>
                  <a:moveTo>
                    <a:pt x="3403" y="0"/>
                  </a:moveTo>
                  <a:lnTo>
                    <a:pt x="3745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7" name="AutoShape 363">
              <a:extLst>
                <a:ext uri="{FF2B5EF4-FFF2-40B4-BE49-F238E27FC236}">
                  <a16:creationId xmlns:a16="http://schemas.microsoft.com/office/drawing/2014/main" id="{A630D7A3-9CBA-4200-8E8F-F16E5306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-3943"/>
              <a:ext cx="3246" cy="3215"/>
            </a:xfrm>
            <a:custGeom>
              <a:avLst/>
              <a:gdLst>
                <a:gd name="T0" fmla="+- 0 5200 5159"/>
                <a:gd name="T1" fmla="*/ T0 w 3246"/>
                <a:gd name="T2" fmla="+- 0 -2348 -3942"/>
                <a:gd name="T3" fmla="*/ -2348 h 3215"/>
                <a:gd name="T4" fmla="+- 0 5184 5159"/>
                <a:gd name="T5" fmla="*/ T4 w 3246"/>
                <a:gd name="T6" fmla="+- 0 -2357 -3942"/>
                <a:gd name="T7" fmla="*/ -2357 h 3215"/>
                <a:gd name="T8" fmla="+- 0 5169 5159"/>
                <a:gd name="T9" fmla="*/ T8 w 3246"/>
                <a:gd name="T10" fmla="+- 0 -2353 -3942"/>
                <a:gd name="T11" fmla="*/ -2353 h 3215"/>
                <a:gd name="T12" fmla="+- 0 5159 5159"/>
                <a:gd name="T13" fmla="*/ T12 w 3246"/>
                <a:gd name="T14" fmla="+- 0 -2339 -3942"/>
                <a:gd name="T15" fmla="*/ -2339 h 3215"/>
                <a:gd name="T16" fmla="+- 0 5162 5159"/>
                <a:gd name="T17" fmla="*/ T16 w 3246"/>
                <a:gd name="T18" fmla="+- 0 -2322 -3942"/>
                <a:gd name="T19" fmla="*/ -2322 h 3215"/>
                <a:gd name="T20" fmla="+- 0 5176 5159"/>
                <a:gd name="T21" fmla="*/ T20 w 3246"/>
                <a:gd name="T22" fmla="+- 0 -2313 -3942"/>
                <a:gd name="T23" fmla="*/ -2313 h 3215"/>
                <a:gd name="T24" fmla="+- 0 5191 5159"/>
                <a:gd name="T25" fmla="*/ T24 w 3246"/>
                <a:gd name="T26" fmla="+- 0 -2315 -3942"/>
                <a:gd name="T27" fmla="*/ -2315 h 3215"/>
                <a:gd name="T28" fmla="+- 0 5203 5159"/>
                <a:gd name="T29" fmla="*/ T28 w 3246"/>
                <a:gd name="T30" fmla="+- 0 -2327 -3942"/>
                <a:gd name="T31" fmla="*/ -2327 h 3215"/>
                <a:gd name="T32" fmla="+- 0 5844 5159"/>
                <a:gd name="T33" fmla="*/ T32 w 3246"/>
                <a:gd name="T34" fmla="+- 0 -757 -3942"/>
                <a:gd name="T35" fmla="*/ -757 h 3215"/>
                <a:gd name="T36" fmla="+- 0 5831 5159"/>
                <a:gd name="T37" fmla="*/ T36 w 3246"/>
                <a:gd name="T38" fmla="+- 0 -771 -3942"/>
                <a:gd name="T39" fmla="*/ -771 h 3215"/>
                <a:gd name="T40" fmla="+- 0 5814 5159"/>
                <a:gd name="T41" fmla="*/ T40 w 3246"/>
                <a:gd name="T42" fmla="+- 0 -773 -3942"/>
                <a:gd name="T43" fmla="*/ -773 h 3215"/>
                <a:gd name="T44" fmla="+- 0 5802 5159"/>
                <a:gd name="T45" fmla="*/ T44 w 3246"/>
                <a:gd name="T46" fmla="+- 0 -762 -3942"/>
                <a:gd name="T47" fmla="*/ -762 h 3215"/>
                <a:gd name="T48" fmla="+- 0 5799 5159"/>
                <a:gd name="T49" fmla="*/ T48 w 3246"/>
                <a:gd name="T50" fmla="+- 0 -745 -3942"/>
                <a:gd name="T51" fmla="*/ -745 h 3215"/>
                <a:gd name="T52" fmla="+- 0 5809 5159"/>
                <a:gd name="T53" fmla="*/ T52 w 3246"/>
                <a:gd name="T54" fmla="+- 0 -731 -3942"/>
                <a:gd name="T55" fmla="*/ -731 h 3215"/>
                <a:gd name="T56" fmla="+- 0 5824 5159"/>
                <a:gd name="T57" fmla="*/ T56 w 3246"/>
                <a:gd name="T58" fmla="+- 0 -727 -3942"/>
                <a:gd name="T59" fmla="*/ -727 h 3215"/>
                <a:gd name="T60" fmla="+- 0 5840 5159"/>
                <a:gd name="T61" fmla="*/ T60 w 3246"/>
                <a:gd name="T62" fmla="+- 0 -736 -3942"/>
                <a:gd name="T63" fmla="*/ -736 h 3215"/>
                <a:gd name="T64" fmla="+- 0 6835 5159"/>
                <a:gd name="T65" fmla="*/ T64 w 3246"/>
                <a:gd name="T66" fmla="+- 0 -750 -3942"/>
                <a:gd name="T67" fmla="*/ -750 h 3215"/>
                <a:gd name="T68" fmla="+- 0 6828 5159"/>
                <a:gd name="T69" fmla="*/ T68 w 3246"/>
                <a:gd name="T70" fmla="+- 0 -766 -3942"/>
                <a:gd name="T71" fmla="*/ -766 h 3215"/>
                <a:gd name="T72" fmla="+- 0 6813 5159"/>
                <a:gd name="T73" fmla="*/ T72 w 3246"/>
                <a:gd name="T74" fmla="+- 0 -773 -3942"/>
                <a:gd name="T75" fmla="*/ -773 h 3215"/>
                <a:gd name="T76" fmla="+- 0 6797 5159"/>
                <a:gd name="T77" fmla="*/ T76 w 3246"/>
                <a:gd name="T78" fmla="+- 0 -767 -3942"/>
                <a:gd name="T79" fmla="*/ -767 h 3215"/>
                <a:gd name="T80" fmla="+- 0 6788 5159"/>
                <a:gd name="T81" fmla="*/ T80 w 3246"/>
                <a:gd name="T82" fmla="+- 0 -754 -3942"/>
                <a:gd name="T83" fmla="*/ -754 h 3215"/>
                <a:gd name="T84" fmla="+- 0 6793 5159"/>
                <a:gd name="T85" fmla="*/ T84 w 3246"/>
                <a:gd name="T86" fmla="+- 0 -736 -3942"/>
                <a:gd name="T87" fmla="*/ -736 h 3215"/>
                <a:gd name="T88" fmla="+- 0 6807 5159"/>
                <a:gd name="T89" fmla="*/ T88 w 3246"/>
                <a:gd name="T90" fmla="+- 0 -727 -3942"/>
                <a:gd name="T91" fmla="*/ -727 h 3215"/>
                <a:gd name="T92" fmla="+- 0 6825 5159"/>
                <a:gd name="T93" fmla="*/ T92 w 3246"/>
                <a:gd name="T94" fmla="+- 0 -731 -3942"/>
                <a:gd name="T95" fmla="*/ -731 h 3215"/>
                <a:gd name="T96" fmla="+- 0 6835 5159"/>
                <a:gd name="T97" fmla="*/ T96 w 3246"/>
                <a:gd name="T98" fmla="+- 0 -745 -3942"/>
                <a:gd name="T99" fmla="*/ -745 h 3215"/>
                <a:gd name="T100" fmla="+- 0 7823 5159"/>
                <a:gd name="T101" fmla="*/ T100 w 3246"/>
                <a:gd name="T102" fmla="+- 0 -761 -3942"/>
                <a:gd name="T103" fmla="*/ -761 h 3215"/>
                <a:gd name="T104" fmla="+- 0 7811 5159"/>
                <a:gd name="T105" fmla="*/ T104 w 3246"/>
                <a:gd name="T106" fmla="+- 0 -771 -3942"/>
                <a:gd name="T107" fmla="*/ -771 h 3215"/>
                <a:gd name="T108" fmla="+- 0 7793 5159"/>
                <a:gd name="T109" fmla="*/ T108 w 3246"/>
                <a:gd name="T110" fmla="+- 0 -771 -3942"/>
                <a:gd name="T111" fmla="*/ -771 h 3215"/>
                <a:gd name="T112" fmla="+- 0 7781 5159"/>
                <a:gd name="T113" fmla="*/ T112 w 3246"/>
                <a:gd name="T114" fmla="+- 0 -761 -3942"/>
                <a:gd name="T115" fmla="*/ -761 h 3215"/>
                <a:gd name="T116" fmla="+- 0 7781 5159"/>
                <a:gd name="T117" fmla="*/ T116 w 3246"/>
                <a:gd name="T118" fmla="+- 0 -743 -3942"/>
                <a:gd name="T119" fmla="*/ -743 h 3215"/>
                <a:gd name="T120" fmla="+- 0 7792 5159"/>
                <a:gd name="T121" fmla="*/ T120 w 3246"/>
                <a:gd name="T122" fmla="+- 0 -729 -3942"/>
                <a:gd name="T123" fmla="*/ -729 h 3215"/>
                <a:gd name="T124" fmla="+- 0 7809 5159"/>
                <a:gd name="T125" fmla="*/ T124 w 3246"/>
                <a:gd name="T126" fmla="+- 0 -727 -3942"/>
                <a:gd name="T127" fmla="*/ -727 h 3215"/>
                <a:gd name="T128" fmla="+- 0 7823 5159"/>
                <a:gd name="T129" fmla="*/ T128 w 3246"/>
                <a:gd name="T130" fmla="+- 0 -738 -3942"/>
                <a:gd name="T131" fmla="*/ -738 h 3215"/>
                <a:gd name="T132" fmla="+- 0 8404 5159"/>
                <a:gd name="T133" fmla="*/ T132 w 3246"/>
                <a:gd name="T134" fmla="+- 0 -2337 -3942"/>
                <a:gd name="T135" fmla="*/ -2337 h 3215"/>
                <a:gd name="T136" fmla="+- 0 8397 5159"/>
                <a:gd name="T137" fmla="*/ T136 w 3246"/>
                <a:gd name="T138" fmla="+- 0 -2351 -3942"/>
                <a:gd name="T139" fmla="*/ -2351 h 3215"/>
                <a:gd name="T140" fmla="+- 0 8380 5159"/>
                <a:gd name="T141" fmla="*/ T140 w 3246"/>
                <a:gd name="T142" fmla="+- 0 -2357 -3942"/>
                <a:gd name="T143" fmla="*/ -2357 h 3215"/>
                <a:gd name="T144" fmla="+- 0 8364 5159"/>
                <a:gd name="T145" fmla="*/ T144 w 3246"/>
                <a:gd name="T146" fmla="+- 0 -2350 -3942"/>
                <a:gd name="T147" fmla="*/ -2350 h 3215"/>
                <a:gd name="T148" fmla="+- 0 8359 5159"/>
                <a:gd name="T149" fmla="*/ T148 w 3246"/>
                <a:gd name="T150" fmla="+- 0 -2334 -3942"/>
                <a:gd name="T151" fmla="*/ -2334 h 3215"/>
                <a:gd name="T152" fmla="+- 0 8364 5159"/>
                <a:gd name="T153" fmla="*/ T152 w 3246"/>
                <a:gd name="T154" fmla="+- 0 -2318 -3942"/>
                <a:gd name="T155" fmla="*/ -2318 h 3215"/>
                <a:gd name="T156" fmla="+- 0 8380 5159"/>
                <a:gd name="T157" fmla="*/ T156 w 3246"/>
                <a:gd name="T158" fmla="+- 0 -2311 -3942"/>
                <a:gd name="T159" fmla="*/ -2311 h 3215"/>
                <a:gd name="T160" fmla="+- 0 8397 5159"/>
                <a:gd name="T161" fmla="*/ T160 w 3246"/>
                <a:gd name="T162" fmla="+- 0 -2317 -3942"/>
                <a:gd name="T163" fmla="*/ -2317 h 3215"/>
                <a:gd name="T164" fmla="+- 0 8404 5159"/>
                <a:gd name="T165" fmla="*/ T164 w 3246"/>
                <a:gd name="T166" fmla="+- 0 -2332 -3942"/>
                <a:gd name="T167" fmla="*/ -2332 h 3215"/>
                <a:gd name="T168" fmla="+- 0 8400 5159"/>
                <a:gd name="T169" fmla="*/ T168 w 3246"/>
                <a:gd name="T170" fmla="+- 0 -3930 -3942"/>
                <a:gd name="T171" fmla="*/ -3930 h 3215"/>
                <a:gd name="T172" fmla="+- 0 8388 5159"/>
                <a:gd name="T173" fmla="*/ T172 w 3246"/>
                <a:gd name="T174" fmla="+- 0 -3941 -3942"/>
                <a:gd name="T175" fmla="*/ -3941 h 3215"/>
                <a:gd name="T176" fmla="+- 0 8371 5159"/>
                <a:gd name="T177" fmla="*/ T176 w 3246"/>
                <a:gd name="T178" fmla="+- 0 -3939 -3942"/>
                <a:gd name="T179" fmla="*/ -3939 h 3215"/>
                <a:gd name="T180" fmla="+- 0 8359 5159"/>
                <a:gd name="T181" fmla="*/ T180 w 3246"/>
                <a:gd name="T182" fmla="+- 0 -3927 -3942"/>
                <a:gd name="T183" fmla="*/ -3927 h 3215"/>
                <a:gd name="T184" fmla="+- 0 8360 5159"/>
                <a:gd name="T185" fmla="*/ T184 w 3246"/>
                <a:gd name="T186" fmla="+- 0 -3910 -3942"/>
                <a:gd name="T187" fmla="*/ -3910 h 3215"/>
                <a:gd name="T188" fmla="+- 0 8373 5159"/>
                <a:gd name="T189" fmla="*/ T188 w 3246"/>
                <a:gd name="T190" fmla="+- 0 -3897 -3942"/>
                <a:gd name="T191" fmla="*/ -3897 h 3215"/>
                <a:gd name="T192" fmla="+- 0 8390 5159"/>
                <a:gd name="T193" fmla="*/ T192 w 3246"/>
                <a:gd name="T194" fmla="+- 0 -3897 -3942"/>
                <a:gd name="T195" fmla="*/ -3897 h 3215"/>
                <a:gd name="T196" fmla="+- 0 8402 5159"/>
                <a:gd name="T197" fmla="*/ T196 w 3246"/>
                <a:gd name="T198" fmla="+- 0 -3910 -3942"/>
                <a:gd name="T199" fmla="*/ -3910 h 3215"/>
                <a:gd name="T200" fmla="+- 0 8404 5159"/>
                <a:gd name="T201" fmla="*/ T200 w 3246"/>
                <a:gd name="T202" fmla="+- 0 -755 -3942"/>
                <a:gd name="T203" fmla="*/ -755 h 3215"/>
                <a:gd name="T204" fmla="+- 0 8394 5159"/>
                <a:gd name="T205" fmla="*/ T204 w 3246"/>
                <a:gd name="T206" fmla="+- 0 -769 -3942"/>
                <a:gd name="T207" fmla="*/ -769 h 3215"/>
                <a:gd name="T208" fmla="+- 0 8378 5159"/>
                <a:gd name="T209" fmla="*/ T208 w 3246"/>
                <a:gd name="T210" fmla="+- 0 -773 -3942"/>
                <a:gd name="T211" fmla="*/ -773 h 3215"/>
                <a:gd name="T212" fmla="+- 0 8363 5159"/>
                <a:gd name="T213" fmla="*/ T212 w 3246"/>
                <a:gd name="T214" fmla="+- 0 -764 -3942"/>
                <a:gd name="T215" fmla="*/ -764 h 3215"/>
                <a:gd name="T216" fmla="+- 0 8359 5159"/>
                <a:gd name="T217" fmla="*/ T216 w 3246"/>
                <a:gd name="T218" fmla="+- 0 -748 -3942"/>
                <a:gd name="T219" fmla="*/ -748 h 3215"/>
                <a:gd name="T220" fmla="+- 0 8366 5159"/>
                <a:gd name="T221" fmla="*/ T220 w 3246"/>
                <a:gd name="T222" fmla="+- 0 -733 -3942"/>
                <a:gd name="T223" fmla="*/ -733 h 3215"/>
                <a:gd name="T224" fmla="+- 0 8383 5159"/>
                <a:gd name="T225" fmla="*/ T224 w 3246"/>
                <a:gd name="T226" fmla="+- 0 -727 -3942"/>
                <a:gd name="T227" fmla="*/ -727 h 3215"/>
                <a:gd name="T228" fmla="+- 0 8399 5159"/>
                <a:gd name="T229" fmla="*/ T228 w 3246"/>
                <a:gd name="T230" fmla="+- 0 -734 -3942"/>
                <a:gd name="T231" fmla="*/ -734 h 3215"/>
                <a:gd name="T232" fmla="+- 0 8404 5159"/>
                <a:gd name="T233" fmla="*/ T232 w 3246"/>
                <a:gd name="T234" fmla="+- 0 -750 -3942"/>
                <a:gd name="T235" fmla="*/ -750 h 32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246" h="3215">
                  <a:moveTo>
                    <a:pt x="44" y="1608"/>
                  </a:moveTo>
                  <a:lnTo>
                    <a:pt x="44" y="1605"/>
                  </a:lnTo>
                  <a:lnTo>
                    <a:pt x="44" y="1603"/>
                  </a:lnTo>
                  <a:lnTo>
                    <a:pt x="44" y="1600"/>
                  </a:lnTo>
                  <a:lnTo>
                    <a:pt x="43" y="1597"/>
                  </a:lnTo>
                  <a:lnTo>
                    <a:pt x="41" y="1596"/>
                  </a:lnTo>
                  <a:lnTo>
                    <a:pt x="41" y="1594"/>
                  </a:lnTo>
                  <a:lnTo>
                    <a:pt x="39" y="1592"/>
                  </a:lnTo>
                  <a:lnTo>
                    <a:pt x="38" y="1591"/>
                  </a:lnTo>
                  <a:lnTo>
                    <a:pt x="34" y="1589"/>
                  </a:lnTo>
                  <a:lnTo>
                    <a:pt x="32" y="1587"/>
                  </a:lnTo>
                  <a:lnTo>
                    <a:pt x="30" y="1585"/>
                  </a:lnTo>
                  <a:lnTo>
                    <a:pt x="29" y="1585"/>
                  </a:lnTo>
                  <a:lnTo>
                    <a:pt x="25" y="1585"/>
                  </a:lnTo>
                  <a:lnTo>
                    <a:pt x="23" y="1585"/>
                  </a:lnTo>
                  <a:lnTo>
                    <a:pt x="20" y="1585"/>
                  </a:lnTo>
                  <a:lnTo>
                    <a:pt x="18" y="1585"/>
                  </a:lnTo>
                  <a:lnTo>
                    <a:pt x="17" y="1585"/>
                  </a:lnTo>
                  <a:lnTo>
                    <a:pt x="13" y="1585"/>
                  </a:lnTo>
                  <a:lnTo>
                    <a:pt x="11" y="1587"/>
                  </a:lnTo>
                  <a:lnTo>
                    <a:pt x="10" y="1589"/>
                  </a:lnTo>
                  <a:lnTo>
                    <a:pt x="6" y="1591"/>
                  </a:lnTo>
                  <a:lnTo>
                    <a:pt x="5" y="1592"/>
                  </a:lnTo>
                  <a:lnTo>
                    <a:pt x="5" y="1594"/>
                  </a:lnTo>
                  <a:lnTo>
                    <a:pt x="3" y="1596"/>
                  </a:lnTo>
                  <a:lnTo>
                    <a:pt x="1" y="1597"/>
                  </a:lnTo>
                  <a:lnTo>
                    <a:pt x="1" y="1600"/>
                  </a:lnTo>
                  <a:lnTo>
                    <a:pt x="0" y="1603"/>
                  </a:lnTo>
                  <a:lnTo>
                    <a:pt x="0" y="1605"/>
                  </a:lnTo>
                  <a:lnTo>
                    <a:pt x="0" y="1608"/>
                  </a:lnTo>
                  <a:lnTo>
                    <a:pt x="0" y="1610"/>
                  </a:lnTo>
                  <a:lnTo>
                    <a:pt x="0" y="1613"/>
                  </a:lnTo>
                  <a:lnTo>
                    <a:pt x="1" y="1615"/>
                  </a:lnTo>
                  <a:lnTo>
                    <a:pt x="1" y="1617"/>
                  </a:lnTo>
                  <a:lnTo>
                    <a:pt x="3" y="1620"/>
                  </a:lnTo>
                  <a:lnTo>
                    <a:pt x="5" y="1622"/>
                  </a:lnTo>
                  <a:lnTo>
                    <a:pt x="5" y="1624"/>
                  </a:lnTo>
                  <a:lnTo>
                    <a:pt x="6" y="1625"/>
                  </a:lnTo>
                  <a:lnTo>
                    <a:pt x="10" y="1627"/>
                  </a:lnTo>
                  <a:lnTo>
                    <a:pt x="11" y="1627"/>
                  </a:lnTo>
                  <a:lnTo>
                    <a:pt x="13" y="1629"/>
                  </a:lnTo>
                  <a:lnTo>
                    <a:pt x="17" y="1629"/>
                  </a:lnTo>
                  <a:lnTo>
                    <a:pt x="18" y="1631"/>
                  </a:lnTo>
                  <a:lnTo>
                    <a:pt x="20" y="1631"/>
                  </a:lnTo>
                  <a:lnTo>
                    <a:pt x="23" y="1631"/>
                  </a:lnTo>
                  <a:lnTo>
                    <a:pt x="25" y="1631"/>
                  </a:lnTo>
                  <a:lnTo>
                    <a:pt x="29" y="1629"/>
                  </a:lnTo>
                  <a:lnTo>
                    <a:pt x="30" y="1629"/>
                  </a:lnTo>
                  <a:lnTo>
                    <a:pt x="32" y="1627"/>
                  </a:lnTo>
                  <a:lnTo>
                    <a:pt x="34" y="1627"/>
                  </a:lnTo>
                  <a:lnTo>
                    <a:pt x="38" y="1625"/>
                  </a:lnTo>
                  <a:lnTo>
                    <a:pt x="39" y="1624"/>
                  </a:lnTo>
                  <a:lnTo>
                    <a:pt x="41" y="1622"/>
                  </a:lnTo>
                  <a:lnTo>
                    <a:pt x="41" y="1620"/>
                  </a:lnTo>
                  <a:lnTo>
                    <a:pt x="43" y="1617"/>
                  </a:lnTo>
                  <a:lnTo>
                    <a:pt x="44" y="1615"/>
                  </a:lnTo>
                  <a:lnTo>
                    <a:pt x="44" y="1613"/>
                  </a:lnTo>
                  <a:lnTo>
                    <a:pt x="44" y="1610"/>
                  </a:lnTo>
                  <a:lnTo>
                    <a:pt x="44" y="1608"/>
                  </a:lnTo>
                  <a:moveTo>
                    <a:pt x="685" y="3192"/>
                  </a:moveTo>
                  <a:lnTo>
                    <a:pt x="685" y="3188"/>
                  </a:lnTo>
                  <a:lnTo>
                    <a:pt x="685" y="3187"/>
                  </a:lnTo>
                  <a:lnTo>
                    <a:pt x="685" y="3185"/>
                  </a:lnTo>
                  <a:lnTo>
                    <a:pt x="682" y="3181"/>
                  </a:lnTo>
                  <a:lnTo>
                    <a:pt x="681" y="3180"/>
                  </a:lnTo>
                  <a:lnTo>
                    <a:pt x="681" y="3178"/>
                  </a:lnTo>
                  <a:lnTo>
                    <a:pt x="680" y="3176"/>
                  </a:lnTo>
                  <a:lnTo>
                    <a:pt x="677" y="3175"/>
                  </a:lnTo>
                  <a:lnTo>
                    <a:pt x="674" y="3173"/>
                  </a:lnTo>
                  <a:lnTo>
                    <a:pt x="672" y="3171"/>
                  </a:lnTo>
                  <a:lnTo>
                    <a:pt x="671" y="3171"/>
                  </a:lnTo>
                  <a:lnTo>
                    <a:pt x="669" y="3169"/>
                  </a:lnTo>
                  <a:lnTo>
                    <a:pt x="665" y="3169"/>
                  </a:lnTo>
                  <a:lnTo>
                    <a:pt x="664" y="3169"/>
                  </a:lnTo>
                  <a:lnTo>
                    <a:pt x="660" y="3169"/>
                  </a:lnTo>
                  <a:lnTo>
                    <a:pt x="659" y="3169"/>
                  </a:lnTo>
                  <a:lnTo>
                    <a:pt x="655" y="3169"/>
                  </a:lnTo>
                  <a:lnTo>
                    <a:pt x="653" y="3171"/>
                  </a:lnTo>
                  <a:lnTo>
                    <a:pt x="652" y="3171"/>
                  </a:lnTo>
                  <a:lnTo>
                    <a:pt x="650" y="3173"/>
                  </a:lnTo>
                  <a:lnTo>
                    <a:pt x="646" y="3175"/>
                  </a:lnTo>
                  <a:lnTo>
                    <a:pt x="645" y="3176"/>
                  </a:lnTo>
                  <a:lnTo>
                    <a:pt x="645" y="3178"/>
                  </a:lnTo>
                  <a:lnTo>
                    <a:pt x="643" y="3180"/>
                  </a:lnTo>
                  <a:lnTo>
                    <a:pt x="641" y="3181"/>
                  </a:lnTo>
                  <a:lnTo>
                    <a:pt x="641" y="3185"/>
                  </a:lnTo>
                  <a:lnTo>
                    <a:pt x="640" y="3187"/>
                  </a:lnTo>
                  <a:lnTo>
                    <a:pt x="640" y="3188"/>
                  </a:lnTo>
                  <a:lnTo>
                    <a:pt x="640" y="3192"/>
                  </a:lnTo>
                  <a:lnTo>
                    <a:pt x="640" y="3194"/>
                  </a:lnTo>
                  <a:lnTo>
                    <a:pt x="640" y="3197"/>
                  </a:lnTo>
                  <a:lnTo>
                    <a:pt x="641" y="3199"/>
                  </a:lnTo>
                  <a:lnTo>
                    <a:pt x="641" y="3201"/>
                  </a:lnTo>
                  <a:lnTo>
                    <a:pt x="643" y="3204"/>
                  </a:lnTo>
                  <a:lnTo>
                    <a:pt x="645" y="3206"/>
                  </a:lnTo>
                  <a:lnTo>
                    <a:pt x="645" y="3208"/>
                  </a:lnTo>
                  <a:lnTo>
                    <a:pt x="646" y="3209"/>
                  </a:lnTo>
                  <a:lnTo>
                    <a:pt x="650" y="3211"/>
                  </a:lnTo>
                  <a:lnTo>
                    <a:pt x="652" y="3213"/>
                  </a:lnTo>
                  <a:lnTo>
                    <a:pt x="653" y="3213"/>
                  </a:lnTo>
                  <a:lnTo>
                    <a:pt x="655" y="3215"/>
                  </a:lnTo>
                  <a:lnTo>
                    <a:pt x="659" y="3215"/>
                  </a:lnTo>
                  <a:lnTo>
                    <a:pt x="660" y="3215"/>
                  </a:lnTo>
                  <a:lnTo>
                    <a:pt x="664" y="3215"/>
                  </a:lnTo>
                  <a:lnTo>
                    <a:pt x="665" y="3215"/>
                  </a:lnTo>
                  <a:lnTo>
                    <a:pt x="669" y="3215"/>
                  </a:lnTo>
                  <a:lnTo>
                    <a:pt x="671" y="3213"/>
                  </a:lnTo>
                  <a:lnTo>
                    <a:pt x="672" y="3213"/>
                  </a:lnTo>
                  <a:lnTo>
                    <a:pt x="674" y="3211"/>
                  </a:lnTo>
                  <a:lnTo>
                    <a:pt x="677" y="3209"/>
                  </a:lnTo>
                  <a:lnTo>
                    <a:pt x="680" y="3208"/>
                  </a:lnTo>
                  <a:lnTo>
                    <a:pt x="681" y="3206"/>
                  </a:lnTo>
                  <a:lnTo>
                    <a:pt x="681" y="3204"/>
                  </a:lnTo>
                  <a:lnTo>
                    <a:pt x="682" y="3201"/>
                  </a:lnTo>
                  <a:lnTo>
                    <a:pt x="685" y="3199"/>
                  </a:lnTo>
                  <a:lnTo>
                    <a:pt x="685" y="3197"/>
                  </a:lnTo>
                  <a:lnTo>
                    <a:pt x="685" y="3194"/>
                  </a:lnTo>
                  <a:lnTo>
                    <a:pt x="685" y="3192"/>
                  </a:lnTo>
                  <a:moveTo>
                    <a:pt x="1676" y="3192"/>
                  </a:moveTo>
                  <a:lnTo>
                    <a:pt x="1676" y="3188"/>
                  </a:lnTo>
                  <a:lnTo>
                    <a:pt x="1676" y="3187"/>
                  </a:lnTo>
                  <a:lnTo>
                    <a:pt x="1674" y="3185"/>
                  </a:lnTo>
                  <a:lnTo>
                    <a:pt x="1674" y="3181"/>
                  </a:lnTo>
                  <a:lnTo>
                    <a:pt x="1672" y="3180"/>
                  </a:lnTo>
                  <a:lnTo>
                    <a:pt x="1671" y="3178"/>
                  </a:lnTo>
                  <a:lnTo>
                    <a:pt x="1669" y="3176"/>
                  </a:lnTo>
                  <a:lnTo>
                    <a:pt x="1667" y="3175"/>
                  </a:lnTo>
                  <a:lnTo>
                    <a:pt x="1666" y="3173"/>
                  </a:lnTo>
                  <a:lnTo>
                    <a:pt x="1664" y="3171"/>
                  </a:lnTo>
                  <a:lnTo>
                    <a:pt x="1662" y="3171"/>
                  </a:lnTo>
                  <a:lnTo>
                    <a:pt x="1659" y="3169"/>
                  </a:lnTo>
                  <a:lnTo>
                    <a:pt x="1657" y="3169"/>
                  </a:lnTo>
                  <a:lnTo>
                    <a:pt x="1654" y="3169"/>
                  </a:lnTo>
                  <a:lnTo>
                    <a:pt x="1651" y="3169"/>
                  </a:lnTo>
                  <a:lnTo>
                    <a:pt x="1648" y="3169"/>
                  </a:lnTo>
                  <a:lnTo>
                    <a:pt x="1646" y="3169"/>
                  </a:lnTo>
                  <a:lnTo>
                    <a:pt x="1645" y="3171"/>
                  </a:lnTo>
                  <a:lnTo>
                    <a:pt x="1641" y="3171"/>
                  </a:lnTo>
                  <a:lnTo>
                    <a:pt x="1639" y="3173"/>
                  </a:lnTo>
                  <a:lnTo>
                    <a:pt x="1638" y="3175"/>
                  </a:lnTo>
                  <a:lnTo>
                    <a:pt x="1636" y="3176"/>
                  </a:lnTo>
                  <a:lnTo>
                    <a:pt x="1634" y="3178"/>
                  </a:lnTo>
                  <a:lnTo>
                    <a:pt x="1633" y="3180"/>
                  </a:lnTo>
                  <a:lnTo>
                    <a:pt x="1633" y="3181"/>
                  </a:lnTo>
                  <a:lnTo>
                    <a:pt x="1631" y="3185"/>
                  </a:lnTo>
                  <a:lnTo>
                    <a:pt x="1631" y="3187"/>
                  </a:lnTo>
                  <a:lnTo>
                    <a:pt x="1629" y="3188"/>
                  </a:lnTo>
                  <a:lnTo>
                    <a:pt x="1629" y="3192"/>
                  </a:lnTo>
                  <a:lnTo>
                    <a:pt x="1629" y="3194"/>
                  </a:lnTo>
                  <a:lnTo>
                    <a:pt x="1631" y="3197"/>
                  </a:lnTo>
                  <a:lnTo>
                    <a:pt x="1631" y="3199"/>
                  </a:lnTo>
                  <a:lnTo>
                    <a:pt x="1633" y="3201"/>
                  </a:lnTo>
                  <a:lnTo>
                    <a:pt x="1633" y="3204"/>
                  </a:lnTo>
                  <a:lnTo>
                    <a:pt x="1634" y="3206"/>
                  </a:lnTo>
                  <a:lnTo>
                    <a:pt x="1636" y="3208"/>
                  </a:lnTo>
                  <a:lnTo>
                    <a:pt x="1638" y="3209"/>
                  </a:lnTo>
                  <a:lnTo>
                    <a:pt x="1639" y="3211"/>
                  </a:lnTo>
                  <a:lnTo>
                    <a:pt x="1641" y="3213"/>
                  </a:lnTo>
                  <a:lnTo>
                    <a:pt x="1645" y="3213"/>
                  </a:lnTo>
                  <a:lnTo>
                    <a:pt x="1646" y="3215"/>
                  </a:lnTo>
                  <a:lnTo>
                    <a:pt x="1648" y="3215"/>
                  </a:lnTo>
                  <a:lnTo>
                    <a:pt x="1651" y="3215"/>
                  </a:lnTo>
                  <a:lnTo>
                    <a:pt x="1654" y="3215"/>
                  </a:lnTo>
                  <a:lnTo>
                    <a:pt x="1657" y="3215"/>
                  </a:lnTo>
                  <a:lnTo>
                    <a:pt x="1659" y="3215"/>
                  </a:lnTo>
                  <a:lnTo>
                    <a:pt x="1662" y="3213"/>
                  </a:lnTo>
                  <a:lnTo>
                    <a:pt x="1664" y="3213"/>
                  </a:lnTo>
                  <a:lnTo>
                    <a:pt x="1666" y="3211"/>
                  </a:lnTo>
                  <a:lnTo>
                    <a:pt x="1667" y="3209"/>
                  </a:lnTo>
                  <a:lnTo>
                    <a:pt x="1669" y="3208"/>
                  </a:lnTo>
                  <a:lnTo>
                    <a:pt x="1671" y="3206"/>
                  </a:lnTo>
                  <a:lnTo>
                    <a:pt x="1672" y="3204"/>
                  </a:lnTo>
                  <a:lnTo>
                    <a:pt x="1674" y="3201"/>
                  </a:lnTo>
                  <a:lnTo>
                    <a:pt x="1674" y="3199"/>
                  </a:lnTo>
                  <a:lnTo>
                    <a:pt x="1676" y="3197"/>
                  </a:lnTo>
                  <a:lnTo>
                    <a:pt x="1676" y="3194"/>
                  </a:lnTo>
                  <a:lnTo>
                    <a:pt x="1676" y="3192"/>
                  </a:lnTo>
                  <a:moveTo>
                    <a:pt x="2665" y="3192"/>
                  </a:moveTo>
                  <a:lnTo>
                    <a:pt x="2665" y="3188"/>
                  </a:lnTo>
                  <a:lnTo>
                    <a:pt x="2665" y="3187"/>
                  </a:lnTo>
                  <a:lnTo>
                    <a:pt x="2665" y="3185"/>
                  </a:lnTo>
                  <a:lnTo>
                    <a:pt x="2664" y="3181"/>
                  </a:lnTo>
                  <a:lnTo>
                    <a:pt x="2664" y="3180"/>
                  </a:lnTo>
                  <a:lnTo>
                    <a:pt x="2662" y="3178"/>
                  </a:lnTo>
                  <a:lnTo>
                    <a:pt x="2660" y="3176"/>
                  </a:lnTo>
                  <a:lnTo>
                    <a:pt x="2658" y="3175"/>
                  </a:lnTo>
                  <a:lnTo>
                    <a:pt x="2657" y="3173"/>
                  </a:lnTo>
                  <a:lnTo>
                    <a:pt x="2653" y="3171"/>
                  </a:lnTo>
                  <a:lnTo>
                    <a:pt x="2652" y="3171"/>
                  </a:lnTo>
                  <a:lnTo>
                    <a:pt x="2650" y="3169"/>
                  </a:lnTo>
                  <a:lnTo>
                    <a:pt x="2646" y="3169"/>
                  </a:lnTo>
                  <a:lnTo>
                    <a:pt x="2645" y="3169"/>
                  </a:lnTo>
                  <a:lnTo>
                    <a:pt x="2643" y="3169"/>
                  </a:lnTo>
                  <a:lnTo>
                    <a:pt x="2640" y="3169"/>
                  </a:lnTo>
                  <a:lnTo>
                    <a:pt x="2638" y="3169"/>
                  </a:lnTo>
                  <a:lnTo>
                    <a:pt x="2634" y="3171"/>
                  </a:lnTo>
                  <a:lnTo>
                    <a:pt x="2633" y="3171"/>
                  </a:lnTo>
                  <a:lnTo>
                    <a:pt x="2631" y="3173"/>
                  </a:lnTo>
                  <a:lnTo>
                    <a:pt x="2629" y="3175"/>
                  </a:lnTo>
                  <a:lnTo>
                    <a:pt x="2628" y="3176"/>
                  </a:lnTo>
                  <a:lnTo>
                    <a:pt x="2625" y="3178"/>
                  </a:lnTo>
                  <a:lnTo>
                    <a:pt x="2624" y="3180"/>
                  </a:lnTo>
                  <a:lnTo>
                    <a:pt x="2622" y="3181"/>
                  </a:lnTo>
                  <a:lnTo>
                    <a:pt x="2622" y="3185"/>
                  </a:lnTo>
                  <a:lnTo>
                    <a:pt x="2620" y="3187"/>
                  </a:lnTo>
                  <a:lnTo>
                    <a:pt x="2620" y="3188"/>
                  </a:lnTo>
                  <a:lnTo>
                    <a:pt x="2620" y="3192"/>
                  </a:lnTo>
                  <a:lnTo>
                    <a:pt x="2620" y="3194"/>
                  </a:lnTo>
                  <a:lnTo>
                    <a:pt x="2620" y="3197"/>
                  </a:lnTo>
                  <a:lnTo>
                    <a:pt x="2622" y="3199"/>
                  </a:lnTo>
                  <a:lnTo>
                    <a:pt x="2622" y="3201"/>
                  </a:lnTo>
                  <a:lnTo>
                    <a:pt x="2624" y="3204"/>
                  </a:lnTo>
                  <a:lnTo>
                    <a:pt x="2625" y="3206"/>
                  </a:lnTo>
                  <a:lnTo>
                    <a:pt x="2628" y="3208"/>
                  </a:lnTo>
                  <a:lnTo>
                    <a:pt x="2629" y="3209"/>
                  </a:lnTo>
                  <a:lnTo>
                    <a:pt x="2631" y="3211"/>
                  </a:lnTo>
                  <a:lnTo>
                    <a:pt x="2633" y="3213"/>
                  </a:lnTo>
                  <a:lnTo>
                    <a:pt x="2634" y="3213"/>
                  </a:lnTo>
                  <a:lnTo>
                    <a:pt x="2638" y="3215"/>
                  </a:lnTo>
                  <a:lnTo>
                    <a:pt x="2640" y="3215"/>
                  </a:lnTo>
                  <a:lnTo>
                    <a:pt x="2643" y="3215"/>
                  </a:lnTo>
                  <a:lnTo>
                    <a:pt x="2645" y="3215"/>
                  </a:lnTo>
                  <a:lnTo>
                    <a:pt x="2646" y="3215"/>
                  </a:lnTo>
                  <a:lnTo>
                    <a:pt x="2650" y="3215"/>
                  </a:lnTo>
                  <a:lnTo>
                    <a:pt x="2652" y="3213"/>
                  </a:lnTo>
                  <a:lnTo>
                    <a:pt x="2653" y="3213"/>
                  </a:lnTo>
                  <a:lnTo>
                    <a:pt x="2657" y="3211"/>
                  </a:lnTo>
                  <a:lnTo>
                    <a:pt x="2658" y="3209"/>
                  </a:lnTo>
                  <a:lnTo>
                    <a:pt x="2660" y="3208"/>
                  </a:lnTo>
                  <a:lnTo>
                    <a:pt x="2662" y="3206"/>
                  </a:lnTo>
                  <a:lnTo>
                    <a:pt x="2664" y="3204"/>
                  </a:lnTo>
                  <a:lnTo>
                    <a:pt x="2664" y="3201"/>
                  </a:lnTo>
                  <a:lnTo>
                    <a:pt x="2665" y="3199"/>
                  </a:lnTo>
                  <a:lnTo>
                    <a:pt x="2665" y="3197"/>
                  </a:lnTo>
                  <a:lnTo>
                    <a:pt x="2665" y="3194"/>
                  </a:lnTo>
                  <a:lnTo>
                    <a:pt x="2665" y="3192"/>
                  </a:lnTo>
                  <a:moveTo>
                    <a:pt x="3245" y="1608"/>
                  </a:moveTo>
                  <a:lnTo>
                    <a:pt x="3245" y="1605"/>
                  </a:lnTo>
                  <a:lnTo>
                    <a:pt x="3245" y="1603"/>
                  </a:lnTo>
                  <a:lnTo>
                    <a:pt x="3245" y="1600"/>
                  </a:lnTo>
                  <a:lnTo>
                    <a:pt x="3243" y="1597"/>
                  </a:lnTo>
                  <a:lnTo>
                    <a:pt x="3241" y="1596"/>
                  </a:lnTo>
                  <a:lnTo>
                    <a:pt x="3241" y="1594"/>
                  </a:lnTo>
                  <a:lnTo>
                    <a:pt x="3240" y="1592"/>
                  </a:lnTo>
                  <a:lnTo>
                    <a:pt x="3238" y="1591"/>
                  </a:lnTo>
                  <a:lnTo>
                    <a:pt x="3235" y="1589"/>
                  </a:lnTo>
                  <a:lnTo>
                    <a:pt x="3233" y="1587"/>
                  </a:lnTo>
                  <a:lnTo>
                    <a:pt x="3231" y="1585"/>
                  </a:lnTo>
                  <a:lnTo>
                    <a:pt x="3229" y="1585"/>
                  </a:lnTo>
                  <a:lnTo>
                    <a:pt x="3226" y="1585"/>
                  </a:lnTo>
                  <a:lnTo>
                    <a:pt x="3224" y="1585"/>
                  </a:lnTo>
                  <a:lnTo>
                    <a:pt x="3221" y="1585"/>
                  </a:lnTo>
                  <a:lnTo>
                    <a:pt x="3219" y="1585"/>
                  </a:lnTo>
                  <a:lnTo>
                    <a:pt x="3216" y="1585"/>
                  </a:lnTo>
                  <a:lnTo>
                    <a:pt x="3214" y="1585"/>
                  </a:lnTo>
                  <a:lnTo>
                    <a:pt x="3212" y="1587"/>
                  </a:lnTo>
                  <a:lnTo>
                    <a:pt x="3210" y="1589"/>
                  </a:lnTo>
                  <a:lnTo>
                    <a:pt x="3207" y="1591"/>
                  </a:lnTo>
                  <a:lnTo>
                    <a:pt x="3205" y="1592"/>
                  </a:lnTo>
                  <a:lnTo>
                    <a:pt x="3204" y="1594"/>
                  </a:lnTo>
                  <a:lnTo>
                    <a:pt x="3204" y="1596"/>
                  </a:lnTo>
                  <a:lnTo>
                    <a:pt x="3201" y="1597"/>
                  </a:lnTo>
                  <a:lnTo>
                    <a:pt x="3200" y="1600"/>
                  </a:lnTo>
                  <a:lnTo>
                    <a:pt x="3200" y="1603"/>
                  </a:lnTo>
                  <a:lnTo>
                    <a:pt x="3200" y="1605"/>
                  </a:lnTo>
                  <a:lnTo>
                    <a:pt x="3200" y="1608"/>
                  </a:lnTo>
                  <a:lnTo>
                    <a:pt x="3200" y="1610"/>
                  </a:lnTo>
                  <a:lnTo>
                    <a:pt x="3200" y="1613"/>
                  </a:lnTo>
                  <a:lnTo>
                    <a:pt x="3200" y="1615"/>
                  </a:lnTo>
                  <a:lnTo>
                    <a:pt x="3201" y="1617"/>
                  </a:lnTo>
                  <a:lnTo>
                    <a:pt x="3204" y="1620"/>
                  </a:lnTo>
                  <a:lnTo>
                    <a:pt x="3204" y="1622"/>
                  </a:lnTo>
                  <a:lnTo>
                    <a:pt x="3205" y="1624"/>
                  </a:lnTo>
                  <a:lnTo>
                    <a:pt x="3207" y="1625"/>
                  </a:lnTo>
                  <a:lnTo>
                    <a:pt x="3210" y="1627"/>
                  </a:lnTo>
                  <a:lnTo>
                    <a:pt x="3212" y="1627"/>
                  </a:lnTo>
                  <a:lnTo>
                    <a:pt x="3214" y="1629"/>
                  </a:lnTo>
                  <a:lnTo>
                    <a:pt x="3216" y="1629"/>
                  </a:lnTo>
                  <a:lnTo>
                    <a:pt x="3219" y="1631"/>
                  </a:lnTo>
                  <a:lnTo>
                    <a:pt x="3221" y="1631"/>
                  </a:lnTo>
                  <a:lnTo>
                    <a:pt x="3224" y="1631"/>
                  </a:lnTo>
                  <a:lnTo>
                    <a:pt x="3226" y="1631"/>
                  </a:lnTo>
                  <a:lnTo>
                    <a:pt x="3229" y="1629"/>
                  </a:lnTo>
                  <a:lnTo>
                    <a:pt x="3231" y="1629"/>
                  </a:lnTo>
                  <a:lnTo>
                    <a:pt x="3233" y="1627"/>
                  </a:lnTo>
                  <a:lnTo>
                    <a:pt x="3235" y="1627"/>
                  </a:lnTo>
                  <a:lnTo>
                    <a:pt x="3238" y="1625"/>
                  </a:lnTo>
                  <a:lnTo>
                    <a:pt x="3240" y="1624"/>
                  </a:lnTo>
                  <a:lnTo>
                    <a:pt x="3241" y="1622"/>
                  </a:lnTo>
                  <a:lnTo>
                    <a:pt x="3241" y="1620"/>
                  </a:lnTo>
                  <a:lnTo>
                    <a:pt x="3243" y="1617"/>
                  </a:lnTo>
                  <a:lnTo>
                    <a:pt x="3245" y="1615"/>
                  </a:lnTo>
                  <a:lnTo>
                    <a:pt x="3245" y="1613"/>
                  </a:lnTo>
                  <a:lnTo>
                    <a:pt x="3245" y="1610"/>
                  </a:lnTo>
                  <a:lnTo>
                    <a:pt x="3245" y="1608"/>
                  </a:lnTo>
                  <a:moveTo>
                    <a:pt x="3245" y="24"/>
                  </a:moveTo>
                  <a:lnTo>
                    <a:pt x="3245" y="20"/>
                  </a:lnTo>
                  <a:lnTo>
                    <a:pt x="3245" y="19"/>
                  </a:lnTo>
                  <a:lnTo>
                    <a:pt x="3245" y="15"/>
                  </a:lnTo>
                  <a:lnTo>
                    <a:pt x="3243" y="13"/>
                  </a:lnTo>
                  <a:lnTo>
                    <a:pt x="3241" y="12"/>
                  </a:lnTo>
                  <a:lnTo>
                    <a:pt x="3241" y="10"/>
                  </a:lnTo>
                  <a:lnTo>
                    <a:pt x="3240" y="6"/>
                  </a:lnTo>
                  <a:lnTo>
                    <a:pt x="3238" y="5"/>
                  </a:lnTo>
                  <a:lnTo>
                    <a:pt x="3235" y="5"/>
                  </a:lnTo>
                  <a:lnTo>
                    <a:pt x="3233" y="3"/>
                  </a:lnTo>
                  <a:lnTo>
                    <a:pt x="3231" y="1"/>
                  </a:lnTo>
                  <a:lnTo>
                    <a:pt x="3229" y="1"/>
                  </a:lnTo>
                  <a:lnTo>
                    <a:pt x="3226" y="1"/>
                  </a:lnTo>
                  <a:lnTo>
                    <a:pt x="3224" y="0"/>
                  </a:lnTo>
                  <a:lnTo>
                    <a:pt x="3221" y="0"/>
                  </a:lnTo>
                  <a:lnTo>
                    <a:pt x="3219" y="1"/>
                  </a:lnTo>
                  <a:lnTo>
                    <a:pt x="3216" y="1"/>
                  </a:lnTo>
                  <a:lnTo>
                    <a:pt x="3214" y="1"/>
                  </a:lnTo>
                  <a:lnTo>
                    <a:pt x="3212" y="3"/>
                  </a:lnTo>
                  <a:lnTo>
                    <a:pt x="3210" y="5"/>
                  </a:lnTo>
                  <a:lnTo>
                    <a:pt x="3207" y="5"/>
                  </a:lnTo>
                  <a:lnTo>
                    <a:pt x="3205" y="6"/>
                  </a:lnTo>
                  <a:lnTo>
                    <a:pt x="3204" y="10"/>
                  </a:lnTo>
                  <a:lnTo>
                    <a:pt x="3204" y="12"/>
                  </a:lnTo>
                  <a:lnTo>
                    <a:pt x="3201" y="13"/>
                  </a:lnTo>
                  <a:lnTo>
                    <a:pt x="3200" y="15"/>
                  </a:lnTo>
                  <a:lnTo>
                    <a:pt x="3200" y="19"/>
                  </a:lnTo>
                  <a:lnTo>
                    <a:pt x="3200" y="20"/>
                  </a:lnTo>
                  <a:lnTo>
                    <a:pt x="3200" y="24"/>
                  </a:lnTo>
                  <a:lnTo>
                    <a:pt x="3200" y="26"/>
                  </a:lnTo>
                  <a:lnTo>
                    <a:pt x="3200" y="28"/>
                  </a:lnTo>
                  <a:lnTo>
                    <a:pt x="3200" y="31"/>
                  </a:lnTo>
                  <a:lnTo>
                    <a:pt x="3201" y="32"/>
                  </a:lnTo>
                  <a:lnTo>
                    <a:pt x="3204" y="34"/>
                  </a:lnTo>
                  <a:lnTo>
                    <a:pt x="3204" y="38"/>
                  </a:lnTo>
                  <a:lnTo>
                    <a:pt x="3205" y="40"/>
                  </a:lnTo>
                  <a:lnTo>
                    <a:pt x="3207" y="41"/>
                  </a:lnTo>
                  <a:lnTo>
                    <a:pt x="3210" y="41"/>
                  </a:lnTo>
                  <a:lnTo>
                    <a:pt x="3212" y="43"/>
                  </a:lnTo>
                  <a:lnTo>
                    <a:pt x="3214" y="45"/>
                  </a:lnTo>
                  <a:lnTo>
                    <a:pt x="3216" y="45"/>
                  </a:lnTo>
                  <a:lnTo>
                    <a:pt x="3219" y="46"/>
                  </a:lnTo>
                  <a:lnTo>
                    <a:pt x="3221" y="46"/>
                  </a:lnTo>
                  <a:lnTo>
                    <a:pt x="3224" y="46"/>
                  </a:lnTo>
                  <a:lnTo>
                    <a:pt x="3226" y="46"/>
                  </a:lnTo>
                  <a:lnTo>
                    <a:pt x="3229" y="45"/>
                  </a:lnTo>
                  <a:lnTo>
                    <a:pt x="3231" y="45"/>
                  </a:lnTo>
                  <a:lnTo>
                    <a:pt x="3233" y="43"/>
                  </a:lnTo>
                  <a:lnTo>
                    <a:pt x="3235" y="41"/>
                  </a:lnTo>
                  <a:lnTo>
                    <a:pt x="3238" y="41"/>
                  </a:lnTo>
                  <a:lnTo>
                    <a:pt x="3240" y="40"/>
                  </a:lnTo>
                  <a:lnTo>
                    <a:pt x="3241" y="38"/>
                  </a:lnTo>
                  <a:lnTo>
                    <a:pt x="3241" y="34"/>
                  </a:lnTo>
                  <a:lnTo>
                    <a:pt x="3243" y="32"/>
                  </a:lnTo>
                  <a:lnTo>
                    <a:pt x="3245" y="31"/>
                  </a:lnTo>
                  <a:lnTo>
                    <a:pt x="3245" y="28"/>
                  </a:lnTo>
                  <a:lnTo>
                    <a:pt x="3245" y="26"/>
                  </a:lnTo>
                  <a:lnTo>
                    <a:pt x="3245" y="24"/>
                  </a:lnTo>
                  <a:moveTo>
                    <a:pt x="3245" y="3192"/>
                  </a:moveTo>
                  <a:lnTo>
                    <a:pt x="3245" y="3188"/>
                  </a:lnTo>
                  <a:lnTo>
                    <a:pt x="3245" y="3187"/>
                  </a:lnTo>
                  <a:lnTo>
                    <a:pt x="3245" y="3185"/>
                  </a:lnTo>
                  <a:lnTo>
                    <a:pt x="3243" y="3181"/>
                  </a:lnTo>
                  <a:lnTo>
                    <a:pt x="3241" y="3180"/>
                  </a:lnTo>
                  <a:lnTo>
                    <a:pt x="3241" y="3178"/>
                  </a:lnTo>
                  <a:lnTo>
                    <a:pt x="3240" y="3176"/>
                  </a:lnTo>
                  <a:lnTo>
                    <a:pt x="3238" y="3175"/>
                  </a:lnTo>
                  <a:lnTo>
                    <a:pt x="3235" y="3173"/>
                  </a:lnTo>
                  <a:lnTo>
                    <a:pt x="3233" y="3171"/>
                  </a:lnTo>
                  <a:lnTo>
                    <a:pt x="3231" y="3171"/>
                  </a:lnTo>
                  <a:lnTo>
                    <a:pt x="3229" y="3169"/>
                  </a:lnTo>
                  <a:lnTo>
                    <a:pt x="3226" y="3169"/>
                  </a:lnTo>
                  <a:lnTo>
                    <a:pt x="3224" y="3169"/>
                  </a:lnTo>
                  <a:lnTo>
                    <a:pt x="3221" y="3169"/>
                  </a:lnTo>
                  <a:lnTo>
                    <a:pt x="3219" y="3169"/>
                  </a:lnTo>
                  <a:lnTo>
                    <a:pt x="3216" y="3169"/>
                  </a:lnTo>
                  <a:lnTo>
                    <a:pt x="3214" y="3171"/>
                  </a:lnTo>
                  <a:lnTo>
                    <a:pt x="3212" y="3171"/>
                  </a:lnTo>
                  <a:lnTo>
                    <a:pt x="3210" y="3173"/>
                  </a:lnTo>
                  <a:lnTo>
                    <a:pt x="3207" y="3175"/>
                  </a:lnTo>
                  <a:lnTo>
                    <a:pt x="3205" y="3176"/>
                  </a:lnTo>
                  <a:lnTo>
                    <a:pt x="3204" y="3178"/>
                  </a:lnTo>
                  <a:lnTo>
                    <a:pt x="3204" y="3180"/>
                  </a:lnTo>
                  <a:lnTo>
                    <a:pt x="3201" y="3181"/>
                  </a:lnTo>
                  <a:lnTo>
                    <a:pt x="3200" y="3185"/>
                  </a:lnTo>
                  <a:lnTo>
                    <a:pt x="3200" y="3187"/>
                  </a:lnTo>
                  <a:lnTo>
                    <a:pt x="3200" y="3188"/>
                  </a:lnTo>
                  <a:lnTo>
                    <a:pt x="3200" y="3192"/>
                  </a:lnTo>
                  <a:lnTo>
                    <a:pt x="3200" y="3194"/>
                  </a:lnTo>
                  <a:lnTo>
                    <a:pt x="3200" y="3197"/>
                  </a:lnTo>
                  <a:lnTo>
                    <a:pt x="3200" y="3199"/>
                  </a:lnTo>
                  <a:lnTo>
                    <a:pt x="3201" y="3201"/>
                  </a:lnTo>
                  <a:lnTo>
                    <a:pt x="3204" y="3204"/>
                  </a:lnTo>
                  <a:lnTo>
                    <a:pt x="3204" y="3206"/>
                  </a:lnTo>
                  <a:lnTo>
                    <a:pt x="3205" y="3208"/>
                  </a:lnTo>
                  <a:lnTo>
                    <a:pt x="3207" y="3209"/>
                  </a:lnTo>
                  <a:lnTo>
                    <a:pt x="3210" y="3211"/>
                  </a:lnTo>
                  <a:lnTo>
                    <a:pt x="3212" y="3213"/>
                  </a:lnTo>
                  <a:lnTo>
                    <a:pt x="3214" y="3213"/>
                  </a:lnTo>
                  <a:lnTo>
                    <a:pt x="3216" y="3215"/>
                  </a:lnTo>
                  <a:lnTo>
                    <a:pt x="3219" y="3215"/>
                  </a:lnTo>
                  <a:lnTo>
                    <a:pt x="3221" y="3215"/>
                  </a:lnTo>
                  <a:lnTo>
                    <a:pt x="3224" y="3215"/>
                  </a:lnTo>
                  <a:lnTo>
                    <a:pt x="3226" y="3215"/>
                  </a:lnTo>
                  <a:lnTo>
                    <a:pt x="3229" y="3215"/>
                  </a:lnTo>
                  <a:lnTo>
                    <a:pt x="3231" y="3213"/>
                  </a:lnTo>
                  <a:lnTo>
                    <a:pt x="3233" y="3213"/>
                  </a:lnTo>
                  <a:lnTo>
                    <a:pt x="3235" y="3211"/>
                  </a:lnTo>
                  <a:lnTo>
                    <a:pt x="3238" y="3209"/>
                  </a:lnTo>
                  <a:lnTo>
                    <a:pt x="3240" y="3208"/>
                  </a:lnTo>
                  <a:lnTo>
                    <a:pt x="3241" y="3206"/>
                  </a:lnTo>
                  <a:lnTo>
                    <a:pt x="3241" y="3204"/>
                  </a:lnTo>
                  <a:lnTo>
                    <a:pt x="3243" y="3201"/>
                  </a:lnTo>
                  <a:lnTo>
                    <a:pt x="3245" y="3199"/>
                  </a:lnTo>
                  <a:lnTo>
                    <a:pt x="3245" y="3197"/>
                  </a:lnTo>
                  <a:lnTo>
                    <a:pt x="3245" y="3194"/>
                  </a:lnTo>
                  <a:lnTo>
                    <a:pt x="3245" y="3192"/>
                  </a:lnTo>
                </a:path>
              </a:pathLst>
            </a:custGeom>
            <a:noFill/>
            <a:ln w="2849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8" name="AutoShape 362">
              <a:extLst>
                <a:ext uri="{FF2B5EF4-FFF2-40B4-BE49-F238E27FC236}">
                  <a16:creationId xmlns:a16="http://schemas.microsoft.com/office/drawing/2014/main" id="{765EE506-F87D-4133-9D88-2228D8F8C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-3706"/>
              <a:ext cx="4737" cy="2743"/>
            </a:xfrm>
            <a:custGeom>
              <a:avLst/>
              <a:gdLst>
                <a:gd name="T0" fmla="+- 0 6558 4198"/>
                <a:gd name="T1" fmla="*/ T0 w 4737"/>
                <a:gd name="T2" fmla="+- 0 -1851 -3706"/>
                <a:gd name="T3" fmla="*/ -1851 h 2743"/>
                <a:gd name="T4" fmla="+- 0 7691 4198"/>
                <a:gd name="T5" fmla="*/ T4 w 4737"/>
                <a:gd name="T6" fmla="+- 0 -1851 -3706"/>
                <a:gd name="T7" fmla="*/ -1851 h 2743"/>
                <a:gd name="T8" fmla="+- 0 8757 4198"/>
                <a:gd name="T9" fmla="*/ T8 w 4737"/>
                <a:gd name="T10" fmla="+- 0 -1432 -3706"/>
                <a:gd name="T11" fmla="*/ -1432 h 2743"/>
                <a:gd name="T12" fmla="+- 0 8935 4198"/>
                <a:gd name="T13" fmla="*/ T12 w 4737"/>
                <a:gd name="T14" fmla="+- 0 -2955 -3706"/>
                <a:gd name="T15" fmla="*/ -2955 h 2743"/>
                <a:gd name="T16" fmla="+- 0 4838 4198"/>
                <a:gd name="T17" fmla="*/ T16 w 4737"/>
                <a:gd name="T18" fmla="+- 0 -3491 -3706"/>
                <a:gd name="T19" fmla="*/ -3491 h 2743"/>
                <a:gd name="T20" fmla="+- 0 5028 4198"/>
                <a:gd name="T21" fmla="*/ T20 w 4737"/>
                <a:gd name="T22" fmla="+- 0 -3706 -3706"/>
                <a:gd name="T23" fmla="*/ -3706 h 2743"/>
                <a:gd name="T24" fmla="+- 0 5028 4198"/>
                <a:gd name="T25" fmla="*/ T24 w 4737"/>
                <a:gd name="T26" fmla="+- 0 -963 -3706"/>
                <a:gd name="T27" fmla="*/ -963 h 2743"/>
                <a:gd name="T28" fmla="+- 0 4838 4198"/>
                <a:gd name="T29" fmla="*/ T28 w 4737"/>
                <a:gd name="T30" fmla="+- 0 -1177 -3706"/>
                <a:gd name="T31" fmla="*/ -1177 h 2743"/>
                <a:gd name="T32" fmla="+- 0 4383 4198"/>
                <a:gd name="T33" fmla="*/ T32 w 4737"/>
                <a:gd name="T34" fmla="+- 0 -3185 -3706"/>
                <a:gd name="T35" fmla="*/ -3185 h 2743"/>
                <a:gd name="T36" fmla="+- 0 4414 4198"/>
                <a:gd name="T37" fmla="*/ T36 w 4737"/>
                <a:gd name="T38" fmla="+- 0 -3180 -3706"/>
                <a:gd name="T39" fmla="*/ -3180 h 2743"/>
                <a:gd name="T40" fmla="+- 0 4445 4198"/>
                <a:gd name="T41" fmla="*/ T40 w 4737"/>
                <a:gd name="T42" fmla="+- 0 -3176 -3706"/>
                <a:gd name="T43" fmla="*/ -3176 h 2743"/>
                <a:gd name="T44" fmla="+- 0 4475 4198"/>
                <a:gd name="T45" fmla="*/ T44 w 4737"/>
                <a:gd name="T46" fmla="+- 0 -3176 -3706"/>
                <a:gd name="T47" fmla="*/ -3176 h 2743"/>
                <a:gd name="T48" fmla="+- 0 4506 4198"/>
                <a:gd name="T49" fmla="*/ T48 w 4737"/>
                <a:gd name="T50" fmla="+- 0 -3180 -3706"/>
                <a:gd name="T51" fmla="*/ -3180 h 2743"/>
                <a:gd name="T52" fmla="+- 0 4537 4198"/>
                <a:gd name="T53" fmla="*/ T52 w 4737"/>
                <a:gd name="T54" fmla="+- 0 -3183 -3706"/>
                <a:gd name="T55" fmla="*/ -3183 h 2743"/>
                <a:gd name="T56" fmla="+- 0 4567 4198"/>
                <a:gd name="T57" fmla="*/ T56 w 4737"/>
                <a:gd name="T58" fmla="+- 0 -3192 -3706"/>
                <a:gd name="T59" fmla="*/ -3192 h 2743"/>
                <a:gd name="T60" fmla="+- 0 4596 4198"/>
                <a:gd name="T61" fmla="*/ T60 w 4737"/>
                <a:gd name="T62" fmla="+- 0 -3200 -3706"/>
                <a:gd name="T63" fmla="*/ -3200 h 2743"/>
                <a:gd name="T64" fmla="+- 0 4623 4198"/>
                <a:gd name="T65" fmla="*/ T64 w 4737"/>
                <a:gd name="T66" fmla="+- 0 -3212 -3706"/>
                <a:gd name="T67" fmla="*/ -3212 h 2743"/>
                <a:gd name="T68" fmla="+- 0 4651 4198"/>
                <a:gd name="T69" fmla="*/ T68 w 4737"/>
                <a:gd name="T70" fmla="+- 0 -3226 -3706"/>
                <a:gd name="T71" fmla="*/ -3226 h 2743"/>
                <a:gd name="T72" fmla="+- 0 4677 4198"/>
                <a:gd name="T73" fmla="*/ T72 w 4737"/>
                <a:gd name="T74" fmla="+- 0 -3244 -3706"/>
                <a:gd name="T75" fmla="*/ -3244 h 2743"/>
                <a:gd name="T76" fmla="+- 0 4703 4198"/>
                <a:gd name="T77" fmla="*/ T76 w 4737"/>
                <a:gd name="T78" fmla="+- 0 -3261 -3706"/>
                <a:gd name="T79" fmla="*/ -3261 h 2743"/>
                <a:gd name="T80" fmla="+- 0 4726 4198"/>
                <a:gd name="T81" fmla="*/ T80 w 4737"/>
                <a:gd name="T82" fmla="+- 0 -3282 -3706"/>
                <a:gd name="T83" fmla="*/ -3282 h 2743"/>
                <a:gd name="T84" fmla="+- 0 4746 4198"/>
                <a:gd name="T85" fmla="*/ T84 w 4737"/>
                <a:gd name="T86" fmla="+- 0 -3304 -3706"/>
                <a:gd name="T87" fmla="*/ -3304 h 2743"/>
                <a:gd name="T88" fmla="+- 0 4767 4198"/>
                <a:gd name="T89" fmla="*/ T88 w 4737"/>
                <a:gd name="T90" fmla="+- 0 -3327 -3706"/>
                <a:gd name="T91" fmla="*/ -3327 h 2743"/>
                <a:gd name="T92" fmla="+- 0 4784 4198"/>
                <a:gd name="T93" fmla="*/ T92 w 4737"/>
                <a:gd name="T94" fmla="+- 0 -3353 -3706"/>
                <a:gd name="T95" fmla="*/ -3353 h 2743"/>
                <a:gd name="T96" fmla="+- 0 4800 4198"/>
                <a:gd name="T97" fmla="*/ T96 w 4737"/>
                <a:gd name="T98" fmla="+- 0 -3378 -3706"/>
                <a:gd name="T99" fmla="*/ -3378 h 2743"/>
                <a:gd name="T100" fmla="+- 0 4812 4198"/>
                <a:gd name="T101" fmla="*/ T100 w 4737"/>
                <a:gd name="T102" fmla="+- 0 -3408 -3706"/>
                <a:gd name="T103" fmla="*/ -3408 h 2743"/>
                <a:gd name="T104" fmla="+- 0 4824 4198"/>
                <a:gd name="T105" fmla="*/ T104 w 4737"/>
                <a:gd name="T106" fmla="+- 0 -3436 -3706"/>
                <a:gd name="T107" fmla="*/ -3436 h 2743"/>
                <a:gd name="T108" fmla="+- 0 4833 4198"/>
                <a:gd name="T109" fmla="*/ T108 w 4737"/>
                <a:gd name="T110" fmla="+- 0 -3465 -3706"/>
                <a:gd name="T111" fmla="*/ -3465 h 2743"/>
                <a:gd name="T112" fmla="+- 0 4838 4198"/>
                <a:gd name="T113" fmla="*/ T112 w 4737"/>
                <a:gd name="T114" fmla="+- 0 -3491 -3706"/>
                <a:gd name="T115" fmla="*/ -3491 h 2743"/>
                <a:gd name="T116" fmla="+- 0 4383 4198"/>
                <a:gd name="T117" fmla="*/ T116 w 4737"/>
                <a:gd name="T118" fmla="+- 0 -1485 -3706"/>
                <a:gd name="T119" fmla="*/ -1485 h 2743"/>
                <a:gd name="T120" fmla="+- 0 4414 4198"/>
                <a:gd name="T121" fmla="*/ T120 w 4737"/>
                <a:gd name="T122" fmla="+- 0 -1490 -3706"/>
                <a:gd name="T123" fmla="*/ -1490 h 2743"/>
                <a:gd name="T124" fmla="+- 0 4445 4198"/>
                <a:gd name="T125" fmla="*/ T124 w 4737"/>
                <a:gd name="T126" fmla="+- 0 -1492 -3706"/>
                <a:gd name="T127" fmla="*/ -1492 h 2743"/>
                <a:gd name="T128" fmla="+- 0 4475 4198"/>
                <a:gd name="T129" fmla="*/ T128 w 4737"/>
                <a:gd name="T130" fmla="+- 0 -1492 -3706"/>
                <a:gd name="T131" fmla="*/ -1492 h 2743"/>
                <a:gd name="T132" fmla="+- 0 4506 4198"/>
                <a:gd name="T133" fmla="*/ T132 w 4737"/>
                <a:gd name="T134" fmla="+- 0 -1490 -3706"/>
                <a:gd name="T135" fmla="*/ -1490 h 2743"/>
                <a:gd name="T136" fmla="+- 0 4537 4198"/>
                <a:gd name="T137" fmla="*/ T136 w 4737"/>
                <a:gd name="T138" fmla="+- 0 -1485 -3706"/>
                <a:gd name="T139" fmla="*/ -1485 h 2743"/>
                <a:gd name="T140" fmla="+- 0 4567 4198"/>
                <a:gd name="T141" fmla="*/ T140 w 4737"/>
                <a:gd name="T142" fmla="+- 0 -1478 -3706"/>
                <a:gd name="T143" fmla="*/ -1478 h 2743"/>
                <a:gd name="T144" fmla="+- 0 4596 4198"/>
                <a:gd name="T145" fmla="*/ T144 w 4737"/>
                <a:gd name="T146" fmla="+- 0 -1469 -3706"/>
                <a:gd name="T147" fmla="*/ -1469 h 2743"/>
                <a:gd name="T148" fmla="+- 0 4623 4198"/>
                <a:gd name="T149" fmla="*/ T148 w 4737"/>
                <a:gd name="T150" fmla="+- 0 -1457 -3706"/>
                <a:gd name="T151" fmla="*/ -1457 h 2743"/>
                <a:gd name="T152" fmla="+- 0 4651 4198"/>
                <a:gd name="T153" fmla="*/ T152 w 4737"/>
                <a:gd name="T154" fmla="+- 0 -1442 -3706"/>
                <a:gd name="T155" fmla="*/ -1442 h 2743"/>
                <a:gd name="T156" fmla="+- 0 4677 4198"/>
                <a:gd name="T157" fmla="*/ T156 w 4737"/>
                <a:gd name="T158" fmla="+- 0 -1426 -3706"/>
                <a:gd name="T159" fmla="*/ -1426 h 2743"/>
                <a:gd name="T160" fmla="+- 0 4703 4198"/>
                <a:gd name="T161" fmla="*/ T160 w 4737"/>
                <a:gd name="T162" fmla="+- 0 -1407 -3706"/>
                <a:gd name="T163" fmla="*/ -1407 h 2743"/>
                <a:gd name="T164" fmla="+- 0 4726 4198"/>
                <a:gd name="T165" fmla="*/ T164 w 4737"/>
                <a:gd name="T166" fmla="+- 0 -1388 -3706"/>
                <a:gd name="T167" fmla="*/ -1388 h 2743"/>
                <a:gd name="T168" fmla="+- 0 4746 4198"/>
                <a:gd name="T169" fmla="*/ T168 w 4737"/>
                <a:gd name="T170" fmla="+- 0 -1366 -3706"/>
                <a:gd name="T171" fmla="*/ -1366 h 2743"/>
                <a:gd name="T172" fmla="+- 0 4767 4198"/>
                <a:gd name="T173" fmla="*/ T172 w 4737"/>
                <a:gd name="T174" fmla="+- 0 -1341 -3706"/>
                <a:gd name="T175" fmla="*/ -1341 h 2743"/>
                <a:gd name="T176" fmla="+- 0 4784 4198"/>
                <a:gd name="T177" fmla="*/ T176 w 4737"/>
                <a:gd name="T178" fmla="+- 0 -1317 -3706"/>
                <a:gd name="T179" fmla="*/ -1317 h 2743"/>
                <a:gd name="T180" fmla="+- 0 4800 4198"/>
                <a:gd name="T181" fmla="*/ T180 w 4737"/>
                <a:gd name="T182" fmla="+- 0 -1290 -3706"/>
                <a:gd name="T183" fmla="*/ -1290 h 2743"/>
                <a:gd name="T184" fmla="+- 0 4812 4198"/>
                <a:gd name="T185" fmla="*/ T184 w 4737"/>
                <a:gd name="T186" fmla="+- 0 -1262 -3706"/>
                <a:gd name="T187" fmla="*/ -1262 h 2743"/>
                <a:gd name="T188" fmla="+- 0 4824 4198"/>
                <a:gd name="T189" fmla="*/ T188 w 4737"/>
                <a:gd name="T190" fmla="+- 0 -1233 -3706"/>
                <a:gd name="T191" fmla="*/ -1233 h 2743"/>
                <a:gd name="T192" fmla="+- 0 4833 4198"/>
                <a:gd name="T193" fmla="*/ T192 w 4737"/>
                <a:gd name="T194" fmla="+- 0 -1203 -3706"/>
                <a:gd name="T195" fmla="*/ -1203 h 2743"/>
                <a:gd name="T196" fmla="+- 0 4838 4198"/>
                <a:gd name="T197" fmla="*/ T196 w 4737"/>
                <a:gd name="T198" fmla="+- 0 -1177 -3706"/>
                <a:gd name="T199" fmla="*/ -1177 h 27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4737" h="2743">
                  <a:moveTo>
                    <a:pt x="1265" y="1855"/>
                  </a:moveTo>
                  <a:lnTo>
                    <a:pt x="1422" y="1855"/>
                  </a:lnTo>
                  <a:moveTo>
                    <a:pt x="2360" y="1855"/>
                  </a:moveTo>
                  <a:lnTo>
                    <a:pt x="2516" y="1855"/>
                  </a:lnTo>
                  <a:moveTo>
                    <a:pt x="3336" y="1855"/>
                  </a:moveTo>
                  <a:lnTo>
                    <a:pt x="3493" y="1855"/>
                  </a:lnTo>
                  <a:moveTo>
                    <a:pt x="3789" y="2437"/>
                  </a:moveTo>
                  <a:lnTo>
                    <a:pt x="3957" y="2437"/>
                  </a:lnTo>
                  <a:moveTo>
                    <a:pt x="4559" y="2274"/>
                  </a:moveTo>
                  <a:lnTo>
                    <a:pt x="4706" y="2274"/>
                  </a:lnTo>
                  <a:moveTo>
                    <a:pt x="4590" y="751"/>
                  </a:moveTo>
                  <a:lnTo>
                    <a:pt x="4737" y="751"/>
                  </a:lnTo>
                  <a:moveTo>
                    <a:pt x="1370" y="696"/>
                  </a:moveTo>
                  <a:lnTo>
                    <a:pt x="1517" y="696"/>
                  </a:lnTo>
                  <a:moveTo>
                    <a:pt x="640" y="215"/>
                  </a:moveTo>
                  <a:lnTo>
                    <a:pt x="678" y="0"/>
                  </a:lnTo>
                  <a:moveTo>
                    <a:pt x="678" y="0"/>
                  </a:moveTo>
                  <a:lnTo>
                    <a:pt x="830" y="0"/>
                  </a:lnTo>
                  <a:moveTo>
                    <a:pt x="830" y="0"/>
                  </a:moveTo>
                  <a:lnTo>
                    <a:pt x="830" y="2743"/>
                  </a:lnTo>
                  <a:moveTo>
                    <a:pt x="830" y="2743"/>
                  </a:moveTo>
                  <a:lnTo>
                    <a:pt x="678" y="2743"/>
                  </a:lnTo>
                  <a:moveTo>
                    <a:pt x="678" y="2743"/>
                  </a:moveTo>
                  <a:lnTo>
                    <a:pt x="640" y="2529"/>
                  </a:lnTo>
                  <a:moveTo>
                    <a:pt x="0" y="482"/>
                  </a:moveTo>
                  <a:lnTo>
                    <a:pt x="185" y="521"/>
                  </a:lnTo>
                  <a:moveTo>
                    <a:pt x="185" y="521"/>
                  </a:moveTo>
                  <a:lnTo>
                    <a:pt x="196" y="523"/>
                  </a:lnTo>
                  <a:lnTo>
                    <a:pt x="206" y="524"/>
                  </a:lnTo>
                  <a:lnTo>
                    <a:pt x="216" y="526"/>
                  </a:lnTo>
                  <a:lnTo>
                    <a:pt x="227" y="528"/>
                  </a:lnTo>
                  <a:lnTo>
                    <a:pt x="237" y="528"/>
                  </a:lnTo>
                  <a:lnTo>
                    <a:pt x="247" y="530"/>
                  </a:lnTo>
                  <a:lnTo>
                    <a:pt x="258" y="530"/>
                  </a:lnTo>
                  <a:lnTo>
                    <a:pt x="267" y="530"/>
                  </a:lnTo>
                  <a:lnTo>
                    <a:pt x="277" y="530"/>
                  </a:lnTo>
                  <a:lnTo>
                    <a:pt x="287" y="528"/>
                  </a:lnTo>
                  <a:lnTo>
                    <a:pt x="298" y="528"/>
                  </a:lnTo>
                  <a:lnTo>
                    <a:pt x="308" y="526"/>
                  </a:lnTo>
                  <a:lnTo>
                    <a:pt x="319" y="526"/>
                  </a:lnTo>
                  <a:lnTo>
                    <a:pt x="329" y="524"/>
                  </a:lnTo>
                  <a:lnTo>
                    <a:pt x="339" y="523"/>
                  </a:lnTo>
                  <a:lnTo>
                    <a:pt x="350" y="519"/>
                  </a:lnTo>
                  <a:lnTo>
                    <a:pt x="358" y="518"/>
                  </a:lnTo>
                  <a:lnTo>
                    <a:pt x="369" y="514"/>
                  </a:lnTo>
                  <a:lnTo>
                    <a:pt x="379" y="512"/>
                  </a:lnTo>
                  <a:lnTo>
                    <a:pt x="387" y="509"/>
                  </a:lnTo>
                  <a:lnTo>
                    <a:pt x="398" y="506"/>
                  </a:lnTo>
                  <a:lnTo>
                    <a:pt x="408" y="502"/>
                  </a:lnTo>
                  <a:lnTo>
                    <a:pt x="417" y="499"/>
                  </a:lnTo>
                  <a:lnTo>
                    <a:pt x="425" y="494"/>
                  </a:lnTo>
                  <a:lnTo>
                    <a:pt x="436" y="488"/>
                  </a:lnTo>
                  <a:lnTo>
                    <a:pt x="445" y="485"/>
                  </a:lnTo>
                  <a:lnTo>
                    <a:pt x="453" y="480"/>
                  </a:lnTo>
                  <a:lnTo>
                    <a:pt x="462" y="475"/>
                  </a:lnTo>
                  <a:lnTo>
                    <a:pt x="471" y="469"/>
                  </a:lnTo>
                  <a:lnTo>
                    <a:pt x="479" y="462"/>
                  </a:lnTo>
                  <a:lnTo>
                    <a:pt x="488" y="457"/>
                  </a:lnTo>
                  <a:lnTo>
                    <a:pt x="497" y="450"/>
                  </a:lnTo>
                  <a:lnTo>
                    <a:pt x="505" y="445"/>
                  </a:lnTo>
                  <a:lnTo>
                    <a:pt x="512" y="438"/>
                  </a:lnTo>
                  <a:lnTo>
                    <a:pt x="521" y="431"/>
                  </a:lnTo>
                  <a:lnTo>
                    <a:pt x="528" y="424"/>
                  </a:lnTo>
                  <a:lnTo>
                    <a:pt x="535" y="417"/>
                  </a:lnTo>
                  <a:lnTo>
                    <a:pt x="541" y="411"/>
                  </a:lnTo>
                  <a:lnTo>
                    <a:pt x="548" y="402"/>
                  </a:lnTo>
                  <a:lnTo>
                    <a:pt x="556" y="395"/>
                  </a:lnTo>
                  <a:lnTo>
                    <a:pt x="562" y="386"/>
                  </a:lnTo>
                  <a:lnTo>
                    <a:pt x="569" y="379"/>
                  </a:lnTo>
                  <a:lnTo>
                    <a:pt x="574" y="371"/>
                  </a:lnTo>
                  <a:lnTo>
                    <a:pt x="581" y="362"/>
                  </a:lnTo>
                  <a:lnTo>
                    <a:pt x="586" y="353"/>
                  </a:lnTo>
                  <a:lnTo>
                    <a:pt x="592" y="345"/>
                  </a:lnTo>
                  <a:lnTo>
                    <a:pt x="597" y="336"/>
                  </a:lnTo>
                  <a:lnTo>
                    <a:pt x="602" y="328"/>
                  </a:lnTo>
                  <a:lnTo>
                    <a:pt x="607" y="317"/>
                  </a:lnTo>
                  <a:lnTo>
                    <a:pt x="611" y="308"/>
                  </a:lnTo>
                  <a:lnTo>
                    <a:pt x="614" y="298"/>
                  </a:lnTo>
                  <a:lnTo>
                    <a:pt x="619" y="289"/>
                  </a:lnTo>
                  <a:lnTo>
                    <a:pt x="623" y="279"/>
                  </a:lnTo>
                  <a:lnTo>
                    <a:pt x="626" y="270"/>
                  </a:lnTo>
                  <a:lnTo>
                    <a:pt x="630" y="260"/>
                  </a:lnTo>
                  <a:lnTo>
                    <a:pt x="632" y="250"/>
                  </a:lnTo>
                  <a:lnTo>
                    <a:pt x="635" y="241"/>
                  </a:lnTo>
                  <a:lnTo>
                    <a:pt x="637" y="231"/>
                  </a:lnTo>
                  <a:lnTo>
                    <a:pt x="639" y="220"/>
                  </a:lnTo>
                  <a:lnTo>
                    <a:pt x="640" y="215"/>
                  </a:lnTo>
                  <a:moveTo>
                    <a:pt x="0" y="2261"/>
                  </a:moveTo>
                  <a:lnTo>
                    <a:pt x="185" y="2221"/>
                  </a:lnTo>
                  <a:moveTo>
                    <a:pt x="185" y="2221"/>
                  </a:moveTo>
                  <a:lnTo>
                    <a:pt x="196" y="2219"/>
                  </a:lnTo>
                  <a:lnTo>
                    <a:pt x="206" y="2218"/>
                  </a:lnTo>
                  <a:lnTo>
                    <a:pt x="216" y="2216"/>
                  </a:lnTo>
                  <a:lnTo>
                    <a:pt x="227" y="2216"/>
                  </a:lnTo>
                  <a:lnTo>
                    <a:pt x="237" y="2214"/>
                  </a:lnTo>
                  <a:lnTo>
                    <a:pt x="247" y="2214"/>
                  </a:lnTo>
                  <a:lnTo>
                    <a:pt x="258" y="2214"/>
                  </a:lnTo>
                  <a:lnTo>
                    <a:pt x="267" y="2214"/>
                  </a:lnTo>
                  <a:lnTo>
                    <a:pt x="277" y="2214"/>
                  </a:lnTo>
                  <a:lnTo>
                    <a:pt x="287" y="2214"/>
                  </a:lnTo>
                  <a:lnTo>
                    <a:pt x="298" y="2214"/>
                  </a:lnTo>
                  <a:lnTo>
                    <a:pt x="308" y="2216"/>
                  </a:lnTo>
                  <a:lnTo>
                    <a:pt x="319" y="2218"/>
                  </a:lnTo>
                  <a:lnTo>
                    <a:pt x="329" y="2219"/>
                  </a:lnTo>
                  <a:lnTo>
                    <a:pt x="339" y="2221"/>
                  </a:lnTo>
                  <a:lnTo>
                    <a:pt x="350" y="2223"/>
                  </a:lnTo>
                  <a:lnTo>
                    <a:pt x="358" y="2225"/>
                  </a:lnTo>
                  <a:lnTo>
                    <a:pt x="369" y="2228"/>
                  </a:lnTo>
                  <a:lnTo>
                    <a:pt x="379" y="2231"/>
                  </a:lnTo>
                  <a:lnTo>
                    <a:pt x="387" y="2233"/>
                  </a:lnTo>
                  <a:lnTo>
                    <a:pt x="398" y="2237"/>
                  </a:lnTo>
                  <a:lnTo>
                    <a:pt x="408" y="2242"/>
                  </a:lnTo>
                  <a:lnTo>
                    <a:pt x="417" y="2245"/>
                  </a:lnTo>
                  <a:lnTo>
                    <a:pt x="425" y="2249"/>
                  </a:lnTo>
                  <a:lnTo>
                    <a:pt x="436" y="2254"/>
                  </a:lnTo>
                  <a:lnTo>
                    <a:pt x="445" y="2259"/>
                  </a:lnTo>
                  <a:lnTo>
                    <a:pt x="453" y="2264"/>
                  </a:lnTo>
                  <a:lnTo>
                    <a:pt x="462" y="2269"/>
                  </a:lnTo>
                  <a:lnTo>
                    <a:pt x="471" y="2274"/>
                  </a:lnTo>
                  <a:lnTo>
                    <a:pt x="479" y="2280"/>
                  </a:lnTo>
                  <a:lnTo>
                    <a:pt x="488" y="2285"/>
                  </a:lnTo>
                  <a:lnTo>
                    <a:pt x="497" y="2292"/>
                  </a:lnTo>
                  <a:lnTo>
                    <a:pt x="505" y="2299"/>
                  </a:lnTo>
                  <a:lnTo>
                    <a:pt x="512" y="2304"/>
                  </a:lnTo>
                  <a:lnTo>
                    <a:pt x="521" y="2311"/>
                  </a:lnTo>
                  <a:lnTo>
                    <a:pt x="528" y="2318"/>
                  </a:lnTo>
                  <a:lnTo>
                    <a:pt x="535" y="2326"/>
                  </a:lnTo>
                  <a:lnTo>
                    <a:pt x="541" y="2333"/>
                  </a:lnTo>
                  <a:lnTo>
                    <a:pt x="548" y="2340"/>
                  </a:lnTo>
                  <a:lnTo>
                    <a:pt x="556" y="2349"/>
                  </a:lnTo>
                  <a:lnTo>
                    <a:pt x="562" y="2356"/>
                  </a:lnTo>
                  <a:lnTo>
                    <a:pt x="569" y="2365"/>
                  </a:lnTo>
                  <a:lnTo>
                    <a:pt x="574" y="2373"/>
                  </a:lnTo>
                  <a:lnTo>
                    <a:pt x="581" y="2382"/>
                  </a:lnTo>
                  <a:lnTo>
                    <a:pt x="586" y="2389"/>
                  </a:lnTo>
                  <a:lnTo>
                    <a:pt x="592" y="2399"/>
                  </a:lnTo>
                  <a:lnTo>
                    <a:pt x="597" y="2408"/>
                  </a:lnTo>
                  <a:lnTo>
                    <a:pt x="602" y="2416"/>
                  </a:lnTo>
                  <a:lnTo>
                    <a:pt x="607" y="2425"/>
                  </a:lnTo>
                  <a:lnTo>
                    <a:pt x="611" y="2436"/>
                  </a:lnTo>
                  <a:lnTo>
                    <a:pt x="614" y="2444"/>
                  </a:lnTo>
                  <a:lnTo>
                    <a:pt x="619" y="2453"/>
                  </a:lnTo>
                  <a:lnTo>
                    <a:pt x="623" y="2463"/>
                  </a:lnTo>
                  <a:lnTo>
                    <a:pt x="626" y="2473"/>
                  </a:lnTo>
                  <a:lnTo>
                    <a:pt x="630" y="2482"/>
                  </a:lnTo>
                  <a:lnTo>
                    <a:pt x="632" y="2492"/>
                  </a:lnTo>
                  <a:lnTo>
                    <a:pt x="635" y="2503"/>
                  </a:lnTo>
                  <a:lnTo>
                    <a:pt x="637" y="2512"/>
                  </a:lnTo>
                  <a:lnTo>
                    <a:pt x="639" y="2522"/>
                  </a:lnTo>
                  <a:lnTo>
                    <a:pt x="640" y="2529"/>
                  </a:lnTo>
                </a:path>
              </a:pathLst>
            </a:custGeom>
            <a:noFill/>
            <a:ln w="176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9" name="Line 361">
              <a:extLst>
                <a:ext uri="{FF2B5EF4-FFF2-40B4-BE49-F238E27FC236}">
                  <a16:creationId xmlns:a16="http://schemas.microsoft.com/office/drawing/2014/main" id="{4E69D751-3023-4B0F-BCC0-0DBA2FC68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-2334"/>
              <a:ext cx="41" cy="0"/>
            </a:xfrm>
            <a:prstGeom prst="line">
              <a:avLst/>
            </a:prstGeom>
            <a:noFill/>
            <a:ln w="54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0" name="Line 360">
              <a:extLst>
                <a:ext uri="{FF2B5EF4-FFF2-40B4-BE49-F238E27FC236}">
                  <a16:creationId xmlns:a16="http://schemas.microsoft.com/office/drawing/2014/main" id="{BCCBD69D-53BC-4547-9B3D-55EEBD56F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-3706"/>
              <a:ext cx="0" cy="2743"/>
            </a:xfrm>
            <a:prstGeom prst="line">
              <a:avLst/>
            </a:prstGeom>
            <a:noFill/>
            <a:ln w="17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647" name="Picture 359">
              <a:extLst>
                <a:ext uri="{FF2B5EF4-FFF2-40B4-BE49-F238E27FC236}">
                  <a16:creationId xmlns:a16="http://schemas.microsoft.com/office/drawing/2014/main" id="{7BFB1CD3-6840-44FF-8B0C-D024A0263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-3263"/>
              <a:ext cx="181" cy="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46" name="Picture 358">
              <a:extLst>
                <a:ext uri="{FF2B5EF4-FFF2-40B4-BE49-F238E27FC236}">
                  <a16:creationId xmlns:a16="http://schemas.microsoft.com/office/drawing/2014/main" id="{228D0721-FE12-4499-BA7B-7AD929528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" y="-1587"/>
              <a:ext cx="181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21" name="AutoShape 357">
              <a:extLst>
                <a:ext uri="{FF2B5EF4-FFF2-40B4-BE49-F238E27FC236}">
                  <a16:creationId xmlns:a16="http://schemas.microsoft.com/office/drawing/2014/main" id="{6D7510DC-4F42-4B60-B35A-39999C83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-2334"/>
              <a:ext cx="476" cy="2"/>
            </a:xfrm>
            <a:custGeom>
              <a:avLst/>
              <a:gdLst>
                <a:gd name="T0" fmla="+- 0 3702 3702"/>
                <a:gd name="T1" fmla="*/ T0 w 476"/>
                <a:gd name="T2" fmla="+- 0 3745 3702"/>
                <a:gd name="T3" fmla="*/ T2 w 476"/>
                <a:gd name="T4" fmla="+- 0 3835 3702"/>
                <a:gd name="T5" fmla="*/ T4 w 476"/>
                <a:gd name="T6" fmla="+- 0 4177 3702"/>
                <a:gd name="T7" fmla="*/ T6 w 4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476">
                  <a:moveTo>
                    <a:pt x="0" y="0"/>
                  </a:moveTo>
                  <a:lnTo>
                    <a:pt x="43" y="0"/>
                  </a:lnTo>
                  <a:moveTo>
                    <a:pt x="133" y="0"/>
                  </a:moveTo>
                  <a:lnTo>
                    <a:pt x="475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2" name="AutoShape 356">
              <a:extLst>
                <a:ext uri="{FF2B5EF4-FFF2-40B4-BE49-F238E27FC236}">
                  <a16:creationId xmlns:a16="http://schemas.microsoft.com/office/drawing/2014/main" id="{5A90E7D3-592B-4B7D-957A-CC53CB106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0" y="-2980"/>
              <a:ext cx="114" cy="1289"/>
            </a:xfrm>
            <a:custGeom>
              <a:avLst/>
              <a:gdLst>
                <a:gd name="T0" fmla="+- 0 3721 3721"/>
                <a:gd name="T1" fmla="*/ T0 w 114"/>
                <a:gd name="T2" fmla="+- 0 -2334 -2979"/>
                <a:gd name="T3" fmla="*/ -2334 h 1289"/>
                <a:gd name="T4" fmla="+- 0 3835 3721"/>
                <a:gd name="T5" fmla="*/ T4 w 114"/>
                <a:gd name="T6" fmla="+- 0 -2979 -2979"/>
                <a:gd name="T7" fmla="*/ -2979 h 1289"/>
                <a:gd name="T8" fmla="+- 0 3721 3721"/>
                <a:gd name="T9" fmla="*/ T8 w 114"/>
                <a:gd name="T10" fmla="+- 0 -2334 -2979"/>
                <a:gd name="T11" fmla="*/ -2334 h 1289"/>
                <a:gd name="T12" fmla="+- 0 3835 3721"/>
                <a:gd name="T13" fmla="*/ T12 w 114"/>
                <a:gd name="T14" fmla="+- 0 -1691 -2979"/>
                <a:gd name="T15" fmla="*/ -1691 h 1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4" h="1289">
                  <a:moveTo>
                    <a:pt x="0" y="645"/>
                  </a:moveTo>
                  <a:lnTo>
                    <a:pt x="114" y="0"/>
                  </a:lnTo>
                  <a:moveTo>
                    <a:pt x="0" y="645"/>
                  </a:moveTo>
                  <a:lnTo>
                    <a:pt x="114" y="1288"/>
                  </a:lnTo>
                </a:path>
              </a:pathLst>
            </a:custGeom>
            <a:noFill/>
            <a:ln w="1760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643" name="Picture 355">
              <a:extLst>
                <a:ext uri="{FF2B5EF4-FFF2-40B4-BE49-F238E27FC236}">
                  <a16:creationId xmlns:a16="http://schemas.microsoft.com/office/drawing/2014/main" id="{4AA9C569-46E6-49DD-AFB5-E40045DE7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-3246"/>
              <a:ext cx="392" cy="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42" name="Picture 354">
              <a:extLst>
                <a:ext uri="{FF2B5EF4-FFF2-40B4-BE49-F238E27FC236}">
                  <a16:creationId xmlns:a16="http://schemas.microsoft.com/office/drawing/2014/main" id="{488881FA-EFEA-45E7-897F-CA49E0116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" y="-1705"/>
              <a:ext cx="392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23" name="Line 353">
              <a:extLst>
                <a:ext uri="{FF2B5EF4-FFF2-40B4-BE49-F238E27FC236}">
                  <a16:creationId xmlns:a16="http://schemas.microsoft.com/office/drawing/2014/main" id="{83864EFC-A002-4FAD-92A5-A3B4AF378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" y="-3097"/>
              <a:ext cx="0" cy="1524"/>
            </a:xfrm>
            <a:prstGeom prst="line">
              <a:avLst/>
            </a:prstGeom>
            <a:noFill/>
            <a:ln w="1768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4" name="Freeform 352">
              <a:extLst>
                <a:ext uri="{FF2B5EF4-FFF2-40B4-BE49-F238E27FC236}">
                  <a16:creationId xmlns:a16="http://schemas.microsoft.com/office/drawing/2014/main" id="{2FD80A8C-D29E-47BA-B063-CF93FA4E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-3158"/>
              <a:ext cx="47" cy="45"/>
            </a:xfrm>
            <a:custGeom>
              <a:avLst/>
              <a:gdLst>
                <a:gd name="T0" fmla="+- 0 3935 3888"/>
                <a:gd name="T1" fmla="*/ T0 w 47"/>
                <a:gd name="T2" fmla="+- 0 -3135 -3157"/>
                <a:gd name="T3" fmla="*/ -3135 h 45"/>
                <a:gd name="T4" fmla="+- 0 3935 3888"/>
                <a:gd name="T5" fmla="*/ T4 w 47"/>
                <a:gd name="T6" fmla="+- 0 -3136 -3157"/>
                <a:gd name="T7" fmla="*/ -3136 h 45"/>
                <a:gd name="T8" fmla="+- 0 3935 3888"/>
                <a:gd name="T9" fmla="*/ T8 w 47"/>
                <a:gd name="T10" fmla="+- 0 -3140 -3157"/>
                <a:gd name="T11" fmla="*/ -3140 h 45"/>
                <a:gd name="T12" fmla="+- 0 3933 3888"/>
                <a:gd name="T13" fmla="*/ T12 w 47"/>
                <a:gd name="T14" fmla="+- 0 -3142 -3157"/>
                <a:gd name="T15" fmla="*/ -3142 h 45"/>
                <a:gd name="T16" fmla="+- 0 3933 3888"/>
                <a:gd name="T17" fmla="*/ T16 w 47"/>
                <a:gd name="T18" fmla="+- 0 -3143 -3157"/>
                <a:gd name="T19" fmla="*/ -3143 h 45"/>
                <a:gd name="T20" fmla="+- 0 3931 3888"/>
                <a:gd name="T21" fmla="*/ T20 w 47"/>
                <a:gd name="T22" fmla="+- 0 -3147 -3157"/>
                <a:gd name="T23" fmla="*/ -3147 h 45"/>
                <a:gd name="T24" fmla="+- 0 3930 3888"/>
                <a:gd name="T25" fmla="*/ T24 w 47"/>
                <a:gd name="T26" fmla="+- 0 -3148 -3157"/>
                <a:gd name="T27" fmla="*/ -3148 h 45"/>
                <a:gd name="T28" fmla="+- 0 3928 3888"/>
                <a:gd name="T29" fmla="*/ T28 w 47"/>
                <a:gd name="T30" fmla="+- 0 -3150 -3157"/>
                <a:gd name="T31" fmla="*/ -3150 h 45"/>
                <a:gd name="T32" fmla="+- 0 3926 3888"/>
                <a:gd name="T33" fmla="*/ T32 w 47"/>
                <a:gd name="T34" fmla="+- 0 -3152 -3157"/>
                <a:gd name="T35" fmla="*/ -3152 h 45"/>
                <a:gd name="T36" fmla="+- 0 3925 3888"/>
                <a:gd name="T37" fmla="*/ T36 w 47"/>
                <a:gd name="T38" fmla="+- 0 -3154 -3157"/>
                <a:gd name="T39" fmla="*/ -3154 h 45"/>
                <a:gd name="T40" fmla="+- 0 3923 3888"/>
                <a:gd name="T41" fmla="*/ T40 w 47"/>
                <a:gd name="T42" fmla="+- 0 -3154 -3157"/>
                <a:gd name="T43" fmla="*/ -3154 h 45"/>
                <a:gd name="T44" fmla="+- 0 3921 3888"/>
                <a:gd name="T45" fmla="*/ T44 w 47"/>
                <a:gd name="T46" fmla="+- 0 -3155 -3157"/>
                <a:gd name="T47" fmla="*/ -3155 h 45"/>
                <a:gd name="T48" fmla="+- 0 3918 3888"/>
                <a:gd name="T49" fmla="*/ T48 w 47"/>
                <a:gd name="T50" fmla="+- 0 -3157 -3157"/>
                <a:gd name="T51" fmla="*/ -3157 h 45"/>
                <a:gd name="T52" fmla="+- 0 3916 3888"/>
                <a:gd name="T53" fmla="*/ T52 w 47"/>
                <a:gd name="T54" fmla="+- 0 -3157 -3157"/>
                <a:gd name="T55" fmla="*/ -3157 h 45"/>
                <a:gd name="T56" fmla="+- 0 3913 3888"/>
                <a:gd name="T57" fmla="*/ T56 w 47"/>
                <a:gd name="T58" fmla="+- 0 -3157 -3157"/>
                <a:gd name="T59" fmla="*/ -3157 h 45"/>
                <a:gd name="T60" fmla="+- 0 3911 3888"/>
                <a:gd name="T61" fmla="*/ T60 w 47"/>
                <a:gd name="T62" fmla="+- 0 -3157 -3157"/>
                <a:gd name="T63" fmla="*/ -3157 h 45"/>
                <a:gd name="T64" fmla="+- 0 3909 3888"/>
                <a:gd name="T65" fmla="*/ T64 w 47"/>
                <a:gd name="T66" fmla="+- 0 -3157 -3157"/>
                <a:gd name="T67" fmla="*/ -3157 h 45"/>
                <a:gd name="T68" fmla="+- 0 3906 3888"/>
                <a:gd name="T69" fmla="*/ T68 w 47"/>
                <a:gd name="T70" fmla="+- 0 -3157 -3157"/>
                <a:gd name="T71" fmla="*/ -3157 h 45"/>
                <a:gd name="T72" fmla="+- 0 3904 3888"/>
                <a:gd name="T73" fmla="*/ T72 w 47"/>
                <a:gd name="T74" fmla="+- 0 -3155 -3157"/>
                <a:gd name="T75" fmla="*/ -3155 h 45"/>
                <a:gd name="T76" fmla="+- 0 3902 3888"/>
                <a:gd name="T77" fmla="*/ T76 w 47"/>
                <a:gd name="T78" fmla="+- 0 -3154 -3157"/>
                <a:gd name="T79" fmla="*/ -3154 h 45"/>
                <a:gd name="T80" fmla="+- 0 3899 3888"/>
                <a:gd name="T81" fmla="*/ T80 w 47"/>
                <a:gd name="T82" fmla="+- 0 -3154 -3157"/>
                <a:gd name="T83" fmla="*/ -3154 h 45"/>
                <a:gd name="T84" fmla="+- 0 3897 3888"/>
                <a:gd name="T85" fmla="*/ T84 w 47"/>
                <a:gd name="T86" fmla="+- 0 -3152 -3157"/>
                <a:gd name="T87" fmla="*/ -3152 h 45"/>
                <a:gd name="T88" fmla="+- 0 3895 3888"/>
                <a:gd name="T89" fmla="*/ T88 w 47"/>
                <a:gd name="T90" fmla="+- 0 -3150 -3157"/>
                <a:gd name="T91" fmla="*/ -3150 h 45"/>
                <a:gd name="T92" fmla="+- 0 3893 3888"/>
                <a:gd name="T93" fmla="*/ T92 w 47"/>
                <a:gd name="T94" fmla="+- 0 -3148 -3157"/>
                <a:gd name="T95" fmla="*/ -3148 h 45"/>
                <a:gd name="T96" fmla="+- 0 3892 3888"/>
                <a:gd name="T97" fmla="*/ T96 w 47"/>
                <a:gd name="T98" fmla="+- 0 -3147 -3157"/>
                <a:gd name="T99" fmla="*/ -3147 h 45"/>
                <a:gd name="T100" fmla="+- 0 3892 3888"/>
                <a:gd name="T101" fmla="*/ T100 w 47"/>
                <a:gd name="T102" fmla="+- 0 -3143 -3157"/>
                <a:gd name="T103" fmla="*/ -3143 h 45"/>
                <a:gd name="T104" fmla="+- 0 3890 3888"/>
                <a:gd name="T105" fmla="*/ T104 w 47"/>
                <a:gd name="T106" fmla="+- 0 -3142 -3157"/>
                <a:gd name="T107" fmla="*/ -3142 h 45"/>
                <a:gd name="T108" fmla="+- 0 3890 3888"/>
                <a:gd name="T109" fmla="*/ T108 w 47"/>
                <a:gd name="T110" fmla="+- 0 -3140 -3157"/>
                <a:gd name="T111" fmla="*/ -3140 h 45"/>
                <a:gd name="T112" fmla="+- 0 3890 3888"/>
                <a:gd name="T113" fmla="*/ T112 w 47"/>
                <a:gd name="T114" fmla="+- 0 -3136 -3157"/>
                <a:gd name="T115" fmla="*/ -3136 h 45"/>
                <a:gd name="T116" fmla="+- 0 3888 3888"/>
                <a:gd name="T117" fmla="*/ T116 w 47"/>
                <a:gd name="T118" fmla="+- 0 -3135 -3157"/>
                <a:gd name="T119" fmla="*/ -3135 h 45"/>
                <a:gd name="T120" fmla="+- 0 3890 3888"/>
                <a:gd name="T121" fmla="*/ T120 w 47"/>
                <a:gd name="T122" fmla="+- 0 -3131 -3157"/>
                <a:gd name="T123" fmla="*/ -3131 h 45"/>
                <a:gd name="T124" fmla="+- 0 3890 3888"/>
                <a:gd name="T125" fmla="*/ T124 w 47"/>
                <a:gd name="T126" fmla="+- 0 -3129 -3157"/>
                <a:gd name="T127" fmla="*/ -3129 h 45"/>
                <a:gd name="T128" fmla="+- 0 3890 3888"/>
                <a:gd name="T129" fmla="*/ T128 w 47"/>
                <a:gd name="T130" fmla="+- 0 -3128 -3157"/>
                <a:gd name="T131" fmla="*/ -3128 h 45"/>
                <a:gd name="T132" fmla="+- 0 3892 3888"/>
                <a:gd name="T133" fmla="*/ T132 w 47"/>
                <a:gd name="T134" fmla="+- 0 -3124 -3157"/>
                <a:gd name="T135" fmla="*/ -3124 h 45"/>
                <a:gd name="T136" fmla="+- 0 3892 3888"/>
                <a:gd name="T137" fmla="*/ T136 w 47"/>
                <a:gd name="T138" fmla="+- 0 -3123 -3157"/>
                <a:gd name="T139" fmla="*/ -3123 h 45"/>
                <a:gd name="T140" fmla="+- 0 3893 3888"/>
                <a:gd name="T141" fmla="*/ T140 w 47"/>
                <a:gd name="T142" fmla="+- 0 -3121 -3157"/>
                <a:gd name="T143" fmla="*/ -3121 h 45"/>
                <a:gd name="T144" fmla="+- 0 3895 3888"/>
                <a:gd name="T145" fmla="*/ T144 w 47"/>
                <a:gd name="T146" fmla="+- 0 -3119 -3157"/>
                <a:gd name="T147" fmla="*/ -3119 h 45"/>
                <a:gd name="T148" fmla="+- 0 3897 3888"/>
                <a:gd name="T149" fmla="*/ T148 w 47"/>
                <a:gd name="T150" fmla="+- 0 -3117 -3157"/>
                <a:gd name="T151" fmla="*/ -3117 h 45"/>
                <a:gd name="T152" fmla="+- 0 3899 3888"/>
                <a:gd name="T153" fmla="*/ T152 w 47"/>
                <a:gd name="T154" fmla="+- 0 -3116 -3157"/>
                <a:gd name="T155" fmla="*/ -3116 h 45"/>
                <a:gd name="T156" fmla="+- 0 3902 3888"/>
                <a:gd name="T157" fmla="*/ T156 w 47"/>
                <a:gd name="T158" fmla="+- 0 -3114 -3157"/>
                <a:gd name="T159" fmla="*/ -3114 h 45"/>
                <a:gd name="T160" fmla="+- 0 3904 3888"/>
                <a:gd name="T161" fmla="*/ T160 w 47"/>
                <a:gd name="T162" fmla="+- 0 -3112 -3157"/>
                <a:gd name="T163" fmla="*/ -3112 h 45"/>
                <a:gd name="T164" fmla="+- 0 3921 3888"/>
                <a:gd name="T165" fmla="*/ T164 w 47"/>
                <a:gd name="T166" fmla="+- 0 -3112 -3157"/>
                <a:gd name="T167" fmla="*/ -3112 h 45"/>
                <a:gd name="T168" fmla="+- 0 3923 3888"/>
                <a:gd name="T169" fmla="*/ T168 w 47"/>
                <a:gd name="T170" fmla="+- 0 -3114 -3157"/>
                <a:gd name="T171" fmla="*/ -3114 h 45"/>
                <a:gd name="T172" fmla="+- 0 3925 3888"/>
                <a:gd name="T173" fmla="*/ T172 w 47"/>
                <a:gd name="T174" fmla="+- 0 -3116 -3157"/>
                <a:gd name="T175" fmla="*/ -3116 h 45"/>
                <a:gd name="T176" fmla="+- 0 3926 3888"/>
                <a:gd name="T177" fmla="*/ T176 w 47"/>
                <a:gd name="T178" fmla="+- 0 -3117 -3157"/>
                <a:gd name="T179" fmla="*/ -3117 h 45"/>
                <a:gd name="T180" fmla="+- 0 3928 3888"/>
                <a:gd name="T181" fmla="*/ T180 w 47"/>
                <a:gd name="T182" fmla="+- 0 -3119 -3157"/>
                <a:gd name="T183" fmla="*/ -3119 h 45"/>
                <a:gd name="T184" fmla="+- 0 3930 3888"/>
                <a:gd name="T185" fmla="*/ T184 w 47"/>
                <a:gd name="T186" fmla="+- 0 -3121 -3157"/>
                <a:gd name="T187" fmla="*/ -3121 h 45"/>
                <a:gd name="T188" fmla="+- 0 3931 3888"/>
                <a:gd name="T189" fmla="*/ T188 w 47"/>
                <a:gd name="T190" fmla="+- 0 -3123 -3157"/>
                <a:gd name="T191" fmla="*/ -3123 h 45"/>
                <a:gd name="T192" fmla="+- 0 3933 3888"/>
                <a:gd name="T193" fmla="*/ T192 w 47"/>
                <a:gd name="T194" fmla="+- 0 -3124 -3157"/>
                <a:gd name="T195" fmla="*/ -3124 h 45"/>
                <a:gd name="T196" fmla="+- 0 3933 3888"/>
                <a:gd name="T197" fmla="*/ T196 w 47"/>
                <a:gd name="T198" fmla="+- 0 -3128 -3157"/>
                <a:gd name="T199" fmla="*/ -3128 h 45"/>
                <a:gd name="T200" fmla="+- 0 3935 3888"/>
                <a:gd name="T201" fmla="*/ T200 w 47"/>
                <a:gd name="T202" fmla="+- 0 -3129 -3157"/>
                <a:gd name="T203" fmla="*/ -3129 h 45"/>
                <a:gd name="T204" fmla="+- 0 3935 3888"/>
                <a:gd name="T205" fmla="*/ T204 w 47"/>
                <a:gd name="T206" fmla="+- 0 -3131 -3157"/>
                <a:gd name="T207" fmla="*/ -3131 h 45"/>
                <a:gd name="T208" fmla="+- 0 3935 3888"/>
                <a:gd name="T209" fmla="*/ T208 w 47"/>
                <a:gd name="T210" fmla="+- 0 -3135 -3157"/>
                <a:gd name="T211" fmla="*/ -3135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47" h="45">
                  <a:moveTo>
                    <a:pt x="47" y="22"/>
                  </a:moveTo>
                  <a:lnTo>
                    <a:pt x="47" y="21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1" y="41"/>
                  </a:lnTo>
                  <a:lnTo>
                    <a:pt x="14" y="43"/>
                  </a:lnTo>
                  <a:lnTo>
                    <a:pt x="16" y="45"/>
                  </a:lnTo>
                  <a:lnTo>
                    <a:pt x="33" y="45"/>
                  </a:lnTo>
                  <a:lnTo>
                    <a:pt x="35" y="43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2"/>
                  </a:lnTo>
                </a:path>
              </a:pathLst>
            </a:custGeom>
            <a:noFill/>
            <a:ln w="2848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5" name="Freeform 351">
              <a:extLst>
                <a:ext uri="{FF2B5EF4-FFF2-40B4-BE49-F238E27FC236}">
                  <a16:creationId xmlns:a16="http://schemas.microsoft.com/office/drawing/2014/main" id="{8F4D138B-DA42-49DF-B19B-95DE87E17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" y="-1954"/>
              <a:ext cx="60" cy="228"/>
            </a:xfrm>
            <a:custGeom>
              <a:avLst/>
              <a:gdLst>
                <a:gd name="T0" fmla="+- 0 5821 5791"/>
                <a:gd name="T1" fmla="*/ T0 w 60"/>
                <a:gd name="T2" fmla="+- 0 -1953 -1953"/>
                <a:gd name="T3" fmla="*/ -1953 h 228"/>
                <a:gd name="T4" fmla="+- 0 5851 5791"/>
                <a:gd name="T5" fmla="*/ T4 w 60"/>
                <a:gd name="T6" fmla="+- 0 -1725 -1953"/>
                <a:gd name="T7" fmla="*/ -1725 h 228"/>
                <a:gd name="T8" fmla="+- 0 5821 5791"/>
                <a:gd name="T9" fmla="*/ T8 w 60"/>
                <a:gd name="T10" fmla="+- 0 -1748 -1953"/>
                <a:gd name="T11" fmla="*/ -1748 h 228"/>
                <a:gd name="T12" fmla="+- 0 5791 5791"/>
                <a:gd name="T13" fmla="*/ T12 w 60"/>
                <a:gd name="T14" fmla="+- 0 -1725 -1953"/>
                <a:gd name="T15" fmla="*/ -1725 h 228"/>
                <a:gd name="T16" fmla="+- 0 5821 5791"/>
                <a:gd name="T17" fmla="*/ T16 w 60"/>
                <a:gd name="T18" fmla="+- 0 -1953 -1953"/>
                <a:gd name="T19" fmla="*/ -1953 h 2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" h="228">
                  <a:moveTo>
                    <a:pt x="30" y="0"/>
                  </a:moveTo>
                  <a:lnTo>
                    <a:pt x="60" y="228"/>
                  </a:lnTo>
                  <a:lnTo>
                    <a:pt x="30" y="205"/>
                  </a:lnTo>
                  <a:lnTo>
                    <a:pt x="0" y="228"/>
                  </a:lnTo>
                  <a:lnTo>
                    <a:pt x="30" y="0"/>
                  </a:lnTo>
                </a:path>
              </a:pathLst>
            </a:custGeom>
            <a:noFill/>
            <a:ln w="546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6" name="AutoShape 350">
              <a:extLst>
                <a:ext uri="{FF2B5EF4-FFF2-40B4-BE49-F238E27FC236}">
                  <a16:creationId xmlns:a16="http://schemas.microsoft.com/office/drawing/2014/main" id="{72FDD36B-7E8E-491D-911B-FEE299B6F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" y="-1952"/>
              <a:ext cx="58" cy="227"/>
            </a:xfrm>
            <a:custGeom>
              <a:avLst/>
              <a:gdLst>
                <a:gd name="T0" fmla="+- 0 5793 5793"/>
                <a:gd name="T1" fmla="*/ T0 w 58"/>
                <a:gd name="T2" fmla="+- 0 -1725 -1952"/>
                <a:gd name="T3" fmla="*/ -1725 h 227"/>
                <a:gd name="T4" fmla="+- 0 5797 5793"/>
                <a:gd name="T5" fmla="*/ T4 w 58"/>
                <a:gd name="T6" fmla="+- 0 -1727 -1952"/>
                <a:gd name="T7" fmla="*/ -1727 h 227"/>
                <a:gd name="T8" fmla="+- 0 5799 5793"/>
                <a:gd name="T9" fmla="*/ T8 w 58"/>
                <a:gd name="T10" fmla="+- 0 -1730 -1952"/>
                <a:gd name="T11" fmla="*/ -1730 h 227"/>
                <a:gd name="T12" fmla="+- 0 5804 5793"/>
                <a:gd name="T13" fmla="*/ T12 w 58"/>
                <a:gd name="T14" fmla="+- 0 -1732 -1952"/>
                <a:gd name="T15" fmla="*/ -1732 h 227"/>
                <a:gd name="T16" fmla="+- 0 5805 5793"/>
                <a:gd name="T17" fmla="*/ T16 w 58"/>
                <a:gd name="T18" fmla="+- 0 -1736 -1952"/>
                <a:gd name="T19" fmla="*/ -1736 h 227"/>
                <a:gd name="T20" fmla="+- 0 5851 5793"/>
                <a:gd name="T21" fmla="*/ T20 w 58"/>
                <a:gd name="T22" fmla="+- 0 -1738 -1952"/>
                <a:gd name="T23" fmla="*/ -1738 h 227"/>
                <a:gd name="T24" fmla="+- 0 5839 5793"/>
                <a:gd name="T25" fmla="*/ T24 w 58"/>
                <a:gd name="T26" fmla="+- 0 -1736 -1952"/>
                <a:gd name="T27" fmla="*/ -1736 h 227"/>
                <a:gd name="T28" fmla="+- 0 5840 5793"/>
                <a:gd name="T29" fmla="*/ T28 w 58"/>
                <a:gd name="T30" fmla="+- 0 -1732 -1952"/>
                <a:gd name="T31" fmla="*/ -1732 h 227"/>
                <a:gd name="T32" fmla="+- 0 5845 5793"/>
                <a:gd name="T33" fmla="*/ T32 w 58"/>
                <a:gd name="T34" fmla="+- 0 -1730 -1952"/>
                <a:gd name="T35" fmla="*/ -1730 h 227"/>
                <a:gd name="T36" fmla="+- 0 5847 5793"/>
                <a:gd name="T37" fmla="*/ T36 w 58"/>
                <a:gd name="T38" fmla="+- 0 -1727 -1952"/>
                <a:gd name="T39" fmla="*/ -1727 h 227"/>
                <a:gd name="T40" fmla="+- 0 5851 5793"/>
                <a:gd name="T41" fmla="*/ T40 w 58"/>
                <a:gd name="T42" fmla="+- 0 -1725 -1952"/>
                <a:gd name="T43" fmla="*/ -1725 h 227"/>
                <a:gd name="T44" fmla="+- 0 5795 5793"/>
                <a:gd name="T45" fmla="*/ T44 w 58"/>
                <a:gd name="T46" fmla="+- 0 -1751 -1952"/>
                <a:gd name="T47" fmla="*/ -1751 h 227"/>
                <a:gd name="T48" fmla="+- 0 5811 5793"/>
                <a:gd name="T49" fmla="*/ T48 w 58"/>
                <a:gd name="T50" fmla="+- 0 -1739 -1952"/>
                <a:gd name="T51" fmla="*/ -1739 h 227"/>
                <a:gd name="T52" fmla="+- 0 5816 5793"/>
                <a:gd name="T53" fmla="*/ T52 w 58"/>
                <a:gd name="T54" fmla="+- 0 -1741 -1952"/>
                <a:gd name="T55" fmla="*/ -1741 h 227"/>
                <a:gd name="T56" fmla="+- 0 5818 5793"/>
                <a:gd name="T57" fmla="*/ T56 w 58"/>
                <a:gd name="T58" fmla="+- 0 -1744 -1952"/>
                <a:gd name="T59" fmla="*/ -1744 h 227"/>
                <a:gd name="T60" fmla="+- 0 5849 5793"/>
                <a:gd name="T61" fmla="*/ T60 w 58"/>
                <a:gd name="T62" fmla="+- 0 -1746 -1952"/>
                <a:gd name="T63" fmla="*/ -1746 h 227"/>
                <a:gd name="T64" fmla="+- 0 5824 5793"/>
                <a:gd name="T65" fmla="*/ T64 w 58"/>
                <a:gd name="T66" fmla="+- 0 -1746 -1952"/>
                <a:gd name="T67" fmla="*/ -1746 h 227"/>
                <a:gd name="T68" fmla="+- 0 5826 5793"/>
                <a:gd name="T69" fmla="*/ T68 w 58"/>
                <a:gd name="T70" fmla="+- 0 -1743 -1952"/>
                <a:gd name="T71" fmla="*/ -1743 h 227"/>
                <a:gd name="T72" fmla="+- 0 5831 5793"/>
                <a:gd name="T73" fmla="*/ T72 w 58"/>
                <a:gd name="T74" fmla="+- 0 -1741 -1952"/>
                <a:gd name="T75" fmla="*/ -1741 h 227"/>
                <a:gd name="T76" fmla="+- 0 5833 5793"/>
                <a:gd name="T77" fmla="*/ T76 w 58"/>
                <a:gd name="T78" fmla="+- 0 -1738 -1952"/>
                <a:gd name="T79" fmla="*/ -1738 h 227"/>
                <a:gd name="T80" fmla="+- 0 5847 5793"/>
                <a:gd name="T81" fmla="*/ T80 w 58"/>
                <a:gd name="T82" fmla="+- 0 -1765 -1952"/>
                <a:gd name="T83" fmla="*/ -1765 h 227"/>
                <a:gd name="T84" fmla="+- 0 5847 5793"/>
                <a:gd name="T85" fmla="*/ T84 w 58"/>
                <a:gd name="T86" fmla="+- 0 -1751 -1952"/>
                <a:gd name="T87" fmla="*/ -1751 h 227"/>
                <a:gd name="T88" fmla="+- 0 5799 5793"/>
                <a:gd name="T89" fmla="*/ T88 w 58"/>
                <a:gd name="T90" fmla="+- 0 -1779 -1952"/>
                <a:gd name="T91" fmla="*/ -1779 h 227"/>
                <a:gd name="T92" fmla="+- 0 5845 5793"/>
                <a:gd name="T93" fmla="*/ T92 w 58"/>
                <a:gd name="T94" fmla="+- 0 -1779 -1952"/>
                <a:gd name="T95" fmla="*/ -1779 h 227"/>
                <a:gd name="T96" fmla="+- 0 5800 5793"/>
                <a:gd name="T97" fmla="*/ T96 w 58"/>
                <a:gd name="T98" fmla="+- 0 -1779 -1952"/>
                <a:gd name="T99" fmla="*/ -1779 h 227"/>
                <a:gd name="T100" fmla="+- 0 5841 5793"/>
                <a:gd name="T101" fmla="*/ T100 w 58"/>
                <a:gd name="T102" fmla="+- 0 -1805 -1952"/>
                <a:gd name="T103" fmla="*/ -1805 h 227"/>
                <a:gd name="T104" fmla="+- 0 5841 5793"/>
                <a:gd name="T105" fmla="*/ T104 w 58"/>
                <a:gd name="T106" fmla="+- 0 -1791 -1952"/>
                <a:gd name="T107" fmla="*/ -1791 h 227"/>
                <a:gd name="T108" fmla="+- 0 5804 5793"/>
                <a:gd name="T109" fmla="*/ T108 w 58"/>
                <a:gd name="T110" fmla="+- 0 -1819 -1952"/>
                <a:gd name="T111" fmla="*/ -1819 h 227"/>
                <a:gd name="T112" fmla="+- 0 5840 5793"/>
                <a:gd name="T113" fmla="*/ T112 w 58"/>
                <a:gd name="T114" fmla="+- 0 -1819 -1952"/>
                <a:gd name="T115" fmla="*/ -1819 h 227"/>
                <a:gd name="T116" fmla="+- 0 5805 5793"/>
                <a:gd name="T117" fmla="*/ T116 w 58"/>
                <a:gd name="T118" fmla="+- 0 -1819 -1952"/>
                <a:gd name="T119" fmla="*/ -1819 h 227"/>
                <a:gd name="T120" fmla="+- 0 5836 5793"/>
                <a:gd name="T121" fmla="*/ T120 w 58"/>
                <a:gd name="T122" fmla="+- 0 -1845 -1952"/>
                <a:gd name="T123" fmla="*/ -1845 h 227"/>
                <a:gd name="T124" fmla="+- 0 5836 5793"/>
                <a:gd name="T125" fmla="*/ T124 w 58"/>
                <a:gd name="T126" fmla="+- 0 -1833 -1952"/>
                <a:gd name="T127" fmla="*/ -1833 h 227"/>
                <a:gd name="T128" fmla="+- 0 5809 5793"/>
                <a:gd name="T129" fmla="*/ T128 w 58"/>
                <a:gd name="T130" fmla="+- 0 -1858 -1952"/>
                <a:gd name="T131" fmla="*/ -1858 h 227"/>
                <a:gd name="T132" fmla="+- 0 5835 5793"/>
                <a:gd name="T133" fmla="*/ T132 w 58"/>
                <a:gd name="T134" fmla="+- 0 -1858 -1952"/>
                <a:gd name="T135" fmla="*/ -1858 h 227"/>
                <a:gd name="T136" fmla="+- 0 5811 5793"/>
                <a:gd name="T137" fmla="*/ T136 w 58"/>
                <a:gd name="T138" fmla="+- 0 -1858 -1952"/>
                <a:gd name="T139" fmla="*/ -1858 h 227"/>
                <a:gd name="T140" fmla="+- 0 5831 5793"/>
                <a:gd name="T141" fmla="*/ T140 w 58"/>
                <a:gd name="T142" fmla="+- 0 -1886 -1952"/>
                <a:gd name="T143" fmla="*/ -1886 h 227"/>
                <a:gd name="T144" fmla="+- 0 5831 5793"/>
                <a:gd name="T145" fmla="*/ T144 w 58"/>
                <a:gd name="T146" fmla="+- 0 -1872 -1952"/>
                <a:gd name="T147" fmla="*/ -1872 h 227"/>
                <a:gd name="T148" fmla="+- 0 5814 5793"/>
                <a:gd name="T149" fmla="*/ T148 w 58"/>
                <a:gd name="T150" fmla="+- 0 -1898 -1952"/>
                <a:gd name="T151" fmla="*/ -1898 h 227"/>
                <a:gd name="T152" fmla="+- 0 5830 5793"/>
                <a:gd name="T153" fmla="*/ T152 w 58"/>
                <a:gd name="T154" fmla="+- 0 -1898 -1952"/>
                <a:gd name="T155" fmla="*/ -1898 h 227"/>
                <a:gd name="T156" fmla="+- 0 5816 5793"/>
                <a:gd name="T157" fmla="*/ T156 w 58"/>
                <a:gd name="T158" fmla="+- 0 -1898 -1952"/>
                <a:gd name="T159" fmla="*/ -1898 h 227"/>
                <a:gd name="T160" fmla="+- 0 5826 5793"/>
                <a:gd name="T161" fmla="*/ T160 w 58"/>
                <a:gd name="T162" fmla="+- 0 -1926 -1952"/>
                <a:gd name="T163" fmla="*/ -1926 h 227"/>
                <a:gd name="T164" fmla="+- 0 5826 5793"/>
                <a:gd name="T165" fmla="*/ T164 w 58"/>
                <a:gd name="T166" fmla="+- 0 -1912 -1952"/>
                <a:gd name="T167" fmla="*/ -1912 h 227"/>
                <a:gd name="T168" fmla="+- 0 5819 5793"/>
                <a:gd name="T169" fmla="*/ T168 w 58"/>
                <a:gd name="T170" fmla="+- 0 -1940 -1952"/>
                <a:gd name="T171" fmla="*/ -1940 h 227"/>
                <a:gd name="T172" fmla="+- 0 5824 5793"/>
                <a:gd name="T173" fmla="*/ T172 w 58"/>
                <a:gd name="T174" fmla="+- 0 -1940 -1952"/>
                <a:gd name="T175" fmla="*/ -1940 h 227"/>
                <a:gd name="T176" fmla="+- 0 5821 5793"/>
                <a:gd name="T177" fmla="*/ T176 w 58"/>
                <a:gd name="T178" fmla="+- 0 -1940 -1952"/>
                <a:gd name="T179" fmla="*/ -1940 h 2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8" h="227">
                  <a:moveTo>
                    <a:pt x="16" y="214"/>
                  </a:moveTo>
                  <a:lnTo>
                    <a:pt x="0" y="214"/>
                  </a:lnTo>
                  <a:lnTo>
                    <a:pt x="0" y="227"/>
                  </a:lnTo>
                  <a:lnTo>
                    <a:pt x="2" y="227"/>
                  </a:lnTo>
                  <a:lnTo>
                    <a:pt x="2" y="225"/>
                  </a:lnTo>
                  <a:lnTo>
                    <a:pt x="4" y="225"/>
                  </a:lnTo>
                  <a:lnTo>
                    <a:pt x="4" y="223"/>
                  </a:lnTo>
                  <a:lnTo>
                    <a:pt x="6" y="223"/>
                  </a:lnTo>
                  <a:lnTo>
                    <a:pt x="6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58" y="214"/>
                  </a:moveTo>
                  <a:lnTo>
                    <a:pt x="42" y="214"/>
                  </a:lnTo>
                  <a:lnTo>
                    <a:pt x="42" y="216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7" y="218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48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58" y="214"/>
                  </a:lnTo>
                  <a:close/>
                  <a:moveTo>
                    <a:pt x="56" y="201"/>
                  </a:moveTo>
                  <a:lnTo>
                    <a:pt x="2" y="201"/>
                  </a:lnTo>
                  <a:lnTo>
                    <a:pt x="2" y="214"/>
                  </a:lnTo>
                  <a:lnTo>
                    <a:pt x="18" y="214"/>
                  </a:lnTo>
                  <a:lnTo>
                    <a:pt x="18" y="213"/>
                  </a:lnTo>
                  <a:lnTo>
                    <a:pt x="19" y="213"/>
                  </a:lnTo>
                  <a:lnTo>
                    <a:pt x="19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9"/>
                  </a:lnTo>
                  <a:lnTo>
                    <a:pt x="25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6" y="206"/>
                  </a:lnTo>
                  <a:lnTo>
                    <a:pt x="56" y="201"/>
                  </a:lnTo>
                  <a:close/>
                  <a:moveTo>
                    <a:pt x="56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09"/>
                  </a:lnTo>
                  <a:lnTo>
                    <a:pt x="35" y="209"/>
                  </a:lnTo>
                  <a:lnTo>
                    <a:pt x="35" y="211"/>
                  </a:lnTo>
                  <a:lnTo>
                    <a:pt x="38" y="211"/>
                  </a:lnTo>
                  <a:lnTo>
                    <a:pt x="38" y="213"/>
                  </a:lnTo>
                  <a:lnTo>
                    <a:pt x="40" y="213"/>
                  </a:lnTo>
                  <a:lnTo>
                    <a:pt x="40" y="214"/>
                  </a:lnTo>
                  <a:lnTo>
                    <a:pt x="56" y="214"/>
                  </a:lnTo>
                  <a:lnTo>
                    <a:pt x="56" y="206"/>
                  </a:lnTo>
                  <a:close/>
                  <a:moveTo>
                    <a:pt x="54" y="187"/>
                  </a:moveTo>
                  <a:lnTo>
                    <a:pt x="4" y="187"/>
                  </a:lnTo>
                  <a:lnTo>
                    <a:pt x="4" y="201"/>
                  </a:lnTo>
                  <a:lnTo>
                    <a:pt x="54" y="201"/>
                  </a:lnTo>
                  <a:lnTo>
                    <a:pt x="54" y="187"/>
                  </a:lnTo>
                  <a:close/>
                  <a:moveTo>
                    <a:pt x="52" y="173"/>
                  </a:moveTo>
                  <a:lnTo>
                    <a:pt x="6" y="173"/>
                  </a:lnTo>
                  <a:lnTo>
                    <a:pt x="6" y="187"/>
                  </a:lnTo>
                  <a:lnTo>
                    <a:pt x="52" y="187"/>
                  </a:lnTo>
                  <a:lnTo>
                    <a:pt x="52" y="173"/>
                  </a:lnTo>
                  <a:close/>
                  <a:moveTo>
                    <a:pt x="51" y="161"/>
                  </a:moveTo>
                  <a:lnTo>
                    <a:pt x="7" y="161"/>
                  </a:lnTo>
                  <a:lnTo>
                    <a:pt x="7" y="173"/>
                  </a:lnTo>
                  <a:lnTo>
                    <a:pt x="51" y="173"/>
                  </a:lnTo>
                  <a:lnTo>
                    <a:pt x="51" y="161"/>
                  </a:lnTo>
                  <a:close/>
                  <a:moveTo>
                    <a:pt x="48" y="147"/>
                  </a:moveTo>
                  <a:lnTo>
                    <a:pt x="9" y="147"/>
                  </a:lnTo>
                  <a:lnTo>
                    <a:pt x="9" y="161"/>
                  </a:lnTo>
                  <a:lnTo>
                    <a:pt x="48" y="161"/>
                  </a:lnTo>
                  <a:lnTo>
                    <a:pt x="48" y="147"/>
                  </a:lnTo>
                  <a:close/>
                  <a:moveTo>
                    <a:pt x="47" y="133"/>
                  </a:moveTo>
                  <a:lnTo>
                    <a:pt x="11" y="133"/>
                  </a:lnTo>
                  <a:lnTo>
                    <a:pt x="11" y="147"/>
                  </a:lnTo>
                  <a:lnTo>
                    <a:pt x="47" y="147"/>
                  </a:lnTo>
                  <a:lnTo>
                    <a:pt x="47" y="133"/>
                  </a:lnTo>
                  <a:close/>
                  <a:moveTo>
                    <a:pt x="46" y="119"/>
                  </a:moveTo>
                  <a:lnTo>
                    <a:pt x="12" y="119"/>
                  </a:lnTo>
                  <a:lnTo>
                    <a:pt x="12" y="133"/>
                  </a:lnTo>
                  <a:lnTo>
                    <a:pt x="46" y="133"/>
                  </a:lnTo>
                  <a:lnTo>
                    <a:pt x="46" y="119"/>
                  </a:lnTo>
                  <a:close/>
                  <a:moveTo>
                    <a:pt x="43" y="107"/>
                  </a:moveTo>
                  <a:lnTo>
                    <a:pt x="14" y="107"/>
                  </a:lnTo>
                  <a:lnTo>
                    <a:pt x="14" y="119"/>
                  </a:lnTo>
                  <a:lnTo>
                    <a:pt x="43" y="119"/>
                  </a:lnTo>
                  <a:lnTo>
                    <a:pt x="43" y="107"/>
                  </a:lnTo>
                  <a:close/>
                  <a:moveTo>
                    <a:pt x="42" y="94"/>
                  </a:moveTo>
                  <a:lnTo>
                    <a:pt x="16" y="94"/>
                  </a:lnTo>
                  <a:lnTo>
                    <a:pt x="16" y="107"/>
                  </a:lnTo>
                  <a:lnTo>
                    <a:pt x="42" y="107"/>
                  </a:lnTo>
                  <a:lnTo>
                    <a:pt x="42" y="94"/>
                  </a:lnTo>
                  <a:close/>
                  <a:moveTo>
                    <a:pt x="40" y="80"/>
                  </a:moveTo>
                  <a:lnTo>
                    <a:pt x="18" y="80"/>
                  </a:lnTo>
                  <a:lnTo>
                    <a:pt x="18" y="94"/>
                  </a:lnTo>
                  <a:lnTo>
                    <a:pt x="40" y="94"/>
                  </a:lnTo>
                  <a:lnTo>
                    <a:pt x="40" y="80"/>
                  </a:lnTo>
                  <a:close/>
                  <a:moveTo>
                    <a:pt x="38" y="66"/>
                  </a:moveTo>
                  <a:lnTo>
                    <a:pt x="19" y="66"/>
                  </a:lnTo>
                  <a:lnTo>
                    <a:pt x="19" y="80"/>
                  </a:lnTo>
                  <a:lnTo>
                    <a:pt x="38" y="80"/>
                  </a:lnTo>
                  <a:lnTo>
                    <a:pt x="38" y="66"/>
                  </a:lnTo>
                  <a:close/>
                  <a:moveTo>
                    <a:pt x="37" y="54"/>
                  </a:moveTo>
                  <a:lnTo>
                    <a:pt x="21" y="54"/>
                  </a:lnTo>
                  <a:lnTo>
                    <a:pt x="21" y="66"/>
                  </a:lnTo>
                  <a:lnTo>
                    <a:pt x="37" y="66"/>
                  </a:lnTo>
                  <a:lnTo>
                    <a:pt x="37" y="54"/>
                  </a:lnTo>
                  <a:close/>
                  <a:moveTo>
                    <a:pt x="35" y="40"/>
                  </a:moveTo>
                  <a:lnTo>
                    <a:pt x="23" y="40"/>
                  </a:lnTo>
                  <a:lnTo>
                    <a:pt x="23" y="54"/>
                  </a:lnTo>
                  <a:lnTo>
                    <a:pt x="35" y="54"/>
                  </a:lnTo>
                  <a:lnTo>
                    <a:pt x="35" y="40"/>
                  </a:lnTo>
                  <a:close/>
                  <a:moveTo>
                    <a:pt x="33" y="26"/>
                  </a:moveTo>
                  <a:lnTo>
                    <a:pt x="25" y="26"/>
                  </a:lnTo>
                  <a:lnTo>
                    <a:pt x="25" y="40"/>
                  </a:lnTo>
                  <a:lnTo>
                    <a:pt x="33" y="40"/>
                  </a:lnTo>
                  <a:lnTo>
                    <a:pt x="33" y="2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31" y="26"/>
                  </a:lnTo>
                  <a:lnTo>
                    <a:pt x="31" y="12"/>
                  </a:lnTo>
                  <a:close/>
                  <a:moveTo>
                    <a:pt x="30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7" name="AutoShape 349">
              <a:extLst>
                <a:ext uri="{FF2B5EF4-FFF2-40B4-BE49-F238E27FC236}">
                  <a16:creationId xmlns:a16="http://schemas.microsoft.com/office/drawing/2014/main" id="{8CBFF167-7EC3-4EEC-9D47-941138E0B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" y="-1954"/>
              <a:ext cx="1022" cy="1204"/>
            </a:xfrm>
            <a:custGeom>
              <a:avLst/>
              <a:gdLst>
                <a:gd name="T0" fmla="+- 0 5821 5821"/>
                <a:gd name="T1" fmla="*/ T0 w 1022"/>
                <a:gd name="T2" fmla="+- 0 -1953 -1953"/>
                <a:gd name="T3" fmla="*/ -1953 h 1204"/>
                <a:gd name="T4" fmla="+- 0 5821 5821"/>
                <a:gd name="T5" fmla="*/ T4 w 1022"/>
                <a:gd name="T6" fmla="+- 0 -750 -1953"/>
                <a:gd name="T7" fmla="*/ -750 h 1204"/>
                <a:gd name="T8" fmla="+- 0 6813 5821"/>
                <a:gd name="T9" fmla="*/ T8 w 1022"/>
                <a:gd name="T10" fmla="+- 0 -1953 -1953"/>
                <a:gd name="T11" fmla="*/ -1953 h 1204"/>
                <a:gd name="T12" fmla="+- 0 6842 5821"/>
                <a:gd name="T13" fmla="*/ T12 w 1022"/>
                <a:gd name="T14" fmla="+- 0 -1725 -1953"/>
                <a:gd name="T15" fmla="*/ -1725 h 1204"/>
                <a:gd name="T16" fmla="+- 0 6813 5821"/>
                <a:gd name="T17" fmla="*/ T16 w 1022"/>
                <a:gd name="T18" fmla="+- 0 -1748 -1953"/>
                <a:gd name="T19" fmla="*/ -1748 h 1204"/>
                <a:gd name="T20" fmla="+- 0 6781 5821"/>
                <a:gd name="T21" fmla="*/ T20 w 1022"/>
                <a:gd name="T22" fmla="+- 0 -1725 -1953"/>
                <a:gd name="T23" fmla="*/ -1725 h 1204"/>
                <a:gd name="T24" fmla="+- 0 6813 5821"/>
                <a:gd name="T25" fmla="*/ T24 w 1022"/>
                <a:gd name="T26" fmla="+- 0 -1953 -1953"/>
                <a:gd name="T27" fmla="*/ -1953 h 12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22" h="1204">
                  <a:moveTo>
                    <a:pt x="0" y="0"/>
                  </a:moveTo>
                  <a:lnTo>
                    <a:pt x="0" y="1203"/>
                  </a:lnTo>
                  <a:moveTo>
                    <a:pt x="992" y="0"/>
                  </a:moveTo>
                  <a:lnTo>
                    <a:pt x="1021" y="228"/>
                  </a:lnTo>
                  <a:lnTo>
                    <a:pt x="992" y="205"/>
                  </a:lnTo>
                  <a:lnTo>
                    <a:pt x="960" y="228"/>
                  </a:lnTo>
                  <a:lnTo>
                    <a:pt x="992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8" name="AutoShape 348">
              <a:extLst>
                <a:ext uri="{FF2B5EF4-FFF2-40B4-BE49-F238E27FC236}">
                  <a16:creationId xmlns:a16="http://schemas.microsoft.com/office/drawing/2014/main" id="{A7F8EA10-5175-465D-8E26-B83404A3C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" y="-1952"/>
              <a:ext cx="59" cy="226"/>
            </a:xfrm>
            <a:custGeom>
              <a:avLst/>
              <a:gdLst>
                <a:gd name="T0" fmla="+- 0 6783 6783"/>
                <a:gd name="T1" fmla="*/ T0 w 59"/>
                <a:gd name="T2" fmla="+- 0 -1737 -1951"/>
                <a:gd name="T3" fmla="*/ -1737 h 226"/>
                <a:gd name="T4" fmla="+- 0 6786 6783"/>
                <a:gd name="T5" fmla="*/ T4 w 59"/>
                <a:gd name="T6" fmla="+- 0 -1725 -1951"/>
                <a:gd name="T7" fmla="*/ -1725 h 226"/>
                <a:gd name="T8" fmla="+- 0 6790 6783"/>
                <a:gd name="T9" fmla="*/ T8 w 59"/>
                <a:gd name="T10" fmla="+- 0 -1727 -1951"/>
                <a:gd name="T11" fmla="*/ -1727 h 226"/>
                <a:gd name="T12" fmla="+- 0 6792 6783"/>
                <a:gd name="T13" fmla="*/ T12 w 59"/>
                <a:gd name="T14" fmla="+- 0 -1729 -1951"/>
                <a:gd name="T15" fmla="*/ -1729 h 226"/>
                <a:gd name="T16" fmla="+- 0 6793 6783"/>
                <a:gd name="T17" fmla="*/ T16 w 59"/>
                <a:gd name="T18" fmla="+- 0 -1731 -1951"/>
                <a:gd name="T19" fmla="*/ -1731 h 226"/>
                <a:gd name="T20" fmla="+- 0 6797 6783"/>
                <a:gd name="T21" fmla="*/ T20 w 59"/>
                <a:gd name="T22" fmla="+- 0 -1733 -1951"/>
                <a:gd name="T23" fmla="*/ -1733 h 226"/>
                <a:gd name="T24" fmla="+- 0 6798 6783"/>
                <a:gd name="T25" fmla="*/ T24 w 59"/>
                <a:gd name="T26" fmla="+- 0 -1735 -1951"/>
                <a:gd name="T27" fmla="*/ -1735 h 226"/>
                <a:gd name="T28" fmla="+- 0 6842 6783"/>
                <a:gd name="T29" fmla="*/ T28 w 59"/>
                <a:gd name="T30" fmla="+- 0 -1737 -1951"/>
                <a:gd name="T31" fmla="*/ -1737 h 226"/>
                <a:gd name="T32" fmla="+- 0 6826 6783"/>
                <a:gd name="T33" fmla="*/ T32 w 59"/>
                <a:gd name="T34" fmla="+- 0 -1735 -1951"/>
                <a:gd name="T35" fmla="*/ -1735 h 226"/>
                <a:gd name="T36" fmla="+- 0 6830 6783"/>
                <a:gd name="T37" fmla="*/ T36 w 59"/>
                <a:gd name="T38" fmla="+- 0 -1733 -1951"/>
                <a:gd name="T39" fmla="*/ -1733 h 226"/>
                <a:gd name="T40" fmla="+- 0 6831 6783"/>
                <a:gd name="T41" fmla="*/ T40 w 59"/>
                <a:gd name="T42" fmla="+- 0 -1731 -1951"/>
                <a:gd name="T43" fmla="*/ -1731 h 226"/>
                <a:gd name="T44" fmla="+- 0 6833 6783"/>
                <a:gd name="T45" fmla="*/ T44 w 59"/>
                <a:gd name="T46" fmla="+- 0 -1729 -1951"/>
                <a:gd name="T47" fmla="*/ -1729 h 226"/>
                <a:gd name="T48" fmla="+- 0 6837 6783"/>
                <a:gd name="T49" fmla="*/ T48 w 59"/>
                <a:gd name="T50" fmla="+- 0 -1727 -1951"/>
                <a:gd name="T51" fmla="*/ -1727 h 226"/>
                <a:gd name="T52" fmla="+- 0 6838 6783"/>
                <a:gd name="T53" fmla="*/ T52 w 59"/>
                <a:gd name="T54" fmla="+- 0 -1725 -1951"/>
                <a:gd name="T55" fmla="*/ -1725 h 226"/>
                <a:gd name="T56" fmla="+- 0 6842 6783"/>
                <a:gd name="T57" fmla="*/ T56 w 59"/>
                <a:gd name="T58" fmla="+- 0 -1737 -1951"/>
                <a:gd name="T59" fmla="*/ -1737 h 226"/>
                <a:gd name="T60" fmla="+- 0 6785 6783"/>
                <a:gd name="T61" fmla="*/ T60 w 59"/>
                <a:gd name="T62" fmla="+- 0 -1749 -1951"/>
                <a:gd name="T63" fmla="*/ -1749 h 226"/>
                <a:gd name="T64" fmla="+- 0 6804 6783"/>
                <a:gd name="T65" fmla="*/ T64 w 59"/>
                <a:gd name="T66" fmla="+- 0 -1737 -1951"/>
                <a:gd name="T67" fmla="*/ -1737 h 226"/>
                <a:gd name="T68" fmla="+- 0 6805 6783"/>
                <a:gd name="T69" fmla="*/ T68 w 59"/>
                <a:gd name="T70" fmla="+- 0 -1739 -1951"/>
                <a:gd name="T71" fmla="*/ -1739 h 226"/>
                <a:gd name="T72" fmla="+- 0 6809 6783"/>
                <a:gd name="T73" fmla="*/ T72 w 59"/>
                <a:gd name="T74" fmla="+- 0 -1741 -1951"/>
                <a:gd name="T75" fmla="*/ -1741 h 226"/>
                <a:gd name="T76" fmla="+- 0 6810 6783"/>
                <a:gd name="T77" fmla="*/ T76 w 59"/>
                <a:gd name="T78" fmla="+- 0 -1743 -1951"/>
                <a:gd name="T79" fmla="*/ -1743 h 226"/>
                <a:gd name="T80" fmla="+- 0 6840 6783"/>
                <a:gd name="T81" fmla="*/ T80 w 59"/>
                <a:gd name="T82" fmla="+- 0 -1745 -1951"/>
                <a:gd name="T83" fmla="*/ -1745 h 226"/>
                <a:gd name="T84" fmla="+- 0 6840 6783"/>
                <a:gd name="T85" fmla="*/ T84 w 59"/>
                <a:gd name="T86" fmla="+- 0 -1745 -1951"/>
                <a:gd name="T87" fmla="*/ -1745 h 226"/>
                <a:gd name="T88" fmla="+- 0 6816 6783"/>
                <a:gd name="T89" fmla="*/ T88 w 59"/>
                <a:gd name="T90" fmla="+- 0 -1743 -1951"/>
                <a:gd name="T91" fmla="*/ -1743 h 226"/>
                <a:gd name="T92" fmla="+- 0 6818 6783"/>
                <a:gd name="T93" fmla="*/ T92 w 59"/>
                <a:gd name="T94" fmla="+- 0 -1741 -1951"/>
                <a:gd name="T95" fmla="*/ -1741 h 226"/>
                <a:gd name="T96" fmla="+- 0 6819 6783"/>
                <a:gd name="T97" fmla="*/ T96 w 59"/>
                <a:gd name="T98" fmla="+- 0 -1739 -1951"/>
                <a:gd name="T99" fmla="*/ -1739 h 226"/>
                <a:gd name="T100" fmla="+- 0 6823 6783"/>
                <a:gd name="T101" fmla="*/ T100 w 59"/>
                <a:gd name="T102" fmla="+- 0 -1737 -1951"/>
                <a:gd name="T103" fmla="*/ -1737 h 226"/>
                <a:gd name="T104" fmla="+- 0 6840 6783"/>
                <a:gd name="T105" fmla="*/ T104 w 59"/>
                <a:gd name="T106" fmla="+- 0 -1745 -1951"/>
                <a:gd name="T107" fmla="*/ -1745 h 226"/>
                <a:gd name="T108" fmla="+- 0 6810 6783"/>
                <a:gd name="T109" fmla="*/ T108 w 59"/>
                <a:gd name="T110" fmla="+- 0 -1939 -1951"/>
                <a:gd name="T111" fmla="*/ -1939 h 226"/>
                <a:gd name="T112" fmla="+- 0 6809 6783"/>
                <a:gd name="T113" fmla="*/ T112 w 59"/>
                <a:gd name="T114" fmla="+- 0 -1927 -1951"/>
                <a:gd name="T115" fmla="*/ -1927 h 226"/>
                <a:gd name="T116" fmla="+- 0 6807 6783"/>
                <a:gd name="T117" fmla="*/ T116 w 59"/>
                <a:gd name="T118" fmla="+- 0 -1915 -1951"/>
                <a:gd name="T119" fmla="*/ -1915 h 226"/>
                <a:gd name="T120" fmla="+- 0 6805 6783"/>
                <a:gd name="T121" fmla="*/ T120 w 59"/>
                <a:gd name="T122" fmla="+- 0 -1901 -1951"/>
                <a:gd name="T123" fmla="*/ -1901 h 226"/>
                <a:gd name="T124" fmla="+- 0 6804 6783"/>
                <a:gd name="T125" fmla="*/ T124 w 59"/>
                <a:gd name="T126" fmla="+- 0 -1889 -1951"/>
                <a:gd name="T127" fmla="*/ -1889 h 226"/>
                <a:gd name="T128" fmla="+- 0 6802 6783"/>
                <a:gd name="T129" fmla="*/ T128 w 59"/>
                <a:gd name="T130" fmla="+- 0 -1875 -1951"/>
                <a:gd name="T131" fmla="*/ -1875 h 226"/>
                <a:gd name="T132" fmla="+- 0 6800 6783"/>
                <a:gd name="T133" fmla="*/ T132 w 59"/>
                <a:gd name="T134" fmla="+- 0 -1863 -1951"/>
                <a:gd name="T135" fmla="*/ -1863 h 226"/>
                <a:gd name="T136" fmla="+- 0 6798 6783"/>
                <a:gd name="T137" fmla="*/ T136 w 59"/>
                <a:gd name="T138" fmla="+- 0 -1849 -1951"/>
                <a:gd name="T139" fmla="*/ -1849 h 226"/>
                <a:gd name="T140" fmla="+- 0 6797 6783"/>
                <a:gd name="T141" fmla="*/ T140 w 59"/>
                <a:gd name="T142" fmla="+- 0 -1837 -1951"/>
                <a:gd name="T143" fmla="*/ -1837 h 226"/>
                <a:gd name="T144" fmla="+- 0 6795 6783"/>
                <a:gd name="T145" fmla="*/ T144 w 59"/>
                <a:gd name="T146" fmla="+- 0 -1825 -1951"/>
                <a:gd name="T147" fmla="*/ -1825 h 226"/>
                <a:gd name="T148" fmla="+- 0 6793 6783"/>
                <a:gd name="T149" fmla="*/ T148 w 59"/>
                <a:gd name="T150" fmla="+- 0 -1813 -1951"/>
                <a:gd name="T151" fmla="*/ -1813 h 226"/>
                <a:gd name="T152" fmla="+- 0 6792 6783"/>
                <a:gd name="T153" fmla="*/ T152 w 59"/>
                <a:gd name="T154" fmla="+- 0 -1799 -1951"/>
                <a:gd name="T155" fmla="*/ -1799 h 226"/>
                <a:gd name="T156" fmla="+- 0 6790 6783"/>
                <a:gd name="T157" fmla="*/ T156 w 59"/>
                <a:gd name="T158" fmla="+- 0 -1785 -1951"/>
                <a:gd name="T159" fmla="*/ -1785 h 226"/>
                <a:gd name="T160" fmla="+- 0 6788 6783"/>
                <a:gd name="T161" fmla="*/ T160 w 59"/>
                <a:gd name="T162" fmla="+- 0 -1773 -1951"/>
                <a:gd name="T163" fmla="*/ -1773 h 226"/>
                <a:gd name="T164" fmla="+- 0 6786 6783"/>
                <a:gd name="T165" fmla="*/ T164 w 59"/>
                <a:gd name="T166" fmla="+- 0 -1761 -1951"/>
                <a:gd name="T167" fmla="*/ -1761 h 226"/>
                <a:gd name="T168" fmla="+- 0 6838 6783"/>
                <a:gd name="T169" fmla="*/ T168 w 59"/>
                <a:gd name="T170" fmla="+- 0 -1749 -1951"/>
                <a:gd name="T171" fmla="*/ -1749 h 226"/>
                <a:gd name="T172" fmla="+- 0 6837 6783"/>
                <a:gd name="T173" fmla="*/ T172 w 59"/>
                <a:gd name="T174" fmla="+- 0 -1763 -1951"/>
                <a:gd name="T175" fmla="*/ -1763 h 226"/>
                <a:gd name="T176" fmla="+- 0 6835 6783"/>
                <a:gd name="T177" fmla="*/ T176 w 59"/>
                <a:gd name="T178" fmla="+- 0 -1777 -1951"/>
                <a:gd name="T179" fmla="*/ -1777 h 226"/>
                <a:gd name="T180" fmla="+- 0 6833 6783"/>
                <a:gd name="T181" fmla="*/ T180 w 59"/>
                <a:gd name="T182" fmla="+- 0 -1789 -1951"/>
                <a:gd name="T183" fmla="*/ -1789 h 226"/>
                <a:gd name="T184" fmla="+- 0 6831 6783"/>
                <a:gd name="T185" fmla="*/ T184 w 59"/>
                <a:gd name="T186" fmla="+- 0 -1803 -1951"/>
                <a:gd name="T187" fmla="*/ -1803 h 226"/>
                <a:gd name="T188" fmla="+- 0 6830 6783"/>
                <a:gd name="T189" fmla="*/ T188 w 59"/>
                <a:gd name="T190" fmla="+- 0 -1817 -1951"/>
                <a:gd name="T191" fmla="*/ -1817 h 226"/>
                <a:gd name="T192" fmla="+- 0 6828 6783"/>
                <a:gd name="T193" fmla="*/ T192 w 59"/>
                <a:gd name="T194" fmla="+- 0 -1831 -1951"/>
                <a:gd name="T195" fmla="*/ -1831 h 226"/>
                <a:gd name="T196" fmla="+- 0 6826 6783"/>
                <a:gd name="T197" fmla="*/ T196 w 59"/>
                <a:gd name="T198" fmla="+- 0 -1843 -1951"/>
                <a:gd name="T199" fmla="*/ -1843 h 226"/>
                <a:gd name="T200" fmla="+- 0 6825 6783"/>
                <a:gd name="T201" fmla="*/ T200 w 59"/>
                <a:gd name="T202" fmla="+- 0 -1857 -1951"/>
                <a:gd name="T203" fmla="*/ -1857 h 226"/>
                <a:gd name="T204" fmla="+- 0 6823 6783"/>
                <a:gd name="T205" fmla="*/ T204 w 59"/>
                <a:gd name="T206" fmla="+- 0 -1871 -1951"/>
                <a:gd name="T207" fmla="*/ -1871 h 226"/>
                <a:gd name="T208" fmla="+- 0 6821 6783"/>
                <a:gd name="T209" fmla="*/ T208 w 59"/>
                <a:gd name="T210" fmla="+- 0 -1885 -1951"/>
                <a:gd name="T211" fmla="*/ -1885 h 226"/>
                <a:gd name="T212" fmla="+- 0 6819 6783"/>
                <a:gd name="T213" fmla="*/ T212 w 59"/>
                <a:gd name="T214" fmla="+- 0 -1897 -1951"/>
                <a:gd name="T215" fmla="*/ -1897 h 226"/>
                <a:gd name="T216" fmla="+- 0 6818 6783"/>
                <a:gd name="T217" fmla="*/ T216 w 59"/>
                <a:gd name="T218" fmla="+- 0 -1911 -1951"/>
                <a:gd name="T219" fmla="*/ -1911 h 226"/>
                <a:gd name="T220" fmla="+- 0 6816 6783"/>
                <a:gd name="T221" fmla="*/ T220 w 59"/>
                <a:gd name="T222" fmla="+- 0 -1925 -1951"/>
                <a:gd name="T223" fmla="*/ -1925 h 226"/>
                <a:gd name="T224" fmla="+- 0 6814 6783"/>
                <a:gd name="T225" fmla="*/ T224 w 59"/>
                <a:gd name="T226" fmla="+- 0 -1951 -1951"/>
                <a:gd name="T227" fmla="*/ -1951 h 226"/>
                <a:gd name="T228" fmla="+- 0 6813 6783"/>
                <a:gd name="T229" fmla="*/ T228 w 59"/>
                <a:gd name="T230" fmla="+- 0 -1939 -1951"/>
                <a:gd name="T231" fmla="*/ -1939 h 226"/>
                <a:gd name="T232" fmla="+- 0 6814 6783"/>
                <a:gd name="T233" fmla="*/ T232 w 59"/>
                <a:gd name="T234" fmla="+- 0 -1951 -1951"/>
                <a:gd name="T235" fmla="*/ -1951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9" h="226">
                  <a:moveTo>
                    <a:pt x="15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24"/>
                  </a:lnTo>
                  <a:lnTo>
                    <a:pt x="7" y="224"/>
                  </a:lnTo>
                  <a:lnTo>
                    <a:pt x="7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4" y="218"/>
                  </a:lnTo>
                  <a:lnTo>
                    <a:pt x="14" y="216"/>
                  </a:lnTo>
                  <a:lnTo>
                    <a:pt x="15" y="216"/>
                  </a:lnTo>
                  <a:lnTo>
                    <a:pt x="15" y="214"/>
                  </a:lnTo>
                  <a:close/>
                  <a:moveTo>
                    <a:pt x="59" y="214"/>
                  </a:moveTo>
                  <a:lnTo>
                    <a:pt x="43" y="214"/>
                  </a:lnTo>
                  <a:lnTo>
                    <a:pt x="43" y="216"/>
                  </a:lnTo>
                  <a:lnTo>
                    <a:pt x="47" y="216"/>
                  </a:lnTo>
                  <a:lnTo>
                    <a:pt x="47" y="218"/>
                  </a:lnTo>
                  <a:lnTo>
                    <a:pt x="48" y="218"/>
                  </a:lnTo>
                  <a:lnTo>
                    <a:pt x="48" y="220"/>
                  </a:lnTo>
                  <a:lnTo>
                    <a:pt x="50" y="220"/>
                  </a:lnTo>
                  <a:lnTo>
                    <a:pt x="50" y="222"/>
                  </a:lnTo>
                  <a:lnTo>
                    <a:pt x="54" y="222"/>
                  </a:lnTo>
                  <a:lnTo>
                    <a:pt x="54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7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21" y="214"/>
                  </a:lnTo>
                  <a:lnTo>
                    <a:pt x="21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7" y="208"/>
                  </a:lnTo>
                  <a:lnTo>
                    <a:pt x="27" y="206"/>
                  </a:lnTo>
                  <a:lnTo>
                    <a:pt x="57" y="206"/>
                  </a:lnTo>
                  <a:lnTo>
                    <a:pt x="57" y="202"/>
                  </a:lnTo>
                  <a:close/>
                  <a:moveTo>
                    <a:pt x="57" y="206"/>
                  </a:moveTo>
                  <a:lnTo>
                    <a:pt x="33" y="206"/>
                  </a:lnTo>
                  <a:lnTo>
                    <a:pt x="33" y="208"/>
                  </a:lnTo>
                  <a:lnTo>
                    <a:pt x="35" y="208"/>
                  </a:lnTo>
                  <a:lnTo>
                    <a:pt x="35" y="210"/>
                  </a:lnTo>
                  <a:lnTo>
                    <a:pt x="36" y="210"/>
                  </a:lnTo>
                  <a:lnTo>
                    <a:pt x="36" y="212"/>
                  </a:lnTo>
                  <a:lnTo>
                    <a:pt x="40" y="212"/>
                  </a:lnTo>
                  <a:lnTo>
                    <a:pt x="40" y="214"/>
                  </a:lnTo>
                  <a:lnTo>
                    <a:pt x="57" y="214"/>
                  </a:lnTo>
                  <a:lnTo>
                    <a:pt x="57" y="206"/>
                  </a:lnTo>
                  <a:close/>
                  <a:moveTo>
                    <a:pt x="33" y="12"/>
                  </a:moveTo>
                  <a:lnTo>
                    <a:pt x="27" y="12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2" y="62"/>
                  </a:lnTo>
                  <a:lnTo>
                    <a:pt x="21" y="62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7" y="102"/>
                  </a:lnTo>
                  <a:lnTo>
                    <a:pt x="15" y="102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26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10" y="138"/>
                  </a:lnTo>
                  <a:lnTo>
                    <a:pt x="10" y="152"/>
                  </a:lnTo>
                  <a:lnTo>
                    <a:pt x="9" y="152"/>
                  </a:lnTo>
                  <a:lnTo>
                    <a:pt x="9" y="166"/>
                  </a:lnTo>
                  <a:lnTo>
                    <a:pt x="7" y="166"/>
                  </a:lnTo>
                  <a:lnTo>
                    <a:pt x="7" y="178"/>
                  </a:lnTo>
                  <a:lnTo>
                    <a:pt x="5" y="178"/>
                  </a:lnTo>
                  <a:lnTo>
                    <a:pt x="5" y="190"/>
                  </a:lnTo>
                  <a:lnTo>
                    <a:pt x="3" y="190"/>
                  </a:lnTo>
                  <a:lnTo>
                    <a:pt x="3" y="202"/>
                  </a:lnTo>
                  <a:lnTo>
                    <a:pt x="55" y="202"/>
                  </a:lnTo>
                  <a:lnTo>
                    <a:pt x="55" y="188"/>
                  </a:lnTo>
                  <a:lnTo>
                    <a:pt x="54" y="188"/>
                  </a:lnTo>
                  <a:lnTo>
                    <a:pt x="54" y="174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48"/>
                  </a:lnTo>
                  <a:lnTo>
                    <a:pt x="48" y="148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5" y="108"/>
                  </a:lnTo>
                  <a:lnTo>
                    <a:pt x="43" y="108"/>
                  </a:lnTo>
                  <a:lnTo>
                    <a:pt x="43" y="9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3" y="12"/>
                  </a:lnTo>
                  <a:close/>
                  <a:moveTo>
                    <a:pt x="31" y="0"/>
                  </a:moveTo>
                  <a:lnTo>
                    <a:pt x="30" y="0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9" name="AutoShape 347">
              <a:extLst>
                <a:ext uri="{FF2B5EF4-FFF2-40B4-BE49-F238E27FC236}">
                  <a16:creationId xmlns:a16="http://schemas.microsoft.com/office/drawing/2014/main" id="{A4B29A11-23E9-4E1E-9BAE-2CF4947F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" y="-1954"/>
              <a:ext cx="1021" cy="1204"/>
            </a:xfrm>
            <a:custGeom>
              <a:avLst/>
              <a:gdLst>
                <a:gd name="T0" fmla="+- 0 6813 6813"/>
                <a:gd name="T1" fmla="*/ T0 w 1021"/>
                <a:gd name="T2" fmla="+- 0 -1953 -1953"/>
                <a:gd name="T3" fmla="*/ -1953 h 1204"/>
                <a:gd name="T4" fmla="+- 0 6813 6813"/>
                <a:gd name="T5" fmla="*/ T4 w 1021"/>
                <a:gd name="T6" fmla="+- 0 -750 -1953"/>
                <a:gd name="T7" fmla="*/ -750 h 1204"/>
                <a:gd name="T8" fmla="+- 0 7802 6813"/>
                <a:gd name="T9" fmla="*/ T8 w 1021"/>
                <a:gd name="T10" fmla="+- 0 -1953 -1953"/>
                <a:gd name="T11" fmla="*/ -1953 h 1204"/>
                <a:gd name="T12" fmla="+- 0 7833 6813"/>
                <a:gd name="T13" fmla="*/ T12 w 1021"/>
                <a:gd name="T14" fmla="+- 0 -1725 -1953"/>
                <a:gd name="T15" fmla="*/ -1725 h 1204"/>
                <a:gd name="T16" fmla="+- 0 7802 6813"/>
                <a:gd name="T17" fmla="*/ T16 w 1021"/>
                <a:gd name="T18" fmla="+- 0 -1748 -1953"/>
                <a:gd name="T19" fmla="*/ -1748 h 1204"/>
                <a:gd name="T20" fmla="+- 0 7772 6813"/>
                <a:gd name="T21" fmla="*/ T20 w 1021"/>
                <a:gd name="T22" fmla="+- 0 -1725 -1953"/>
                <a:gd name="T23" fmla="*/ -1725 h 1204"/>
                <a:gd name="T24" fmla="+- 0 7802 6813"/>
                <a:gd name="T25" fmla="*/ T24 w 1021"/>
                <a:gd name="T26" fmla="+- 0 -1953 -1953"/>
                <a:gd name="T27" fmla="*/ -1953 h 12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21" h="1204">
                  <a:moveTo>
                    <a:pt x="0" y="0"/>
                  </a:moveTo>
                  <a:lnTo>
                    <a:pt x="0" y="1203"/>
                  </a:lnTo>
                  <a:moveTo>
                    <a:pt x="989" y="0"/>
                  </a:moveTo>
                  <a:lnTo>
                    <a:pt x="1020" y="228"/>
                  </a:lnTo>
                  <a:lnTo>
                    <a:pt x="989" y="205"/>
                  </a:lnTo>
                  <a:lnTo>
                    <a:pt x="959" y="228"/>
                  </a:lnTo>
                  <a:lnTo>
                    <a:pt x="989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0" name="AutoShape 346">
              <a:extLst>
                <a:ext uri="{FF2B5EF4-FFF2-40B4-BE49-F238E27FC236}">
                  <a16:creationId xmlns:a16="http://schemas.microsoft.com/office/drawing/2014/main" id="{60196D03-B51D-4D39-87B3-6143AEB8E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-1952"/>
              <a:ext cx="59" cy="226"/>
            </a:xfrm>
            <a:custGeom>
              <a:avLst/>
              <a:gdLst>
                <a:gd name="T0" fmla="+- 0 7774 7774"/>
                <a:gd name="T1" fmla="*/ T0 w 59"/>
                <a:gd name="T2" fmla="+- 0 -1737 -1951"/>
                <a:gd name="T3" fmla="*/ -1737 h 226"/>
                <a:gd name="T4" fmla="+- 0 7778 7774"/>
                <a:gd name="T5" fmla="*/ T4 w 59"/>
                <a:gd name="T6" fmla="+- 0 -1725 -1951"/>
                <a:gd name="T7" fmla="*/ -1725 h 226"/>
                <a:gd name="T8" fmla="+- 0 7779 7774"/>
                <a:gd name="T9" fmla="*/ T8 w 59"/>
                <a:gd name="T10" fmla="+- 0 -1727 -1951"/>
                <a:gd name="T11" fmla="*/ -1727 h 226"/>
                <a:gd name="T12" fmla="+- 0 7783 7774"/>
                <a:gd name="T13" fmla="*/ T12 w 59"/>
                <a:gd name="T14" fmla="+- 0 -1729 -1951"/>
                <a:gd name="T15" fmla="*/ -1729 h 226"/>
                <a:gd name="T16" fmla="+- 0 7784 7774"/>
                <a:gd name="T17" fmla="*/ T16 w 59"/>
                <a:gd name="T18" fmla="+- 0 -1731 -1951"/>
                <a:gd name="T19" fmla="*/ -1731 h 226"/>
                <a:gd name="T20" fmla="+- 0 7787 7774"/>
                <a:gd name="T21" fmla="*/ T20 w 59"/>
                <a:gd name="T22" fmla="+- 0 -1733 -1951"/>
                <a:gd name="T23" fmla="*/ -1733 h 226"/>
                <a:gd name="T24" fmla="+- 0 7790 7774"/>
                <a:gd name="T25" fmla="*/ T24 w 59"/>
                <a:gd name="T26" fmla="+- 0 -1735 -1951"/>
                <a:gd name="T27" fmla="*/ -1735 h 226"/>
                <a:gd name="T28" fmla="+- 0 7833 7774"/>
                <a:gd name="T29" fmla="*/ T28 w 59"/>
                <a:gd name="T30" fmla="+- 0 -1737 -1951"/>
                <a:gd name="T31" fmla="*/ -1737 h 226"/>
                <a:gd name="T32" fmla="+- 0 7817 7774"/>
                <a:gd name="T33" fmla="*/ T32 w 59"/>
                <a:gd name="T34" fmla="+- 0 -1735 -1951"/>
                <a:gd name="T35" fmla="*/ -1735 h 226"/>
                <a:gd name="T36" fmla="+- 0 7819 7774"/>
                <a:gd name="T37" fmla="*/ T36 w 59"/>
                <a:gd name="T38" fmla="+- 0 -1733 -1951"/>
                <a:gd name="T39" fmla="*/ -1733 h 226"/>
                <a:gd name="T40" fmla="+- 0 7823 7774"/>
                <a:gd name="T41" fmla="*/ T40 w 59"/>
                <a:gd name="T42" fmla="+- 0 -1731 -1951"/>
                <a:gd name="T43" fmla="*/ -1731 h 226"/>
                <a:gd name="T44" fmla="+- 0 7824 7774"/>
                <a:gd name="T45" fmla="*/ T44 w 59"/>
                <a:gd name="T46" fmla="+- 0 -1729 -1951"/>
                <a:gd name="T47" fmla="*/ -1729 h 226"/>
                <a:gd name="T48" fmla="+- 0 7826 7774"/>
                <a:gd name="T49" fmla="*/ T48 w 59"/>
                <a:gd name="T50" fmla="+- 0 -1727 -1951"/>
                <a:gd name="T51" fmla="*/ -1727 h 226"/>
                <a:gd name="T52" fmla="+- 0 7829 7774"/>
                <a:gd name="T53" fmla="*/ T52 w 59"/>
                <a:gd name="T54" fmla="+- 0 -1725 -1951"/>
                <a:gd name="T55" fmla="*/ -1725 h 226"/>
                <a:gd name="T56" fmla="+- 0 7833 7774"/>
                <a:gd name="T57" fmla="*/ T56 w 59"/>
                <a:gd name="T58" fmla="+- 0 -1737 -1951"/>
                <a:gd name="T59" fmla="*/ -1737 h 226"/>
                <a:gd name="T60" fmla="+- 0 7776 7774"/>
                <a:gd name="T61" fmla="*/ T60 w 59"/>
                <a:gd name="T62" fmla="+- 0 -1749 -1951"/>
                <a:gd name="T63" fmla="*/ -1749 h 226"/>
                <a:gd name="T64" fmla="+- 0 7793 7774"/>
                <a:gd name="T65" fmla="*/ T64 w 59"/>
                <a:gd name="T66" fmla="+- 0 -1737 -1951"/>
                <a:gd name="T67" fmla="*/ -1737 h 226"/>
                <a:gd name="T68" fmla="+- 0 7797 7774"/>
                <a:gd name="T69" fmla="*/ T68 w 59"/>
                <a:gd name="T70" fmla="+- 0 -1739 -1951"/>
                <a:gd name="T71" fmla="*/ -1739 h 226"/>
                <a:gd name="T72" fmla="+- 0 7799 7774"/>
                <a:gd name="T73" fmla="*/ T72 w 59"/>
                <a:gd name="T74" fmla="+- 0 -1741 -1951"/>
                <a:gd name="T75" fmla="*/ -1741 h 226"/>
                <a:gd name="T76" fmla="+- 0 7800 7774"/>
                <a:gd name="T77" fmla="*/ T76 w 59"/>
                <a:gd name="T78" fmla="+- 0 -1743 -1951"/>
                <a:gd name="T79" fmla="*/ -1743 h 226"/>
                <a:gd name="T80" fmla="+- 0 7832 7774"/>
                <a:gd name="T81" fmla="*/ T80 w 59"/>
                <a:gd name="T82" fmla="+- 0 -1745 -1951"/>
                <a:gd name="T83" fmla="*/ -1745 h 226"/>
                <a:gd name="T84" fmla="+- 0 7832 7774"/>
                <a:gd name="T85" fmla="*/ T84 w 59"/>
                <a:gd name="T86" fmla="+- 0 -1745 -1951"/>
                <a:gd name="T87" fmla="*/ -1745 h 226"/>
                <a:gd name="T88" fmla="+- 0 7805 7774"/>
                <a:gd name="T89" fmla="*/ T88 w 59"/>
                <a:gd name="T90" fmla="+- 0 -1743 -1951"/>
                <a:gd name="T91" fmla="*/ -1743 h 226"/>
                <a:gd name="T92" fmla="+- 0 7807 7774"/>
                <a:gd name="T93" fmla="*/ T92 w 59"/>
                <a:gd name="T94" fmla="+- 0 -1741 -1951"/>
                <a:gd name="T95" fmla="*/ -1741 h 226"/>
                <a:gd name="T96" fmla="+- 0 7811 7774"/>
                <a:gd name="T97" fmla="*/ T96 w 59"/>
                <a:gd name="T98" fmla="+- 0 -1739 -1951"/>
                <a:gd name="T99" fmla="*/ -1739 h 226"/>
                <a:gd name="T100" fmla="+- 0 7812 7774"/>
                <a:gd name="T101" fmla="*/ T100 w 59"/>
                <a:gd name="T102" fmla="+- 0 -1737 -1951"/>
                <a:gd name="T103" fmla="*/ -1737 h 226"/>
                <a:gd name="T104" fmla="+- 0 7832 7774"/>
                <a:gd name="T105" fmla="*/ T104 w 59"/>
                <a:gd name="T106" fmla="+- 0 -1745 -1951"/>
                <a:gd name="T107" fmla="*/ -1745 h 226"/>
                <a:gd name="T108" fmla="+- 0 7800 7774"/>
                <a:gd name="T109" fmla="*/ T108 w 59"/>
                <a:gd name="T110" fmla="+- 0 -1939 -1951"/>
                <a:gd name="T111" fmla="*/ -1939 h 226"/>
                <a:gd name="T112" fmla="+- 0 7799 7774"/>
                <a:gd name="T113" fmla="*/ T112 w 59"/>
                <a:gd name="T114" fmla="+- 0 -1925 -1951"/>
                <a:gd name="T115" fmla="*/ -1925 h 226"/>
                <a:gd name="T116" fmla="+- 0 7797 7774"/>
                <a:gd name="T117" fmla="*/ T116 w 59"/>
                <a:gd name="T118" fmla="+- 0 -1911 -1951"/>
                <a:gd name="T119" fmla="*/ -1911 h 226"/>
                <a:gd name="T120" fmla="+- 0 7795 7774"/>
                <a:gd name="T121" fmla="*/ T120 w 59"/>
                <a:gd name="T122" fmla="+- 0 -1897 -1951"/>
                <a:gd name="T123" fmla="*/ -1897 h 226"/>
                <a:gd name="T124" fmla="+- 0 7793 7774"/>
                <a:gd name="T125" fmla="*/ T124 w 59"/>
                <a:gd name="T126" fmla="+- 0 -1885 -1951"/>
                <a:gd name="T127" fmla="*/ -1885 h 226"/>
                <a:gd name="T128" fmla="+- 0 7792 7774"/>
                <a:gd name="T129" fmla="*/ T128 w 59"/>
                <a:gd name="T130" fmla="+- 0 -1871 -1951"/>
                <a:gd name="T131" fmla="*/ -1871 h 226"/>
                <a:gd name="T132" fmla="+- 0 7790 7774"/>
                <a:gd name="T133" fmla="*/ T132 w 59"/>
                <a:gd name="T134" fmla="+- 0 -1857 -1951"/>
                <a:gd name="T135" fmla="*/ -1857 h 226"/>
                <a:gd name="T136" fmla="+- 0 7788 7774"/>
                <a:gd name="T137" fmla="*/ T136 w 59"/>
                <a:gd name="T138" fmla="+- 0 -1843 -1951"/>
                <a:gd name="T139" fmla="*/ -1843 h 226"/>
                <a:gd name="T140" fmla="+- 0 7787 7774"/>
                <a:gd name="T141" fmla="*/ T140 w 59"/>
                <a:gd name="T142" fmla="+- 0 -1831 -1951"/>
                <a:gd name="T143" fmla="*/ -1831 h 226"/>
                <a:gd name="T144" fmla="+- 0 7784 7774"/>
                <a:gd name="T145" fmla="*/ T144 w 59"/>
                <a:gd name="T146" fmla="+- 0 -1817 -1951"/>
                <a:gd name="T147" fmla="*/ -1817 h 226"/>
                <a:gd name="T148" fmla="+- 0 7783 7774"/>
                <a:gd name="T149" fmla="*/ T148 w 59"/>
                <a:gd name="T150" fmla="+- 0 -1803 -1951"/>
                <a:gd name="T151" fmla="*/ -1803 h 226"/>
                <a:gd name="T152" fmla="+- 0 7781 7774"/>
                <a:gd name="T153" fmla="*/ T152 w 59"/>
                <a:gd name="T154" fmla="+- 0 -1789 -1951"/>
                <a:gd name="T155" fmla="*/ -1789 h 226"/>
                <a:gd name="T156" fmla="+- 0 7779 7774"/>
                <a:gd name="T157" fmla="*/ T156 w 59"/>
                <a:gd name="T158" fmla="+- 0 -1777 -1951"/>
                <a:gd name="T159" fmla="*/ -1777 h 226"/>
                <a:gd name="T160" fmla="+- 0 7778 7774"/>
                <a:gd name="T161" fmla="*/ T160 w 59"/>
                <a:gd name="T162" fmla="+- 0 -1763 -1951"/>
                <a:gd name="T163" fmla="*/ -1763 h 226"/>
                <a:gd name="T164" fmla="+- 0 7829 7774"/>
                <a:gd name="T165" fmla="*/ T164 w 59"/>
                <a:gd name="T166" fmla="+- 0 -1749 -1951"/>
                <a:gd name="T167" fmla="*/ -1749 h 226"/>
                <a:gd name="T168" fmla="+- 0 7828 7774"/>
                <a:gd name="T169" fmla="*/ T168 w 59"/>
                <a:gd name="T170" fmla="+- 0 -1761 -1951"/>
                <a:gd name="T171" fmla="*/ -1761 h 226"/>
                <a:gd name="T172" fmla="+- 0 7826 7774"/>
                <a:gd name="T173" fmla="*/ T172 w 59"/>
                <a:gd name="T174" fmla="+- 0 -1773 -1951"/>
                <a:gd name="T175" fmla="*/ -1773 h 226"/>
                <a:gd name="T176" fmla="+- 0 7824 7774"/>
                <a:gd name="T177" fmla="*/ T176 w 59"/>
                <a:gd name="T178" fmla="+- 0 -1785 -1951"/>
                <a:gd name="T179" fmla="*/ -1785 h 226"/>
                <a:gd name="T180" fmla="+- 0 7823 7774"/>
                <a:gd name="T181" fmla="*/ T180 w 59"/>
                <a:gd name="T182" fmla="+- 0 -1797 -1951"/>
                <a:gd name="T183" fmla="*/ -1797 h 226"/>
                <a:gd name="T184" fmla="+- 0 7821 7774"/>
                <a:gd name="T185" fmla="*/ T184 w 59"/>
                <a:gd name="T186" fmla="+- 0 -1813 -1951"/>
                <a:gd name="T187" fmla="*/ -1813 h 226"/>
                <a:gd name="T188" fmla="+- 0 7819 7774"/>
                <a:gd name="T189" fmla="*/ T188 w 59"/>
                <a:gd name="T190" fmla="+- 0 -1825 -1951"/>
                <a:gd name="T191" fmla="*/ -1825 h 226"/>
                <a:gd name="T192" fmla="+- 0 7817 7774"/>
                <a:gd name="T193" fmla="*/ T192 w 59"/>
                <a:gd name="T194" fmla="+- 0 -1837 -1951"/>
                <a:gd name="T195" fmla="*/ -1837 h 226"/>
                <a:gd name="T196" fmla="+- 0 7816 7774"/>
                <a:gd name="T197" fmla="*/ T196 w 59"/>
                <a:gd name="T198" fmla="+- 0 -1849 -1951"/>
                <a:gd name="T199" fmla="*/ -1849 h 226"/>
                <a:gd name="T200" fmla="+- 0 7814 7774"/>
                <a:gd name="T201" fmla="*/ T200 w 59"/>
                <a:gd name="T202" fmla="+- 0 -1863 -1951"/>
                <a:gd name="T203" fmla="*/ -1863 h 226"/>
                <a:gd name="T204" fmla="+- 0 7812 7774"/>
                <a:gd name="T205" fmla="*/ T204 w 59"/>
                <a:gd name="T206" fmla="+- 0 -1875 -1951"/>
                <a:gd name="T207" fmla="*/ -1875 h 226"/>
                <a:gd name="T208" fmla="+- 0 7811 7774"/>
                <a:gd name="T209" fmla="*/ T208 w 59"/>
                <a:gd name="T210" fmla="+- 0 -1889 -1951"/>
                <a:gd name="T211" fmla="*/ -1889 h 226"/>
                <a:gd name="T212" fmla="+- 0 7809 7774"/>
                <a:gd name="T213" fmla="*/ T212 w 59"/>
                <a:gd name="T214" fmla="+- 0 -1901 -1951"/>
                <a:gd name="T215" fmla="*/ -1901 h 226"/>
                <a:gd name="T216" fmla="+- 0 7807 7774"/>
                <a:gd name="T217" fmla="*/ T216 w 59"/>
                <a:gd name="T218" fmla="+- 0 -1913 -1951"/>
                <a:gd name="T219" fmla="*/ -1913 h 226"/>
                <a:gd name="T220" fmla="+- 0 7805 7774"/>
                <a:gd name="T221" fmla="*/ T220 w 59"/>
                <a:gd name="T222" fmla="+- 0 -1927 -1951"/>
                <a:gd name="T223" fmla="*/ -1927 h 226"/>
                <a:gd name="T224" fmla="+- 0 7804 7774"/>
                <a:gd name="T225" fmla="*/ T224 w 59"/>
                <a:gd name="T226" fmla="+- 0 -1951 -1951"/>
                <a:gd name="T227" fmla="*/ -1951 h 226"/>
                <a:gd name="T228" fmla="+- 0 7802 7774"/>
                <a:gd name="T229" fmla="*/ T228 w 59"/>
                <a:gd name="T230" fmla="+- 0 -1939 -1951"/>
                <a:gd name="T231" fmla="*/ -1939 h 226"/>
                <a:gd name="T232" fmla="+- 0 7804 7774"/>
                <a:gd name="T233" fmla="*/ T232 w 59"/>
                <a:gd name="T234" fmla="+- 0 -1951 -1951"/>
                <a:gd name="T235" fmla="*/ -1951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9" h="226">
                  <a:moveTo>
                    <a:pt x="16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4" y="226"/>
                  </a:lnTo>
                  <a:lnTo>
                    <a:pt x="4" y="224"/>
                  </a:lnTo>
                  <a:lnTo>
                    <a:pt x="5" y="224"/>
                  </a:lnTo>
                  <a:lnTo>
                    <a:pt x="5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3" y="218"/>
                  </a:lnTo>
                  <a:lnTo>
                    <a:pt x="13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59" y="214"/>
                  </a:moveTo>
                  <a:lnTo>
                    <a:pt x="43" y="214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0" y="220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8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19" y="214"/>
                  </a:lnTo>
                  <a:lnTo>
                    <a:pt x="19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5" y="210"/>
                  </a:lnTo>
                  <a:lnTo>
                    <a:pt x="25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8" y="206"/>
                  </a:lnTo>
                  <a:lnTo>
                    <a:pt x="58" y="202"/>
                  </a:lnTo>
                  <a:close/>
                  <a:moveTo>
                    <a:pt x="58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37" y="212"/>
                  </a:lnTo>
                  <a:lnTo>
                    <a:pt x="38" y="212"/>
                  </a:lnTo>
                  <a:lnTo>
                    <a:pt x="38" y="214"/>
                  </a:lnTo>
                  <a:lnTo>
                    <a:pt x="58" y="214"/>
                  </a:lnTo>
                  <a:lnTo>
                    <a:pt x="58" y="20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8" y="80"/>
                  </a:lnTo>
                  <a:lnTo>
                    <a:pt x="18" y="94"/>
                  </a:lnTo>
                  <a:lnTo>
                    <a:pt x="16" y="94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13" y="134"/>
                  </a:lnTo>
                  <a:lnTo>
                    <a:pt x="10" y="134"/>
                  </a:lnTo>
                  <a:lnTo>
                    <a:pt x="10" y="148"/>
                  </a:lnTo>
                  <a:lnTo>
                    <a:pt x="9" y="148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5" y="174"/>
                  </a:lnTo>
                  <a:lnTo>
                    <a:pt x="5" y="188"/>
                  </a:lnTo>
                  <a:lnTo>
                    <a:pt x="4" y="188"/>
                  </a:lnTo>
                  <a:lnTo>
                    <a:pt x="4" y="202"/>
                  </a:lnTo>
                  <a:lnTo>
                    <a:pt x="55" y="202"/>
                  </a:lnTo>
                  <a:lnTo>
                    <a:pt x="55" y="190"/>
                  </a:lnTo>
                  <a:lnTo>
                    <a:pt x="54" y="190"/>
                  </a:lnTo>
                  <a:lnTo>
                    <a:pt x="54" y="178"/>
                  </a:lnTo>
                  <a:lnTo>
                    <a:pt x="52" y="178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5" y="12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3" y="102"/>
                  </a:lnTo>
                  <a:lnTo>
                    <a:pt x="42" y="102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12"/>
                  </a:lnTo>
                  <a:close/>
                  <a:moveTo>
                    <a:pt x="30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1" name="AutoShape 345">
              <a:extLst>
                <a:ext uri="{FF2B5EF4-FFF2-40B4-BE49-F238E27FC236}">
                  <a16:creationId xmlns:a16="http://schemas.microsoft.com/office/drawing/2014/main" id="{598C3246-F641-4424-9FA8-1BDFEE5F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" y="-2934"/>
              <a:ext cx="2651" cy="2184"/>
            </a:xfrm>
            <a:custGeom>
              <a:avLst/>
              <a:gdLst>
                <a:gd name="T0" fmla="+- 0 7802 5152"/>
                <a:gd name="T1" fmla="*/ T0 w 2651"/>
                <a:gd name="T2" fmla="+- 0 -1953 -2934"/>
                <a:gd name="T3" fmla="*/ -1953 h 2184"/>
                <a:gd name="T4" fmla="+- 0 7802 5152"/>
                <a:gd name="T5" fmla="*/ T4 w 2651"/>
                <a:gd name="T6" fmla="+- 0 -750 -2934"/>
                <a:gd name="T7" fmla="*/ -750 h 2184"/>
                <a:gd name="T8" fmla="+- 0 5181 5152"/>
                <a:gd name="T9" fmla="*/ T8 w 2651"/>
                <a:gd name="T10" fmla="+- 0 -2934 -2934"/>
                <a:gd name="T11" fmla="*/ -2934 h 2184"/>
                <a:gd name="T12" fmla="+- 0 5210 5152"/>
                <a:gd name="T13" fmla="*/ T12 w 2651"/>
                <a:gd name="T14" fmla="+- 0 -2706 -2934"/>
                <a:gd name="T15" fmla="*/ -2706 h 2184"/>
                <a:gd name="T16" fmla="+- 0 5181 5152"/>
                <a:gd name="T17" fmla="*/ T16 w 2651"/>
                <a:gd name="T18" fmla="+- 0 -2728 -2934"/>
                <a:gd name="T19" fmla="*/ -2728 h 2184"/>
                <a:gd name="T20" fmla="+- 0 5152 5152"/>
                <a:gd name="T21" fmla="*/ T20 w 2651"/>
                <a:gd name="T22" fmla="+- 0 -2706 -2934"/>
                <a:gd name="T23" fmla="*/ -2706 h 2184"/>
                <a:gd name="T24" fmla="+- 0 5181 5152"/>
                <a:gd name="T25" fmla="*/ T24 w 2651"/>
                <a:gd name="T26" fmla="+- 0 -2934 -2934"/>
                <a:gd name="T27" fmla="*/ -2934 h 21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651" h="2184">
                  <a:moveTo>
                    <a:pt x="2650" y="981"/>
                  </a:moveTo>
                  <a:lnTo>
                    <a:pt x="2650" y="2184"/>
                  </a:lnTo>
                  <a:moveTo>
                    <a:pt x="29" y="0"/>
                  </a:moveTo>
                  <a:lnTo>
                    <a:pt x="58" y="228"/>
                  </a:lnTo>
                  <a:lnTo>
                    <a:pt x="29" y="206"/>
                  </a:lnTo>
                  <a:lnTo>
                    <a:pt x="0" y="228"/>
                  </a:lnTo>
                  <a:lnTo>
                    <a:pt x="29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2" name="AutoShape 344">
              <a:extLst>
                <a:ext uri="{FF2B5EF4-FFF2-40B4-BE49-F238E27FC236}">
                  <a16:creationId xmlns:a16="http://schemas.microsoft.com/office/drawing/2014/main" id="{39F73911-5269-4CB9-BA91-25F3D10F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" y="-2933"/>
              <a:ext cx="58" cy="227"/>
            </a:xfrm>
            <a:custGeom>
              <a:avLst/>
              <a:gdLst>
                <a:gd name="T0" fmla="+- 0 5153 5153"/>
                <a:gd name="T1" fmla="*/ T0 w 58"/>
                <a:gd name="T2" fmla="+- 0 -2706 -2932"/>
                <a:gd name="T3" fmla="*/ -2706 h 227"/>
                <a:gd name="T4" fmla="+- 0 5157 5153"/>
                <a:gd name="T5" fmla="*/ T4 w 58"/>
                <a:gd name="T6" fmla="+- 0 -2707 -2932"/>
                <a:gd name="T7" fmla="*/ -2707 h 227"/>
                <a:gd name="T8" fmla="+- 0 5159 5153"/>
                <a:gd name="T9" fmla="*/ T8 w 58"/>
                <a:gd name="T10" fmla="+- 0 -2711 -2932"/>
                <a:gd name="T11" fmla="*/ -2711 h 227"/>
                <a:gd name="T12" fmla="+- 0 5164 5153"/>
                <a:gd name="T13" fmla="*/ T12 w 58"/>
                <a:gd name="T14" fmla="+- 0 -2713 -2932"/>
                <a:gd name="T15" fmla="*/ -2713 h 227"/>
                <a:gd name="T16" fmla="+- 0 5165 5153"/>
                <a:gd name="T17" fmla="*/ T16 w 58"/>
                <a:gd name="T18" fmla="+- 0 -2716 -2932"/>
                <a:gd name="T19" fmla="*/ -2716 h 227"/>
                <a:gd name="T20" fmla="+- 0 5210 5153"/>
                <a:gd name="T21" fmla="*/ T20 w 58"/>
                <a:gd name="T22" fmla="+- 0 -2718 -2932"/>
                <a:gd name="T23" fmla="*/ -2718 h 227"/>
                <a:gd name="T24" fmla="+- 0 5198 5153"/>
                <a:gd name="T25" fmla="*/ T24 w 58"/>
                <a:gd name="T26" fmla="+- 0 -2716 -2932"/>
                <a:gd name="T27" fmla="*/ -2716 h 227"/>
                <a:gd name="T28" fmla="+- 0 5200 5153"/>
                <a:gd name="T29" fmla="*/ T28 w 58"/>
                <a:gd name="T30" fmla="+- 0 -2713 -2932"/>
                <a:gd name="T31" fmla="*/ -2713 h 227"/>
                <a:gd name="T32" fmla="+- 0 5205 5153"/>
                <a:gd name="T33" fmla="*/ T32 w 58"/>
                <a:gd name="T34" fmla="+- 0 -2711 -2932"/>
                <a:gd name="T35" fmla="*/ -2711 h 227"/>
                <a:gd name="T36" fmla="+- 0 5207 5153"/>
                <a:gd name="T37" fmla="*/ T36 w 58"/>
                <a:gd name="T38" fmla="+- 0 -2707 -2932"/>
                <a:gd name="T39" fmla="*/ -2707 h 227"/>
                <a:gd name="T40" fmla="+- 0 5210 5153"/>
                <a:gd name="T41" fmla="*/ T40 w 58"/>
                <a:gd name="T42" fmla="+- 0 -2706 -2932"/>
                <a:gd name="T43" fmla="*/ -2706 h 227"/>
                <a:gd name="T44" fmla="+- 0 5155 5153"/>
                <a:gd name="T45" fmla="*/ T44 w 58"/>
                <a:gd name="T46" fmla="+- 0 -2732 -2932"/>
                <a:gd name="T47" fmla="*/ -2732 h 227"/>
                <a:gd name="T48" fmla="+- 0 5170 5153"/>
                <a:gd name="T49" fmla="*/ T48 w 58"/>
                <a:gd name="T50" fmla="+- 0 -2720 -2932"/>
                <a:gd name="T51" fmla="*/ -2720 h 227"/>
                <a:gd name="T52" fmla="+- 0 5176 5153"/>
                <a:gd name="T53" fmla="*/ T52 w 58"/>
                <a:gd name="T54" fmla="+- 0 -2721 -2932"/>
                <a:gd name="T55" fmla="*/ -2721 h 227"/>
                <a:gd name="T56" fmla="+- 0 5177 5153"/>
                <a:gd name="T57" fmla="*/ T56 w 58"/>
                <a:gd name="T58" fmla="+- 0 -2725 -2932"/>
                <a:gd name="T59" fmla="*/ -2725 h 227"/>
                <a:gd name="T60" fmla="+- 0 5209 5153"/>
                <a:gd name="T61" fmla="*/ T60 w 58"/>
                <a:gd name="T62" fmla="+- 0 -2726 -2932"/>
                <a:gd name="T63" fmla="*/ -2726 h 227"/>
                <a:gd name="T64" fmla="+- 0 5184 5153"/>
                <a:gd name="T65" fmla="*/ T64 w 58"/>
                <a:gd name="T66" fmla="+- 0 -2726 -2932"/>
                <a:gd name="T67" fmla="*/ -2726 h 227"/>
                <a:gd name="T68" fmla="+- 0 5186 5153"/>
                <a:gd name="T69" fmla="*/ T68 w 58"/>
                <a:gd name="T70" fmla="+- 0 -2723 -2932"/>
                <a:gd name="T71" fmla="*/ -2723 h 227"/>
                <a:gd name="T72" fmla="+- 0 5191 5153"/>
                <a:gd name="T73" fmla="*/ T72 w 58"/>
                <a:gd name="T74" fmla="+- 0 -2721 -2932"/>
                <a:gd name="T75" fmla="*/ -2721 h 227"/>
                <a:gd name="T76" fmla="+- 0 5193 5153"/>
                <a:gd name="T77" fmla="*/ T76 w 58"/>
                <a:gd name="T78" fmla="+- 0 -2718 -2932"/>
                <a:gd name="T79" fmla="*/ -2718 h 227"/>
                <a:gd name="T80" fmla="+- 0 5207 5153"/>
                <a:gd name="T81" fmla="*/ T80 w 58"/>
                <a:gd name="T82" fmla="+- 0 -2746 -2932"/>
                <a:gd name="T83" fmla="*/ -2746 h 227"/>
                <a:gd name="T84" fmla="+- 0 5207 5153"/>
                <a:gd name="T85" fmla="*/ T84 w 58"/>
                <a:gd name="T86" fmla="+- 0 -2732 -2932"/>
                <a:gd name="T87" fmla="*/ -2732 h 227"/>
                <a:gd name="T88" fmla="+- 0 5159 5153"/>
                <a:gd name="T89" fmla="*/ T88 w 58"/>
                <a:gd name="T90" fmla="+- 0 -2759 -2932"/>
                <a:gd name="T91" fmla="*/ -2759 h 227"/>
                <a:gd name="T92" fmla="+- 0 5205 5153"/>
                <a:gd name="T93" fmla="*/ T92 w 58"/>
                <a:gd name="T94" fmla="+- 0 -2759 -2932"/>
                <a:gd name="T95" fmla="*/ -2759 h 227"/>
                <a:gd name="T96" fmla="+- 0 5160 5153"/>
                <a:gd name="T97" fmla="*/ T96 w 58"/>
                <a:gd name="T98" fmla="+- 0 -2759 -2932"/>
                <a:gd name="T99" fmla="*/ -2759 h 227"/>
                <a:gd name="T100" fmla="+- 0 5202 5153"/>
                <a:gd name="T101" fmla="*/ T100 w 58"/>
                <a:gd name="T102" fmla="+- 0 -2785 -2932"/>
                <a:gd name="T103" fmla="*/ -2785 h 227"/>
                <a:gd name="T104" fmla="+- 0 5202 5153"/>
                <a:gd name="T105" fmla="*/ T104 w 58"/>
                <a:gd name="T106" fmla="+- 0 -2771 -2932"/>
                <a:gd name="T107" fmla="*/ -2771 h 227"/>
                <a:gd name="T108" fmla="+- 0 5164 5153"/>
                <a:gd name="T109" fmla="*/ T108 w 58"/>
                <a:gd name="T110" fmla="+- 0 -2799 -2932"/>
                <a:gd name="T111" fmla="*/ -2799 h 227"/>
                <a:gd name="T112" fmla="+- 0 5200 5153"/>
                <a:gd name="T113" fmla="*/ T112 w 58"/>
                <a:gd name="T114" fmla="+- 0 -2799 -2932"/>
                <a:gd name="T115" fmla="*/ -2799 h 227"/>
                <a:gd name="T116" fmla="+- 0 5165 5153"/>
                <a:gd name="T117" fmla="*/ T116 w 58"/>
                <a:gd name="T118" fmla="+- 0 -2799 -2932"/>
                <a:gd name="T119" fmla="*/ -2799 h 227"/>
                <a:gd name="T120" fmla="+- 0 5197 5153"/>
                <a:gd name="T121" fmla="*/ T120 w 58"/>
                <a:gd name="T122" fmla="+- 0 -2825 -2932"/>
                <a:gd name="T123" fmla="*/ -2825 h 227"/>
                <a:gd name="T124" fmla="+- 0 5197 5153"/>
                <a:gd name="T125" fmla="*/ T124 w 58"/>
                <a:gd name="T126" fmla="+- 0 -2813 -2932"/>
                <a:gd name="T127" fmla="*/ -2813 h 227"/>
                <a:gd name="T128" fmla="+- 0 5169 5153"/>
                <a:gd name="T129" fmla="*/ T128 w 58"/>
                <a:gd name="T130" fmla="+- 0 -2839 -2932"/>
                <a:gd name="T131" fmla="*/ -2839 h 227"/>
                <a:gd name="T132" fmla="+- 0 5194 5153"/>
                <a:gd name="T133" fmla="*/ T132 w 58"/>
                <a:gd name="T134" fmla="+- 0 -2839 -2932"/>
                <a:gd name="T135" fmla="*/ -2839 h 227"/>
                <a:gd name="T136" fmla="+- 0 5170 5153"/>
                <a:gd name="T137" fmla="*/ T136 w 58"/>
                <a:gd name="T138" fmla="+- 0 -2839 -2932"/>
                <a:gd name="T139" fmla="*/ -2839 h 227"/>
                <a:gd name="T140" fmla="+- 0 5191 5153"/>
                <a:gd name="T141" fmla="*/ T140 w 58"/>
                <a:gd name="T142" fmla="+- 0 -2867 -2932"/>
                <a:gd name="T143" fmla="*/ -2867 h 227"/>
                <a:gd name="T144" fmla="+- 0 5191 5153"/>
                <a:gd name="T145" fmla="*/ T144 w 58"/>
                <a:gd name="T146" fmla="+- 0 -2853 -2932"/>
                <a:gd name="T147" fmla="*/ -2853 h 227"/>
                <a:gd name="T148" fmla="+- 0 5174 5153"/>
                <a:gd name="T149" fmla="*/ T148 w 58"/>
                <a:gd name="T150" fmla="+- 0 -2879 -2932"/>
                <a:gd name="T151" fmla="*/ -2879 h 227"/>
                <a:gd name="T152" fmla="+- 0 5189 5153"/>
                <a:gd name="T153" fmla="*/ T152 w 58"/>
                <a:gd name="T154" fmla="+- 0 -2879 -2932"/>
                <a:gd name="T155" fmla="*/ -2879 h 227"/>
                <a:gd name="T156" fmla="+- 0 5176 5153"/>
                <a:gd name="T157" fmla="*/ T156 w 58"/>
                <a:gd name="T158" fmla="+- 0 -2879 -2932"/>
                <a:gd name="T159" fmla="*/ -2879 h 227"/>
                <a:gd name="T160" fmla="+- 0 5186 5153"/>
                <a:gd name="T161" fmla="*/ T160 w 58"/>
                <a:gd name="T162" fmla="+- 0 -2906 -2932"/>
                <a:gd name="T163" fmla="*/ -2906 h 227"/>
                <a:gd name="T164" fmla="+- 0 5186 5153"/>
                <a:gd name="T165" fmla="*/ T164 w 58"/>
                <a:gd name="T166" fmla="+- 0 -2893 -2932"/>
                <a:gd name="T167" fmla="*/ -2893 h 227"/>
                <a:gd name="T168" fmla="+- 0 5179 5153"/>
                <a:gd name="T169" fmla="*/ T168 w 58"/>
                <a:gd name="T170" fmla="+- 0 -2920 -2932"/>
                <a:gd name="T171" fmla="*/ -2920 h 227"/>
                <a:gd name="T172" fmla="+- 0 5184 5153"/>
                <a:gd name="T173" fmla="*/ T172 w 58"/>
                <a:gd name="T174" fmla="+- 0 -2920 -2932"/>
                <a:gd name="T175" fmla="*/ -2920 h 227"/>
                <a:gd name="T176" fmla="+- 0 5181 5153"/>
                <a:gd name="T177" fmla="*/ T176 w 58"/>
                <a:gd name="T178" fmla="+- 0 -2920 -2932"/>
                <a:gd name="T179" fmla="*/ -2920 h 2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8" h="227">
                  <a:moveTo>
                    <a:pt x="16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2" y="226"/>
                  </a:lnTo>
                  <a:lnTo>
                    <a:pt x="2" y="225"/>
                  </a:lnTo>
                  <a:lnTo>
                    <a:pt x="4" y="225"/>
                  </a:lnTo>
                  <a:lnTo>
                    <a:pt x="4" y="223"/>
                  </a:lnTo>
                  <a:lnTo>
                    <a:pt x="6" y="223"/>
                  </a:lnTo>
                  <a:lnTo>
                    <a:pt x="6" y="221"/>
                  </a:lnTo>
                  <a:lnTo>
                    <a:pt x="9" y="221"/>
                  </a:lnTo>
                  <a:lnTo>
                    <a:pt x="9" y="219"/>
                  </a:lnTo>
                  <a:lnTo>
                    <a:pt x="11" y="219"/>
                  </a:lnTo>
                  <a:lnTo>
                    <a:pt x="11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57" y="214"/>
                  </a:moveTo>
                  <a:lnTo>
                    <a:pt x="41" y="214"/>
                  </a:lnTo>
                  <a:lnTo>
                    <a:pt x="41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9"/>
                  </a:lnTo>
                  <a:lnTo>
                    <a:pt x="49" y="219"/>
                  </a:lnTo>
                  <a:lnTo>
                    <a:pt x="49" y="221"/>
                  </a:lnTo>
                  <a:lnTo>
                    <a:pt x="52" y="221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14"/>
                  </a:lnTo>
                  <a:close/>
                  <a:moveTo>
                    <a:pt x="56" y="200"/>
                  </a:moveTo>
                  <a:lnTo>
                    <a:pt x="2" y="200"/>
                  </a:lnTo>
                  <a:lnTo>
                    <a:pt x="2" y="214"/>
                  </a:lnTo>
                  <a:lnTo>
                    <a:pt x="17" y="214"/>
                  </a:lnTo>
                  <a:lnTo>
                    <a:pt x="17" y="212"/>
                  </a:lnTo>
                  <a:lnTo>
                    <a:pt x="19" y="212"/>
                  </a:lnTo>
                  <a:lnTo>
                    <a:pt x="19" y="211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4" y="209"/>
                  </a:lnTo>
                  <a:lnTo>
                    <a:pt x="24" y="207"/>
                  </a:lnTo>
                  <a:lnTo>
                    <a:pt x="26" y="207"/>
                  </a:lnTo>
                  <a:lnTo>
                    <a:pt x="26" y="206"/>
                  </a:lnTo>
                  <a:lnTo>
                    <a:pt x="56" y="206"/>
                  </a:lnTo>
                  <a:lnTo>
                    <a:pt x="56" y="200"/>
                  </a:lnTo>
                  <a:close/>
                  <a:moveTo>
                    <a:pt x="56" y="206"/>
                  </a:moveTo>
                  <a:lnTo>
                    <a:pt x="31" y="206"/>
                  </a:lnTo>
                  <a:lnTo>
                    <a:pt x="31" y="207"/>
                  </a:lnTo>
                  <a:lnTo>
                    <a:pt x="33" y="207"/>
                  </a:lnTo>
                  <a:lnTo>
                    <a:pt x="33" y="209"/>
                  </a:lnTo>
                  <a:lnTo>
                    <a:pt x="35" y="209"/>
                  </a:lnTo>
                  <a:lnTo>
                    <a:pt x="35" y="211"/>
                  </a:lnTo>
                  <a:lnTo>
                    <a:pt x="38" y="211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4"/>
                  </a:lnTo>
                  <a:lnTo>
                    <a:pt x="56" y="214"/>
                  </a:lnTo>
                  <a:lnTo>
                    <a:pt x="56" y="206"/>
                  </a:lnTo>
                  <a:close/>
                  <a:moveTo>
                    <a:pt x="54" y="186"/>
                  </a:moveTo>
                  <a:lnTo>
                    <a:pt x="4" y="186"/>
                  </a:lnTo>
                  <a:lnTo>
                    <a:pt x="4" y="200"/>
                  </a:lnTo>
                  <a:lnTo>
                    <a:pt x="54" y="200"/>
                  </a:lnTo>
                  <a:lnTo>
                    <a:pt x="54" y="186"/>
                  </a:lnTo>
                  <a:close/>
                  <a:moveTo>
                    <a:pt x="52" y="173"/>
                  </a:moveTo>
                  <a:lnTo>
                    <a:pt x="6" y="173"/>
                  </a:lnTo>
                  <a:lnTo>
                    <a:pt x="6" y="186"/>
                  </a:lnTo>
                  <a:lnTo>
                    <a:pt x="52" y="186"/>
                  </a:lnTo>
                  <a:lnTo>
                    <a:pt x="52" y="173"/>
                  </a:lnTo>
                  <a:close/>
                  <a:moveTo>
                    <a:pt x="50" y="161"/>
                  </a:moveTo>
                  <a:lnTo>
                    <a:pt x="7" y="161"/>
                  </a:lnTo>
                  <a:lnTo>
                    <a:pt x="7" y="173"/>
                  </a:lnTo>
                  <a:lnTo>
                    <a:pt x="50" y="173"/>
                  </a:lnTo>
                  <a:lnTo>
                    <a:pt x="50" y="161"/>
                  </a:lnTo>
                  <a:close/>
                  <a:moveTo>
                    <a:pt x="49" y="147"/>
                  </a:moveTo>
                  <a:lnTo>
                    <a:pt x="9" y="147"/>
                  </a:lnTo>
                  <a:lnTo>
                    <a:pt x="9" y="161"/>
                  </a:lnTo>
                  <a:lnTo>
                    <a:pt x="49" y="161"/>
                  </a:lnTo>
                  <a:lnTo>
                    <a:pt x="49" y="147"/>
                  </a:lnTo>
                  <a:close/>
                  <a:moveTo>
                    <a:pt x="47" y="133"/>
                  </a:moveTo>
                  <a:lnTo>
                    <a:pt x="11" y="133"/>
                  </a:lnTo>
                  <a:lnTo>
                    <a:pt x="11" y="147"/>
                  </a:lnTo>
                  <a:lnTo>
                    <a:pt x="47" y="147"/>
                  </a:lnTo>
                  <a:lnTo>
                    <a:pt x="47" y="133"/>
                  </a:lnTo>
                  <a:close/>
                  <a:moveTo>
                    <a:pt x="45" y="119"/>
                  </a:moveTo>
                  <a:lnTo>
                    <a:pt x="12" y="119"/>
                  </a:lnTo>
                  <a:lnTo>
                    <a:pt x="12" y="133"/>
                  </a:lnTo>
                  <a:lnTo>
                    <a:pt x="45" y="133"/>
                  </a:lnTo>
                  <a:lnTo>
                    <a:pt x="45" y="119"/>
                  </a:lnTo>
                  <a:close/>
                  <a:moveTo>
                    <a:pt x="44" y="107"/>
                  </a:moveTo>
                  <a:lnTo>
                    <a:pt x="14" y="107"/>
                  </a:lnTo>
                  <a:lnTo>
                    <a:pt x="14" y="119"/>
                  </a:lnTo>
                  <a:lnTo>
                    <a:pt x="44" y="119"/>
                  </a:lnTo>
                  <a:lnTo>
                    <a:pt x="44" y="107"/>
                  </a:lnTo>
                  <a:close/>
                  <a:moveTo>
                    <a:pt x="41" y="93"/>
                  </a:moveTo>
                  <a:lnTo>
                    <a:pt x="16" y="93"/>
                  </a:lnTo>
                  <a:lnTo>
                    <a:pt x="16" y="107"/>
                  </a:lnTo>
                  <a:lnTo>
                    <a:pt x="41" y="107"/>
                  </a:lnTo>
                  <a:lnTo>
                    <a:pt x="41" y="93"/>
                  </a:lnTo>
                  <a:close/>
                  <a:moveTo>
                    <a:pt x="40" y="79"/>
                  </a:moveTo>
                  <a:lnTo>
                    <a:pt x="17" y="79"/>
                  </a:lnTo>
                  <a:lnTo>
                    <a:pt x="17" y="93"/>
                  </a:lnTo>
                  <a:lnTo>
                    <a:pt x="40" y="93"/>
                  </a:lnTo>
                  <a:lnTo>
                    <a:pt x="40" y="79"/>
                  </a:lnTo>
                  <a:close/>
                  <a:moveTo>
                    <a:pt x="38" y="65"/>
                  </a:moveTo>
                  <a:lnTo>
                    <a:pt x="19" y="65"/>
                  </a:lnTo>
                  <a:lnTo>
                    <a:pt x="19" y="79"/>
                  </a:lnTo>
                  <a:lnTo>
                    <a:pt x="38" y="79"/>
                  </a:lnTo>
                  <a:lnTo>
                    <a:pt x="38" y="65"/>
                  </a:lnTo>
                  <a:close/>
                  <a:moveTo>
                    <a:pt x="36" y="53"/>
                  </a:moveTo>
                  <a:lnTo>
                    <a:pt x="21" y="53"/>
                  </a:lnTo>
                  <a:lnTo>
                    <a:pt x="21" y="65"/>
                  </a:lnTo>
                  <a:lnTo>
                    <a:pt x="36" y="65"/>
                  </a:lnTo>
                  <a:lnTo>
                    <a:pt x="36" y="53"/>
                  </a:lnTo>
                  <a:close/>
                  <a:moveTo>
                    <a:pt x="35" y="39"/>
                  </a:moveTo>
                  <a:lnTo>
                    <a:pt x="23" y="39"/>
                  </a:lnTo>
                  <a:lnTo>
                    <a:pt x="23" y="53"/>
                  </a:lnTo>
                  <a:lnTo>
                    <a:pt x="35" y="53"/>
                  </a:lnTo>
                  <a:lnTo>
                    <a:pt x="35" y="39"/>
                  </a:lnTo>
                  <a:close/>
                  <a:moveTo>
                    <a:pt x="33" y="26"/>
                  </a:moveTo>
                  <a:lnTo>
                    <a:pt x="24" y="26"/>
                  </a:lnTo>
                  <a:lnTo>
                    <a:pt x="24" y="39"/>
                  </a:lnTo>
                  <a:lnTo>
                    <a:pt x="33" y="39"/>
                  </a:lnTo>
                  <a:lnTo>
                    <a:pt x="33" y="2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31" y="26"/>
                  </a:lnTo>
                  <a:lnTo>
                    <a:pt x="31" y="12"/>
                  </a:lnTo>
                  <a:close/>
                  <a:moveTo>
                    <a:pt x="29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3" name="AutoShape 343">
              <a:extLst>
                <a:ext uri="{FF2B5EF4-FFF2-40B4-BE49-F238E27FC236}">
                  <a16:creationId xmlns:a16="http://schemas.microsoft.com/office/drawing/2014/main" id="{28E9BFD2-6EE5-47C3-BA07-3E0A4A1E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" y="-2934"/>
              <a:ext cx="3230" cy="600"/>
            </a:xfrm>
            <a:custGeom>
              <a:avLst/>
              <a:gdLst>
                <a:gd name="T0" fmla="+- 0 5181 5181"/>
                <a:gd name="T1" fmla="*/ T0 w 3230"/>
                <a:gd name="T2" fmla="+- 0 -2934 -2934"/>
                <a:gd name="T3" fmla="*/ -2934 h 600"/>
                <a:gd name="T4" fmla="+- 0 5181 5181"/>
                <a:gd name="T5" fmla="*/ T4 w 3230"/>
                <a:gd name="T6" fmla="+- 0 -2334 -2934"/>
                <a:gd name="T7" fmla="*/ -2334 h 600"/>
                <a:gd name="T8" fmla="+- 0 8381 5181"/>
                <a:gd name="T9" fmla="*/ T8 w 3230"/>
                <a:gd name="T10" fmla="+- 0 -2934 -2934"/>
                <a:gd name="T11" fmla="*/ -2934 h 600"/>
                <a:gd name="T12" fmla="+- 0 8411 5181"/>
                <a:gd name="T13" fmla="*/ T12 w 3230"/>
                <a:gd name="T14" fmla="+- 0 -2706 -2934"/>
                <a:gd name="T15" fmla="*/ -2706 h 600"/>
                <a:gd name="T16" fmla="+- 0 8381 5181"/>
                <a:gd name="T17" fmla="*/ T16 w 3230"/>
                <a:gd name="T18" fmla="+- 0 -2728 -2934"/>
                <a:gd name="T19" fmla="*/ -2728 h 600"/>
                <a:gd name="T20" fmla="+- 0 8352 5181"/>
                <a:gd name="T21" fmla="*/ T20 w 3230"/>
                <a:gd name="T22" fmla="+- 0 -2706 -2934"/>
                <a:gd name="T23" fmla="*/ -2706 h 600"/>
                <a:gd name="T24" fmla="+- 0 8381 5181"/>
                <a:gd name="T25" fmla="*/ T24 w 3230"/>
                <a:gd name="T26" fmla="+- 0 -2934 -2934"/>
                <a:gd name="T27" fmla="*/ -2934 h 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230" h="600">
                  <a:moveTo>
                    <a:pt x="0" y="0"/>
                  </a:moveTo>
                  <a:lnTo>
                    <a:pt x="0" y="600"/>
                  </a:lnTo>
                  <a:moveTo>
                    <a:pt x="3200" y="0"/>
                  </a:moveTo>
                  <a:lnTo>
                    <a:pt x="3230" y="228"/>
                  </a:lnTo>
                  <a:lnTo>
                    <a:pt x="3200" y="206"/>
                  </a:lnTo>
                  <a:lnTo>
                    <a:pt x="3171" y="228"/>
                  </a:lnTo>
                  <a:lnTo>
                    <a:pt x="3200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4" name="AutoShape 342">
              <a:extLst>
                <a:ext uri="{FF2B5EF4-FFF2-40B4-BE49-F238E27FC236}">
                  <a16:creationId xmlns:a16="http://schemas.microsoft.com/office/drawing/2014/main" id="{455569CD-11F9-493C-9B50-698C38883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" y="-2933"/>
              <a:ext cx="57" cy="227"/>
            </a:xfrm>
            <a:custGeom>
              <a:avLst/>
              <a:gdLst>
                <a:gd name="T0" fmla="+- 0 8354 8354"/>
                <a:gd name="T1" fmla="*/ T0 w 57"/>
                <a:gd name="T2" fmla="+- 0 -2706 -2932"/>
                <a:gd name="T3" fmla="*/ -2706 h 227"/>
                <a:gd name="T4" fmla="+- 0 8358 8354"/>
                <a:gd name="T5" fmla="*/ T4 w 57"/>
                <a:gd name="T6" fmla="+- 0 -2707 -2932"/>
                <a:gd name="T7" fmla="*/ -2707 h 227"/>
                <a:gd name="T8" fmla="+- 0 8359 8354"/>
                <a:gd name="T9" fmla="*/ T8 w 57"/>
                <a:gd name="T10" fmla="+- 0 -2711 -2932"/>
                <a:gd name="T11" fmla="*/ -2711 h 227"/>
                <a:gd name="T12" fmla="+- 0 8364 8354"/>
                <a:gd name="T13" fmla="*/ T12 w 57"/>
                <a:gd name="T14" fmla="+- 0 -2713 -2932"/>
                <a:gd name="T15" fmla="*/ -2713 h 227"/>
                <a:gd name="T16" fmla="+- 0 8366 8354"/>
                <a:gd name="T17" fmla="*/ T16 w 57"/>
                <a:gd name="T18" fmla="+- 0 -2716 -2932"/>
                <a:gd name="T19" fmla="*/ -2716 h 227"/>
                <a:gd name="T20" fmla="+- 0 8411 8354"/>
                <a:gd name="T21" fmla="*/ T20 w 57"/>
                <a:gd name="T22" fmla="+- 0 -2718 -2932"/>
                <a:gd name="T23" fmla="*/ -2718 h 227"/>
                <a:gd name="T24" fmla="+- 0 8399 8354"/>
                <a:gd name="T25" fmla="*/ T24 w 57"/>
                <a:gd name="T26" fmla="+- 0 -2716 -2932"/>
                <a:gd name="T27" fmla="*/ -2716 h 227"/>
                <a:gd name="T28" fmla="+- 0 8400 8354"/>
                <a:gd name="T29" fmla="*/ T28 w 57"/>
                <a:gd name="T30" fmla="+- 0 -2713 -2932"/>
                <a:gd name="T31" fmla="*/ -2713 h 227"/>
                <a:gd name="T32" fmla="+- 0 8406 8354"/>
                <a:gd name="T33" fmla="*/ T32 w 57"/>
                <a:gd name="T34" fmla="+- 0 -2711 -2932"/>
                <a:gd name="T35" fmla="*/ -2711 h 227"/>
                <a:gd name="T36" fmla="+- 0 8408 8354"/>
                <a:gd name="T37" fmla="*/ T36 w 57"/>
                <a:gd name="T38" fmla="+- 0 -2707 -2932"/>
                <a:gd name="T39" fmla="*/ -2707 h 227"/>
                <a:gd name="T40" fmla="+- 0 8411 8354"/>
                <a:gd name="T41" fmla="*/ T40 w 57"/>
                <a:gd name="T42" fmla="+- 0 -2706 -2932"/>
                <a:gd name="T43" fmla="*/ -2706 h 227"/>
                <a:gd name="T44" fmla="+- 0 8355 8354"/>
                <a:gd name="T45" fmla="*/ T44 w 57"/>
                <a:gd name="T46" fmla="+- 0 -2732 -2932"/>
                <a:gd name="T47" fmla="*/ -2732 h 227"/>
                <a:gd name="T48" fmla="+- 0 8371 8354"/>
                <a:gd name="T49" fmla="*/ T48 w 57"/>
                <a:gd name="T50" fmla="+- 0 -2720 -2932"/>
                <a:gd name="T51" fmla="*/ -2720 h 227"/>
                <a:gd name="T52" fmla="+- 0 8376 8354"/>
                <a:gd name="T53" fmla="*/ T52 w 57"/>
                <a:gd name="T54" fmla="+- 0 -2721 -2932"/>
                <a:gd name="T55" fmla="*/ -2721 h 227"/>
                <a:gd name="T56" fmla="+- 0 8378 8354"/>
                <a:gd name="T57" fmla="*/ T56 w 57"/>
                <a:gd name="T58" fmla="+- 0 -2725 -2932"/>
                <a:gd name="T59" fmla="*/ -2725 h 227"/>
                <a:gd name="T60" fmla="+- 0 8409 8354"/>
                <a:gd name="T61" fmla="*/ T60 w 57"/>
                <a:gd name="T62" fmla="+- 0 -2726 -2932"/>
                <a:gd name="T63" fmla="*/ -2726 h 227"/>
                <a:gd name="T64" fmla="+- 0 8385 8354"/>
                <a:gd name="T65" fmla="*/ T64 w 57"/>
                <a:gd name="T66" fmla="+- 0 -2726 -2932"/>
                <a:gd name="T67" fmla="*/ -2726 h 227"/>
                <a:gd name="T68" fmla="+- 0 8387 8354"/>
                <a:gd name="T69" fmla="*/ T68 w 57"/>
                <a:gd name="T70" fmla="+- 0 -2723 -2932"/>
                <a:gd name="T71" fmla="*/ -2723 h 227"/>
                <a:gd name="T72" fmla="+- 0 8392 8354"/>
                <a:gd name="T73" fmla="*/ T72 w 57"/>
                <a:gd name="T74" fmla="+- 0 -2721 -2932"/>
                <a:gd name="T75" fmla="*/ -2721 h 227"/>
                <a:gd name="T76" fmla="+- 0 8394 8354"/>
                <a:gd name="T77" fmla="*/ T76 w 57"/>
                <a:gd name="T78" fmla="+- 0 -2718 -2932"/>
                <a:gd name="T79" fmla="*/ -2718 h 227"/>
                <a:gd name="T80" fmla="+- 0 8408 8354"/>
                <a:gd name="T81" fmla="*/ T80 w 57"/>
                <a:gd name="T82" fmla="+- 0 -2746 -2932"/>
                <a:gd name="T83" fmla="*/ -2746 h 227"/>
                <a:gd name="T84" fmla="+- 0 8408 8354"/>
                <a:gd name="T85" fmla="*/ T84 w 57"/>
                <a:gd name="T86" fmla="+- 0 -2732 -2932"/>
                <a:gd name="T87" fmla="*/ -2732 h 227"/>
                <a:gd name="T88" fmla="+- 0 8359 8354"/>
                <a:gd name="T89" fmla="*/ T88 w 57"/>
                <a:gd name="T90" fmla="+- 0 -2759 -2932"/>
                <a:gd name="T91" fmla="*/ -2759 h 227"/>
                <a:gd name="T92" fmla="+- 0 8406 8354"/>
                <a:gd name="T93" fmla="*/ T92 w 57"/>
                <a:gd name="T94" fmla="+- 0 -2759 -2932"/>
                <a:gd name="T95" fmla="*/ -2759 h 227"/>
                <a:gd name="T96" fmla="+- 0 8360 8354"/>
                <a:gd name="T97" fmla="*/ T96 w 57"/>
                <a:gd name="T98" fmla="+- 0 -2759 -2932"/>
                <a:gd name="T99" fmla="*/ -2759 h 227"/>
                <a:gd name="T100" fmla="+- 0 8402 8354"/>
                <a:gd name="T101" fmla="*/ T100 w 57"/>
                <a:gd name="T102" fmla="+- 0 -2785 -2932"/>
                <a:gd name="T103" fmla="*/ -2785 h 227"/>
                <a:gd name="T104" fmla="+- 0 8402 8354"/>
                <a:gd name="T105" fmla="*/ T104 w 57"/>
                <a:gd name="T106" fmla="+- 0 -2771 -2932"/>
                <a:gd name="T107" fmla="*/ -2771 h 227"/>
                <a:gd name="T108" fmla="+- 0 8364 8354"/>
                <a:gd name="T109" fmla="*/ T108 w 57"/>
                <a:gd name="T110" fmla="+- 0 -2799 -2932"/>
                <a:gd name="T111" fmla="*/ -2799 h 227"/>
                <a:gd name="T112" fmla="+- 0 8400 8354"/>
                <a:gd name="T113" fmla="*/ T112 w 57"/>
                <a:gd name="T114" fmla="+- 0 -2799 -2932"/>
                <a:gd name="T115" fmla="*/ -2799 h 227"/>
                <a:gd name="T116" fmla="+- 0 8366 8354"/>
                <a:gd name="T117" fmla="*/ T116 w 57"/>
                <a:gd name="T118" fmla="+- 0 -2799 -2932"/>
                <a:gd name="T119" fmla="*/ -2799 h 227"/>
                <a:gd name="T120" fmla="+- 0 8397 8354"/>
                <a:gd name="T121" fmla="*/ T120 w 57"/>
                <a:gd name="T122" fmla="+- 0 -2825 -2932"/>
                <a:gd name="T123" fmla="*/ -2825 h 227"/>
                <a:gd name="T124" fmla="+- 0 8397 8354"/>
                <a:gd name="T125" fmla="*/ T124 w 57"/>
                <a:gd name="T126" fmla="+- 0 -2813 -2932"/>
                <a:gd name="T127" fmla="*/ -2813 h 227"/>
                <a:gd name="T128" fmla="+- 0 8369 8354"/>
                <a:gd name="T129" fmla="*/ T128 w 57"/>
                <a:gd name="T130" fmla="+- 0 -2839 -2932"/>
                <a:gd name="T131" fmla="*/ -2839 h 227"/>
                <a:gd name="T132" fmla="+- 0 8395 8354"/>
                <a:gd name="T133" fmla="*/ T132 w 57"/>
                <a:gd name="T134" fmla="+- 0 -2839 -2932"/>
                <a:gd name="T135" fmla="*/ -2839 h 227"/>
                <a:gd name="T136" fmla="+- 0 8371 8354"/>
                <a:gd name="T137" fmla="*/ T136 w 57"/>
                <a:gd name="T138" fmla="+- 0 -2839 -2932"/>
                <a:gd name="T139" fmla="*/ -2839 h 227"/>
                <a:gd name="T140" fmla="+- 0 8392 8354"/>
                <a:gd name="T141" fmla="*/ T140 w 57"/>
                <a:gd name="T142" fmla="+- 0 -2867 -2932"/>
                <a:gd name="T143" fmla="*/ -2867 h 227"/>
                <a:gd name="T144" fmla="+- 0 8392 8354"/>
                <a:gd name="T145" fmla="*/ T144 w 57"/>
                <a:gd name="T146" fmla="+- 0 -2853 -2932"/>
                <a:gd name="T147" fmla="*/ -2853 h 227"/>
                <a:gd name="T148" fmla="+- 0 8375 8354"/>
                <a:gd name="T149" fmla="*/ T148 w 57"/>
                <a:gd name="T150" fmla="+- 0 -2879 -2932"/>
                <a:gd name="T151" fmla="*/ -2879 h 227"/>
                <a:gd name="T152" fmla="+- 0 8390 8354"/>
                <a:gd name="T153" fmla="*/ T152 w 57"/>
                <a:gd name="T154" fmla="+- 0 -2879 -2932"/>
                <a:gd name="T155" fmla="*/ -2879 h 227"/>
                <a:gd name="T156" fmla="+- 0 8376 8354"/>
                <a:gd name="T157" fmla="*/ T156 w 57"/>
                <a:gd name="T158" fmla="+- 0 -2879 -2932"/>
                <a:gd name="T159" fmla="*/ -2879 h 227"/>
                <a:gd name="T160" fmla="+- 0 8387 8354"/>
                <a:gd name="T161" fmla="*/ T160 w 57"/>
                <a:gd name="T162" fmla="+- 0 -2906 -2932"/>
                <a:gd name="T163" fmla="*/ -2906 h 227"/>
                <a:gd name="T164" fmla="+- 0 8387 8354"/>
                <a:gd name="T165" fmla="*/ T164 w 57"/>
                <a:gd name="T166" fmla="+- 0 -2893 -2932"/>
                <a:gd name="T167" fmla="*/ -2893 h 227"/>
                <a:gd name="T168" fmla="+- 0 8380 8354"/>
                <a:gd name="T169" fmla="*/ T168 w 57"/>
                <a:gd name="T170" fmla="+- 0 -2920 -2932"/>
                <a:gd name="T171" fmla="*/ -2920 h 227"/>
                <a:gd name="T172" fmla="+- 0 8385 8354"/>
                <a:gd name="T173" fmla="*/ T172 w 57"/>
                <a:gd name="T174" fmla="+- 0 -2920 -2932"/>
                <a:gd name="T175" fmla="*/ -2920 h 227"/>
                <a:gd name="T176" fmla="+- 0 8381 8354"/>
                <a:gd name="T177" fmla="*/ T176 w 57"/>
                <a:gd name="T178" fmla="+- 0 -2920 -2932"/>
                <a:gd name="T179" fmla="*/ -2920 h 2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7" h="227">
                  <a:moveTo>
                    <a:pt x="15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1" y="226"/>
                  </a:lnTo>
                  <a:lnTo>
                    <a:pt x="1" y="225"/>
                  </a:lnTo>
                  <a:lnTo>
                    <a:pt x="4" y="225"/>
                  </a:lnTo>
                  <a:lnTo>
                    <a:pt x="4" y="223"/>
                  </a:lnTo>
                  <a:lnTo>
                    <a:pt x="5" y="223"/>
                  </a:lnTo>
                  <a:lnTo>
                    <a:pt x="5" y="221"/>
                  </a:lnTo>
                  <a:lnTo>
                    <a:pt x="9" y="221"/>
                  </a:lnTo>
                  <a:lnTo>
                    <a:pt x="9" y="219"/>
                  </a:lnTo>
                  <a:lnTo>
                    <a:pt x="10" y="219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5" y="216"/>
                  </a:lnTo>
                  <a:lnTo>
                    <a:pt x="15" y="214"/>
                  </a:lnTo>
                  <a:close/>
                  <a:moveTo>
                    <a:pt x="57" y="214"/>
                  </a:moveTo>
                  <a:lnTo>
                    <a:pt x="41" y="214"/>
                  </a:lnTo>
                  <a:lnTo>
                    <a:pt x="41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6" y="218"/>
                  </a:lnTo>
                  <a:lnTo>
                    <a:pt x="46" y="219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52" y="221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4" y="225"/>
                  </a:lnTo>
                  <a:lnTo>
                    <a:pt x="55" y="225"/>
                  </a:lnTo>
                  <a:lnTo>
                    <a:pt x="55" y="226"/>
                  </a:lnTo>
                  <a:lnTo>
                    <a:pt x="57" y="226"/>
                  </a:lnTo>
                  <a:lnTo>
                    <a:pt x="57" y="214"/>
                  </a:lnTo>
                  <a:close/>
                  <a:moveTo>
                    <a:pt x="55" y="200"/>
                  </a:moveTo>
                  <a:lnTo>
                    <a:pt x="1" y="200"/>
                  </a:lnTo>
                  <a:lnTo>
                    <a:pt x="1" y="214"/>
                  </a:lnTo>
                  <a:lnTo>
                    <a:pt x="17" y="214"/>
                  </a:lnTo>
                  <a:lnTo>
                    <a:pt x="17" y="212"/>
                  </a:lnTo>
                  <a:lnTo>
                    <a:pt x="19" y="212"/>
                  </a:lnTo>
                  <a:lnTo>
                    <a:pt x="19" y="211"/>
                  </a:lnTo>
                  <a:lnTo>
                    <a:pt x="22" y="211"/>
                  </a:lnTo>
                  <a:lnTo>
                    <a:pt x="22" y="209"/>
                  </a:lnTo>
                  <a:lnTo>
                    <a:pt x="24" y="209"/>
                  </a:lnTo>
                  <a:lnTo>
                    <a:pt x="24" y="207"/>
                  </a:lnTo>
                  <a:lnTo>
                    <a:pt x="26" y="207"/>
                  </a:lnTo>
                  <a:lnTo>
                    <a:pt x="26" y="206"/>
                  </a:lnTo>
                  <a:lnTo>
                    <a:pt x="55" y="206"/>
                  </a:lnTo>
                  <a:lnTo>
                    <a:pt x="55" y="200"/>
                  </a:lnTo>
                  <a:close/>
                  <a:moveTo>
                    <a:pt x="55" y="206"/>
                  </a:moveTo>
                  <a:lnTo>
                    <a:pt x="31" y="206"/>
                  </a:lnTo>
                  <a:lnTo>
                    <a:pt x="31" y="207"/>
                  </a:lnTo>
                  <a:lnTo>
                    <a:pt x="33" y="207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11"/>
                  </a:lnTo>
                  <a:lnTo>
                    <a:pt x="38" y="211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4"/>
                  </a:lnTo>
                  <a:lnTo>
                    <a:pt x="55" y="214"/>
                  </a:lnTo>
                  <a:lnTo>
                    <a:pt x="55" y="206"/>
                  </a:lnTo>
                  <a:close/>
                  <a:moveTo>
                    <a:pt x="54" y="186"/>
                  </a:moveTo>
                  <a:lnTo>
                    <a:pt x="4" y="186"/>
                  </a:lnTo>
                  <a:lnTo>
                    <a:pt x="4" y="200"/>
                  </a:lnTo>
                  <a:lnTo>
                    <a:pt x="54" y="200"/>
                  </a:lnTo>
                  <a:lnTo>
                    <a:pt x="54" y="186"/>
                  </a:lnTo>
                  <a:close/>
                  <a:moveTo>
                    <a:pt x="52" y="173"/>
                  </a:moveTo>
                  <a:lnTo>
                    <a:pt x="5" y="173"/>
                  </a:lnTo>
                  <a:lnTo>
                    <a:pt x="5" y="186"/>
                  </a:lnTo>
                  <a:lnTo>
                    <a:pt x="52" y="186"/>
                  </a:lnTo>
                  <a:lnTo>
                    <a:pt x="52" y="173"/>
                  </a:lnTo>
                  <a:close/>
                  <a:moveTo>
                    <a:pt x="50" y="161"/>
                  </a:moveTo>
                  <a:lnTo>
                    <a:pt x="6" y="161"/>
                  </a:lnTo>
                  <a:lnTo>
                    <a:pt x="6" y="173"/>
                  </a:lnTo>
                  <a:lnTo>
                    <a:pt x="50" y="173"/>
                  </a:lnTo>
                  <a:lnTo>
                    <a:pt x="50" y="161"/>
                  </a:lnTo>
                  <a:close/>
                  <a:moveTo>
                    <a:pt x="48" y="147"/>
                  </a:moveTo>
                  <a:lnTo>
                    <a:pt x="9" y="147"/>
                  </a:lnTo>
                  <a:lnTo>
                    <a:pt x="9" y="161"/>
                  </a:lnTo>
                  <a:lnTo>
                    <a:pt x="48" y="161"/>
                  </a:lnTo>
                  <a:lnTo>
                    <a:pt x="48" y="147"/>
                  </a:lnTo>
                  <a:close/>
                  <a:moveTo>
                    <a:pt x="46" y="133"/>
                  </a:moveTo>
                  <a:lnTo>
                    <a:pt x="10" y="133"/>
                  </a:lnTo>
                  <a:lnTo>
                    <a:pt x="10" y="147"/>
                  </a:lnTo>
                  <a:lnTo>
                    <a:pt x="46" y="147"/>
                  </a:lnTo>
                  <a:lnTo>
                    <a:pt x="46" y="133"/>
                  </a:lnTo>
                  <a:close/>
                  <a:moveTo>
                    <a:pt x="45" y="119"/>
                  </a:moveTo>
                  <a:lnTo>
                    <a:pt x="12" y="119"/>
                  </a:lnTo>
                  <a:lnTo>
                    <a:pt x="12" y="133"/>
                  </a:lnTo>
                  <a:lnTo>
                    <a:pt x="45" y="133"/>
                  </a:lnTo>
                  <a:lnTo>
                    <a:pt x="45" y="119"/>
                  </a:lnTo>
                  <a:close/>
                  <a:moveTo>
                    <a:pt x="43" y="107"/>
                  </a:moveTo>
                  <a:lnTo>
                    <a:pt x="14" y="107"/>
                  </a:lnTo>
                  <a:lnTo>
                    <a:pt x="14" y="119"/>
                  </a:lnTo>
                  <a:lnTo>
                    <a:pt x="43" y="119"/>
                  </a:lnTo>
                  <a:lnTo>
                    <a:pt x="43" y="107"/>
                  </a:lnTo>
                  <a:close/>
                  <a:moveTo>
                    <a:pt x="41" y="93"/>
                  </a:moveTo>
                  <a:lnTo>
                    <a:pt x="15" y="93"/>
                  </a:lnTo>
                  <a:lnTo>
                    <a:pt x="15" y="107"/>
                  </a:lnTo>
                  <a:lnTo>
                    <a:pt x="41" y="107"/>
                  </a:lnTo>
                  <a:lnTo>
                    <a:pt x="41" y="93"/>
                  </a:lnTo>
                  <a:close/>
                  <a:moveTo>
                    <a:pt x="40" y="79"/>
                  </a:moveTo>
                  <a:lnTo>
                    <a:pt x="17" y="79"/>
                  </a:lnTo>
                  <a:lnTo>
                    <a:pt x="17" y="93"/>
                  </a:lnTo>
                  <a:lnTo>
                    <a:pt x="40" y="93"/>
                  </a:lnTo>
                  <a:lnTo>
                    <a:pt x="40" y="79"/>
                  </a:lnTo>
                  <a:close/>
                  <a:moveTo>
                    <a:pt x="38" y="65"/>
                  </a:moveTo>
                  <a:lnTo>
                    <a:pt x="19" y="65"/>
                  </a:lnTo>
                  <a:lnTo>
                    <a:pt x="19" y="79"/>
                  </a:lnTo>
                  <a:lnTo>
                    <a:pt x="38" y="79"/>
                  </a:lnTo>
                  <a:lnTo>
                    <a:pt x="38" y="65"/>
                  </a:lnTo>
                  <a:close/>
                  <a:moveTo>
                    <a:pt x="36" y="53"/>
                  </a:moveTo>
                  <a:lnTo>
                    <a:pt x="21" y="53"/>
                  </a:lnTo>
                  <a:lnTo>
                    <a:pt x="21" y="65"/>
                  </a:lnTo>
                  <a:lnTo>
                    <a:pt x="36" y="65"/>
                  </a:lnTo>
                  <a:lnTo>
                    <a:pt x="36" y="53"/>
                  </a:lnTo>
                  <a:close/>
                  <a:moveTo>
                    <a:pt x="34" y="39"/>
                  </a:moveTo>
                  <a:lnTo>
                    <a:pt x="22" y="39"/>
                  </a:lnTo>
                  <a:lnTo>
                    <a:pt x="22" y="53"/>
                  </a:lnTo>
                  <a:lnTo>
                    <a:pt x="34" y="53"/>
                  </a:lnTo>
                  <a:lnTo>
                    <a:pt x="34" y="39"/>
                  </a:lnTo>
                  <a:close/>
                  <a:moveTo>
                    <a:pt x="33" y="26"/>
                  </a:moveTo>
                  <a:lnTo>
                    <a:pt x="24" y="26"/>
                  </a:lnTo>
                  <a:lnTo>
                    <a:pt x="24" y="39"/>
                  </a:lnTo>
                  <a:lnTo>
                    <a:pt x="33" y="39"/>
                  </a:lnTo>
                  <a:lnTo>
                    <a:pt x="33" y="2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31" y="26"/>
                  </a:lnTo>
                  <a:lnTo>
                    <a:pt x="31" y="12"/>
                  </a:lnTo>
                  <a:close/>
                  <a:moveTo>
                    <a:pt x="29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5" name="AutoShape 341">
              <a:extLst>
                <a:ext uri="{FF2B5EF4-FFF2-40B4-BE49-F238E27FC236}">
                  <a16:creationId xmlns:a16="http://schemas.microsoft.com/office/drawing/2014/main" id="{36D0E2FC-150E-4AD2-9BD8-65A92FBAB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" y="-4672"/>
              <a:ext cx="59" cy="2339"/>
            </a:xfrm>
            <a:custGeom>
              <a:avLst/>
              <a:gdLst>
                <a:gd name="T0" fmla="+- 0 8381 8352"/>
                <a:gd name="T1" fmla="*/ T0 w 59"/>
                <a:gd name="T2" fmla="+- 0 -2934 -4672"/>
                <a:gd name="T3" fmla="*/ -2934 h 2339"/>
                <a:gd name="T4" fmla="+- 0 8381 8352"/>
                <a:gd name="T5" fmla="*/ T4 w 59"/>
                <a:gd name="T6" fmla="+- 0 -2334 -4672"/>
                <a:gd name="T7" fmla="*/ -2334 h 2339"/>
                <a:gd name="T8" fmla="+- 0 8381 8352"/>
                <a:gd name="T9" fmla="*/ T8 w 59"/>
                <a:gd name="T10" fmla="+- 0 -4672 -4672"/>
                <a:gd name="T11" fmla="*/ -4672 h 2339"/>
                <a:gd name="T12" fmla="+- 0 8411 8352"/>
                <a:gd name="T13" fmla="*/ T12 w 59"/>
                <a:gd name="T14" fmla="+- 0 -4444 -4672"/>
                <a:gd name="T15" fmla="*/ -4444 h 2339"/>
                <a:gd name="T16" fmla="+- 0 8381 8352"/>
                <a:gd name="T17" fmla="*/ T16 w 59"/>
                <a:gd name="T18" fmla="+- 0 -4466 -4672"/>
                <a:gd name="T19" fmla="*/ -4466 h 2339"/>
                <a:gd name="T20" fmla="+- 0 8352 8352"/>
                <a:gd name="T21" fmla="*/ T20 w 59"/>
                <a:gd name="T22" fmla="+- 0 -4444 -4672"/>
                <a:gd name="T23" fmla="*/ -4444 h 2339"/>
                <a:gd name="T24" fmla="+- 0 8381 8352"/>
                <a:gd name="T25" fmla="*/ T24 w 59"/>
                <a:gd name="T26" fmla="+- 0 -4672 -4672"/>
                <a:gd name="T27" fmla="*/ -4672 h 23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9" h="2339">
                  <a:moveTo>
                    <a:pt x="29" y="1738"/>
                  </a:moveTo>
                  <a:lnTo>
                    <a:pt x="29" y="2338"/>
                  </a:lnTo>
                  <a:moveTo>
                    <a:pt x="29" y="0"/>
                  </a:moveTo>
                  <a:lnTo>
                    <a:pt x="59" y="228"/>
                  </a:lnTo>
                  <a:lnTo>
                    <a:pt x="29" y="206"/>
                  </a:lnTo>
                  <a:lnTo>
                    <a:pt x="0" y="228"/>
                  </a:lnTo>
                  <a:lnTo>
                    <a:pt x="29" y="0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6" name="AutoShape 340">
              <a:extLst>
                <a:ext uri="{FF2B5EF4-FFF2-40B4-BE49-F238E27FC236}">
                  <a16:creationId xmlns:a16="http://schemas.microsoft.com/office/drawing/2014/main" id="{8E7EA557-98C2-4D2F-8E69-551BAD56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" y="-4671"/>
              <a:ext cx="57" cy="227"/>
            </a:xfrm>
            <a:custGeom>
              <a:avLst/>
              <a:gdLst>
                <a:gd name="T0" fmla="+- 0 8354 8354"/>
                <a:gd name="T1" fmla="*/ T0 w 57"/>
                <a:gd name="T2" fmla="+- 0 -4444 -4671"/>
                <a:gd name="T3" fmla="*/ -4444 h 227"/>
                <a:gd name="T4" fmla="+- 0 8358 8354"/>
                <a:gd name="T5" fmla="*/ T4 w 57"/>
                <a:gd name="T6" fmla="+- 0 -4445 -4671"/>
                <a:gd name="T7" fmla="*/ -4445 h 227"/>
                <a:gd name="T8" fmla="+- 0 8359 8354"/>
                <a:gd name="T9" fmla="*/ T8 w 57"/>
                <a:gd name="T10" fmla="+- 0 -4449 -4671"/>
                <a:gd name="T11" fmla="*/ -4449 h 227"/>
                <a:gd name="T12" fmla="+- 0 8364 8354"/>
                <a:gd name="T13" fmla="*/ T12 w 57"/>
                <a:gd name="T14" fmla="+- 0 -4450 -4671"/>
                <a:gd name="T15" fmla="*/ -4450 h 227"/>
                <a:gd name="T16" fmla="+- 0 8366 8354"/>
                <a:gd name="T17" fmla="*/ T16 w 57"/>
                <a:gd name="T18" fmla="+- 0 -4454 -4671"/>
                <a:gd name="T19" fmla="*/ -4454 h 227"/>
                <a:gd name="T20" fmla="+- 0 8411 8354"/>
                <a:gd name="T21" fmla="*/ T20 w 57"/>
                <a:gd name="T22" fmla="+- 0 -4456 -4671"/>
                <a:gd name="T23" fmla="*/ -4456 h 227"/>
                <a:gd name="T24" fmla="+- 0 8399 8354"/>
                <a:gd name="T25" fmla="*/ T24 w 57"/>
                <a:gd name="T26" fmla="+- 0 -4454 -4671"/>
                <a:gd name="T27" fmla="*/ -4454 h 227"/>
                <a:gd name="T28" fmla="+- 0 8400 8354"/>
                <a:gd name="T29" fmla="*/ T28 w 57"/>
                <a:gd name="T30" fmla="+- 0 -4450 -4671"/>
                <a:gd name="T31" fmla="*/ -4450 h 227"/>
                <a:gd name="T32" fmla="+- 0 8406 8354"/>
                <a:gd name="T33" fmla="*/ T32 w 57"/>
                <a:gd name="T34" fmla="+- 0 -4449 -4671"/>
                <a:gd name="T35" fmla="*/ -4449 h 227"/>
                <a:gd name="T36" fmla="+- 0 8408 8354"/>
                <a:gd name="T37" fmla="*/ T36 w 57"/>
                <a:gd name="T38" fmla="+- 0 -4445 -4671"/>
                <a:gd name="T39" fmla="*/ -4445 h 227"/>
                <a:gd name="T40" fmla="+- 0 8411 8354"/>
                <a:gd name="T41" fmla="*/ T40 w 57"/>
                <a:gd name="T42" fmla="+- 0 -4444 -4671"/>
                <a:gd name="T43" fmla="*/ -4444 h 227"/>
                <a:gd name="T44" fmla="+- 0 8355 8354"/>
                <a:gd name="T45" fmla="*/ T44 w 57"/>
                <a:gd name="T46" fmla="+- 0 -4470 -4671"/>
                <a:gd name="T47" fmla="*/ -4470 h 227"/>
                <a:gd name="T48" fmla="+- 0 8371 8354"/>
                <a:gd name="T49" fmla="*/ T48 w 57"/>
                <a:gd name="T50" fmla="+- 0 -4458 -4671"/>
                <a:gd name="T51" fmla="*/ -4458 h 227"/>
                <a:gd name="T52" fmla="+- 0 8376 8354"/>
                <a:gd name="T53" fmla="*/ T52 w 57"/>
                <a:gd name="T54" fmla="+- 0 -4460 -4671"/>
                <a:gd name="T55" fmla="*/ -4460 h 227"/>
                <a:gd name="T56" fmla="+- 0 8378 8354"/>
                <a:gd name="T57" fmla="*/ T56 w 57"/>
                <a:gd name="T58" fmla="+- 0 -4463 -4671"/>
                <a:gd name="T59" fmla="*/ -4463 h 227"/>
                <a:gd name="T60" fmla="+- 0 8409 8354"/>
                <a:gd name="T61" fmla="*/ T60 w 57"/>
                <a:gd name="T62" fmla="+- 0 -4465 -4671"/>
                <a:gd name="T63" fmla="*/ -4465 h 227"/>
                <a:gd name="T64" fmla="+- 0 8385 8354"/>
                <a:gd name="T65" fmla="*/ T64 w 57"/>
                <a:gd name="T66" fmla="+- 0 -4465 -4671"/>
                <a:gd name="T67" fmla="*/ -4465 h 227"/>
                <a:gd name="T68" fmla="+- 0 8387 8354"/>
                <a:gd name="T69" fmla="*/ T68 w 57"/>
                <a:gd name="T70" fmla="+- 0 -4461 -4671"/>
                <a:gd name="T71" fmla="*/ -4461 h 227"/>
                <a:gd name="T72" fmla="+- 0 8392 8354"/>
                <a:gd name="T73" fmla="*/ T72 w 57"/>
                <a:gd name="T74" fmla="+- 0 -4460 -4671"/>
                <a:gd name="T75" fmla="*/ -4460 h 227"/>
                <a:gd name="T76" fmla="+- 0 8394 8354"/>
                <a:gd name="T77" fmla="*/ T76 w 57"/>
                <a:gd name="T78" fmla="+- 0 -4456 -4671"/>
                <a:gd name="T79" fmla="*/ -4456 h 227"/>
                <a:gd name="T80" fmla="+- 0 8408 8354"/>
                <a:gd name="T81" fmla="*/ T80 w 57"/>
                <a:gd name="T82" fmla="+- 0 -4484 -4671"/>
                <a:gd name="T83" fmla="*/ -4484 h 227"/>
                <a:gd name="T84" fmla="+- 0 8408 8354"/>
                <a:gd name="T85" fmla="*/ T84 w 57"/>
                <a:gd name="T86" fmla="+- 0 -4470 -4671"/>
                <a:gd name="T87" fmla="*/ -4470 h 227"/>
                <a:gd name="T88" fmla="+- 0 8359 8354"/>
                <a:gd name="T89" fmla="*/ T88 w 57"/>
                <a:gd name="T90" fmla="+- 0 -4497 -4671"/>
                <a:gd name="T91" fmla="*/ -4497 h 227"/>
                <a:gd name="T92" fmla="+- 0 8406 8354"/>
                <a:gd name="T93" fmla="*/ T92 w 57"/>
                <a:gd name="T94" fmla="+- 0 -4497 -4671"/>
                <a:gd name="T95" fmla="*/ -4497 h 227"/>
                <a:gd name="T96" fmla="+- 0 8360 8354"/>
                <a:gd name="T97" fmla="*/ T96 w 57"/>
                <a:gd name="T98" fmla="+- 0 -4497 -4671"/>
                <a:gd name="T99" fmla="*/ -4497 h 227"/>
                <a:gd name="T100" fmla="+- 0 8402 8354"/>
                <a:gd name="T101" fmla="*/ T100 w 57"/>
                <a:gd name="T102" fmla="+- 0 -4524 -4671"/>
                <a:gd name="T103" fmla="*/ -4524 h 227"/>
                <a:gd name="T104" fmla="+- 0 8402 8354"/>
                <a:gd name="T105" fmla="*/ T104 w 57"/>
                <a:gd name="T106" fmla="+- 0 -4509 -4671"/>
                <a:gd name="T107" fmla="*/ -4509 h 227"/>
                <a:gd name="T108" fmla="+- 0 8364 8354"/>
                <a:gd name="T109" fmla="*/ T108 w 57"/>
                <a:gd name="T110" fmla="+- 0 -4537 -4671"/>
                <a:gd name="T111" fmla="*/ -4537 h 227"/>
                <a:gd name="T112" fmla="+- 0 8400 8354"/>
                <a:gd name="T113" fmla="*/ T112 w 57"/>
                <a:gd name="T114" fmla="+- 0 -4537 -4671"/>
                <a:gd name="T115" fmla="*/ -4537 h 227"/>
                <a:gd name="T116" fmla="+- 0 8366 8354"/>
                <a:gd name="T117" fmla="*/ T116 w 57"/>
                <a:gd name="T118" fmla="+- 0 -4537 -4671"/>
                <a:gd name="T119" fmla="*/ -4537 h 227"/>
                <a:gd name="T120" fmla="+- 0 8397 8354"/>
                <a:gd name="T121" fmla="*/ T120 w 57"/>
                <a:gd name="T122" fmla="+- 0 -4563 -4671"/>
                <a:gd name="T123" fmla="*/ -4563 h 227"/>
                <a:gd name="T124" fmla="+- 0 8397 8354"/>
                <a:gd name="T125" fmla="*/ T124 w 57"/>
                <a:gd name="T126" fmla="+- 0 -4551 -4671"/>
                <a:gd name="T127" fmla="*/ -4551 h 227"/>
                <a:gd name="T128" fmla="+- 0 8369 8354"/>
                <a:gd name="T129" fmla="*/ T128 w 57"/>
                <a:gd name="T130" fmla="+- 0 -4577 -4671"/>
                <a:gd name="T131" fmla="*/ -4577 h 227"/>
                <a:gd name="T132" fmla="+- 0 8395 8354"/>
                <a:gd name="T133" fmla="*/ T132 w 57"/>
                <a:gd name="T134" fmla="+- 0 -4577 -4671"/>
                <a:gd name="T135" fmla="*/ -4577 h 227"/>
                <a:gd name="T136" fmla="+- 0 8371 8354"/>
                <a:gd name="T137" fmla="*/ T136 w 57"/>
                <a:gd name="T138" fmla="+- 0 -4577 -4671"/>
                <a:gd name="T139" fmla="*/ -4577 h 227"/>
                <a:gd name="T140" fmla="+- 0 8392 8354"/>
                <a:gd name="T141" fmla="*/ T140 w 57"/>
                <a:gd name="T142" fmla="+- 0 -4604 -4671"/>
                <a:gd name="T143" fmla="*/ -4604 h 227"/>
                <a:gd name="T144" fmla="+- 0 8392 8354"/>
                <a:gd name="T145" fmla="*/ T144 w 57"/>
                <a:gd name="T146" fmla="+- 0 -4591 -4671"/>
                <a:gd name="T147" fmla="*/ -4591 h 227"/>
                <a:gd name="T148" fmla="+- 0 8375 8354"/>
                <a:gd name="T149" fmla="*/ T148 w 57"/>
                <a:gd name="T150" fmla="+- 0 -4617 -4671"/>
                <a:gd name="T151" fmla="*/ -4617 h 227"/>
                <a:gd name="T152" fmla="+- 0 8390 8354"/>
                <a:gd name="T153" fmla="*/ T152 w 57"/>
                <a:gd name="T154" fmla="+- 0 -4617 -4671"/>
                <a:gd name="T155" fmla="*/ -4617 h 227"/>
                <a:gd name="T156" fmla="+- 0 8376 8354"/>
                <a:gd name="T157" fmla="*/ T156 w 57"/>
                <a:gd name="T158" fmla="+- 0 -4617 -4671"/>
                <a:gd name="T159" fmla="*/ -4617 h 227"/>
                <a:gd name="T160" fmla="+- 0 8387 8354"/>
                <a:gd name="T161" fmla="*/ T160 w 57"/>
                <a:gd name="T162" fmla="+- 0 -4644 -4671"/>
                <a:gd name="T163" fmla="*/ -4644 h 227"/>
                <a:gd name="T164" fmla="+- 0 8387 8354"/>
                <a:gd name="T165" fmla="*/ T164 w 57"/>
                <a:gd name="T166" fmla="+- 0 -4631 -4671"/>
                <a:gd name="T167" fmla="*/ -4631 h 227"/>
                <a:gd name="T168" fmla="+- 0 8380 8354"/>
                <a:gd name="T169" fmla="*/ T168 w 57"/>
                <a:gd name="T170" fmla="+- 0 -4658 -4671"/>
                <a:gd name="T171" fmla="*/ -4658 h 227"/>
                <a:gd name="T172" fmla="+- 0 8385 8354"/>
                <a:gd name="T173" fmla="*/ T172 w 57"/>
                <a:gd name="T174" fmla="+- 0 -4658 -4671"/>
                <a:gd name="T175" fmla="*/ -4658 h 227"/>
                <a:gd name="T176" fmla="+- 0 8381 8354"/>
                <a:gd name="T177" fmla="*/ T176 w 57"/>
                <a:gd name="T178" fmla="+- 0 -4658 -4671"/>
                <a:gd name="T179" fmla="*/ -4658 h 2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7" h="227">
                  <a:moveTo>
                    <a:pt x="15" y="215"/>
                  </a:moveTo>
                  <a:lnTo>
                    <a:pt x="0" y="215"/>
                  </a:lnTo>
                  <a:lnTo>
                    <a:pt x="0" y="227"/>
                  </a:lnTo>
                  <a:lnTo>
                    <a:pt x="1" y="227"/>
                  </a:lnTo>
                  <a:lnTo>
                    <a:pt x="1" y="226"/>
                  </a:lnTo>
                  <a:lnTo>
                    <a:pt x="4" y="226"/>
                  </a:lnTo>
                  <a:lnTo>
                    <a:pt x="4" y="223"/>
                  </a:lnTo>
                  <a:lnTo>
                    <a:pt x="5" y="223"/>
                  </a:lnTo>
                  <a:lnTo>
                    <a:pt x="5" y="222"/>
                  </a:lnTo>
                  <a:lnTo>
                    <a:pt x="9" y="222"/>
                  </a:lnTo>
                  <a:lnTo>
                    <a:pt x="9" y="221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7"/>
                  </a:lnTo>
                  <a:lnTo>
                    <a:pt x="15" y="217"/>
                  </a:lnTo>
                  <a:lnTo>
                    <a:pt x="15" y="215"/>
                  </a:lnTo>
                  <a:close/>
                  <a:moveTo>
                    <a:pt x="57" y="215"/>
                  </a:moveTo>
                  <a:lnTo>
                    <a:pt x="41" y="215"/>
                  </a:lnTo>
                  <a:lnTo>
                    <a:pt x="41" y="217"/>
                  </a:lnTo>
                  <a:lnTo>
                    <a:pt x="45" y="217"/>
                  </a:lnTo>
                  <a:lnTo>
                    <a:pt x="45" y="218"/>
                  </a:lnTo>
                  <a:lnTo>
                    <a:pt x="46" y="218"/>
                  </a:lnTo>
                  <a:lnTo>
                    <a:pt x="46" y="221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4" y="226"/>
                  </a:lnTo>
                  <a:lnTo>
                    <a:pt x="55" y="226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7" y="215"/>
                  </a:lnTo>
                  <a:close/>
                  <a:moveTo>
                    <a:pt x="55" y="201"/>
                  </a:moveTo>
                  <a:lnTo>
                    <a:pt x="1" y="201"/>
                  </a:lnTo>
                  <a:lnTo>
                    <a:pt x="1" y="215"/>
                  </a:lnTo>
                  <a:lnTo>
                    <a:pt x="17" y="215"/>
                  </a:lnTo>
                  <a:lnTo>
                    <a:pt x="17" y="213"/>
                  </a:lnTo>
                  <a:lnTo>
                    <a:pt x="19" y="213"/>
                  </a:lnTo>
                  <a:lnTo>
                    <a:pt x="19" y="211"/>
                  </a:lnTo>
                  <a:lnTo>
                    <a:pt x="22" y="211"/>
                  </a:lnTo>
                  <a:lnTo>
                    <a:pt x="22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5" y="206"/>
                  </a:lnTo>
                  <a:lnTo>
                    <a:pt x="55" y="201"/>
                  </a:lnTo>
                  <a:close/>
                  <a:moveTo>
                    <a:pt x="55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4" y="210"/>
                  </a:lnTo>
                  <a:lnTo>
                    <a:pt x="34" y="211"/>
                  </a:lnTo>
                  <a:lnTo>
                    <a:pt x="38" y="211"/>
                  </a:lnTo>
                  <a:lnTo>
                    <a:pt x="38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55" y="215"/>
                  </a:lnTo>
                  <a:lnTo>
                    <a:pt x="55" y="206"/>
                  </a:lnTo>
                  <a:close/>
                  <a:moveTo>
                    <a:pt x="54" y="187"/>
                  </a:moveTo>
                  <a:lnTo>
                    <a:pt x="4" y="187"/>
                  </a:lnTo>
                  <a:lnTo>
                    <a:pt x="4" y="201"/>
                  </a:lnTo>
                  <a:lnTo>
                    <a:pt x="54" y="201"/>
                  </a:lnTo>
                  <a:lnTo>
                    <a:pt x="54" y="187"/>
                  </a:lnTo>
                  <a:close/>
                  <a:moveTo>
                    <a:pt x="52" y="174"/>
                  </a:moveTo>
                  <a:lnTo>
                    <a:pt x="5" y="174"/>
                  </a:lnTo>
                  <a:lnTo>
                    <a:pt x="5" y="187"/>
                  </a:lnTo>
                  <a:lnTo>
                    <a:pt x="52" y="187"/>
                  </a:lnTo>
                  <a:lnTo>
                    <a:pt x="52" y="174"/>
                  </a:lnTo>
                  <a:close/>
                  <a:moveTo>
                    <a:pt x="50" y="162"/>
                  </a:moveTo>
                  <a:lnTo>
                    <a:pt x="6" y="162"/>
                  </a:lnTo>
                  <a:lnTo>
                    <a:pt x="6" y="174"/>
                  </a:lnTo>
                  <a:lnTo>
                    <a:pt x="50" y="174"/>
                  </a:lnTo>
                  <a:lnTo>
                    <a:pt x="50" y="162"/>
                  </a:lnTo>
                  <a:close/>
                  <a:moveTo>
                    <a:pt x="48" y="147"/>
                  </a:moveTo>
                  <a:lnTo>
                    <a:pt x="9" y="147"/>
                  </a:lnTo>
                  <a:lnTo>
                    <a:pt x="9" y="162"/>
                  </a:lnTo>
                  <a:lnTo>
                    <a:pt x="48" y="162"/>
                  </a:lnTo>
                  <a:lnTo>
                    <a:pt x="48" y="147"/>
                  </a:lnTo>
                  <a:close/>
                  <a:moveTo>
                    <a:pt x="46" y="134"/>
                  </a:moveTo>
                  <a:lnTo>
                    <a:pt x="10" y="134"/>
                  </a:lnTo>
                  <a:lnTo>
                    <a:pt x="10" y="147"/>
                  </a:lnTo>
                  <a:lnTo>
                    <a:pt x="46" y="147"/>
                  </a:lnTo>
                  <a:lnTo>
                    <a:pt x="46" y="134"/>
                  </a:lnTo>
                  <a:close/>
                  <a:moveTo>
                    <a:pt x="45" y="120"/>
                  </a:moveTo>
                  <a:lnTo>
                    <a:pt x="12" y="120"/>
                  </a:lnTo>
                  <a:lnTo>
                    <a:pt x="12" y="134"/>
                  </a:lnTo>
                  <a:lnTo>
                    <a:pt x="45" y="134"/>
                  </a:lnTo>
                  <a:lnTo>
                    <a:pt x="45" y="120"/>
                  </a:lnTo>
                  <a:close/>
                  <a:moveTo>
                    <a:pt x="43" y="108"/>
                  </a:moveTo>
                  <a:lnTo>
                    <a:pt x="14" y="108"/>
                  </a:lnTo>
                  <a:lnTo>
                    <a:pt x="14" y="120"/>
                  </a:lnTo>
                  <a:lnTo>
                    <a:pt x="43" y="120"/>
                  </a:lnTo>
                  <a:lnTo>
                    <a:pt x="43" y="108"/>
                  </a:lnTo>
                  <a:close/>
                  <a:moveTo>
                    <a:pt x="41" y="94"/>
                  </a:moveTo>
                  <a:lnTo>
                    <a:pt x="15" y="94"/>
                  </a:lnTo>
                  <a:lnTo>
                    <a:pt x="15" y="108"/>
                  </a:lnTo>
                  <a:lnTo>
                    <a:pt x="41" y="108"/>
                  </a:lnTo>
                  <a:lnTo>
                    <a:pt x="41" y="94"/>
                  </a:lnTo>
                  <a:close/>
                  <a:moveTo>
                    <a:pt x="40" y="80"/>
                  </a:moveTo>
                  <a:lnTo>
                    <a:pt x="17" y="80"/>
                  </a:lnTo>
                  <a:lnTo>
                    <a:pt x="17" y="94"/>
                  </a:lnTo>
                  <a:lnTo>
                    <a:pt x="40" y="94"/>
                  </a:lnTo>
                  <a:lnTo>
                    <a:pt x="40" y="80"/>
                  </a:lnTo>
                  <a:close/>
                  <a:moveTo>
                    <a:pt x="38" y="67"/>
                  </a:moveTo>
                  <a:lnTo>
                    <a:pt x="19" y="67"/>
                  </a:lnTo>
                  <a:lnTo>
                    <a:pt x="19" y="80"/>
                  </a:lnTo>
                  <a:lnTo>
                    <a:pt x="38" y="80"/>
                  </a:lnTo>
                  <a:lnTo>
                    <a:pt x="38" y="67"/>
                  </a:lnTo>
                  <a:close/>
                  <a:moveTo>
                    <a:pt x="36" y="54"/>
                  </a:moveTo>
                  <a:lnTo>
                    <a:pt x="21" y="54"/>
                  </a:lnTo>
                  <a:lnTo>
                    <a:pt x="21" y="67"/>
                  </a:lnTo>
                  <a:lnTo>
                    <a:pt x="36" y="67"/>
                  </a:lnTo>
                  <a:lnTo>
                    <a:pt x="36" y="54"/>
                  </a:lnTo>
                  <a:close/>
                  <a:moveTo>
                    <a:pt x="34" y="40"/>
                  </a:moveTo>
                  <a:lnTo>
                    <a:pt x="22" y="40"/>
                  </a:lnTo>
                  <a:lnTo>
                    <a:pt x="22" y="54"/>
                  </a:lnTo>
                  <a:lnTo>
                    <a:pt x="34" y="54"/>
                  </a:lnTo>
                  <a:lnTo>
                    <a:pt x="34" y="40"/>
                  </a:lnTo>
                  <a:close/>
                  <a:moveTo>
                    <a:pt x="33" y="27"/>
                  </a:moveTo>
                  <a:lnTo>
                    <a:pt x="24" y="27"/>
                  </a:lnTo>
                  <a:lnTo>
                    <a:pt x="24" y="40"/>
                  </a:lnTo>
                  <a:lnTo>
                    <a:pt x="33" y="40"/>
                  </a:lnTo>
                  <a:lnTo>
                    <a:pt x="33" y="27"/>
                  </a:lnTo>
                  <a:close/>
                  <a:moveTo>
                    <a:pt x="31" y="13"/>
                  </a:moveTo>
                  <a:lnTo>
                    <a:pt x="26" y="13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1" y="13"/>
                  </a:lnTo>
                  <a:close/>
                  <a:moveTo>
                    <a:pt x="29" y="0"/>
                  </a:moveTo>
                  <a:lnTo>
                    <a:pt x="27" y="0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7" name="AutoShape 339">
              <a:extLst>
                <a:ext uri="{FF2B5EF4-FFF2-40B4-BE49-F238E27FC236}">
                  <a16:creationId xmlns:a16="http://schemas.microsoft.com/office/drawing/2014/main" id="{0C975353-CBD1-47AA-AC4A-86903416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" y="-4672"/>
              <a:ext cx="579" cy="784"/>
            </a:xfrm>
            <a:custGeom>
              <a:avLst/>
              <a:gdLst>
                <a:gd name="T0" fmla="+- 0 8381 7802"/>
                <a:gd name="T1" fmla="*/ T0 w 579"/>
                <a:gd name="T2" fmla="+- 0 -4672 -4672"/>
                <a:gd name="T3" fmla="*/ -4672 h 784"/>
                <a:gd name="T4" fmla="+- 0 8381 7802"/>
                <a:gd name="T5" fmla="*/ T4 w 579"/>
                <a:gd name="T6" fmla="+- 0 -3918 -4672"/>
                <a:gd name="T7" fmla="*/ -3918 h 784"/>
                <a:gd name="T8" fmla="+- 0 7802 7802"/>
                <a:gd name="T9" fmla="*/ T8 w 579"/>
                <a:gd name="T10" fmla="+- 0 -3918 -4672"/>
                <a:gd name="T11" fmla="*/ -3918 h 784"/>
                <a:gd name="T12" fmla="+- 0 8031 7802"/>
                <a:gd name="T13" fmla="*/ T12 w 579"/>
                <a:gd name="T14" fmla="+- 0 -3949 -4672"/>
                <a:gd name="T15" fmla="*/ -3949 h 784"/>
                <a:gd name="T16" fmla="+- 0 8008 7802"/>
                <a:gd name="T17" fmla="*/ T16 w 579"/>
                <a:gd name="T18" fmla="+- 0 -3918 -4672"/>
                <a:gd name="T19" fmla="*/ -3918 h 784"/>
                <a:gd name="T20" fmla="+- 0 8031 7802"/>
                <a:gd name="T21" fmla="*/ T20 w 579"/>
                <a:gd name="T22" fmla="+- 0 -3889 -4672"/>
                <a:gd name="T23" fmla="*/ -3889 h 784"/>
                <a:gd name="T24" fmla="+- 0 7802 7802"/>
                <a:gd name="T25" fmla="*/ T24 w 579"/>
                <a:gd name="T26" fmla="+- 0 -3918 -4672"/>
                <a:gd name="T27" fmla="*/ -3918 h 7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79" h="784">
                  <a:moveTo>
                    <a:pt x="579" y="0"/>
                  </a:moveTo>
                  <a:lnTo>
                    <a:pt x="579" y="754"/>
                  </a:lnTo>
                  <a:moveTo>
                    <a:pt x="0" y="754"/>
                  </a:moveTo>
                  <a:lnTo>
                    <a:pt x="229" y="723"/>
                  </a:lnTo>
                  <a:lnTo>
                    <a:pt x="206" y="754"/>
                  </a:lnTo>
                  <a:lnTo>
                    <a:pt x="229" y="783"/>
                  </a:lnTo>
                  <a:lnTo>
                    <a:pt x="0" y="754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8" name="AutoShape 338">
              <a:extLst>
                <a:ext uri="{FF2B5EF4-FFF2-40B4-BE49-F238E27FC236}">
                  <a16:creationId xmlns:a16="http://schemas.microsoft.com/office/drawing/2014/main" id="{C95AB03C-282E-46AD-9248-F583914DF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" y="-3948"/>
              <a:ext cx="229" cy="59"/>
            </a:xfrm>
            <a:custGeom>
              <a:avLst/>
              <a:gdLst>
                <a:gd name="T0" fmla="+- 0 8011 7802"/>
                <a:gd name="T1" fmla="*/ T0 w 229"/>
                <a:gd name="T2" fmla="+- 0 -3913 -3948"/>
                <a:gd name="T3" fmla="*/ -3913 h 59"/>
                <a:gd name="T4" fmla="+- 0 8010 7802"/>
                <a:gd name="T5" fmla="*/ T4 w 229"/>
                <a:gd name="T6" fmla="+- 0 -3914 -3948"/>
                <a:gd name="T7" fmla="*/ -3914 h 59"/>
                <a:gd name="T8" fmla="+- 0 8008 7802"/>
                <a:gd name="T9" fmla="*/ T8 w 229"/>
                <a:gd name="T10" fmla="+- 0 -3916 -3948"/>
                <a:gd name="T11" fmla="*/ -3916 h 59"/>
                <a:gd name="T12" fmla="+- 0 8010 7802"/>
                <a:gd name="T13" fmla="*/ T12 w 229"/>
                <a:gd name="T14" fmla="+- 0 -3918 -3948"/>
                <a:gd name="T15" fmla="*/ -3918 h 59"/>
                <a:gd name="T16" fmla="+- 0 8011 7802"/>
                <a:gd name="T17" fmla="*/ T16 w 229"/>
                <a:gd name="T18" fmla="+- 0 -3920 -3948"/>
                <a:gd name="T19" fmla="*/ -3920 h 59"/>
                <a:gd name="T20" fmla="+- 0 7828 7802"/>
                <a:gd name="T21" fmla="*/ T20 w 229"/>
                <a:gd name="T22" fmla="+- 0 -3922 -3948"/>
                <a:gd name="T23" fmla="*/ -3922 h 59"/>
                <a:gd name="T24" fmla="+- 0 7816 7802"/>
                <a:gd name="T25" fmla="*/ T24 w 229"/>
                <a:gd name="T26" fmla="+- 0 -3920 -3948"/>
                <a:gd name="T27" fmla="*/ -3920 h 59"/>
                <a:gd name="T28" fmla="+- 0 7802 7802"/>
                <a:gd name="T29" fmla="*/ T28 w 229"/>
                <a:gd name="T30" fmla="+- 0 -3918 -3948"/>
                <a:gd name="T31" fmla="*/ -3918 h 59"/>
                <a:gd name="T32" fmla="+- 0 7816 7802"/>
                <a:gd name="T33" fmla="*/ T32 w 229"/>
                <a:gd name="T34" fmla="+- 0 -3916 -3948"/>
                <a:gd name="T35" fmla="*/ -3916 h 59"/>
                <a:gd name="T36" fmla="+- 0 7829 7802"/>
                <a:gd name="T37" fmla="*/ T36 w 229"/>
                <a:gd name="T38" fmla="+- 0 -3914 -3948"/>
                <a:gd name="T39" fmla="*/ -3914 h 59"/>
                <a:gd name="T40" fmla="+- 0 7844 7802"/>
                <a:gd name="T41" fmla="*/ T40 w 229"/>
                <a:gd name="T42" fmla="+- 0 -3913 -3948"/>
                <a:gd name="T43" fmla="*/ -3913 h 59"/>
                <a:gd name="T44" fmla="+- 0 8013 7802"/>
                <a:gd name="T45" fmla="*/ T44 w 229"/>
                <a:gd name="T46" fmla="+- 0 -3911 -3948"/>
                <a:gd name="T47" fmla="*/ -3911 h 59"/>
                <a:gd name="T48" fmla="+- 0 8015 7802"/>
                <a:gd name="T49" fmla="*/ T48 w 229"/>
                <a:gd name="T50" fmla="+- 0 -3911 -3948"/>
                <a:gd name="T51" fmla="*/ -3911 h 59"/>
                <a:gd name="T52" fmla="+- 0 7857 7802"/>
                <a:gd name="T53" fmla="*/ T52 w 229"/>
                <a:gd name="T54" fmla="+- 0 -3909 -3948"/>
                <a:gd name="T55" fmla="*/ -3909 h 59"/>
                <a:gd name="T56" fmla="+- 0 8015 7802"/>
                <a:gd name="T57" fmla="*/ T56 w 229"/>
                <a:gd name="T58" fmla="+- 0 -3911 -3948"/>
                <a:gd name="T59" fmla="*/ -3911 h 59"/>
                <a:gd name="T60" fmla="+- 0 7930 7802"/>
                <a:gd name="T61" fmla="*/ T60 w 229"/>
                <a:gd name="T62" fmla="+- 0 -3936 -3948"/>
                <a:gd name="T63" fmla="*/ -3936 h 59"/>
                <a:gd name="T64" fmla="+- 0 8022 7802"/>
                <a:gd name="T65" fmla="*/ T64 w 229"/>
                <a:gd name="T66" fmla="+- 0 -3934 -3948"/>
                <a:gd name="T67" fmla="*/ -3934 h 59"/>
                <a:gd name="T68" fmla="+- 0 8023 7802"/>
                <a:gd name="T69" fmla="*/ T68 w 229"/>
                <a:gd name="T70" fmla="+- 0 -3899 -3948"/>
                <a:gd name="T71" fmla="*/ -3899 h 59"/>
                <a:gd name="T72" fmla="+- 0 8022 7802"/>
                <a:gd name="T73" fmla="*/ T72 w 229"/>
                <a:gd name="T74" fmla="+- 0 -3901 -3948"/>
                <a:gd name="T75" fmla="*/ -3901 h 59"/>
                <a:gd name="T76" fmla="+- 0 8020 7802"/>
                <a:gd name="T77" fmla="*/ T76 w 229"/>
                <a:gd name="T78" fmla="+- 0 -3903 -3948"/>
                <a:gd name="T79" fmla="*/ -3903 h 59"/>
                <a:gd name="T80" fmla="+- 0 8018 7802"/>
                <a:gd name="T81" fmla="*/ T80 w 229"/>
                <a:gd name="T82" fmla="+- 0 -3905 -3948"/>
                <a:gd name="T83" fmla="*/ -3905 h 59"/>
                <a:gd name="T84" fmla="+- 0 8016 7802"/>
                <a:gd name="T85" fmla="*/ T84 w 229"/>
                <a:gd name="T86" fmla="+- 0 -3906 -3948"/>
                <a:gd name="T87" fmla="*/ -3906 h 59"/>
                <a:gd name="T88" fmla="+- 0 7883 7802"/>
                <a:gd name="T89" fmla="*/ T88 w 229"/>
                <a:gd name="T90" fmla="+- 0 -3908 -3948"/>
                <a:gd name="T91" fmla="*/ -3908 h 59"/>
                <a:gd name="T92" fmla="+- 0 7897 7802"/>
                <a:gd name="T93" fmla="*/ T92 w 229"/>
                <a:gd name="T94" fmla="+- 0 -3906 -3948"/>
                <a:gd name="T95" fmla="*/ -3906 h 59"/>
                <a:gd name="T96" fmla="+- 0 7911 7802"/>
                <a:gd name="T97" fmla="*/ T96 w 229"/>
                <a:gd name="T98" fmla="+- 0 -3904 -3948"/>
                <a:gd name="T99" fmla="*/ -3904 h 59"/>
                <a:gd name="T100" fmla="+- 0 7923 7802"/>
                <a:gd name="T101" fmla="*/ T100 w 229"/>
                <a:gd name="T102" fmla="+- 0 -3903 -3948"/>
                <a:gd name="T103" fmla="*/ -3903 h 59"/>
                <a:gd name="T104" fmla="+- 0 7937 7802"/>
                <a:gd name="T105" fmla="*/ T104 w 229"/>
                <a:gd name="T106" fmla="+- 0 -3901 -3948"/>
                <a:gd name="T107" fmla="*/ -3901 h 59"/>
                <a:gd name="T108" fmla="+- 0 7950 7802"/>
                <a:gd name="T109" fmla="*/ T108 w 229"/>
                <a:gd name="T110" fmla="+- 0 -3899 -3948"/>
                <a:gd name="T111" fmla="*/ -3899 h 59"/>
                <a:gd name="T112" fmla="+- 0 8023 7802"/>
                <a:gd name="T113" fmla="*/ T112 w 229"/>
                <a:gd name="T114" fmla="+- 0 -3897 -3948"/>
                <a:gd name="T115" fmla="*/ -3897 h 59"/>
                <a:gd name="T116" fmla="+- 0 8025 7802"/>
                <a:gd name="T117" fmla="*/ T116 w 229"/>
                <a:gd name="T118" fmla="+- 0 -3897 -3948"/>
                <a:gd name="T119" fmla="*/ -3897 h 59"/>
                <a:gd name="T120" fmla="+- 0 7977 7802"/>
                <a:gd name="T121" fmla="*/ T120 w 229"/>
                <a:gd name="T122" fmla="+- 0 -3895 -3948"/>
                <a:gd name="T123" fmla="*/ -3895 h 59"/>
                <a:gd name="T124" fmla="+- 0 8025 7802"/>
                <a:gd name="T125" fmla="*/ T124 w 229"/>
                <a:gd name="T126" fmla="+- 0 -3897 -3948"/>
                <a:gd name="T127" fmla="*/ -3897 h 59"/>
                <a:gd name="T128" fmla="+- 0 8028 7802"/>
                <a:gd name="T129" fmla="*/ T128 w 229"/>
                <a:gd name="T130" fmla="+- 0 -3890 -3948"/>
                <a:gd name="T131" fmla="*/ -3890 h 59"/>
                <a:gd name="T132" fmla="+- 0 8027 7802"/>
                <a:gd name="T133" fmla="*/ T132 w 229"/>
                <a:gd name="T134" fmla="+- 0 -3892 -3948"/>
                <a:gd name="T135" fmla="*/ -3892 h 59"/>
                <a:gd name="T136" fmla="+- 0 7990 7802"/>
                <a:gd name="T137" fmla="*/ T136 w 229"/>
                <a:gd name="T138" fmla="+- 0 -3894 -3948"/>
                <a:gd name="T139" fmla="*/ -3894 h 59"/>
                <a:gd name="T140" fmla="+- 0 8004 7802"/>
                <a:gd name="T141" fmla="*/ T140 w 229"/>
                <a:gd name="T142" fmla="+- 0 -3892 -3948"/>
                <a:gd name="T143" fmla="*/ -3892 h 59"/>
                <a:gd name="T144" fmla="+- 0 8018 7802"/>
                <a:gd name="T145" fmla="*/ T144 w 229"/>
                <a:gd name="T146" fmla="+- 0 -3890 -3948"/>
                <a:gd name="T147" fmla="*/ -3890 h 59"/>
                <a:gd name="T148" fmla="+- 0 8031 7802"/>
                <a:gd name="T149" fmla="*/ T148 w 229"/>
                <a:gd name="T150" fmla="+- 0 -3889 -3948"/>
                <a:gd name="T151" fmla="*/ -3889 h 59"/>
                <a:gd name="T152" fmla="+- 0 8031 7802"/>
                <a:gd name="T153" fmla="*/ T152 w 229"/>
                <a:gd name="T154" fmla="+- 0 -3948 -3948"/>
                <a:gd name="T155" fmla="*/ -3948 h 59"/>
                <a:gd name="T156" fmla="+- 0 8018 7802"/>
                <a:gd name="T157" fmla="*/ T156 w 229"/>
                <a:gd name="T158" fmla="+- 0 -3946 -3948"/>
                <a:gd name="T159" fmla="*/ -3946 h 59"/>
                <a:gd name="T160" fmla="+- 0 8006 7802"/>
                <a:gd name="T161" fmla="*/ T160 w 229"/>
                <a:gd name="T162" fmla="+- 0 -3944 -3948"/>
                <a:gd name="T163" fmla="*/ -3944 h 59"/>
                <a:gd name="T164" fmla="+- 0 7992 7802"/>
                <a:gd name="T165" fmla="*/ T164 w 229"/>
                <a:gd name="T166" fmla="+- 0 -3942 -3948"/>
                <a:gd name="T167" fmla="*/ -3942 h 59"/>
                <a:gd name="T168" fmla="+- 0 7980 7802"/>
                <a:gd name="T169" fmla="*/ T168 w 229"/>
                <a:gd name="T170" fmla="+- 0 -3941 -3948"/>
                <a:gd name="T171" fmla="*/ -3941 h 59"/>
                <a:gd name="T172" fmla="+- 0 7968 7802"/>
                <a:gd name="T173" fmla="*/ T172 w 229"/>
                <a:gd name="T174" fmla="+- 0 -3939 -3948"/>
                <a:gd name="T175" fmla="*/ -3939 h 59"/>
                <a:gd name="T176" fmla="+- 0 7954 7802"/>
                <a:gd name="T177" fmla="*/ T176 w 229"/>
                <a:gd name="T178" fmla="+- 0 -3937 -3948"/>
                <a:gd name="T179" fmla="*/ -3937 h 59"/>
                <a:gd name="T180" fmla="+- 0 8023 7802"/>
                <a:gd name="T181" fmla="*/ T180 w 229"/>
                <a:gd name="T182" fmla="+- 0 -3939 -3948"/>
                <a:gd name="T183" fmla="*/ -3939 h 59"/>
                <a:gd name="T184" fmla="+- 0 8025 7802"/>
                <a:gd name="T185" fmla="*/ T184 w 229"/>
                <a:gd name="T186" fmla="+- 0 -3940 -3948"/>
                <a:gd name="T187" fmla="*/ -3940 h 59"/>
                <a:gd name="T188" fmla="+- 0 8027 7802"/>
                <a:gd name="T189" fmla="*/ T188 w 229"/>
                <a:gd name="T190" fmla="+- 0 -3942 -3948"/>
                <a:gd name="T191" fmla="*/ -3942 h 59"/>
                <a:gd name="T192" fmla="+- 0 8028 7802"/>
                <a:gd name="T193" fmla="*/ T192 w 229"/>
                <a:gd name="T194" fmla="+- 0 -3944 -3948"/>
                <a:gd name="T195" fmla="*/ -3944 h 59"/>
                <a:gd name="T196" fmla="+- 0 8031 7802"/>
                <a:gd name="T197" fmla="*/ T196 w 229"/>
                <a:gd name="T198" fmla="+- 0 -3946 -3948"/>
                <a:gd name="T199" fmla="*/ -3946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229" h="59">
                  <a:moveTo>
                    <a:pt x="211" y="35"/>
                  </a:moveTo>
                  <a:lnTo>
                    <a:pt x="209" y="35"/>
                  </a:lnTo>
                  <a:lnTo>
                    <a:pt x="209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08" y="28"/>
                  </a:lnTo>
                  <a:lnTo>
                    <a:pt x="209" y="28"/>
                  </a:lnTo>
                  <a:lnTo>
                    <a:pt x="209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211" y="37"/>
                  </a:lnTo>
                  <a:lnTo>
                    <a:pt x="211" y="35"/>
                  </a:lnTo>
                  <a:close/>
                  <a:moveTo>
                    <a:pt x="213" y="37"/>
                  </a:moveTo>
                  <a:lnTo>
                    <a:pt x="55" y="37"/>
                  </a:lnTo>
                  <a:lnTo>
                    <a:pt x="55" y="39"/>
                  </a:lnTo>
                  <a:lnTo>
                    <a:pt x="213" y="39"/>
                  </a:lnTo>
                  <a:lnTo>
                    <a:pt x="213" y="37"/>
                  </a:lnTo>
                  <a:close/>
                  <a:moveTo>
                    <a:pt x="220" y="12"/>
                  </a:moveTo>
                  <a:lnTo>
                    <a:pt x="128" y="12"/>
                  </a:lnTo>
                  <a:lnTo>
                    <a:pt x="128" y="14"/>
                  </a:lnTo>
                  <a:lnTo>
                    <a:pt x="220" y="14"/>
                  </a:lnTo>
                  <a:lnTo>
                    <a:pt x="220" y="12"/>
                  </a:lnTo>
                  <a:close/>
                  <a:moveTo>
                    <a:pt x="221" y="49"/>
                  </a:moveTo>
                  <a:lnTo>
                    <a:pt x="220" y="49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45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6" y="42"/>
                  </a:lnTo>
                  <a:lnTo>
                    <a:pt x="214" y="42"/>
                  </a:lnTo>
                  <a:lnTo>
                    <a:pt x="214" y="40"/>
                  </a:lnTo>
                  <a:lnTo>
                    <a:pt x="81" y="40"/>
                  </a:lnTo>
                  <a:lnTo>
                    <a:pt x="81" y="42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21" y="45"/>
                  </a:lnTo>
                  <a:lnTo>
                    <a:pt x="121" y="47"/>
                  </a:lnTo>
                  <a:lnTo>
                    <a:pt x="135" y="47"/>
                  </a:lnTo>
                  <a:lnTo>
                    <a:pt x="135" y="49"/>
                  </a:lnTo>
                  <a:lnTo>
                    <a:pt x="148" y="49"/>
                  </a:lnTo>
                  <a:lnTo>
                    <a:pt x="148" y="51"/>
                  </a:lnTo>
                  <a:lnTo>
                    <a:pt x="221" y="51"/>
                  </a:lnTo>
                  <a:lnTo>
                    <a:pt x="221" y="49"/>
                  </a:lnTo>
                  <a:close/>
                  <a:moveTo>
                    <a:pt x="223" y="51"/>
                  </a:moveTo>
                  <a:lnTo>
                    <a:pt x="175" y="51"/>
                  </a:lnTo>
                  <a:lnTo>
                    <a:pt x="175" y="53"/>
                  </a:lnTo>
                  <a:lnTo>
                    <a:pt x="223" y="53"/>
                  </a:lnTo>
                  <a:lnTo>
                    <a:pt x="223" y="51"/>
                  </a:lnTo>
                  <a:close/>
                  <a:moveTo>
                    <a:pt x="229" y="58"/>
                  </a:moveTo>
                  <a:lnTo>
                    <a:pt x="226" y="58"/>
                  </a:lnTo>
                  <a:lnTo>
                    <a:pt x="226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188" y="54"/>
                  </a:lnTo>
                  <a:lnTo>
                    <a:pt x="188" y="56"/>
                  </a:lnTo>
                  <a:lnTo>
                    <a:pt x="202" y="56"/>
                  </a:lnTo>
                  <a:lnTo>
                    <a:pt x="202" y="58"/>
                  </a:lnTo>
                  <a:lnTo>
                    <a:pt x="216" y="58"/>
                  </a:lnTo>
                  <a:lnTo>
                    <a:pt x="216" y="59"/>
                  </a:lnTo>
                  <a:lnTo>
                    <a:pt x="229" y="59"/>
                  </a:lnTo>
                  <a:lnTo>
                    <a:pt x="229" y="58"/>
                  </a:lnTo>
                  <a:close/>
                  <a:moveTo>
                    <a:pt x="229" y="0"/>
                  </a:moveTo>
                  <a:lnTo>
                    <a:pt x="216" y="0"/>
                  </a:lnTo>
                  <a:lnTo>
                    <a:pt x="216" y="2"/>
                  </a:lnTo>
                  <a:lnTo>
                    <a:pt x="204" y="2"/>
                  </a:lnTo>
                  <a:lnTo>
                    <a:pt x="204" y="4"/>
                  </a:lnTo>
                  <a:lnTo>
                    <a:pt x="190" y="4"/>
                  </a:lnTo>
                  <a:lnTo>
                    <a:pt x="190" y="6"/>
                  </a:lnTo>
                  <a:lnTo>
                    <a:pt x="178" y="6"/>
                  </a:lnTo>
                  <a:lnTo>
                    <a:pt x="178" y="7"/>
                  </a:lnTo>
                  <a:lnTo>
                    <a:pt x="166" y="7"/>
                  </a:lnTo>
                  <a:lnTo>
                    <a:pt x="166" y="9"/>
                  </a:lnTo>
                  <a:lnTo>
                    <a:pt x="152" y="9"/>
                  </a:lnTo>
                  <a:lnTo>
                    <a:pt x="152" y="11"/>
                  </a:lnTo>
                  <a:lnTo>
                    <a:pt x="221" y="11"/>
                  </a:lnTo>
                  <a:lnTo>
                    <a:pt x="221" y="9"/>
                  </a:lnTo>
                  <a:lnTo>
                    <a:pt x="223" y="9"/>
                  </a:lnTo>
                  <a:lnTo>
                    <a:pt x="223" y="8"/>
                  </a:lnTo>
                  <a:lnTo>
                    <a:pt x="225" y="8"/>
                  </a:lnTo>
                  <a:lnTo>
                    <a:pt x="225" y="6"/>
                  </a:lnTo>
                  <a:lnTo>
                    <a:pt x="225" y="4"/>
                  </a:lnTo>
                  <a:lnTo>
                    <a:pt x="226" y="4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9" name="AutoShape 337">
              <a:extLst>
                <a:ext uri="{FF2B5EF4-FFF2-40B4-BE49-F238E27FC236}">
                  <a16:creationId xmlns:a16="http://schemas.microsoft.com/office/drawing/2014/main" id="{A2379D0A-5337-4369-B06D-0E8107D1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" y="-3919"/>
              <a:ext cx="609" cy="2636"/>
            </a:xfrm>
            <a:custGeom>
              <a:avLst/>
              <a:gdLst>
                <a:gd name="T0" fmla="+- 0 7802 7802"/>
                <a:gd name="T1" fmla="*/ T0 w 609"/>
                <a:gd name="T2" fmla="+- 0 -3918 -3918"/>
                <a:gd name="T3" fmla="*/ -3918 h 2636"/>
                <a:gd name="T4" fmla="+- 0 8381 7802"/>
                <a:gd name="T5" fmla="*/ T4 w 609"/>
                <a:gd name="T6" fmla="+- 0 -3918 -3918"/>
                <a:gd name="T7" fmla="*/ -3918 h 2636"/>
                <a:gd name="T8" fmla="+- 0 8381 7802"/>
                <a:gd name="T9" fmla="*/ T8 w 609"/>
                <a:gd name="T10" fmla="+- 0 -1511 -3918"/>
                <a:gd name="T11" fmla="*/ -1511 h 2636"/>
                <a:gd name="T12" fmla="+- 0 8411 7802"/>
                <a:gd name="T13" fmla="*/ T12 w 609"/>
                <a:gd name="T14" fmla="+- 0 -1283 -3918"/>
                <a:gd name="T15" fmla="*/ -1283 h 2636"/>
                <a:gd name="T16" fmla="+- 0 8381 7802"/>
                <a:gd name="T17" fmla="*/ T16 w 609"/>
                <a:gd name="T18" fmla="+- 0 -1305 -3918"/>
                <a:gd name="T19" fmla="*/ -1305 h 2636"/>
                <a:gd name="T20" fmla="+- 0 8352 7802"/>
                <a:gd name="T21" fmla="*/ T20 w 609"/>
                <a:gd name="T22" fmla="+- 0 -1283 -3918"/>
                <a:gd name="T23" fmla="*/ -1283 h 2636"/>
                <a:gd name="T24" fmla="+- 0 8381 7802"/>
                <a:gd name="T25" fmla="*/ T24 w 609"/>
                <a:gd name="T26" fmla="+- 0 -1511 -3918"/>
                <a:gd name="T27" fmla="*/ -1511 h 26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09" h="2636">
                  <a:moveTo>
                    <a:pt x="0" y="0"/>
                  </a:moveTo>
                  <a:lnTo>
                    <a:pt x="579" y="0"/>
                  </a:lnTo>
                  <a:moveTo>
                    <a:pt x="579" y="2407"/>
                  </a:moveTo>
                  <a:lnTo>
                    <a:pt x="609" y="2635"/>
                  </a:lnTo>
                  <a:lnTo>
                    <a:pt x="579" y="2613"/>
                  </a:lnTo>
                  <a:lnTo>
                    <a:pt x="550" y="2635"/>
                  </a:lnTo>
                  <a:lnTo>
                    <a:pt x="579" y="2407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2" name="AutoShape 336">
              <a:extLst>
                <a:ext uri="{FF2B5EF4-FFF2-40B4-BE49-F238E27FC236}">
                  <a16:creationId xmlns:a16="http://schemas.microsoft.com/office/drawing/2014/main" id="{03A7AC2C-1426-463F-BDDC-81FC5FF40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" y="-1510"/>
              <a:ext cx="57" cy="227"/>
            </a:xfrm>
            <a:custGeom>
              <a:avLst/>
              <a:gdLst>
                <a:gd name="T0" fmla="+- 0 8354 8354"/>
                <a:gd name="T1" fmla="*/ T0 w 57"/>
                <a:gd name="T2" fmla="+- 0 -1283 -1509"/>
                <a:gd name="T3" fmla="*/ -1283 h 227"/>
                <a:gd name="T4" fmla="+- 0 8358 8354"/>
                <a:gd name="T5" fmla="*/ T4 w 57"/>
                <a:gd name="T6" fmla="+- 0 -1285 -1509"/>
                <a:gd name="T7" fmla="*/ -1285 h 227"/>
                <a:gd name="T8" fmla="+- 0 8359 8354"/>
                <a:gd name="T9" fmla="*/ T8 w 57"/>
                <a:gd name="T10" fmla="+- 0 -1288 -1509"/>
                <a:gd name="T11" fmla="*/ -1288 h 227"/>
                <a:gd name="T12" fmla="+- 0 8364 8354"/>
                <a:gd name="T13" fmla="*/ T12 w 57"/>
                <a:gd name="T14" fmla="+- 0 -1290 -1509"/>
                <a:gd name="T15" fmla="*/ -1290 h 227"/>
                <a:gd name="T16" fmla="+- 0 8366 8354"/>
                <a:gd name="T17" fmla="*/ T16 w 57"/>
                <a:gd name="T18" fmla="+- 0 -1293 -1509"/>
                <a:gd name="T19" fmla="*/ -1293 h 227"/>
                <a:gd name="T20" fmla="+- 0 8411 8354"/>
                <a:gd name="T21" fmla="*/ T20 w 57"/>
                <a:gd name="T22" fmla="+- 0 -1295 -1509"/>
                <a:gd name="T23" fmla="*/ -1295 h 227"/>
                <a:gd name="T24" fmla="+- 0 8399 8354"/>
                <a:gd name="T25" fmla="*/ T24 w 57"/>
                <a:gd name="T26" fmla="+- 0 -1293 -1509"/>
                <a:gd name="T27" fmla="*/ -1293 h 227"/>
                <a:gd name="T28" fmla="+- 0 8400 8354"/>
                <a:gd name="T29" fmla="*/ T28 w 57"/>
                <a:gd name="T30" fmla="+- 0 -1290 -1509"/>
                <a:gd name="T31" fmla="*/ -1290 h 227"/>
                <a:gd name="T32" fmla="+- 0 8406 8354"/>
                <a:gd name="T33" fmla="*/ T32 w 57"/>
                <a:gd name="T34" fmla="+- 0 -1288 -1509"/>
                <a:gd name="T35" fmla="*/ -1288 h 227"/>
                <a:gd name="T36" fmla="+- 0 8408 8354"/>
                <a:gd name="T37" fmla="*/ T36 w 57"/>
                <a:gd name="T38" fmla="+- 0 -1285 -1509"/>
                <a:gd name="T39" fmla="*/ -1285 h 227"/>
                <a:gd name="T40" fmla="+- 0 8411 8354"/>
                <a:gd name="T41" fmla="*/ T40 w 57"/>
                <a:gd name="T42" fmla="+- 0 -1283 -1509"/>
                <a:gd name="T43" fmla="*/ -1283 h 227"/>
                <a:gd name="T44" fmla="+- 0 8355 8354"/>
                <a:gd name="T45" fmla="*/ T44 w 57"/>
                <a:gd name="T46" fmla="+- 0 -1309 -1509"/>
                <a:gd name="T47" fmla="*/ -1309 h 227"/>
                <a:gd name="T48" fmla="+- 0 8371 8354"/>
                <a:gd name="T49" fmla="*/ T48 w 57"/>
                <a:gd name="T50" fmla="+- 0 -1297 -1509"/>
                <a:gd name="T51" fmla="*/ -1297 h 227"/>
                <a:gd name="T52" fmla="+- 0 8376 8354"/>
                <a:gd name="T53" fmla="*/ T52 w 57"/>
                <a:gd name="T54" fmla="+- 0 -1298 -1509"/>
                <a:gd name="T55" fmla="*/ -1298 h 227"/>
                <a:gd name="T56" fmla="+- 0 8378 8354"/>
                <a:gd name="T57" fmla="*/ T56 w 57"/>
                <a:gd name="T58" fmla="+- 0 -1302 -1509"/>
                <a:gd name="T59" fmla="*/ -1302 h 227"/>
                <a:gd name="T60" fmla="+- 0 8409 8354"/>
                <a:gd name="T61" fmla="*/ T60 w 57"/>
                <a:gd name="T62" fmla="+- 0 -1303 -1509"/>
                <a:gd name="T63" fmla="*/ -1303 h 227"/>
                <a:gd name="T64" fmla="+- 0 8385 8354"/>
                <a:gd name="T65" fmla="*/ T64 w 57"/>
                <a:gd name="T66" fmla="+- 0 -1303 -1509"/>
                <a:gd name="T67" fmla="*/ -1303 h 227"/>
                <a:gd name="T68" fmla="+- 0 8387 8354"/>
                <a:gd name="T69" fmla="*/ T68 w 57"/>
                <a:gd name="T70" fmla="+- 0 -1300 -1509"/>
                <a:gd name="T71" fmla="*/ -1300 h 227"/>
                <a:gd name="T72" fmla="+- 0 8392 8354"/>
                <a:gd name="T73" fmla="*/ T72 w 57"/>
                <a:gd name="T74" fmla="+- 0 -1298 -1509"/>
                <a:gd name="T75" fmla="*/ -1298 h 227"/>
                <a:gd name="T76" fmla="+- 0 8394 8354"/>
                <a:gd name="T77" fmla="*/ T76 w 57"/>
                <a:gd name="T78" fmla="+- 0 -1295 -1509"/>
                <a:gd name="T79" fmla="*/ -1295 h 227"/>
                <a:gd name="T80" fmla="+- 0 8408 8354"/>
                <a:gd name="T81" fmla="*/ T80 w 57"/>
                <a:gd name="T82" fmla="+- 0 -1322 -1509"/>
                <a:gd name="T83" fmla="*/ -1322 h 227"/>
                <a:gd name="T84" fmla="+- 0 8408 8354"/>
                <a:gd name="T85" fmla="*/ T84 w 57"/>
                <a:gd name="T86" fmla="+- 0 -1309 -1509"/>
                <a:gd name="T87" fmla="*/ -1309 h 227"/>
                <a:gd name="T88" fmla="+- 0 8359 8354"/>
                <a:gd name="T89" fmla="*/ T88 w 57"/>
                <a:gd name="T90" fmla="+- 0 -1336 -1509"/>
                <a:gd name="T91" fmla="*/ -1336 h 227"/>
                <a:gd name="T92" fmla="+- 0 8406 8354"/>
                <a:gd name="T93" fmla="*/ T92 w 57"/>
                <a:gd name="T94" fmla="+- 0 -1336 -1509"/>
                <a:gd name="T95" fmla="*/ -1336 h 227"/>
                <a:gd name="T96" fmla="+- 0 8360 8354"/>
                <a:gd name="T97" fmla="*/ T96 w 57"/>
                <a:gd name="T98" fmla="+- 0 -1336 -1509"/>
                <a:gd name="T99" fmla="*/ -1336 h 227"/>
                <a:gd name="T100" fmla="+- 0 8402 8354"/>
                <a:gd name="T101" fmla="*/ T100 w 57"/>
                <a:gd name="T102" fmla="+- 0 -1362 -1509"/>
                <a:gd name="T103" fmla="*/ -1362 h 227"/>
                <a:gd name="T104" fmla="+- 0 8402 8354"/>
                <a:gd name="T105" fmla="*/ T104 w 57"/>
                <a:gd name="T106" fmla="+- 0 -1348 -1509"/>
                <a:gd name="T107" fmla="*/ -1348 h 227"/>
                <a:gd name="T108" fmla="+- 0 8364 8354"/>
                <a:gd name="T109" fmla="*/ T108 w 57"/>
                <a:gd name="T110" fmla="+- 0 -1376 -1509"/>
                <a:gd name="T111" fmla="*/ -1376 h 227"/>
                <a:gd name="T112" fmla="+- 0 8400 8354"/>
                <a:gd name="T113" fmla="*/ T112 w 57"/>
                <a:gd name="T114" fmla="+- 0 -1376 -1509"/>
                <a:gd name="T115" fmla="*/ -1376 h 227"/>
                <a:gd name="T116" fmla="+- 0 8366 8354"/>
                <a:gd name="T117" fmla="*/ T116 w 57"/>
                <a:gd name="T118" fmla="+- 0 -1376 -1509"/>
                <a:gd name="T119" fmla="*/ -1376 h 227"/>
                <a:gd name="T120" fmla="+- 0 8397 8354"/>
                <a:gd name="T121" fmla="*/ T120 w 57"/>
                <a:gd name="T122" fmla="+- 0 -1402 -1509"/>
                <a:gd name="T123" fmla="*/ -1402 h 227"/>
                <a:gd name="T124" fmla="+- 0 8397 8354"/>
                <a:gd name="T125" fmla="*/ T124 w 57"/>
                <a:gd name="T126" fmla="+- 0 -1390 -1509"/>
                <a:gd name="T127" fmla="*/ -1390 h 227"/>
                <a:gd name="T128" fmla="+- 0 8369 8354"/>
                <a:gd name="T129" fmla="*/ T128 w 57"/>
                <a:gd name="T130" fmla="+- 0 -1416 -1509"/>
                <a:gd name="T131" fmla="*/ -1416 h 227"/>
                <a:gd name="T132" fmla="+- 0 8395 8354"/>
                <a:gd name="T133" fmla="*/ T132 w 57"/>
                <a:gd name="T134" fmla="+- 0 -1416 -1509"/>
                <a:gd name="T135" fmla="*/ -1416 h 227"/>
                <a:gd name="T136" fmla="+- 0 8371 8354"/>
                <a:gd name="T137" fmla="*/ T136 w 57"/>
                <a:gd name="T138" fmla="+- 0 -1416 -1509"/>
                <a:gd name="T139" fmla="*/ -1416 h 227"/>
                <a:gd name="T140" fmla="+- 0 8392 8354"/>
                <a:gd name="T141" fmla="*/ T140 w 57"/>
                <a:gd name="T142" fmla="+- 0 -1444 -1509"/>
                <a:gd name="T143" fmla="*/ -1444 h 227"/>
                <a:gd name="T144" fmla="+- 0 8392 8354"/>
                <a:gd name="T145" fmla="*/ T144 w 57"/>
                <a:gd name="T146" fmla="+- 0 -1429 -1509"/>
                <a:gd name="T147" fmla="*/ -1429 h 227"/>
                <a:gd name="T148" fmla="+- 0 8375 8354"/>
                <a:gd name="T149" fmla="*/ T148 w 57"/>
                <a:gd name="T150" fmla="+- 0 -1456 -1509"/>
                <a:gd name="T151" fmla="*/ -1456 h 227"/>
                <a:gd name="T152" fmla="+- 0 8390 8354"/>
                <a:gd name="T153" fmla="*/ T152 w 57"/>
                <a:gd name="T154" fmla="+- 0 -1456 -1509"/>
                <a:gd name="T155" fmla="*/ -1456 h 227"/>
                <a:gd name="T156" fmla="+- 0 8376 8354"/>
                <a:gd name="T157" fmla="*/ T156 w 57"/>
                <a:gd name="T158" fmla="+- 0 -1456 -1509"/>
                <a:gd name="T159" fmla="*/ -1456 h 227"/>
                <a:gd name="T160" fmla="+- 0 8387 8354"/>
                <a:gd name="T161" fmla="*/ T160 w 57"/>
                <a:gd name="T162" fmla="+- 0 -1483 -1509"/>
                <a:gd name="T163" fmla="*/ -1483 h 227"/>
                <a:gd name="T164" fmla="+- 0 8387 8354"/>
                <a:gd name="T165" fmla="*/ T164 w 57"/>
                <a:gd name="T166" fmla="+- 0 -1469 -1509"/>
                <a:gd name="T167" fmla="*/ -1469 h 227"/>
                <a:gd name="T168" fmla="+- 0 8380 8354"/>
                <a:gd name="T169" fmla="*/ T168 w 57"/>
                <a:gd name="T170" fmla="+- 0 -1497 -1509"/>
                <a:gd name="T171" fmla="*/ -1497 h 227"/>
                <a:gd name="T172" fmla="+- 0 8385 8354"/>
                <a:gd name="T173" fmla="*/ T172 w 57"/>
                <a:gd name="T174" fmla="+- 0 -1497 -1509"/>
                <a:gd name="T175" fmla="*/ -1497 h 227"/>
                <a:gd name="T176" fmla="+- 0 8381 8354"/>
                <a:gd name="T177" fmla="*/ T176 w 57"/>
                <a:gd name="T178" fmla="+- 0 -1497 -1509"/>
                <a:gd name="T179" fmla="*/ -1497 h 2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57" h="227">
                  <a:moveTo>
                    <a:pt x="15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1" y="226"/>
                  </a:lnTo>
                  <a:lnTo>
                    <a:pt x="1" y="224"/>
                  </a:lnTo>
                  <a:lnTo>
                    <a:pt x="4" y="224"/>
                  </a:lnTo>
                  <a:lnTo>
                    <a:pt x="4" y="223"/>
                  </a:lnTo>
                  <a:lnTo>
                    <a:pt x="5" y="223"/>
                  </a:lnTo>
                  <a:lnTo>
                    <a:pt x="5" y="221"/>
                  </a:lnTo>
                  <a:lnTo>
                    <a:pt x="9" y="221"/>
                  </a:lnTo>
                  <a:lnTo>
                    <a:pt x="9" y="219"/>
                  </a:lnTo>
                  <a:lnTo>
                    <a:pt x="10" y="219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5" y="216"/>
                  </a:lnTo>
                  <a:lnTo>
                    <a:pt x="15" y="214"/>
                  </a:lnTo>
                  <a:close/>
                  <a:moveTo>
                    <a:pt x="57" y="214"/>
                  </a:moveTo>
                  <a:lnTo>
                    <a:pt x="41" y="214"/>
                  </a:lnTo>
                  <a:lnTo>
                    <a:pt x="41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6" y="218"/>
                  </a:lnTo>
                  <a:lnTo>
                    <a:pt x="46" y="219"/>
                  </a:lnTo>
                  <a:lnTo>
                    <a:pt x="48" y="219"/>
                  </a:lnTo>
                  <a:lnTo>
                    <a:pt x="48" y="221"/>
                  </a:lnTo>
                  <a:lnTo>
                    <a:pt x="52" y="221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4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7" y="226"/>
                  </a:lnTo>
                  <a:lnTo>
                    <a:pt x="57" y="214"/>
                  </a:lnTo>
                  <a:close/>
                  <a:moveTo>
                    <a:pt x="55" y="200"/>
                  </a:moveTo>
                  <a:lnTo>
                    <a:pt x="1" y="200"/>
                  </a:lnTo>
                  <a:lnTo>
                    <a:pt x="1" y="214"/>
                  </a:lnTo>
                  <a:lnTo>
                    <a:pt x="17" y="214"/>
                  </a:lnTo>
                  <a:lnTo>
                    <a:pt x="17" y="212"/>
                  </a:lnTo>
                  <a:lnTo>
                    <a:pt x="19" y="212"/>
                  </a:lnTo>
                  <a:lnTo>
                    <a:pt x="19" y="211"/>
                  </a:lnTo>
                  <a:lnTo>
                    <a:pt x="22" y="211"/>
                  </a:lnTo>
                  <a:lnTo>
                    <a:pt x="22" y="209"/>
                  </a:lnTo>
                  <a:lnTo>
                    <a:pt x="24" y="209"/>
                  </a:lnTo>
                  <a:lnTo>
                    <a:pt x="24" y="207"/>
                  </a:lnTo>
                  <a:lnTo>
                    <a:pt x="26" y="207"/>
                  </a:lnTo>
                  <a:lnTo>
                    <a:pt x="26" y="206"/>
                  </a:lnTo>
                  <a:lnTo>
                    <a:pt x="55" y="206"/>
                  </a:lnTo>
                  <a:lnTo>
                    <a:pt x="55" y="200"/>
                  </a:lnTo>
                  <a:close/>
                  <a:moveTo>
                    <a:pt x="55" y="206"/>
                  </a:moveTo>
                  <a:lnTo>
                    <a:pt x="31" y="206"/>
                  </a:lnTo>
                  <a:lnTo>
                    <a:pt x="31" y="207"/>
                  </a:lnTo>
                  <a:lnTo>
                    <a:pt x="33" y="207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11"/>
                  </a:lnTo>
                  <a:lnTo>
                    <a:pt x="38" y="211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4"/>
                  </a:lnTo>
                  <a:lnTo>
                    <a:pt x="55" y="214"/>
                  </a:lnTo>
                  <a:lnTo>
                    <a:pt x="55" y="206"/>
                  </a:lnTo>
                  <a:close/>
                  <a:moveTo>
                    <a:pt x="54" y="187"/>
                  </a:moveTo>
                  <a:lnTo>
                    <a:pt x="4" y="187"/>
                  </a:lnTo>
                  <a:lnTo>
                    <a:pt x="4" y="200"/>
                  </a:lnTo>
                  <a:lnTo>
                    <a:pt x="54" y="200"/>
                  </a:lnTo>
                  <a:lnTo>
                    <a:pt x="54" y="187"/>
                  </a:lnTo>
                  <a:close/>
                  <a:moveTo>
                    <a:pt x="52" y="173"/>
                  </a:moveTo>
                  <a:lnTo>
                    <a:pt x="5" y="173"/>
                  </a:lnTo>
                  <a:lnTo>
                    <a:pt x="5" y="187"/>
                  </a:lnTo>
                  <a:lnTo>
                    <a:pt x="52" y="187"/>
                  </a:lnTo>
                  <a:lnTo>
                    <a:pt x="52" y="173"/>
                  </a:lnTo>
                  <a:close/>
                  <a:moveTo>
                    <a:pt x="50" y="161"/>
                  </a:moveTo>
                  <a:lnTo>
                    <a:pt x="6" y="161"/>
                  </a:lnTo>
                  <a:lnTo>
                    <a:pt x="6" y="173"/>
                  </a:lnTo>
                  <a:lnTo>
                    <a:pt x="50" y="173"/>
                  </a:lnTo>
                  <a:lnTo>
                    <a:pt x="50" y="161"/>
                  </a:lnTo>
                  <a:close/>
                  <a:moveTo>
                    <a:pt x="48" y="147"/>
                  </a:moveTo>
                  <a:lnTo>
                    <a:pt x="9" y="147"/>
                  </a:lnTo>
                  <a:lnTo>
                    <a:pt x="9" y="161"/>
                  </a:lnTo>
                  <a:lnTo>
                    <a:pt x="48" y="161"/>
                  </a:lnTo>
                  <a:lnTo>
                    <a:pt x="48" y="147"/>
                  </a:lnTo>
                  <a:close/>
                  <a:moveTo>
                    <a:pt x="46" y="133"/>
                  </a:moveTo>
                  <a:lnTo>
                    <a:pt x="10" y="133"/>
                  </a:lnTo>
                  <a:lnTo>
                    <a:pt x="10" y="147"/>
                  </a:lnTo>
                  <a:lnTo>
                    <a:pt x="46" y="147"/>
                  </a:lnTo>
                  <a:lnTo>
                    <a:pt x="46" y="133"/>
                  </a:lnTo>
                  <a:close/>
                  <a:moveTo>
                    <a:pt x="45" y="119"/>
                  </a:moveTo>
                  <a:lnTo>
                    <a:pt x="12" y="119"/>
                  </a:lnTo>
                  <a:lnTo>
                    <a:pt x="12" y="133"/>
                  </a:lnTo>
                  <a:lnTo>
                    <a:pt x="45" y="133"/>
                  </a:lnTo>
                  <a:lnTo>
                    <a:pt x="45" y="119"/>
                  </a:lnTo>
                  <a:close/>
                  <a:moveTo>
                    <a:pt x="43" y="107"/>
                  </a:moveTo>
                  <a:lnTo>
                    <a:pt x="14" y="107"/>
                  </a:lnTo>
                  <a:lnTo>
                    <a:pt x="14" y="119"/>
                  </a:lnTo>
                  <a:lnTo>
                    <a:pt x="43" y="119"/>
                  </a:lnTo>
                  <a:lnTo>
                    <a:pt x="43" y="107"/>
                  </a:lnTo>
                  <a:close/>
                  <a:moveTo>
                    <a:pt x="41" y="93"/>
                  </a:moveTo>
                  <a:lnTo>
                    <a:pt x="15" y="93"/>
                  </a:lnTo>
                  <a:lnTo>
                    <a:pt x="15" y="107"/>
                  </a:lnTo>
                  <a:lnTo>
                    <a:pt x="41" y="107"/>
                  </a:lnTo>
                  <a:lnTo>
                    <a:pt x="41" y="93"/>
                  </a:lnTo>
                  <a:close/>
                  <a:moveTo>
                    <a:pt x="40" y="80"/>
                  </a:moveTo>
                  <a:lnTo>
                    <a:pt x="17" y="80"/>
                  </a:lnTo>
                  <a:lnTo>
                    <a:pt x="17" y="93"/>
                  </a:lnTo>
                  <a:lnTo>
                    <a:pt x="40" y="93"/>
                  </a:lnTo>
                  <a:lnTo>
                    <a:pt x="40" y="80"/>
                  </a:lnTo>
                  <a:close/>
                  <a:moveTo>
                    <a:pt x="38" y="65"/>
                  </a:moveTo>
                  <a:lnTo>
                    <a:pt x="19" y="65"/>
                  </a:lnTo>
                  <a:lnTo>
                    <a:pt x="19" y="80"/>
                  </a:lnTo>
                  <a:lnTo>
                    <a:pt x="38" y="80"/>
                  </a:lnTo>
                  <a:lnTo>
                    <a:pt x="38" y="65"/>
                  </a:lnTo>
                  <a:close/>
                  <a:moveTo>
                    <a:pt x="36" y="53"/>
                  </a:moveTo>
                  <a:lnTo>
                    <a:pt x="21" y="53"/>
                  </a:lnTo>
                  <a:lnTo>
                    <a:pt x="21" y="65"/>
                  </a:lnTo>
                  <a:lnTo>
                    <a:pt x="36" y="65"/>
                  </a:lnTo>
                  <a:lnTo>
                    <a:pt x="36" y="53"/>
                  </a:lnTo>
                  <a:close/>
                  <a:moveTo>
                    <a:pt x="34" y="40"/>
                  </a:moveTo>
                  <a:lnTo>
                    <a:pt x="22" y="40"/>
                  </a:lnTo>
                  <a:lnTo>
                    <a:pt x="22" y="53"/>
                  </a:lnTo>
                  <a:lnTo>
                    <a:pt x="34" y="53"/>
                  </a:lnTo>
                  <a:lnTo>
                    <a:pt x="34" y="40"/>
                  </a:lnTo>
                  <a:close/>
                  <a:moveTo>
                    <a:pt x="33" y="26"/>
                  </a:moveTo>
                  <a:lnTo>
                    <a:pt x="24" y="26"/>
                  </a:lnTo>
                  <a:lnTo>
                    <a:pt x="24" y="40"/>
                  </a:lnTo>
                  <a:lnTo>
                    <a:pt x="33" y="40"/>
                  </a:lnTo>
                  <a:lnTo>
                    <a:pt x="33" y="2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31" y="26"/>
                  </a:lnTo>
                  <a:lnTo>
                    <a:pt x="31" y="12"/>
                  </a:lnTo>
                  <a:close/>
                  <a:moveTo>
                    <a:pt x="29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5" name="AutoShape 335">
              <a:extLst>
                <a:ext uri="{FF2B5EF4-FFF2-40B4-BE49-F238E27FC236}">
                  <a16:creationId xmlns:a16="http://schemas.microsoft.com/office/drawing/2014/main" id="{D0A96838-E0AE-40F9-A3C7-55FC5277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" y="-1512"/>
              <a:ext cx="579" cy="791"/>
            </a:xfrm>
            <a:custGeom>
              <a:avLst/>
              <a:gdLst>
                <a:gd name="T0" fmla="+- 0 8381 7802"/>
                <a:gd name="T1" fmla="*/ T0 w 579"/>
                <a:gd name="T2" fmla="+- 0 -1511 -1511"/>
                <a:gd name="T3" fmla="*/ -1511 h 791"/>
                <a:gd name="T4" fmla="+- 0 8381 7802"/>
                <a:gd name="T5" fmla="*/ T4 w 579"/>
                <a:gd name="T6" fmla="+- 0 -750 -1511"/>
                <a:gd name="T7" fmla="*/ -750 h 791"/>
                <a:gd name="T8" fmla="+- 0 7802 7802"/>
                <a:gd name="T9" fmla="*/ T8 w 579"/>
                <a:gd name="T10" fmla="+- 0 -750 -1511"/>
                <a:gd name="T11" fmla="*/ -750 h 791"/>
                <a:gd name="T12" fmla="+- 0 8031 7802"/>
                <a:gd name="T13" fmla="*/ T12 w 579"/>
                <a:gd name="T14" fmla="+- 0 -781 -1511"/>
                <a:gd name="T15" fmla="*/ -781 h 791"/>
                <a:gd name="T16" fmla="+- 0 8008 7802"/>
                <a:gd name="T17" fmla="*/ T16 w 579"/>
                <a:gd name="T18" fmla="+- 0 -750 -1511"/>
                <a:gd name="T19" fmla="*/ -750 h 791"/>
                <a:gd name="T20" fmla="+- 0 8031 7802"/>
                <a:gd name="T21" fmla="*/ T20 w 579"/>
                <a:gd name="T22" fmla="+- 0 -721 -1511"/>
                <a:gd name="T23" fmla="*/ -721 h 791"/>
                <a:gd name="T24" fmla="+- 0 7802 7802"/>
                <a:gd name="T25" fmla="*/ T24 w 579"/>
                <a:gd name="T26" fmla="+- 0 -750 -1511"/>
                <a:gd name="T27" fmla="*/ -750 h 7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79" h="791">
                  <a:moveTo>
                    <a:pt x="579" y="0"/>
                  </a:moveTo>
                  <a:lnTo>
                    <a:pt x="579" y="761"/>
                  </a:lnTo>
                  <a:moveTo>
                    <a:pt x="0" y="761"/>
                  </a:moveTo>
                  <a:lnTo>
                    <a:pt x="229" y="730"/>
                  </a:lnTo>
                  <a:lnTo>
                    <a:pt x="206" y="761"/>
                  </a:lnTo>
                  <a:lnTo>
                    <a:pt x="229" y="790"/>
                  </a:lnTo>
                  <a:lnTo>
                    <a:pt x="0" y="761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6" name="AutoShape 334">
              <a:extLst>
                <a:ext uri="{FF2B5EF4-FFF2-40B4-BE49-F238E27FC236}">
                  <a16:creationId xmlns:a16="http://schemas.microsoft.com/office/drawing/2014/main" id="{DD9C5E03-B1DA-4998-9C09-06998771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" y="-780"/>
              <a:ext cx="229" cy="59"/>
            </a:xfrm>
            <a:custGeom>
              <a:avLst/>
              <a:gdLst>
                <a:gd name="T0" fmla="+- 0 7828 7802"/>
                <a:gd name="T1" fmla="*/ T0 w 229"/>
                <a:gd name="T2" fmla="+- 0 -752 -779"/>
                <a:gd name="T3" fmla="*/ -752 h 59"/>
                <a:gd name="T4" fmla="+- 0 7802 7802"/>
                <a:gd name="T5" fmla="*/ T4 w 229"/>
                <a:gd name="T6" fmla="+- 0 -750 -779"/>
                <a:gd name="T7" fmla="*/ -750 h 59"/>
                <a:gd name="T8" fmla="+- 0 7816 7802"/>
                <a:gd name="T9" fmla="*/ T8 w 229"/>
                <a:gd name="T10" fmla="+- 0 -746 -779"/>
                <a:gd name="T11" fmla="*/ -746 h 59"/>
                <a:gd name="T12" fmla="+- 0 8008 7802"/>
                <a:gd name="T13" fmla="*/ T12 w 229"/>
                <a:gd name="T14" fmla="+- 0 -748 -779"/>
                <a:gd name="T15" fmla="*/ -748 h 59"/>
                <a:gd name="T16" fmla="+- 0 8010 7802"/>
                <a:gd name="T17" fmla="*/ T16 w 229"/>
                <a:gd name="T18" fmla="+- 0 -752 -779"/>
                <a:gd name="T19" fmla="*/ -752 h 59"/>
                <a:gd name="T20" fmla="+- 0 8015 7802"/>
                <a:gd name="T21" fmla="*/ T20 w 229"/>
                <a:gd name="T22" fmla="+- 0 -744 -779"/>
                <a:gd name="T23" fmla="*/ -744 h 59"/>
                <a:gd name="T24" fmla="+- 0 7869 7802"/>
                <a:gd name="T25" fmla="*/ T24 w 229"/>
                <a:gd name="T26" fmla="+- 0 -742 -779"/>
                <a:gd name="T27" fmla="*/ -742 h 59"/>
                <a:gd name="T28" fmla="+- 0 8015 7802"/>
                <a:gd name="T29" fmla="*/ T28 w 229"/>
                <a:gd name="T30" fmla="+- 0 -742 -779"/>
                <a:gd name="T31" fmla="*/ -742 h 59"/>
                <a:gd name="T32" fmla="+- 0 8016 7802"/>
                <a:gd name="T33" fmla="*/ T32 w 229"/>
                <a:gd name="T34" fmla="+- 0 -738 -779"/>
                <a:gd name="T35" fmla="*/ -738 h 59"/>
                <a:gd name="T36" fmla="+- 0 7883 7802"/>
                <a:gd name="T37" fmla="*/ T36 w 229"/>
                <a:gd name="T38" fmla="+- 0 -738 -779"/>
                <a:gd name="T39" fmla="*/ -738 h 59"/>
                <a:gd name="T40" fmla="+- 0 8018 7802"/>
                <a:gd name="T41" fmla="*/ T40 w 229"/>
                <a:gd name="T42" fmla="+- 0 -736 -779"/>
                <a:gd name="T43" fmla="*/ -736 h 59"/>
                <a:gd name="T44" fmla="+- 0 7916 7802"/>
                <a:gd name="T45" fmla="*/ T44 w 229"/>
                <a:gd name="T46" fmla="+- 0 -766 -779"/>
                <a:gd name="T47" fmla="*/ -766 h 59"/>
                <a:gd name="T48" fmla="+- 0 7904 7802"/>
                <a:gd name="T49" fmla="*/ T48 w 229"/>
                <a:gd name="T50" fmla="+- 0 -762 -779"/>
                <a:gd name="T51" fmla="*/ -762 h 59"/>
                <a:gd name="T52" fmla="+- 0 7878 7802"/>
                <a:gd name="T53" fmla="*/ T52 w 229"/>
                <a:gd name="T54" fmla="+- 0 -761 -779"/>
                <a:gd name="T55" fmla="*/ -761 h 59"/>
                <a:gd name="T56" fmla="+- 0 7866 7802"/>
                <a:gd name="T57" fmla="*/ T56 w 229"/>
                <a:gd name="T58" fmla="+- 0 -758 -779"/>
                <a:gd name="T59" fmla="*/ -758 h 59"/>
                <a:gd name="T60" fmla="+- 0 7840 7802"/>
                <a:gd name="T61" fmla="*/ T60 w 229"/>
                <a:gd name="T62" fmla="+- 0 -756 -779"/>
                <a:gd name="T63" fmla="*/ -756 h 59"/>
                <a:gd name="T64" fmla="+- 0 8013 7802"/>
                <a:gd name="T65" fmla="*/ T64 w 229"/>
                <a:gd name="T66" fmla="+- 0 -756 -779"/>
                <a:gd name="T67" fmla="*/ -756 h 59"/>
                <a:gd name="T68" fmla="+- 0 8015 7802"/>
                <a:gd name="T69" fmla="*/ T68 w 229"/>
                <a:gd name="T70" fmla="+- 0 -759 -779"/>
                <a:gd name="T71" fmla="*/ -759 h 59"/>
                <a:gd name="T72" fmla="+- 0 8018 7802"/>
                <a:gd name="T73" fmla="*/ T72 w 229"/>
                <a:gd name="T74" fmla="+- 0 -760 -779"/>
                <a:gd name="T75" fmla="*/ -760 h 59"/>
                <a:gd name="T76" fmla="+- 0 8020 7802"/>
                <a:gd name="T77" fmla="*/ T76 w 229"/>
                <a:gd name="T78" fmla="+- 0 -764 -779"/>
                <a:gd name="T79" fmla="*/ -764 h 59"/>
                <a:gd name="T80" fmla="+- 0 8023 7802"/>
                <a:gd name="T81" fmla="*/ T80 w 229"/>
                <a:gd name="T82" fmla="+- 0 -730 -779"/>
                <a:gd name="T83" fmla="*/ -730 h 59"/>
                <a:gd name="T84" fmla="+- 0 8022 7802"/>
                <a:gd name="T85" fmla="*/ T84 w 229"/>
                <a:gd name="T86" fmla="+- 0 -733 -779"/>
                <a:gd name="T87" fmla="*/ -733 h 59"/>
                <a:gd name="T88" fmla="+- 0 8020 7802"/>
                <a:gd name="T89" fmla="*/ T88 w 229"/>
                <a:gd name="T90" fmla="+- 0 -736 -779"/>
                <a:gd name="T91" fmla="*/ -736 h 59"/>
                <a:gd name="T92" fmla="+- 0 7923 7802"/>
                <a:gd name="T93" fmla="*/ T92 w 229"/>
                <a:gd name="T94" fmla="+- 0 -734 -779"/>
                <a:gd name="T95" fmla="*/ -734 h 59"/>
                <a:gd name="T96" fmla="+- 0 7937 7802"/>
                <a:gd name="T97" fmla="*/ T96 w 229"/>
                <a:gd name="T98" fmla="+- 0 -731 -779"/>
                <a:gd name="T99" fmla="*/ -731 h 59"/>
                <a:gd name="T100" fmla="+- 0 7965 7802"/>
                <a:gd name="T101" fmla="*/ T100 w 229"/>
                <a:gd name="T102" fmla="+- 0 -729 -779"/>
                <a:gd name="T103" fmla="*/ -729 h 59"/>
                <a:gd name="T104" fmla="+- 0 7977 7802"/>
                <a:gd name="T105" fmla="*/ T104 w 229"/>
                <a:gd name="T106" fmla="+- 0 -726 -779"/>
                <a:gd name="T107" fmla="*/ -726 h 59"/>
                <a:gd name="T108" fmla="+- 0 8025 7802"/>
                <a:gd name="T109" fmla="*/ T108 w 229"/>
                <a:gd name="T110" fmla="+- 0 -730 -779"/>
                <a:gd name="T111" fmla="*/ -730 h 59"/>
                <a:gd name="T112" fmla="+- 0 8028 7802"/>
                <a:gd name="T113" fmla="*/ T112 w 229"/>
                <a:gd name="T114" fmla="+- 0 -724 -779"/>
                <a:gd name="T115" fmla="*/ -724 h 59"/>
                <a:gd name="T116" fmla="+- 0 7990 7802"/>
                <a:gd name="T117" fmla="*/ T116 w 229"/>
                <a:gd name="T118" fmla="+- 0 -726 -779"/>
                <a:gd name="T119" fmla="*/ -726 h 59"/>
                <a:gd name="T120" fmla="+- 0 8004 7802"/>
                <a:gd name="T121" fmla="*/ T120 w 229"/>
                <a:gd name="T122" fmla="+- 0 -722 -779"/>
                <a:gd name="T123" fmla="*/ -722 h 59"/>
                <a:gd name="T124" fmla="+- 0 8031 7802"/>
                <a:gd name="T125" fmla="*/ T124 w 229"/>
                <a:gd name="T126" fmla="+- 0 -721 -779"/>
                <a:gd name="T127" fmla="*/ -721 h 59"/>
                <a:gd name="T128" fmla="+- 0 8018 7802"/>
                <a:gd name="T129" fmla="*/ T128 w 229"/>
                <a:gd name="T130" fmla="+- 0 -779 -779"/>
                <a:gd name="T131" fmla="*/ -779 h 59"/>
                <a:gd name="T132" fmla="+- 0 8006 7802"/>
                <a:gd name="T133" fmla="*/ T132 w 229"/>
                <a:gd name="T134" fmla="+- 0 -776 -779"/>
                <a:gd name="T135" fmla="*/ -776 h 59"/>
                <a:gd name="T136" fmla="+- 0 7980 7802"/>
                <a:gd name="T137" fmla="*/ T136 w 229"/>
                <a:gd name="T138" fmla="+- 0 -774 -779"/>
                <a:gd name="T139" fmla="*/ -774 h 59"/>
                <a:gd name="T140" fmla="+- 0 7968 7802"/>
                <a:gd name="T141" fmla="*/ T140 w 229"/>
                <a:gd name="T142" fmla="+- 0 -771 -779"/>
                <a:gd name="T143" fmla="*/ -771 h 59"/>
                <a:gd name="T144" fmla="+- 0 7942 7802"/>
                <a:gd name="T145" fmla="*/ T144 w 229"/>
                <a:gd name="T146" fmla="+- 0 -770 -779"/>
                <a:gd name="T147" fmla="*/ -770 h 59"/>
                <a:gd name="T148" fmla="+- 0 7930 7802"/>
                <a:gd name="T149" fmla="*/ T148 w 229"/>
                <a:gd name="T150" fmla="+- 0 -766 -779"/>
                <a:gd name="T151" fmla="*/ -766 h 59"/>
                <a:gd name="T152" fmla="+- 0 8022 7802"/>
                <a:gd name="T153" fmla="*/ T152 w 229"/>
                <a:gd name="T154" fmla="+- 0 -769 -779"/>
                <a:gd name="T155" fmla="*/ -769 h 59"/>
                <a:gd name="T156" fmla="+- 0 8025 7802"/>
                <a:gd name="T157" fmla="*/ T156 w 229"/>
                <a:gd name="T158" fmla="+- 0 -771 -779"/>
                <a:gd name="T159" fmla="*/ -771 h 59"/>
                <a:gd name="T160" fmla="+- 0 8027 7802"/>
                <a:gd name="T161" fmla="*/ T160 w 229"/>
                <a:gd name="T162" fmla="+- 0 -774 -779"/>
                <a:gd name="T163" fmla="*/ -774 h 59"/>
                <a:gd name="T164" fmla="+- 0 8028 7802"/>
                <a:gd name="T165" fmla="*/ T164 w 229"/>
                <a:gd name="T166" fmla="+- 0 -778 -779"/>
                <a:gd name="T167" fmla="*/ -778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229" h="59">
                  <a:moveTo>
                    <a:pt x="209" y="25"/>
                  </a:moveTo>
                  <a:lnTo>
                    <a:pt x="26" y="25"/>
                  </a:lnTo>
                  <a:lnTo>
                    <a:pt x="26" y="27"/>
                  </a:lnTo>
                  <a:lnTo>
                    <a:pt x="14" y="27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208" y="33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8" y="29"/>
                  </a:lnTo>
                  <a:lnTo>
                    <a:pt x="208" y="27"/>
                  </a:lnTo>
                  <a:lnTo>
                    <a:pt x="209" y="27"/>
                  </a:lnTo>
                  <a:lnTo>
                    <a:pt x="209" y="25"/>
                  </a:lnTo>
                  <a:close/>
                  <a:moveTo>
                    <a:pt x="213" y="35"/>
                  </a:moveTo>
                  <a:lnTo>
                    <a:pt x="55" y="35"/>
                  </a:lnTo>
                  <a:lnTo>
                    <a:pt x="55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213" y="39"/>
                  </a:lnTo>
                  <a:lnTo>
                    <a:pt x="213" y="37"/>
                  </a:lnTo>
                  <a:lnTo>
                    <a:pt x="213" y="35"/>
                  </a:lnTo>
                  <a:close/>
                  <a:moveTo>
                    <a:pt x="216" y="41"/>
                  </a:moveTo>
                  <a:lnTo>
                    <a:pt x="214" y="41"/>
                  </a:lnTo>
                  <a:lnTo>
                    <a:pt x="214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216" y="43"/>
                  </a:lnTo>
                  <a:lnTo>
                    <a:pt x="216" y="41"/>
                  </a:lnTo>
                  <a:close/>
                  <a:moveTo>
                    <a:pt x="218" y="13"/>
                  </a:moveTo>
                  <a:lnTo>
                    <a:pt x="114" y="13"/>
                  </a:lnTo>
                  <a:lnTo>
                    <a:pt x="114" y="15"/>
                  </a:lnTo>
                  <a:lnTo>
                    <a:pt x="102" y="15"/>
                  </a:lnTo>
                  <a:lnTo>
                    <a:pt x="102" y="17"/>
                  </a:lnTo>
                  <a:lnTo>
                    <a:pt x="90" y="17"/>
                  </a:lnTo>
                  <a:lnTo>
                    <a:pt x="90" y="18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211" y="25"/>
                  </a:lnTo>
                  <a:lnTo>
                    <a:pt x="211" y="23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3" y="20"/>
                  </a:lnTo>
                  <a:lnTo>
                    <a:pt x="214" y="20"/>
                  </a:lnTo>
                  <a:lnTo>
                    <a:pt x="214" y="19"/>
                  </a:lnTo>
                  <a:lnTo>
                    <a:pt x="216" y="19"/>
                  </a:lnTo>
                  <a:lnTo>
                    <a:pt x="216" y="17"/>
                  </a:lnTo>
                  <a:lnTo>
                    <a:pt x="216" y="15"/>
                  </a:lnTo>
                  <a:lnTo>
                    <a:pt x="218" y="15"/>
                  </a:lnTo>
                  <a:lnTo>
                    <a:pt x="218" y="13"/>
                  </a:lnTo>
                  <a:close/>
                  <a:moveTo>
                    <a:pt x="223" y="49"/>
                  </a:moveTo>
                  <a:lnTo>
                    <a:pt x="221" y="49"/>
                  </a:lnTo>
                  <a:lnTo>
                    <a:pt x="221" y="48"/>
                  </a:lnTo>
                  <a:lnTo>
                    <a:pt x="220" y="48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8" y="43"/>
                  </a:lnTo>
                  <a:lnTo>
                    <a:pt x="109" y="43"/>
                  </a:lnTo>
                  <a:lnTo>
                    <a:pt x="109" y="45"/>
                  </a:lnTo>
                  <a:lnTo>
                    <a:pt x="121" y="45"/>
                  </a:lnTo>
                  <a:lnTo>
                    <a:pt x="121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63" y="50"/>
                  </a:lnTo>
                  <a:lnTo>
                    <a:pt x="163" y="51"/>
                  </a:lnTo>
                  <a:lnTo>
                    <a:pt x="175" y="51"/>
                  </a:lnTo>
                  <a:lnTo>
                    <a:pt x="175" y="53"/>
                  </a:lnTo>
                  <a:lnTo>
                    <a:pt x="223" y="53"/>
                  </a:lnTo>
                  <a:lnTo>
                    <a:pt x="223" y="51"/>
                  </a:lnTo>
                  <a:lnTo>
                    <a:pt x="223" y="49"/>
                  </a:lnTo>
                  <a:close/>
                  <a:moveTo>
                    <a:pt x="229" y="57"/>
                  </a:moveTo>
                  <a:lnTo>
                    <a:pt x="226" y="57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3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202" y="55"/>
                  </a:lnTo>
                  <a:lnTo>
                    <a:pt x="202" y="57"/>
                  </a:lnTo>
                  <a:lnTo>
                    <a:pt x="216" y="57"/>
                  </a:lnTo>
                  <a:lnTo>
                    <a:pt x="216" y="58"/>
                  </a:lnTo>
                  <a:lnTo>
                    <a:pt x="229" y="58"/>
                  </a:lnTo>
                  <a:lnTo>
                    <a:pt x="229" y="57"/>
                  </a:lnTo>
                  <a:close/>
                  <a:moveTo>
                    <a:pt x="229" y="0"/>
                  </a:moveTo>
                  <a:lnTo>
                    <a:pt x="216" y="0"/>
                  </a:lnTo>
                  <a:lnTo>
                    <a:pt x="216" y="1"/>
                  </a:lnTo>
                  <a:lnTo>
                    <a:pt x="204" y="1"/>
                  </a:lnTo>
                  <a:lnTo>
                    <a:pt x="204" y="3"/>
                  </a:lnTo>
                  <a:lnTo>
                    <a:pt x="190" y="3"/>
                  </a:lnTo>
                  <a:lnTo>
                    <a:pt x="190" y="5"/>
                  </a:lnTo>
                  <a:lnTo>
                    <a:pt x="178" y="5"/>
                  </a:lnTo>
                  <a:lnTo>
                    <a:pt x="178" y="6"/>
                  </a:lnTo>
                  <a:lnTo>
                    <a:pt x="166" y="6"/>
                  </a:lnTo>
                  <a:lnTo>
                    <a:pt x="166" y="8"/>
                  </a:lnTo>
                  <a:lnTo>
                    <a:pt x="152" y="8"/>
                  </a:lnTo>
                  <a:lnTo>
                    <a:pt x="152" y="9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220" y="13"/>
                  </a:lnTo>
                  <a:lnTo>
                    <a:pt x="220" y="11"/>
                  </a:lnTo>
                  <a:lnTo>
                    <a:pt x="220" y="10"/>
                  </a:lnTo>
                  <a:lnTo>
                    <a:pt x="221" y="10"/>
                  </a:lnTo>
                  <a:lnTo>
                    <a:pt x="221" y="8"/>
                  </a:lnTo>
                  <a:lnTo>
                    <a:pt x="223" y="8"/>
                  </a:lnTo>
                  <a:lnTo>
                    <a:pt x="223" y="7"/>
                  </a:lnTo>
                  <a:lnTo>
                    <a:pt x="225" y="7"/>
                  </a:lnTo>
                  <a:lnTo>
                    <a:pt x="225" y="5"/>
                  </a:lnTo>
                  <a:lnTo>
                    <a:pt x="225" y="3"/>
                  </a:lnTo>
                  <a:lnTo>
                    <a:pt x="226" y="3"/>
                  </a:lnTo>
                  <a:lnTo>
                    <a:pt x="226" y="1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7" name="Line 333">
              <a:extLst>
                <a:ext uri="{FF2B5EF4-FFF2-40B4-BE49-F238E27FC236}">
                  <a16:creationId xmlns:a16="http://schemas.microsoft.com/office/drawing/2014/main" id="{F372E46A-9D1D-47DB-A358-0216A41CE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2" y="-750"/>
              <a:ext cx="579" cy="0"/>
            </a:xfrm>
            <a:prstGeom prst="line">
              <a:avLst/>
            </a:prstGeom>
            <a:noFill/>
            <a:ln w="54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620" name="Picture 332">
              <a:extLst>
                <a:ext uri="{FF2B5EF4-FFF2-40B4-BE49-F238E27FC236}">
                  <a16:creationId xmlns:a16="http://schemas.microsoft.com/office/drawing/2014/main" id="{218E9A30-4463-4152-AF10-3CB7234D7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" y="-1490"/>
              <a:ext cx="907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19" name="Picture 331">
              <a:extLst>
                <a:ext uri="{FF2B5EF4-FFF2-40B4-BE49-F238E27FC236}">
                  <a16:creationId xmlns:a16="http://schemas.microsoft.com/office/drawing/2014/main" id="{6D38D8A7-8544-47A7-8382-C44715303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4" y="-3014"/>
              <a:ext cx="907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48" name="Line 330">
              <a:extLst>
                <a:ext uri="{FF2B5EF4-FFF2-40B4-BE49-F238E27FC236}">
                  <a16:creationId xmlns:a16="http://schemas.microsoft.com/office/drawing/2014/main" id="{3F8723F4-93D5-429D-ADD9-13800E30A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7" y="-4674"/>
              <a:ext cx="145" cy="0"/>
            </a:xfrm>
            <a:prstGeom prst="line">
              <a:avLst/>
            </a:prstGeom>
            <a:noFill/>
            <a:ln w="1753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617" name="Picture 329">
              <a:extLst>
                <a:ext uri="{FF2B5EF4-FFF2-40B4-BE49-F238E27FC236}">
                  <a16:creationId xmlns:a16="http://schemas.microsoft.com/office/drawing/2014/main" id="{619E1077-1580-47DB-9729-1B60B05C4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" y="-4733"/>
              <a:ext cx="907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16" name="Picture 328">
              <a:extLst>
                <a:ext uri="{FF2B5EF4-FFF2-40B4-BE49-F238E27FC236}">
                  <a16:creationId xmlns:a16="http://schemas.microsoft.com/office/drawing/2014/main" id="{75E2C983-4DDD-4CEC-B67F-BFDD8ED5C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" y="-3069"/>
              <a:ext cx="907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49" name="AutoShape 327">
              <a:extLst>
                <a:ext uri="{FF2B5EF4-FFF2-40B4-BE49-F238E27FC236}">
                  <a16:creationId xmlns:a16="http://schemas.microsoft.com/office/drawing/2014/main" id="{9AC4B751-5A41-43C4-B9E8-322302083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" y="-4010"/>
              <a:ext cx="6433" cy="3981"/>
            </a:xfrm>
            <a:custGeom>
              <a:avLst/>
              <a:gdLst>
                <a:gd name="T0" fmla="+- 0 5181 3269"/>
                <a:gd name="T1" fmla="*/ T0 w 6433"/>
                <a:gd name="T2" fmla="+- 0 -29 -4010"/>
                <a:gd name="T3" fmla="*/ -29 h 3981"/>
                <a:gd name="T4" fmla="+- 0 5132 3269"/>
                <a:gd name="T5" fmla="*/ T4 w 6433"/>
                <a:gd name="T6" fmla="+- 0 -72 -4010"/>
                <a:gd name="T7" fmla="*/ -72 h 3981"/>
                <a:gd name="T8" fmla="+- 0 5089 3269"/>
                <a:gd name="T9" fmla="*/ T8 w 6433"/>
                <a:gd name="T10" fmla="+- 0 -120 -4010"/>
                <a:gd name="T11" fmla="*/ -120 h 3981"/>
                <a:gd name="T12" fmla="+- 0 5821 3269"/>
                <a:gd name="T13" fmla="*/ T12 w 6433"/>
                <a:gd name="T14" fmla="+- 0 -120 -4010"/>
                <a:gd name="T15" fmla="*/ -120 h 3981"/>
                <a:gd name="T16" fmla="+- 0 5869 3269"/>
                <a:gd name="T17" fmla="*/ T16 w 6433"/>
                <a:gd name="T18" fmla="+- 0 -169 -4010"/>
                <a:gd name="T19" fmla="*/ -169 h 3981"/>
                <a:gd name="T20" fmla="+- 0 5913 3269"/>
                <a:gd name="T21" fmla="*/ T20 w 6433"/>
                <a:gd name="T22" fmla="+- 0 -120 -4010"/>
                <a:gd name="T23" fmla="*/ -120 h 3981"/>
                <a:gd name="T24" fmla="+- 0 5821 3269"/>
                <a:gd name="T25" fmla="*/ T24 w 6433"/>
                <a:gd name="T26" fmla="+- 0 -29 -4010"/>
                <a:gd name="T27" fmla="*/ -29 h 3981"/>
                <a:gd name="T28" fmla="+- 0 5773 3269"/>
                <a:gd name="T29" fmla="*/ T28 w 6433"/>
                <a:gd name="T30" fmla="+- 0 -72 -4010"/>
                <a:gd name="T31" fmla="*/ -72 h 3981"/>
                <a:gd name="T32" fmla="+- 0 5729 3269"/>
                <a:gd name="T33" fmla="*/ T32 w 6433"/>
                <a:gd name="T34" fmla="+- 0 -120 -4010"/>
                <a:gd name="T35" fmla="*/ -120 h 3981"/>
                <a:gd name="T36" fmla="+- 0 6813 3269"/>
                <a:gd name="T37" fmla="*/ T36 w 6433"/>
                <a:gd name="T38" fmla="+- 0 -120 -4010"/>
                <a:gd name="T39" fmla="*/ -120 h 3981"/>
                <a:gd name="T40" fmla="+- 0 6860 3269"/>
                <a:gd name="T41" fmla="*/ T40 w 6433"/>
                <a:gd name="T42" fmla="+- 0 -169 -4010"/>
                <a:gd name="T43" fmla="*/ -169 h 3981"/>
                <a:gd name="T44" fmla="+- 0 6902 3269"/>
                <a:gd name="T45" fmla="*/ T44 w 6433"/>
                <a:gd name="T46" fmla="+- 0 -120 -4010"/>
                <a:gd name="T47" fmla="*/ -120 h 3981"/>
                <a:gd name="T48" fmla="+- 0 6813 3269"/>
                <a:gd name="T49" fmla="*/ T48 w 6433"/>
                <a:gd name="T50" fmla="+- 0 -29 -4010"/>
                <a:gd name="T51" fmla="*/ -29 h 3981"/>
                <a:gd name="T52" fmla="+- 0 6764 3269"/>
                <a:gd name="T53" fmla="*/ T52 w 6433"/>
                <a:gd name="T54" fmla="+- 0 -72 -4010"/>
                <a:gd name="T55" fmla="*/ -72 h 3981"/>
                <a:gd name="T56" fmla="+- 0 6721 3269"/>
                <a:gd name="T57" fmla="*/ T56 w 6433"/>
                <a:gd name="T58" fmla="+- 0 -120 -4010"/>
                <a:gd name="T59" fmla="*/ -120 h 3981"/>
                <a:gd name="T60" fmla="+- 0 7802 3269"/>
                <a:gd name="T61" fmla="*/ T60 w 6433"/>
                <a:gd name="T62" fmla="+- 0 -120 -4010"/>
                <a:gd name="T63" fmla="*/ -120 h 3981"/>
                <a:gd name="T64" fmla="+- 0 7850 3269"/>
                <a:gd name="T65" fmla="*/ T64 w 6433"/>
                <a:gd name="T66" fmla="+- 0 -169 -4010"/>
                <a:gd name="T67" fmla="*/ -169 h 3981"/>
                <a:gd name="T68" fmla="+- 0 7894 3269"/>
                <a:gd name="T69" fmla="*/ T68 w 6433"/>
                <a:gd name="T70" fmla="+- 0 -120 -4010"/>
                <a:gd name="T71" fmla="*/ -120 h 3981"/>
                <a:gd name="T72" fmla="+- 0 7802 3269"/>
                <a:gd name="T73" fmla="*/ T72 w 6433"/>
                <a:gd name="T74" fmla="+- 0 -29 -4010"/>
                <a:gd name="T75" fmla="*/ -29 h 3981"/>
                <a:gd name="T76" fmla="+- 0 7754 3269"/>
                <a:gd name="T77" fmla="*/ T76 w 6433"/>
                <a:gd name="T78" fmla="+- 0 -72 -4010"/>
                <a:gd name="T79" fmla="*/ -72 h 3981"/>
                <a:gd name="T80" fmla="+- 0 7710 3269"/>
                <a:gd name="T81" fmla="*/ T80 w 6433"/>
                <a:gd name="T82" fmla="+- 0 -120 -4010"/>
                <a:gd name="T83" fmla="*/ -120 h 3981"/>
                <a:gd name="T84" fmla="+- 0 8381 3269"/>
                <a:gd name="T85" fmla="*/ T84 w 6433"/>
                <a:gd name="T86" fmla="+- 0 -120 -4010"/>
                <a:gd name="T87" fmla="*/ -120 h 3981"/>
                <a:gd name="T88" fmla="+- 0 8430 3269"/>
                <a:gd name="T89" fmla="*/ T88 w 6433"/>
                <a:gd name="T90" fmla="+- 0 -169 -4010"/>
                <a:gd name="T91" fmla="*/ -169 h 3981"/>
                <a:gd name="T92" fmla="+- 0 8474 3269"/>
                <a:gd name="T93" fmla="*/ T92 w 6433"/>
                <a:gd name="T94" fmla="+- 0 -120 -4010"/>
                <a:gd name="T95" fmla="*/ -120 h 3981"/>
                <a:gd name="T96" fmla="+- 0 8381 3269"/>
                <a:gd name="T97" fmla="*/ T96 w 6433"/>
                <a:gd name="T98" fmla="+- 0 -29 -4010"/>
                <a:gd name="T99" fmla="*/ -29 h 3981"/>
                <a:gd name="T100" fmla="+- 0 3913 3269"/>
                <a:gd name="T101" fmla="*/ T100 w 6433"/>
                <a:gd name="T102" fmla="+- 0 -833 -4010"/>
                <a:gd name="T103" fmla="*/ -833 h 3981"/>
                <a:gd name="T104" fmla="+- 0 3864 3269"/>
                <a:gd name="T105" fmla="*/ T104 w 6433"/>
                <a:gd name="T106" fmla="+- 0 -876 -4010"/>
                <a:gd name="T107" fmla="*/ -876 h 3981"/>
                <a:gd name="T108" fmla="+- 0 3821 3269"/>
                <a:gd name="T109" fmla="*/ T108 w 6433"/>
                <a:gd name="T110" fmla="+- 0 -925 -4010"/>
                <a:gd name="T111" fmla="*/ -925 h 3981"/>
                <a:gd name="T112" fmla="+- 0 5181 3269"/>
                <a:gd name="T113" fmla="*/ T112 w 6433"/>
                <a:gd name="T114" fmla="+- 0 -925 -4010"/>
                <a:gd name="T115" fmla="*/ -925 h 3981"/>
                <a:gd name="T116" fmla="+- 0 5229 3269"/>
                <a:gd name="T117" fmla="*/ T116 w 6433"/>
                <a:gd name="T118" fmla="+- 0 -973 -4010"/>
                <a:gd name="T119" fmla="*/ -973 h 3981"/>
                <a:gd name="T120" fmla="+- 0 5273 3269"/>
                <a:gd name="T121" fmla="*/ T120 w 6433"/>
                <a:gd name="T122" fmla="+- 0 -925 -4010"/>
                <a:gd name="T123" fmla="*/ -925 h 3981"/>
                <a:gd name="T124" fmla="+- 0 5181 3269"/>
                <a:gd name="T125" fmla="*/ T124 w 6433"/>
                <a:gd name="T126" fmla="+- 0 -833 -4010"/>
                <a:gd name="T127" fmla="*/ -833 h 3981"/>
                <a:gd name="T128" fmla="+- 0 3317 3269"/>
                <a:gd name="T129" fmla="*/ T128 w 6433"/>
                <a:gd name="T130" fmla="+- 0 -3135 -4010"/>
                <a:gd name="T131" fmla="*/ -3135 h 3981"/>
                <a:gd name="T132" fmla="+- 0 3361 3269"/>
                <a:gd name="T133" fmla="*/ T132 w 6433"/>
                <a:gd name="T134" fmla="+- 0 -3183 -4010"/>
                <a:gd name="T135" fmla="*/ -3183 h 3981"/>
                <a:gd name="T136" fmla="+- 0 3409 3269"/>
                <a:gd name="T137" fmla="*/ T136 w 6433"/>
                <a:gd name="T138" fmla="+- 0 -3226 -4010"/>
                <a:gd name="T139" fmla="*/ -3226 h 3981"/>
                <a:gd name="T140" fmla="+- 0 3610 3269"/>
                <a:gd name="T141" fmla="*/ T140 w 6433"/>
                <a:gd name="T142" fmla="+- 0 -2334 -4010"/>
                <a:gd name="T143" fmla="*/ -2334 h 3981"/>
                <a:gd name="T144" fmla="+- 0 3409 3269"/>
                <a:gd name="T145" fmla="*/ T144 w 6433"/>
                <a:gd name="T146" fmla="+- 0 -1535 -4010"/>
                <a:gd name="T147" fmla="*/ -1535 h 3981"/>
                <a:gd name="T148" fmla="+- 0 3458 3269"/>
                <a:gd name="T149" fmla="*/ T148 w 6433"/>
                <a:gd name="T150" fmla="+- 0 -1487 -4010"/>
                <a:gd name="T151" fmla="*/ -1487 h 3981"/>
                <a:gd name="T152" fmla="+- 0 3409 3269"/>
                <a:gd name="T153" fmla="*/ T152 w 6433"/>
                <a:gd name="T154" fmla="+- 0 -1444 -4010"/>
                <a:gd name="T155" fmla="*/ -1444 h 3981"/>
                <a:gd name="T156" fmla="+- 0 3317 3269"/>
                <a:gd name="T157" fmla="*/ T156 w 6433"/>
                <a:gd name="T158" fmla="+- 0 -1535 -4010"/>
                <a:gd name="T159" fmla="*/ -1535 h 3981"/>
                <a:gd name="T160" fmla="+- 0 9702 3269"/>
                <a:gd name="T161" fmla="*/ T160 w 6433"/>
                <a:gd name="T162" fmla="+- 0 -3918 -4010"/>
                <a:gd name="T163" fmla="*/ -3918 h 3981"/>
                <a:gd name="T164" fmla="+- 0 9561 3269"/>
                <a:gd name="T165" fmla="*/ T164 w 6433"/>
                <a:gd name="T166" fmla="+- 0 -3966 -4010"/>
                <a:gd name="T167" fmla="*/ -3966 h 3981"/>
                <a:gd name="T168" fmla="+- 0 9611 3269"/>
                <a:gd name="T169" fmla="*/ T168 w 6433"/>
                <a:gd name="T170" fmla="+- 0 -4010 -4010"/>
                <a:gd name="T171" fmla="*/ -4010 h 3981"/>
                <a:gd name="T172" fmla="+- 0 9611 3269"/>
                <a:gd name="T173" fmla="*/ T172 w 6433"/>
                <a:gd name="T174" fmla="+- 0 -750 -4010"/>
                <a:gd name="T175" fmla="*/ -750 h 3981"/>
                <a:gd name="T176" fmla="+- 0 9660 3269"/>
                <a:gd name="T177" fmla="*/ T176 w 6433"/>
                <a:gd name="T178" fmla="+- 0 -702 -4010"/>
                <a:gd name="T179" fmla="*/ -702 h 3981"/>
                <a:gd name="T180" fmla="+- 0 9611 3269"/>
                <a:gd name="T181" fmla="*/ T180 w 6433"/>
                <a:gd name="T182" fmla="+- 0 -658 -4010"/>
                <a:gd name="T183" fmla="*/ -658 h 3981"/>
                <a:gd name="T184" fmla="+- 0 9702 3269"/>
                <a:gd name="T185" fmla="*/ T184 w 6433"/>
                <a:gd name="T186" fmla="+- 0 -750 -4010"/>
                <a:gd name="T187" fmla="*/ -750 h 3981"/>
                <a:gd name="T188" fmla="+- 0 3881 3269"/>
                <a:gd name="T189" fmla="*/ T188 w 6433"/>
                <a:gd name="T190" fmla="+- 0 -3363 -4010"/>
                <a:gd name="T191" fmla="*/ -3363 h 3981"/>
                <a:gd name="T192" fmla="+- 0 3942 3269"/>
                <a:gd name="T193" fmla="*/ T192 w 6433"/>
                <a:gd name="T194" fmla="+- 0 -3363 -4010"/>
                <a:gd name="T195" fmla="*/ -3363 h 39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6433" h="3981">
                  <a:moveTo>
                    <a:pt x="1912" y="3260"/>
                  </a:moveTo>
                  <a:lnTo>
                    <a:pt x="1912" y="3981"/>
                  </a:lnTo>
                  <a:moveTo>
                    <a:pt x="1960" y="3841"/>
                  </a:moveTo>
                  <a:lnTo>
                    <a:pt x="1863" y="3938"/>
                  </a:lnTo>
                  <a:moveTo>
                    <a:pt x="1912" y="3890"/>
                  </a:moveTo>
                  <a:lnTo>
                    <a:pt x="1820" y="3890"/>
                  </a:lnTo>
                  <a:moveTo>
                    <a:pt x="1912" y="3890"/>
                  </a:moveTo>
                  <a:lnTo>
                    <a:pt x="2552" y="3890"/>
                  </a:lnTo>
                  <a:moveTo>
                    <a:pt x="2504" y="3938"/>
                  </a:moveTo>
                  <a:lnTo>
                    <a:pt x="2600" y="3841"/>
                  </a:lnTo>
                  <a:moveTo>
                    <a:pt x="2552" y="3890"/>
                  </a:moveTo>
                  <a:lnTo>
                    <a:pt x="2644" y="3890"/>
                  </a:lnTo>
                  <a:moveTo>
                    <a:pt x="2552" y="3260"/>
                  </a:moveTo>
                  <a:lnTo>
                    <a:pt x="2552" y="3981"/>
                  </a:lnTo>
                  <a:moveTo>
                    <a:pt x="2600" y="3841"/>
                  </a:moveTo>
                  <a:lnTo>
                    <a:pt x="2504" y="3938"/>
                  </a:lnTo>
                  <a:moveTo>
                    <a:pt x="2552" y="3890"/>
                  </a:moveTo>
                  <a:lnTo>
                    <a:pt x="2460" y="3890"/>
                  </a:lnTo>
                  <a:moveTo>
                    <a:pt x="2552" y="3890"/>
                  </a:moveTo>
                  <a:lnTo>
                    <a:pt x="3544" y="3890"/>
                  </a:lnTo>
                  <a:moveTo>
                    <a:pt x="3495" y="3938"/>
                  </a:moveTo>
                  <a:lnTo>
                    <a:pt x="3591" y="3841"/>
                  </a:lnTo>
                  <a:moveTo>
                    <a:pt x="3544" y="3890"/>
                  </a:moveTo>
                  <a:lnTo>
                    <a:pt x="3633" y="3890"/>
                  </a:lnTo>
                  <a:moveTo>
                    <a:pt x="3544" y="3260"/>
                  </a:moveTo>
                  <a:lnTo>
                    <a:pt x="3544" y="3981"/>
                  </a:lnTo>
                  <a:moveTo>
                    <a:pt x="3591" y="3841"/>
                  </a:moveTo>
                  <a:lnTo>
                    <a:pt x="3495" y="3938"/>
                  </a:lnTo>
                  <a:moveTo>
                    <a:pt x="3544" y="3890"/>
                  </a:moveTo>
                  <a:lnTo>
                    <a:pt x="3452" y="3890"/>
                  </a:lnTo>
                  <a:moveTo>
                    <a:pt x="3544" y="3890"/>
                  </a:moveTo>
                  <a:lnTo>
                    <a:pt x="4533" y="3890"/>
                  </a:lnTo>
                  <a:moveTo>
                    <a:pt x="4485" y="3938"/>
                  </a:moveTo>
                  <a:lnTo>
                    <a:pt x="4581" y="3841"/>
                  </a:lnTo>
                  <a:moveTo>
                    <a:pt x="4533" y="3890"/>
                  </a:moveTo>
                  <a:lnTo>
                    <a:pt x="4625" y="3890"/>
                  </a:lnTo>
                  <a:moveTo>
                    <a:pt x="4533" y="3260"/>
                  </a:moveTo>
                  <a:lnTo>
                    <a:pt x="4533" y="3981"/>
                  </a:lnTo>
                  <a:moveTo>
                    <a:pt x="4581" y="3841"/>
                  </a:moveTo>
                  <a:lnTo>
                    <a:pt x="4485" y="3938"/>
                  </a:lnTo>
                  <a:moveTo>
                    <a:pt x="4533" y="3890"/>
                  </a:moveTo>
                  <a:lnTo>
                    <a:pt x="4441" y="3890"/>
                  </a:lnTo>
                  <a:moveTo>
                    <a:pt x="4533" y="3890"/>
                  </a:moveTo>
                  <a:lnTo>
                    <a:pt x="5112" y="3890"/>
                  </a:lnTo>
                  <a:moveTo>
                    <a:pt x="5064" y="3938"/>
                  </a:moveTo>
                  <a:lnTo>
                    <a:pt x="5161" y="3841"/>
                  </a:lnTo>
                  <a:moveTo>
                    <a:pt x="5112" y="3890"/>
                  </a:moveTo>
                  <a:lnTo>
                    <a:pt x="5205" y="3890"/>
                  </a:lnTo>
                  <a:moveTo>
                    <a:pt x="5112" y="3260"/>
                  </a:moveTo>
                  <a:lnTo>
                    <a:pt x="5112" y="3981"/>
                  </a:lnTo>
                  <a:moveTo>
                    <a:pt x="644" y="2475"/>
                  </a:moveTo>
                  <a:lnTo>
                    <a:pt x="644" y="3177"/>
                  </a:lnTo>
                  <a:moveTo>
                    <a:pt x="692" y="3037"/>
                  </a:moveTo>
                  <a:lnTo>
                    <a:pt x="595" y="3134"/>
                  </a:lnTo>
                  <a:moveTo>
                    <a:pt x="644" y="3085"/>
                  </a:moveTo>
                  <a:lnTo>
                    <a:pt x="552" y="3085"/>
                  </a:lnTo>
                  <a:moveTo>
                    <a:pt x="644" y="3085"/>
                  </a:moveTo>
                  <a:lnTo>
                    <a:pt x="1912" y="3085"/>
                  </a:lnTo>
                  <a:moveTo>
                    <a:pt x="1863" y="3134"/>
                  </a:moveTo>
                  <a:lnTo>
                    <a:pt x="1960" y="3037"/>
                  </a:lnTo>
                  <a:moveTo>
                    <a:pt x="1912" y="3085"/>
                  </a:moveTo>
                  <a:lnTo>
                    <a:pt x="2004" y="3085"/>
                  </a:lnTo>
                  <a:moveTo>
                    <a:pt x="1912" y="2475"/>
                  </a:moveTo>
                  <a:lnTo>
                    <a:pt x="1912" y="3177"/>
                  </a:lnTo>
                  <a:moveTo>
                    <a:pt x="644" y="875"/>
                  </a:moveTo>
                  <a:lnTo>
                    <a:pt x="48" y="875"/>
                  </a:lnTo>
                  <a:moveTo>
                    <a:pt x="189" y="924"/>
                  </a:moveTo>
                  <a:lnTo>
                    <a:pt x="92" y="827"/>
                  </a:lnTo>
                  <a:moveTo>
                    <a:pt x="140" y="875"/>
                  </a:moveTo>
                  <a:lnTo>
                    <a:pt x="140" y="784"/>
                  </a:lnTo>
                  <a:moveTo>
                    <a:pt x="0" y="1676"/>
                  </a:moveTo>
                  <a:lnTo>
                    <a:pt x="341" y="1676"/>
                  </a:lnTo>
                  <a:moveTo>
                    <a:pt x="140" y="875"/>
                  </a:moveTo>
                  <a:lnTo>
                    <a:pt x="140" y="2475"/>
                  </a:lnTo>
                  <a:moveTo>
                    <a:pt x="92" y="2426"/>
                  </a:moveTo>
                  <a:lnTo>
                    <a:pt x="189" y="2523"/>
                  </a:lnTo>
                  <a:moveTo>
                    <a:pt x="140" y="2475"/>
                  </a:moveTo>
                  <a:lnTo>
                    <a:pt x="140" y="2566"/>
                  </a:lnTo>
                  <a:moveTo>
                    <a:pt x="644" y="2475"/>
                  </a:moveTo>
                  <a:lnTo>
                    <a:pt x="48" y="2475"/>
                  </a:lnTo>
                  <a:moveTo>
                    <a:pt x="5112" y="92"/>
                  </a:moveTo>
                  <a:lnTo>
                    <a:pt x="6433" y="92"/>
                  </a:lnTo>
                  <a:moveTo>
                    <a:pt x="6391" y="140"/>
                  </a:moveTo>
                  <a:lnTo>
                    <a:pt x="6292" y="44"/>
                  </a:lnTo>
                  <a:moveTo>
                    <a:pt x="6342" y="92"/>
                  </a:moveTo>
                  <a:lnTo>
                    <a:pt x="6342" y="0"/>
                  </a:lnTo>
                  <a:moveTo>
                    <a:pt x="6342" y="92"/>
                  </a:moveTo>
                  <a:lnTo>
                    <a:pt x="6342" y="3260"/>
                  </a:lnTo>
                  <a:moveTo>
                    <a:pt x="6292" y="3212"/>
                  </a:moveTo>
                  <a:lnTo>
                    <a:pt x="6391" y="3308"/>
                  </a:lnTo>
                  <a:moveTo>
                    <a:pt x="6342" y="3260"/>
                  </a:moveTo>
                  <a:lnTo>
                    <a:pt x="6342" y="3352"/>
                  </a:lnTo>
                  <a:moveTo>
                    <a:pt x="5112" y="3260"/>
                  </a:moveTo>
                  <a:lnTo>
                    <a:pt x="6433" y="3260"/>
                  </a:lnTo>
                  <a:moveTo>
                    <a:pt x="644" y="875"/>
                  </a:moveTo>
                  <a:lnTo>
                    <a:pt x="612" y="647"/>
                  </a:lnTo>
                  <a:lnTo>
                    <a:pt x="644" y="669"/>
                  </a:lnTo>
                  <a:lnTo>
                    <a:pt x="673" y="647"/>
                  </a:lnTo>
                  <a:lnTo>
                    <a:pt x="644" y="875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0" name="AutoShape 326">
              <a:extLst>
                <a:ext uri="{FF2B5EF4-FFF2-40B4-BE49-F238E27FC236}">
                  <a16:creationId xmlns:a16="http://schemas.microsoft.com/office/drawing/2014/main" id="{749FB73C-B263-42FD-BE34-C803589E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-3361"/>
              <a:ext cx="59" cy="226"/>
            </a:xfrm>
            <a:custGeom>
              <a:avLst/>
              <a:gdLst>
                <a:gd name="T0" fmla="+- 0 3913 3883"/>
                <a:gd name="T1" fmla="*/ T0 w 59"/>
                <a:gd name="T2" fmla="+- 0 -3147 -3361"/>
                <a:gd name="T3" fmla="*/ -3147 h 226"/>
                <a:gd name="T4" fmla="+- 0 3914 3883"/>
                <a:gd name="T5" fmla="*/ T4 w 59"/>
                <a:gd name="T6" fmla="+- 0 -3135 -3361"/>
                <a:gd name="T7" fmla="*/ -3135 h 226"/>
                <a:gd name="T8" fmla="+- 0 3916 3883"/>
                <a:gd name="T9" fmla="*/ T8 w 59"/>
                <a:gd name="T10" fmla="+- 0 -3159 -3361"/>
                <a:gd name="T11" fmla="*/ -3159 h 226"/>
                <a:gd name="T12" fmla="+- 0 3911 3883"/>
                <a:gd name="T13" fmla="*/ T12 w 59"/>
                <a:gd name="T14" fmla="+- 0 -3147 -3361"/>
                <a:gd name="T15" fmla="*/ -3147 h 226"/>
                <a:gd name="T16" fmla="+- 0 3916 3883"/>
                <a:gd name="T17" fmla="*/ T16 w 59"/>
                <a:gd name="T18" fmla="+- 0 -3159 -3361"/>
                <a:gd name="T19" fmla="*/ -3159 h 226"/>
                <a:gd name="T20" fmla="+- 0 3885 3883"/>
                <a:gd name="T21" fmla="*/ T20 w 59"/>
                <a:gd name="T22" fmla="+- 0 -3349 -3361"/>
                <a:gd name="T23" fmla="*/ -3349 h 226"/>
                <a:gd name="T24" fmla="+- 0 3887 3883"/>
                <a:gd name="T25" fmla="*/ T24 w 59"/>
                <a:gd name="T26" fmla="+- 0 -3337 -3361"/>
                <a:gd name="T27" fmla="*/ -3337 h 226"/>
                <a:gd name="T28" fmla="+- 0 3888 3883"/>
                <a:gd name="T29" fmla="*/ T28 w 59"/>
                <a:gd name="T30" fmla="+- 0 -3323 -3361"/>
                <a:gd name="T31" fmla="*/ -3323 h 226"/>
                <a:gd name="T32" fmla="+- 0 3890 3883"/>
                <a:gd name="T33" fmla="*/ T32 w 59"/>
                <a:gd name="T34" fmla="+- 0 -3311 -3361"/>
                <a:gd name="T35" fmla="*/ -3311 h 226"/>
                <a:gd name="T36" fmla="+- 0 3892 3883"/>
                <a:gd name="T37" fmla="*/ T36 w 59"/>
                <a:gd name="T38" fmla="+- 0 -3297 -3361"/>
                <a:gd name="T39" fmla="*/ -3297 h 226"/>
                <a:gd name="T40" fmla="+- 0 3893 3883"/>
                <a:gd name="T41" fmla="*/ T40 w 59"/>
                <a:gd name="T42" fmla="+- 0 -3285 -3361"/>
                <a:gd name="T43" fmla="*/ -3285 h 226"/>
                <a:gd name="T44" fmla="+- 0 3895 3883"/>
                <a:gd name="T45" fmla="*/ T44 w 59"/>
                <a:gd name="T46" fmla="+- 0 -3273 -3361"/>
                <a:gd name="T47" fmla="*/ -3273 h 226"/>
                <a:gd name="T48" fmla="+- 0 3897 3883"/>
                <a:gd name="T49" fmla="*/ T48 w 59"/>
                <a:gd name="T50" fmla="+- 0 -3261 -3361"/>
                <a:gd name="T51" fmla="*/ -3261 h 226"/>
                <a:gd name="T52" fmla="+- 0 3899 3883"/>
                <a:gd name="T53" fmla="*/ T52 w 59"/>
                <a:gd name="T54" fmla="+- 0 -3247 -3361"/>
                <a:gd name="T55" fmla="*/ -3247 h 226"/>
                <a:gd name="T56" fmla="+- 0 3901 3883"/>
                <a:gd name="T57" fmla="*/ T56 w 59"/>
                <a:gd name="T58" fmla="+- 0 -3235 -3361"/>
                <a:gd name="T59" fmla="*/ -3235 h 226"/>
                <a:gd name="T60" fmla="+- 0 3902 3883"/>
                <a:gd name="T61" fmla="*/ T60 w 59"/>
                <a:gd name="T62" fmla="+- 0 -3223 -3361"/>
                <a:gd name="T63" fmla="*/ -3223 h 226"/>
                <a:gd name="T64" fmla="+- 0 3904 3883"/>
                <a:gd name="T65" fmla="*/ T64 w 59"/>
                <a:gd name="T66" fmla="+- 0 -3209 -3361"/>
                <a:gd name="T67" fmla="*/ -3209 h 226"/>
                <a:gd name="T68" fmla="+- 0 3906 3883"/>
                <a:gd name="T69" fmla="*/ T68 w 59"/>
                <a:gd name="T70" fmla="+- 0 -3195 -3361"/>
                <a:gd name="T71" fmla="*/ -3195 h 226"/>
                <a:gd name="T72" fmla="+- 0 3908 3883"/>
                <a:gd name="T73" fmla="*/ T72 w 59"/>
                <a:gd name="T74" fmla="+- 0 -3183 -3361"/>
                <a:gd name="T75" fmla="*/ -3183 h 226"/>
                <a:gd name="T76" fmla="+- 0 3909 3883"/>
                <a:gd name="T77" fmla="*/ T76 w 59"/>
                <a:gd name="T78" fmla="+- 0 -3171 -3361"/>
                <a:gd name="T79" fmla="*/ -3171 h 226"/>
                <a:gd name="T80" fmla="+- 0 3918 3883"/>
                <a:gd name="T81" fmla="*/ T80 w 59"/>
                <a:gd name="T82" fmla="+- 0 -3159 -3361"/>
                <a:gd name="T83" fmla="*/ -3159 h 226"/>
                <a:gd name="T84" fmla="+- 0 3920 3883"/>
                <a:gd name="T85" fmla="*/ T84 w 59"/>
                <a:gd name="T86" fmla="+- 0 -3173 -3361"/>
                <a:gd name="T87" fmla="*/ -3173 h 226"/>
                <a:gd name="T88" fmla="+- 0 3921 3883"/>
                <a:gd name="T89" fmla="*/ T88 w 59"/>
                <a:gd name="T90" fmla="+- 0 -3187 -3361"/>
                <a:gd name="T91" fmla="*/ -3187 h 226"/>
                <a:gd name="T92" fmla="+- 0 3923 3883"/>
                <a:gd name="T93" fmla="*/ T92 w 59"/>
                <a:gd name="T94" fmla="+- 0 -3199 -3361"/>
                <a:gd name="T95" fmla="*/ -3199 h 226"/>
                <a:gd name="T96" fmla="+- 0 3925 3883"/>
                <a:gd name="T97" fmla="*/ T96 w 59"/>
                <a:gd name="T98" fmla="+- 0 -3213 -3361"/>
                <a:gd name="T99" fmla="*/ -3213 h 226"/>
                <a:gd name="T100" fmla="+- 0 3926 3883"/>
                <a:gd name="T101" fmla="*/ T100 w 59"/>
                <a:gd name="T102" fmla="+- 0 -3227 -3361"/>
                <a:gd name="T103" fmla="*/ -3227 h 226"/>
                <a:gd name="T104" fmla="+- 0 3928 3883"/>
                <a:gd name="T105" fmla="*/ T104 w 59"/>
                <a:gd name="T106" fmla="+- 0 -3241 -3361"/>
                <a:gd name="T107" fmla="*/ -3241 h 226"/>
                <a:gd name="T108" fmla="+- 0 3930 3883"/>
                <a:gd name="T109" fmla="*/ T108 w 59"/>
                <a:gd name="T110" fmla="+- 0 -3253 -3361"/>
                <a:gd name="T111" fmla="*/ -3253 h 226"/>
                <a:gd name="T112" fmla="+- 0 3931 3883"/>
                <a:gd name="T113" fmla="*/ T112 w 59"/>
                <a:gd name="T114" fmla="+- 0 -3267 -3361"/>
                <a:gd name="T115" fmla="*/ -3267 h 226"/>
                <a:gd name="T116" fmla="+- 0 3933 3883"/>
                <a:gd name="T117" fmla="*/ T116 w 59"/>
                <a:gd name="T118" fmla="+- 0 -3281 -3361"/>
                <a:gd name="T119" fmla="*/ -3281 h 226"/>
                <a:gd name="T120" fmla="+- 0 3935 3883"/>
                <a:gd name="T121" fmla="*/ T120 w 59"/>
                <a:gd name="T122" fmla="+- 0 -3295 -3361"/>
                <a:gd name="T123" fmla="*/ -3295 h 226"/>
                <a:gd name="T124" fmla="+- 0 3937 3883"/>
                <a:gd name="T125" fmla="*/ T124 w 59"/>
                <a:gd name="T126" fmla="+- 0 -3307 -3361"/>
                <a:gd name="T127" fmla="*/ -3307 h 226"/>
                <a:gd name="T128" fmla="+- 0 3939 3883"/>
                <a:gd name="T129" fmla="*/ T128 w 59"/>
                <a:gd name="T130" fmla="+- 0 -3321 -3361"/>
                <a:gd name="T131" fmla="*/ -3321 h 226"/>
                <a:gd name="T132" fmla="+- 0 3941 3883"/>
                <a:gd name="T133" fmla="*/ T132 w 59"/>
                <a:gd name="T134" fmla="+- 0 -3335 -3361"/>
                <a:gd name="T135" fmla="*/ -3335 h 226"/>
                <a:gd name="T136" fmla="+- 0 3911 3883"/>
                <a:gd name="T137" fmla="*/ T136 w 59"/>
                <a:gd name="T138" fmla="+- 0 -3339 -3361"/>
                <a:gd name="T139" fmla="*/ -3339 h 226"/>
                <a:gd name="T140" fmla="+- 0 3909 3883"/>
                <a:gd name="T141" fmla="*/ T140 w 59"/>
                <a:gd name="T142" fmla="+- 0 -3341 -3361"/>
                <a:gd name="T143" fmla="*/ -3341 h 226"/>
                <a:gd name="T144" fmla="+- 0 3906 3883"/>
                <a:gd name="T145" fmla="*/ T144 w 59"/>
                <a:gd name="T146" fmla="+- 0 -3343 -3361"/>
                <a:gd name="T147" fmla="*/ -3343 h 226"/>
                <a:gd name="T148" fmla="+- 0 3904 3883"/>
                <a:gd name="T149" fmla="*/ T148 w 59"/>
                <a:gd name="T150" fmla="+- 0 -3345 -3361"/>
                <a:gd name="T151" fmla="*/ -3345 h 226"/>
                <a:gd name="T152" fmla="+- 0 3902 3883"/>
                <a:gd name="T153" fmla="*/ T152 w 59"/>
                <a:gd name="T154" fmla="+- 0 -3347 -3361"/>
                <a:gd name="T155" fmla="*/ -3347 h 226"/>
                <a:gd name="T156" fmla="+- 0 3941 3883"/>
                <a:gd name="T157" fmla="*/ T156 w 59"/>
                <a:gd name="T158" fmla="+- 0 -3349 -3361"/>
                <a:gd name="T159" fmla="*/ -3349 h 226"/>
                <a:gd name="T160" fmla="+- 0 3925 3883"/>
                <a:gd name="T161" fmla="*/ T160 w 59"/>
                <a:gd name="T162" fmla="+- 0 -3347 -3361"/>
                <a:gd name="T163" fmla="*/ -3347 h 226"/>
                <a:gd name="T164" fmla="+- 0 3923 3883"/>
                <a:gd name="T165" fmla="*/ T164 w 59"/>
                <a:gd name="T166" fmla="+- 0 -3345 -3361"/>
                <a:gd name="T167" fmla="*/ -3345 h 226"/>
                <a:gd name="T168" fmla="+- 0 3920 3883"/>
                <a:gd name="T169" fmla="*/ T168 w 59"/>
                <a:gd name="T170" fmla="+- 0 -3343 -3361"/>
                <a:gd name="T171" fmla="*/ -3343 h 226"/>
                <a:gd name="T172" fmla="+- 0 3918 3883"/>
                <a:gd name="T173" fmla="*/ T172 w 59"/>
                <a:gd name="T174" fmla="+- 0 -3341 -3361"/>
                <a:gd name="T175" fmla="*/ -3341 h 226"/>
                <a:gd name="T176" fmla="+- 0 3916 3883"/>
                <a:gd name="T177" fmla="*/ T176 w 59"/>
                <a:gd name="T178" fmla="+- 0 -3339 -3361"/>
                <a:gd name="T179" fmla="*/ -3339 h 226"/>
                <a:gd name="T180" fmla="+- 0 3941 3883"/>
                <a:gd name="T181" fmla="*/ T180 w 59"/>
                <a:gd name="T182" fmla="+- 0 -3349 -3361"/>
                <a:gd name="T183" fmla="*/ -3349 h 226"/>
                <a:gd name="T184" fmla="+- 0 3883 3883"/>
                <a:gd name="T185" fmla="*/ T184 w 59"/>
                <a:gd name="T186" fmla="+- 0 -3361 -3361"/>
                <a:gd name="T187" fmla="*/ -3361 h 226"/>
                <a:gd name="T188" fmla="+- 0 3897 3883"/>
                <a:gd name="T189" fmla="*/ T188 w 59"/>
                <a:gd name="T190" fmla="+- 0 -3349 -3361"/>
                <a:gd name="T191" fmla="*/ -3349 h 226"/>
                <a:gd name="T192" fmla="+- 0 3893 3883"/>
                <a:gd name="T193" fmla="*/ T192 w 59"/>
                <a:gd name="T194" fmla="+- 0 -3351 -3361"/>
                <a:gd name="T195" fmla="*/ -3351 h 226"/>
                <a:gd name="T196" fmla="+- 0 3892 3883"/>
                <a:gd name="T197" fmla="*/ T196 w 59"/>
                <a:gd name="T198" fmla="+- 0 -3353 -3361"/>
                <a:gd name="T199" fmla="*/ -3353 h 226"/>
                <a:gd name="T200" fmla="+- 0 3890 3883"/>
                <a:gd name="T201" fmla="*/ T200 w 59"/>
                <a:gd name="T202" fmla="+- 0 -3355 -3361"/>
                <a:gd name="T203" fmla="*/ -3355 h 226"/>
                <a:gd name="T204" fmla="+- 0 3887 3883"/>
                <a:gd name="T205" fmla="*/ T204 w 59"/>
                <a:gd name="T206" fmla="+- 0 -3357 -3361"/>
                <a:gd name="T207" fmla="*/ -3357 h 226"/>
                <a:gd name="T208" fmla="+- 0 3885 3883"/>
                <a:gd name="T209" fmla="*/ T208 w 59"/>
                <a:gd name="T210" fmla="+- 0 -3359 -3361"/>
                <a:gd name="T211" fmla="*/ -3359 h 226"/>
                <a:gd name="T212" fmla="+- 0 3942 3883"/>
                <a:gd name="T213" fmla="*/ T212 w 59"/>
                <a:gd name="T214" fmla="+- 0 -3361 -3361"/>
                <a:gd name="T215" fmla="*/ -3361 h 226"/>
                <a:gd name="T216" fmla="+- 0 3941 3883"/>
                <a:gd name="T217" fmla="*/ T216 w 59"/>
                <a:gd name="T218" fmla="+- 0 -3359 -3361"/>
                <a:gd name="T219" fmla="*/ -3359 h 226"/>
                <a:gd name="T220" fmla="+- 0 3939 3883"/>
                <a:gd name="T221" fmla="*/ T220 w 59"/>
                <a:gd name="T222" fmla="+- 0 -3357 -3361"/>
                <a:gd name="T223" fmla="*/ -3357 h 226"/>
                <a:gd name="T224" fmla="+- 0 3937 3883"/>
                <a:gd name="T225" fmla="*/ T224 w 59"/>
                <a:gd name="T226" fmla="+- 0 -3355 -3361"/>
                <a:gd name="T227" fmla="*/ -3355 h 226"/>
                <a:gd name="T228" fmla="+- 0 3933 3883"/>
                <a:gd name="T229" fmla="*/ T228 w 59"/>
                <a:gd name="T230" fmla="+- 0 -3353 -3361"/>
                <a:gd name="T231" fmla="*/ -3353 h 226"/>
                <a:gd name="T232" fmla="+- 0 3931 3883"/>
                <a:gd name="T233" fmla="*/ T232 w 59"/>
                <a:gd name="T234" fmla="+- 0 -3351 -3361"/>
                <a:gd name="T235" fmla="*/ -3351 h 226"/>
                <a:gd name="T236" fmla="+- 0 3930 3883"/>
                <a:gd name="T237" fmla="*/ T236 w 59"/>
                <a:gd name="T238" fmla="+- 0 -3349 -3361"/>
                <a:gd name="T239" fmla="*/ -3349 h 226"/>
                <a:gd name="T240" fmla="+- 0 3942 3883"/>
                <a:gd name="T241" fmla="*/ T240 w 59"/>
                <a:gd name="T242" fmla="+- 0 -3361 -3361"/>
                <a:gd name="T243" fmla="*/ -3361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59" h="226">
                  <a:moveTo>
                    <a:pt x="31" y="214"/>
                  </a:moveTo>
                  <a:lnTo>
                    <a:pt x="30" y="214"/>
                  </a:lnTo>
                  <a:lnTo>
                    <a:pt x="30" y="226"/>
                  </a:lnTo>
                  <a:lnTo>
                    <a:pt x="31" y="226"/>
                  </a:lnTo>
                  <a:lnTo>
                    <a:pt x="31" y="214"/>
                  </a:lnTo>
                  <a:close/>
                  <a:moveTo>
                    <a:pt x="33" y="202"/>
                  </a:moveTo>
                  <a:lnTo>
                    <a:pt x="28" y="202"/>
                  </a:lnTo>
                  <a:lnTo>
                    <a:pt x="28" y="214"/>
                  </a:lnTo>
                  <a:lnTo>
                    <a:pt x="33" y="214"/>
                  </a:lnTo>
                  <a:lnTo>
                    <a:pt x="33" y="202"/>
                  </a:lnTo>
                  <a:close/>
                  <a:moveTo>
                    <a:pt x="19" y="12"/>
                  </a:moveTo>
                  <a:lnTo>
                    <a:pt x="2" y="12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76"/>
                  </a:lnTo>
                  <a:lnTo>
                    <a:pt x="10" y="76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2" y="100"/>
                  </a:lnTo>
                  <a:lnTo>
                    <a:pt x="14" y="100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6" y="126"/>
                  </a:lnTo>
                  <a:lnTo>
                    <a:pt x="18" y="126"/>
                  </a:lnTo>
                  <a:lnTo>
                    <a:pt x="18" y="138"/>
                  </a:lnTo>
                  <a:lnTo>
                    <a:pt x="19" y="138"/>
                  </a:lnTo>
                  <a:lnTo>
                    <a:pt x="19" y="152"/>
                  </a:lnTo>
                  <a:lnTo>
                    <a:pt x="21" y="152"/>
                  </a:lnTo>
                  <a:lnTo>
                    <a:pt x="21" y="166"/>
                  </a:lnTo>
                  <a:lnTo>
                    <a:pt x="23" y="166"/>
                  </a:lnTo>
                  <a:lnTo>
                    <a:pt x="23" y="178"/>
                  </a:lnTo>
                  <a:lnTo>
                    <a:pt x="25" y="178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6" y="202"/>
                  </a:lnTo>
                  <a:lnTo>
                    <a:pt x="35" y="202"/>
                  </a:lnTo>
                  <a:lnTo>
                    <a:pt x="35" y="188"/>
                  </a:lnTo>
                  <a:lnTo>
                    <a:pt x="37" y="188"/>
                  </a:lnTo>
                  <a:lnTo>
                    <a:pt x="37" y="174"/>
                  </a:lnTo>
                  <a:lnTo>
                    <a:pt x="38" y="174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2" y="134"/>
                  </a:lnTo>
                  <a:lnTo>
                    <a:pt x="43" y="134"/>
                  </a:lnTo>
                  <a:lnTo>
                    <a:pt x="43" y="120"/>
                  </a:lnTo>
                  <a:lnTo>
                    <a:pt x="45" y="120"/>
                  </a:lnTo>
                  <a:lnTo>
                    <a:pt x="45" y="108"/>
                  </a:lnTo>
                  <a:lnTo>
                    <a:pt x="47" y="108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2"/>
                  </a:lnTo>
                  <a:close/>
                  <a:moveTo>
                    <a:pt x="58" y="12"/>
                  </a:moveTo>
                  <a:lnTo>
                    <a:pt x="42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7" y="16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58" y="22"/>
                  </a:lnTo>
                  <a:lnTo>
                    <a:pt x="58" y="12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  <a:moveTo>
                    <a:pt x="59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59" y="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1" name="AutoShape 325">
              <a:extLst>
                <a:ext uri="{FF2B5EF4-FFF2-40B4-BE49-F238E27FC236}">
                  <a16:creationId xmlns:a16="http://schemas.microsoft.com/office/drawing/2014/main" id="{BFBEF92F-AA86-41C0-817D-7DD21BFFC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-4050"/>
              <a:ext cx="229" cy="946"/>
            </a:xfrm>
            <a:custGeom>
              <a:avLst/>
              <a:gdLst>
                <a:gd name="T0" fmla="+- 0 3913 3684"/>
                <a:gd name="T1" fmla="*/ T0 w 229"/>
                <a:gd name="T2" fmla="+- 0 -3135 -4049"/>
                <a:gd name="T3" fmla="*/ -3135 h 946"/>
                <a:gd name="T4" fmla="+- 0 3913 3684"/>
                <a:gd name="T5" fmla="*/ T4 w 229"/>
                <a:gd name="T6" fmla="+- 0 -4049 -4049"/>
                <a:gd name="T7" fmla="*/ -4049 h 946"/>
                <a:gd name="T8" fmla="+- 0 3913 3684"/>
                <a:gd name="T9" fmla="*/ T8 w 229"/>
                <a:gd name="T10" fmla="+- 0 -3135 -4049"/>
                <a:gd name="T11" fmla="*/ -3135 h 946"/>
                <a:gd name="T12" fmla="+- 0 3684 3684"/>
                <a:gd name="T13" fmla="*/ T12 w 229"/>
                <a:gd name="T14" fmla="+- 0 -3104 -4049"/>
                <a:gd name="T15" fmla="*/ -3104 h 946"/>
                <a:gd name="T16" fmla="+- 0 3707 3684"/>
                <a:gd name="T17" fmla="*/ T16 w 229"/>
                <a:gd name="T18" fmla="+- 0 -3135 -4049"/>
                <a:gd name="T19" fmla="*/ -3135 h 946"/>
                <a:gd name="T20" fmla="+- 0 3684 3684"/>
                <a:gd name="T21" fmla="*/ T20 w 229"/>
                <a:gd name="T22" fmla="+- 0 -3164 -4049"/>
                <a:gd name="T23" fmla="*/ -3164 h 946"/>
                <a:gd name="T24" fmla="+- 0 3913 3684"/>
                <a:gd name="T25" fmla="*/ T24 w 229"/>
                <a:gd name="T26" fmla="+- 0 -3135 -4049"/>
                <a:gd name="T27" fmla="*/ -3135 h 9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29" h="946">
                  <a:moveTo>
                    <a:pt x="229" y="914"/>
                  </a:moveTo>
                  <a:lnTo>
                    <a:pt x="229" y="0"/>
                  </a:lnTo>
                  <a:moveTo>
                    <a:pt x="229" y="914"/>
                  </a:moveTo>
                  <a:lnTo>
                    <a:pt x="0" y="945"/>
                  </a:lnTo>
                  <a:lnTo>
                    <a:pt x="23" y="914"/>
                  </a:lnTo>
                  <a:lnTo>
                    <a:pt x="0" y="885"/>
                  </a:lnTo>
                  <a:lnTo>
                    <a:pt x="229" y="914"/>
                  </a:lnTo>
                </a:path>
              </a:pathLst>
            </a:custGeom>
            <a:noFill/>
            <a:ln w="544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2" name="AutoShape 324">
              <a:extLst>
                <a:ext uri="{FF2B5EF4-FFF2-40B4-BE49-F238E27FC236}">
                  <a16:creationId xmlns:a16="http://schemas.microsoft.com/office/drawing/2014/main" id="{FB72FA48-4033-48CB-89E1-053E77DDE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-3163"/>
              <a:ext cx="227" cy="59"/>
            </a:xfrm>
            <a:custGeom>
              <a:avLst/>
              <a:gdLst>
                <a:gd name="T0" fmla="+- 0 3688 3686"/>
                <a:gd name="T1" fmla="*/ T0 w 227"/>
                <a:gd name="T2" fmla="+- 0 -3107 -3162"/>
                <a:gd name="T3" fmla="*/ -3107 h 59"/>
                <a:gd name="T4" fmla="+- 0 3686 3686"/>
                <a:gd name="T5" fmla="*/ T4 w 227"/>
                <a:gd name="T6" fmla="+- 0 -3105 -3162"/>
                <a:gd name="T7" fmla="*/ -3105 h 59"/>
                <a:gd name="T8" fmla="+- 0 3698 3686"/>
                <a:gd name="T9" fmla="*/ T8 w 227"/>
                <a:gd name="T10" fmla="+- 0 -3104 -3162"/>
                <a:gd name="T11" fmla="*/ -3104 h 59"/>
                <a:gd name="T12" fmla="+- 0 3710 3686"/>
                <a:gd name="T13" fmla="*/ T12 w 227"/>
                <a:gd name="T14" fmla="+- 0 -3105 -3162"/>
                <a:gd name="T15" fmla="*/ -3105 h 59"/>
                <a:gd name="T16" fmla="+- 0 3736 3686"/>
                <a:gd name="T17" fmla="*/ T16 w 227"/>
                <a:gd name="T18" fmla="+- 0 -3110 -3162"/>
                <a:gd name="T19" fmla="*/ -3110 h 59"/>
                <a:gd name="T20" fmla="+- 0 3689 3686"/>
                <a:gd name="T21" fmla="*/ T20 w 227"/>
                <a:gd name="T22" fmla="+- 0 -3108 -3162"/>
                <a:gd name="T23" fmla="*/ -3108 h 59"/>
                <a:gd name="T24" fmla="+- 0 3736 3686"/>
                <a:gd name="T25" fmla="*/ T24 w 227"/>
                <a:gd name="T26" fmla="+- 0 -3110 -3162"/>
                <a:gd name="T27" fmla="*/ -3110 h 59"/>
                <a:gd name="T28" fmla="+- 0 3765 3686"/>
                <a:gd name="T29" fmla="*/ T28 w 227"/>
                <a:gd name="T30" fmla="+- 0 -3152 -3162"/>
                <a:gd name="T31" fmla="*/ -3152 h 59"/>
                <a:gd name="T32" fmla="+- 0 3752 3686"/>
                <a:gd name="T33" fmla="*/ T32 w 227"/>
                <a:gd name="T34" fmla="+- 0 -3154 -3162"/>
                <a:gd name="T35" fmla="*/ -3154 h 59"/>
                <a:gd name="T36" fmla="+- 0 3740 3686"/>
                <a:gd name="T37" fmla="*/ T36 w 227"/>
                <a:gd name="T38" fmla="+- 0 -3156 -3162"/>
                <a:gd name="T39" fmla="*/ -3156 h 59"/>
                <a:gd name="T40" fmla="+- 0 3726 3686"/>
                <a:gd name="T41" fmla="*/ T40 w 227"/>
                <a:gd name="T42" fmla="+- 0 -3158 -3162"/>
                <a:gd name="T43" fmla="*/ -3158 h 59"/>
                <a:gd name="T44" fmla="+- 0 3712 3686"/>
                <a:gd name="T45" fmla="*/ T44 w 227"/>
                <a:gd name="T46" fmla="+- 0 -3159 -3162"/>
                <a:gd name="T47" fmla="*/ -3159 h 59"/>
                <a:gd name="T48" fmla="+- 0 3698 3686"/>
                <a:gd name="T49" fmla="*/ T48 w 227"/>
                <a:gd name="T50" fmla="+- 0 -3161 -3162"/>
                <a:gd name="T51" fmla="*/ -3161 h 59"/>
                <a:gd name="T52" fmla="+- 0 3686 3686"/>
                <a:gd name="T53" fmla="*/ T52 w 227"/>
                <a:gd name="T54" fmla="+- 0 -3162 -3162"/>
                <a:gd name="T55" fmla="*/ -3162 h 59"/>
                <a:gd name="T56" fmla="+- 0 3688 3686"/>
                <a:gd name="T57" fmla="*/ T56 w 227"/>
                <a:gd name="T58" fmla="+- 0 -3161 -3162"/>
                <a:gd name="T59" fmla="*/ -3161 h 59"/>
                <a:gd name="T60" fmla="+- 0 3689 3686"/>
                <a:gd name="T61" fmla="*/ T60 w 227"/>
                <a:gd name="T62" fmla="+- 0 -3159 -3162"/>
                <a:gd name="T63" fmla="*/ -3159 h 59"/>
                <a:gd name="T64" fmla="+- 0 3691 3686"/>
                <a:gd name="T65" fmla="*/ T64 w 227"/>
                <a:gd name="T66" fmla="+- 0 -3157 -3162"/>
                <a:gd name="T67" fmla="*/ -3157 h 59"/>
                <a:gd name="T68" fmla="+- 0 3691 3686"/>
                <a:gd name="T69" fmla="*/ T68 w 227"/>
                <a:gd name="T70" fmla="+- 0 -3154 -3162"/>
                <a:gd name="T71" fmla="*/ -3154 h 59"/>
                <a:gd name="T72" fmla="+- 0 3693 3686"/>
                <a:gd name="T73" fmla="*/ T72 w 227"/>
                <a:gd name="T74" fmla="+- 0 -3152 -3162"/>
                <a:gd name="T75" fmla="*/ -3152 h 59"/>
                <a:gd name="T76" fmla="+- 0 3694 3686"/>
                <a:gd name="T77" fmla="*/ T76 w 227"/>
                <a:gd name="T78" fmla="+- 0 -3150 -3162"/>
                <a:gd name="T79" fmla="*/ -3150 h 59"/>
                <a:gd name="T80" fmla="+- 0 3780 3686"/>
                <a:gd name="T81" fmla="*/ T80 w 227"/>
                <a:gd name="T82" fmla="+- 0 -3152 -3162"/>
                <a:gd name="T83" fmla="*/ -3152 h 59"/>
                <a:gd name="T84" fmla="+- 0 3697 3686"/>
                <a:gd name="T85" fmla="*/ T84 w 227"/>
                <a:gd name="T86" fmla="+- 0 -3150 -3162"/>
                <a:gd name="T87" fmla="*/ -3150 h 59"/>
                <a:gd name="T88" fmla="+- 0 3793 3686"/>
                <a:gd name="T89" fmla="*/ T88 w 227"/>
                <a:gd name="T90" fmla="+- 0 -3148 -3162"/>
                <a:gd name="T91" fmla="*/ -3148 h 59"/>
                <a:gd name="T92" fmla="+- 0 3798 3686"/>
                <a:gd name="T93" fmla="*/ T92 w 227"/>
                <a:gd name="T94" fmla="+- 0 -3119 -3162"/>
                <a:gd name="T95" fmla="*/ -3119 h 59"/>
                <a:gd name="T96" fmla="+- 0 3697 3686"/>
                <a:gd name="T97" fmla="*/ T96 w 227"/>
                <a:gd name="T98" fmla="+- 0 -3118 -3162"/>
                <a:gd name="T99" fmla="*/ -3118 h 59"/>
                <a:gd name="T100" fmla="+- 0 3694 3686"/>
                <a:gd name="T101" fmla="*/ T100 w 227"/>
                <a:gd name="T102" fmla="+- 0 -3116 -3162"/>
                <a:gd name="T103" fmla="*/ -3116 h 59"/>
                <a:gd name="T104" fmla="+- 0 3693 3686"/>
                <a:gd name="T105" fmla="*/ T104 w 227"/>
                <a:gd name="T106" fmla="+- 0 -3114 -3162"/>
                <a:gd name="T107" fmla="*/ -3114 h 59"/>
                <a:gd name="T108" fmla="+- 0 3691 3686"/>
                <a:gd name="T109" fmla="*/ T108 w 227"/>
                <a:gd name="T110" fmla="+- 0 -3112 -3162"/>
                <a:gd name="T111" fmla="*/ -3112 h 59"/>
                <a:gd name="T112" fmla="+- 0 3748 3686"/>
                <a:gd name="T113" fmla="*/ T112 w 227"/>
                <a:gd name="T114" fmla="+- 0 -3111 -3162"/>
                <a:gd name="T115" fmla="*/ -3111 h 59"/>
                <a:gd name="T116" fmla="+- 0 3760 3686"/>
                <a:gd name="T117" fmla="*/ T116 w 227"/>
                <a:gd name="T118" fmla="+- 0 -3112 -3162"/>
                <a:gd name="T119" fmla="*/ -3112 h 59"/>
                <a:gd name="T120" fmla="+- 0 3774 3686"/>
                <a:gd name="T121" fmla="*/ T120 w 227"/>
                <a:gd name="T122" fmla="+- 0 -3114 -3162"/>
                <a:gd name="T123" fmla="*/ -3114 h 59"/>
                <a:gd name="T124" fmla="+- 0 3786 3686"/>
                <a:gd name="T125" fmla="*/ T124 w 227"/>
                <a:gd name="T126" fmla="+- 0 -3116 -3162"/>
                <a:gd name="T127" fmla="*/ -3116 h 59"/>
                <a:gd name="T128" fmla="+- 0 3798 3686"/>
                <a:gd name="T129" fmla="*/ T128 w 227"/>
                <a:gd name="T130" fmla="+- 0 -3117 -3162"/>
                <a:gd name="T131" fmla="*/ -3117 h 59"/>
                <a:gd name="T132" fmla="+- 0 3825 3686"/>
                <a:gd name="T133" fmla="*/ T132 w 227"/>
                <a:gd name="T134" fmla="+- 0 -3122 -3162"/>
                <a:gd name="T135" fmla="*/ -3122 h 59"/>
                <a:gd name="T136" fmla="+- 0 3698 3686"/>
                <a:gd name="T137" fmla="*/ T136 w 227"/>
                <a:gd name="T138" fmla="+- 0 -3120 -3162"/>
                <a:gd name="T139" fmla="*/ -3120 h 59"/>
                <a:gd name="T140" fmla="+- 0 3825 3686"/>
                <a:gd name="T141" fmla="*/ T140 w 227"/>
                <a:gd name="T142" fmla="+- 0 -3122 -3162"/>
                <a:gd name="T143" fmla="*/ -3122 h 59"/>
                <a:gd name="T144" fmla="+- 0 3847 3686"/>
                <a:gd name="T145" fmla="*/ T144 w 227"/>
                <a:gd name="T146" fmla="+- 0 -3142 -3162"/>
                <a:gd name="T147" fmla="*/ -3142 h 59"/>
                <a:gd name="T148" fmla="+- 0 3833 3686"/>
                <a:gd name="T149" fmla="*/ T148 w 227"/>
                <a:gd name="T150" fmla="+- 0 -3144 -3162"/>
                <a:gd name="T151" fmla="*/ -3144 h 59"/>
                <a:gd name="T152" fmla="+- 0 3819 3686"/>
                <a:gd name="T153" fmla="*/ T152 w 227"/>
                <a:gd name="T154" fmla="+- 0 -3145 -3162"/>
                <a:gd name="T155" fmla="*/ -3145 h 59"/>
                <a:gd name="T156" fmla="+- 0 3698 3686"/>
                <a:gd name="T157" fmla="*/ T156 w 227"/>
                <a:gd name="T158" fmla="+- 0 -3147 -3162"/>
                <a:gd name="T159" fmla="*/ -3147 h 59"/>
                <a:gd name="T160" fmla="+- 0 3700 3686"/>
                <a:gd name="T161" fmla="*/ T160 w 227"/>
                <a:gd name="T162" fmla="+- 0 -3145 -3162"/>
                <a:gd name="T163" fmla="*/ -3145 h 59"/>
                <a:gd name="T164" fmla="+- 0 3702 3686"/>
                <a:gd name="T165" fmla="*/ T164 w 227"/>
                <a:gd name="T166" fmla="+- 0 -3143 -3162"/>
                <a:gd name="T167" fmla="*/ -3143 h 59"/>
                <a:gd name="T168" fmla="+- 0 3702 3686"/>
                <a:gd name="T169" fmla="*/ T168 w 227"/>
                <a:gd name="T170" fmla="+- 0 -3140 -3162"/>
                <a:gd name="T171" fmla="*/ -3140 h 59"/>
                <a:gd name="T172" fmla="+- 0 3859 3686"/>
                <a:gd name="T173" fmla="*/ T172 w 227"/>
                <a:gd name="T174" fmla="+- 0 -3142 -3162"/>
                <a:gd name="T175" fmla="*/ -3142 h 59"/>
                <a:gd name="T176" fmla="+- 0 3873 3686"/>
                <a:gd name="T177" fmla="*/ T176 w 227"/>
                <a:gd name="T178" fmla="+- 0 -3138 -3162"/>
                <a:gd name="T179" fmla="*/ -3138 h 59"/>
                <a:gd name="T180" fmla="+- 0 3703 3686"/>
                <a:gd name="T181" fmla="*/ T180 w 227"/>
                <a:gd name="T182" fmla="+- 0 -3140 -3162"/>
                <a:gd name="T183" fmla="*/ -3140 h 59"/>
                <a:gd name="T184" fmla="+- 0 3705 3686"/>
                <a:gd name="T185" fmla="*/ T184 w 227"/>
                <a:gd name="T186" fmla="+- 0 -3138 -3162"/>
                <a:gd name="T187" fmla="*/ -3138 h 59"/>
                <a:gd name="T188" fmla="+- 0 3887 3686"/>
                <a:gd name="T189" fmla="*/ T188 w 227"/>
                <a:gd name="T190" fmla="+- 0 -3136 -3162"/>
                <a:gd name="T191" fmla="*/ -3136 h 59"/>
                <a:gd name="T192" fmla="+- 0 3888 3686"/>
                <a:gd name="T193" fmla="*/ T192 w 227"/>
                <a:gd name="T194" fmla="+- 0 -3131 -3162"/>
                <a:gd name="T195" fmla="*/ -3131 h 59"/>
                <a:gd name="T196" fmla="+- 0 3705 3686"/>
                <a:gd name="T197" fmla="*/ T196 w 227"/>
                <a:gd name="T198" fmla="+- 0 -3130 -3162"/>
                <a:gd name="T199" fmla="*/ -3130 h 59"/>
                <a:gd name="T200" fmla="+- 0 3703 3686"/>
                <a:gd name="T201" fmla="*/ T200 w 227"/>
                <a:gd name="T202" fmla="+- 0 -3128 -3162"/>
                <a:gd name="T203" fmla="*/ -3128 h 59"/>
                <a:gd name="T204" fmla="+- 0 3702 3686"/>
                <a:gd name="T205" fmla="*/ T204 w 227"/>
                <a:gd name="T206" fmla="+- 0 -3126 -3162"/>
                <a:gd name="T207" fmla="*/ -3126 h 59"/>
                <a:gd name="T208" fmla="+- 0 3700 3686"/>
                <a:gd name="T209" fmla="*/ T208 w 227"/>
                <a:gd name="T210" fmla="+- 0 -3124 -3162"/>
                <a:gd name="T211" fmla="*/ -3124 h 59"/>
                <a:gd name="T212" fmla="+- 0 3837 3686"/>
                <a:gd name="T213" fmla="*/ T212 w 227"/>
                <a:gd name="T214" fmla="+- 0 -3123 -3162"/>
                <a:gd name="T215" fmla="*/ -3123 h 59"/>
                <a:gd name="T216" fmla="+- 0 3850 3686"/>
                <a:gd name="T217" fmla="*/ T216 w 227"/>
                <a:gd name="T218" fmla="+- 0 -3124 -3162"/>
                <a:gd name="T219" fmla="*/ -3124 h 59"/>
                <a:gd name="T220" fmla="+- 0 3863 3686"/>
                <a:gd name="T221" fmla="*/ T220 w 227"/>
                <a:gd name="T222" fmla="+- 0 -3126 -3162"/>
                <a:gd name="T223" fmla="*/ -3126 h 59"/>
                <a:gd name="T224" fmla="+- 0 3875 3686"/>
                <a:gd name="T225" fmla="*/ T224 w 227"/>
                <a:gd name="T226" fmla="+- 0 -3128 -3162"/>
                <a:gd name="T227" fmla="*/ -3128 h 59"/>
                <a:gd name="T228" fmla="+- 0 3888 3686"/>
                <a:gd name="T229" fmla="*/ T228 w 227"/>
                <a:gd name="T230" fmla="+- 0 -3129 -3162"/>
                <a:gd name="T231" fmla="*/ -3129 h 59"/>
                <a:gd name="T232" fmla="+- 0 3913 3686"/>
                <a:gd name="T233" fmla="*/ T232 w 227"/>
                <a:gd name="T234" fmla="+- 0 -3134 -3162"/>
                <a:gd name="T235" fmla="*/ -3134 h 59"/>
                <a:gd name="T236" fmla="+- 0 3901 3686"/>
                <a:gd name="T237" fmla="*/ T236 w 227"/>
                <a:gd name="T238" fmla="+- 0 -3136 -3162"/>
                <a:gd name="T239" fmla="*/ -3136 h 59"/>
                <a:gd name="T240" fmla="+- 0 3707 3686"/>
                <a:gd name="T241" fmla="*/ T240 w 227"/>
                <a:gd name="T242" fmla="+- 0 -3134 -3162"/>
                <a:gd name="T243" fmla="*/ -3134 h 59"/>
                <a:gd name="T244" fmla="+- 0 3913 3686"/>
                <a:gd name="T245" fmla="*/ T244 w 227"/>
                <a:gd name="T246" fmla="+- 0 -3132 -3162"/>
                <a:gd name="T247" fmla="*/ -3132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27" h="59">
                  <a:moveTo>
                    <a:pt x="24" y="55"/>
                  </a:moveTo>
                  <a:lnTo>
                    <a:pt x="2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24" y="57"/>
                  </a:lnTo>
                  <a:lnTo>
                    <a:pt x="24" y="55"/>
                  </a:lnTo>
                  <a:close/>
                  <a:moveTo>
                    <a:pt x="50" y="52"/>
                  </a:moveTo>
                  <a:lnTo>
                    <a:pt x="3" y="52"/>
                  </a:lnTo>
                  <a:lnTo>
                    <a:pt x="3" y="54"/>
                  </a:lnTo>
                  <a:lnTo>
                    <a:pt x="50" y="54"/>
                  </a:lnTo>
                  <a:lnTo>
                    <a:pt x="50" y="52"/>
                  </a:lnTo>
                  <a:close/>
                  <a:moveTo>
                    <a:pt x="94" y="10"/>
                  </a:moveTo>
                  <a:lnTo>
                    <a:pt x="79" y="10"/>
                  </a:lnTo>
                  <a:lnTo>
                    <a:pt x="79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94" y="12"/>
                  </a:lnTo>
                  <a:lnTo>
                    <a:pt x="94" y="10"/>
                  </a:lnTo>
                  <a:close/>
                  <a:moveTo>
                    <a:pt x="107" y="12"/>
                  </a:moveTo>
                  <a:lnTo>
                    <a:pt x="11" y="12"/>
                  </a:lnTo>
                  <a:lnTo>
                    <a:pt x="11" y="14"/>
                  </a:lnTo>
                  <a:lnTo>
                    <a:pt x="107" y="14"/>
                  </a:lnTo>
                  <a:lnTo>
                    <a:pt x="107" y="12"/>
                  </a:lnTo>
                  <a:close/>
                  <a:moveTo>
                    <a:pt x="112" y="43"/>
                  </a:moveTo>
                  <a:lnTo>
                    <a:pt x="11" y="43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88" y="48"/>
                  </a:lnTo>
                  <a:lnTo>
                    <a:pt x="88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12" y="45"/>
                  </a:lnTo>
                  <a:lnTo>
                    <a:pt x="112" y="43"/>
                  </a:lnTo>
                  <a:close/>
                  <a:moveTo>
                    <a:pt x="139" y="40"/>
                  </a:moveTo>
                  <a:lnTo>
                    <a:pt x="12" y="40"/>
                  </a:lnTo>
                  <a:lnTo>
                    <a:pt x="12" y="42"/>
                  </a:lnTo>
                  <a:lnTo>
                    <a:pt x="139" y="42"/>
                  </a:lnTo>
                  <a:lnTo>
                    <a:pt x="139" y="40"/>
                  </a:lnTo>
                  <a:close/>
                  <a:moveTo>
                    <a:pt x="173" y="20"/>
                  </a:moveTo>
                  <a:lnTo>
                    <a:pt x="161" y="20"/>
                  </a:lnTo>
                  <a:lnTo>
                    <a:pt x="161" y="18"/>
                  </a:lnTo>
                  <a:lnTo>
                    <a:pt x="147" y="18"/>
                  </a:lnTo>
                  <a:lnTo>
                    <a:pt x="147" y="17"/>
                  </a:lnTo>
                  <a:lnTo>
                    <a:pt x="133" y="17"/>
                  </a:lnTo>
                  <a:lnTo>
                    <a:pt x="133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73" y="22"/>
                  </a:lnTo>
                  <a:lnTo>
                    <a:pt x="173" y="20"/>
                  </a:lnTo>
                  <a:close/>
                  <a:moveTo>
                    <a:pt x="201" y="24"/>
                  </a:moveTo>
                  <a:lnTo>
                    <a:pt x="187" y="24"/>
                  </a:lnTo>
                  <a:lnTo>
                    <a:pt x="187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01" y="26"/>
                  </a:lnTo>
                  <a:lnTo>
                    <a:pt x="201" y="24"/>
                  </a:lnTo>
                  <a:close/>
                  <a:moveTo>
                    <a:pt x="202" y="31"/>
                  </a:moveTo>
                  <a:lnTo>
                    <a:pt x="19" y="31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51" y="39"/>
                  </a:lnTo>
                  <a:lnTo>
                    <a:pt x="151" y="3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89" y="34"/>
                  </a:lnTo>
                  <a:lnTo>
                    <a:pt x="189" y="33"/>
                  </a:lnTo>
                  <a:lnTo>
                    <a:pt x="202" y="33"/>
                  </a:lnTo>
                  <a:lnTo>
                    <a:pt x="202" y="31"/>
                  </a:lnTo>
                  <a:close/>
                  <a:moveTo>
                    <a:pt x="227" y="28"/>
                  </a:moveTo>
                  <a:lnTo>
                    <a:pt x="215" y="28"/>
                  </a:lnTo>
                  <a:lnTo>
                    <a:pt x="215" y="26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27" y="30"/>
                  </a:lnTo>
                  <a:lnTo>
                    <a:pt x="22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3" name="Line 323">
              <a:extLst>
                <a:ext uri="{FF2B5EF4-FFF2-40B4-BE49-F238E27FC236}">
                  <a16:creationId xmlns:a16="http://schemas.microsoft.com/office/drawing/2014/main" id="{DDA10522-7522-49BB-A3E3-5ACC2E9EF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3" y="-3135"/>
              <a:ext cx="0" cy="0"/>
            </a:xfrm>
            <a:prstGeom prst="line">
              <a:avLst/>
            </a:prstGeom>
            <a:noFill/>
            <a:ln w="541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4" name="Text Box 322">
              <a:extLst>
                <a:ext uri="{FF2B5EF4-FFF2-40B4-BE49-F238E27FC236}">
                  <a16:creationId xmlns:a16="http://schemas.microsoft.com/office/drawing/2014/main" id="{521AE1B4-3F9D-406C-A09E-AA40B8EDD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8" y="-4519"/>
              <a:ext cx="353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55" name="Text Box 321">
              <a:extLst>
                <a:ext uri="{FF2B5EF4-FFF2-40B4-BE49-F238E27FC236}">
                  <a16:creationId xmlns:a16="http://schemas.microsoft.com/office/drawing/2014/main" id="{161DCEA9-E719-4C08-8878-3F9EAF8F1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0" y="-4689"/>
              <a:ext cx="353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56" name="Text Box 320">
              <a:extLst>
                <a:ext uri="{FF2B5EF4-FFF2-40B4-BE49-F238E27FC236}">
                  <a16:creationId xmlns:a16="http://schemas.microsoft.com/office/drawing/2014/main" id="{7C541A4C-70B0-419D-9861-CAA0A3CD4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9" y="-4586"/>
              <a:ext cx="24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57" name="Text Box 319">
              <a:extLst>
                <a:ext uri="{FF2B5EF4-FFF2-40B4-BE49-F238E27FC236}">
                  <a16:creationId xmlns:a16="http://schemas.microsoft.com/office/drawing/2014/main" id="{6889252F-3ED9-40F2-9057-7423EF31C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" y="-3737"/>
              <a:ext cx="386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P'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y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58" name="Text Box 318">
              <a:extLst>
                <a:ext uri="{FF2B5EF4-FFF2-40B4-BE49-F238E27FC236}">
                  <a16:creationId xmlns:a16="http://schemas.microsoft.com/office/drawing/2014/main" id="{201AF4CE-4B32-4D63-89C3-D6EAC22C3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-3991"/>
              <a:ext cx="38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P'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x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59" name="Text Box 317">
              <a:extLst>
                <a:ext uri="{FF2B5EF4-FFF2-40B4-BE49-F238E27FC236}">
                  <a16:creationId xmlns:a16="http://schemas.microsoft.com/office/drawing/2014/main" id="{7F785D31-DA74-42B6-905E-B56CE2BF8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2" y="-3025"/>
              <a:ext cx="423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Z1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0" name="Text Box 316">
              <a:extLst>
                <a:ext uri="{FF2B5EF4-FFF2-40B4-BE49-F238E27FC236}">
                  <a16:creationId xmlns:a16="http://schemas.microsoft.com/office/drawing/2014/main" id="{8018897D-EE25-40E2-A6CA-199859820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1" y="-2970"/>
              <a:ext cx="46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Z2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1" name="Text Box 315">
              <a:extLst>
                <a:ext uri="{FF2B5EF4-FFF2-40B4-BE49-F238E27FC236}">
                  <a16:creationId xmlns:a16="http://schemas.microsoft.com/office/drawing/2014/main" id="{9C9605AE-3332-46B8-BB32-65C8B0AD5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" y="-1445"/>
              <a:ext cx="203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d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2" name="Text Box 314">
              <a:extLst>
                <a:ext uri="{FF2B5EF4-FFF2-40B4-BE49-F238E27FC236}">
                  <a16:creationId xmlns:a16="http://schemas.microsoft.com/office/drawing/2014/main" id="{321B449A-175B-4E1D-B751-0C5424D32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" y="-1854"/>
              <a:ext cx="22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T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3" name="Text Box 313">
              <a:extLst>
                <a:ext uri="{FF2B5EF4-FFF2-40B4-BE49-F238E27FC236}">
                  <a16:creationId xmlns:a16="http://schemas.microsoft.com/office/drawing/2014/main" id="{6EFDBA0C-0865-4010-88A3-7B4195A31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5" y="-1854"/>
              <a:ext cx="22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T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4" name="Text Box 312">
              <a:extLst>
                <a:ext uri="{FF2B5EF4-FFF2-40B4-BE49-F238E27FC236}">
                  <a16:creationId xmlns:a16="http://schemas.microsoft.com/office/drawing/2014/main" id="{7B4BDC94-F9FC-49E9-AEEC-815BE72B1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2" y="-1854"/>
              <a:ext cx="225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T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5" name="Text Box 311">
              <a:extLst>
                <a:ext uri="{FF2B5EF4-FFF2-40B4-BE49-F238E27FC236}">
                  <a16:creationId xmlns:a16="http://schemas.microsoft.com/office/drawing/2014/main" id="{1C429129-D31E-479A-BE82-CC839A445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" y="-1278"/>
              <a:ext cx="337" cy="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c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8" name="Text Box 310">
              <a:extLst>
                <a:ext uri="{FF2B5EF4-FFF2-40B4-BE49-F238E27FC236}">
                  <a16:creationId xmlns:a16="http://schemas.microsoft.com/office/drawing/2014/main" id="{F4C4BA25-BB47-449F-B4C0-A411CF759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0" y="-1446"/>
              <a:ext cx="337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69" name="Text Box 309">
              <a:extLst>
                <a:ext uri="{FF2B5EF4-FFF2-40B4-BE49-F238E27FC236}">
                  <a16:creationId xmlns:a16="http://schemas.microsoft.com/office/drawing/2014/main" id="{F5F5FD7A-FD98-425E-AB6A-1483B34CC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6" y="-737"/>
              <a:ext cx="982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72" name="Text Box 308">
              <a:extLst>
                <a:ext uri="{FF2B5EF4-FFF2-40B4-BE49-F238E27FC236}">
                  <a16:creationId xmlns:a16="http://schemas.microsoft.com/office/drawing/2014/main" id="{C61E8E79-F2D3-472B-8644-F2DA4262C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5" y="-737"/>
              <a:ext cx="984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73" name="Text Box 307">
              <a:extLst>
                <a:ext uri="{FF2B5EF4-FFF2-40B4-BE49-F238E27FC236}">
                  <a16:creationId xmlns:a16="http://schemas.microsoft.com/office/drawing/2014/main" id="{98076602-2E9B-448E-A0E4-C1ED52309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" y="-737"/>
              <a:ext cx="632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474" name="Group 242">
            <a:extLst>
              <a:ext uri="{FF2B5EF4-FFF2-40B4-BE49-F238E27FC236}">
                <a16:creationId xmlns:a16="http://schemas.microsoft.com/office/drawing/2014/main" id="{CD783C51-BC5E-4016-A1F1-238A6FAB3039}"/>
              </a:ext>
            </a:extLst>
          </p:cNvPr>
          <p:cNvGrpSpPr>
            <a:grpSpLocks/>
          </p:cNvGrpSpPr>
          <p:nvPr/>
        </p:nvGrpSpPr>
        <p:grpSpPr bwMode="auto">
          <a:xfrm>
            <a:off x="757848" y="3164291"/>
            <a:ext cx="4191000" cy="3144838"/>
            <a:chOff x="3109" y="665"/>
            <a:chExt cx="6600" cy="4953"/>
          </a:xfrm>
        </p:grpSpPr>
        <p:sp>
          <p:nvSpPr>
            <p:cNvPr id="12475" name="AutoShape 305">
              <a:extLst>
                <a:ext uri="{FF2B5EF4-FFF2-40B4-BE49-F238E27FC236}">
                  <a16:creationId xmlns:a16="http://schemas.microsoft.com/office/drawing/2014/main" id="{5282AD88-FB39-4597-8625-4553A1976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1722"/>
              <a:ext cx="3201" cy="3174"/>
            </a:xfrm>
            <a:custGeom>
              <a:avLst/>
              <a:gdLst>
                <a:gd name="T0" fmla="+- 0 5187 5187"/>
                <a:gd name="T1" fmla="*/ T0 w 3201"/>
                <a:gd name="T2" fmla="+- 0 1722 1722"/>
                <a:gd name="T3" fmla="*/ 1722 h 3174"/>
                <a:gd name="T4" fmla="+- 0 8388 5187"/>
                <a:gd name="T5" fmla="*/ T4 w 3201"/>
                <a:gd name="T6" fmla="+- 0 1722 1722"/>
                <a:gd name="T7" fmla="*/ 1722 h 3174"/>
                <a:gd name="T8" fmla="+- 0 8388 5187"/>
                <a:gd name="T9" fmla="*/ T8 w 3201"/>
                <a:gd name="T10" fmla="+- 0 1722 1722"/>
                <a:gd name="T11" fmla="*/ 1722 h 3174"/>
                <a:gd name="T12" fmla="+- 0 8388 5187"/>
                <a:gd name="T13" fmla="*/ T12 w 3201"/>
                <a:gd name="T14" fmla="+- 0 4896 1722"/>
                <a:gd name="T15" fmla="*/ 4896 h 3174"/>
                <a:gd name="T16" fmla="+- 0 8388 5187"/>
                <a:gd name="T17" fmla="*/ T16 w 3201"/>
                <a:gd name="T18" fmla="+- 0 4896 1722"/>
                <a:gd name="T19" fmla="*/ 4896 h 3174"/>
                <a:gd name="T20" fmla="+- 0 5187 5187"/>
                <a:gd name="T21" fmla="*/ T20 w 3201"/>
                <a:gd name="T22" fmla="+- 0 4896 1722"/>
                <a:gd name="T23" fmla="*/ 4896 h 3174"/>
                <a:gd name="T24" fmla="+- 0 5187 5187"/>
                <a:gd name="T25" fmla="*/ T24 w 3201"/>
                <a:gd name="T26" fmla="+- 0 4896 1722"/>
                <a:gd name="T27" fmla="*/ 4896 h 3174"/>
                <a:gd name="T28" fmla="+- 0 5187 5187"/>
                <a:gd name="T29" fmla="*/ T28 w 3201"/>
                <a:gd name="T30" fmla="+- 0 1722 1722"/>
                <a:gd name="T31" fmla="*/ 1722 h 31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201" h="3174">
                  <a:moveTo>
                    <a:pt x="0" y="0"/>
                  </a:moveTo>
                  <a:lnTo>
                    <a:pt x="3201" y="0"/>
                  </a:lnTo>
                  <a:moveTo>
                    <a:pt x="3201" y="0"/>
                  </a:moveTo>
                  <a:lnTo>
                    <a:pt x="3201" y="3174"/>
                  </a:lnTo>
                  <a:moveTo>
                    <a:pt x="3201" y="3174"/>
                  </a:moveTo>
                  <a:lnTo>
                    <a:pt x="0" y="3174"/>
                  </a:lnTo>
                  <a:moveTo>
                    <a:pt x="0" y="3174"/>
                  </a:moveTo>
                  <a:lnTo>
                    <a:pt x="0" y="0"/>
                  </a:lnTo>
                </a:path>
              </a:pathLst>
            </a:custGeom>
            <a:noFill/>
            <a:ln w="176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6" name="AutoShape 304">
              <a:extLst>
                <a:ext uri="{FF2B5EF4-FFF2-40B4-BE49-F238E27FC236}">
                  <a16:creationId xmlns:a16="http://schemas.microsoft.com/office/drawing/2014/main" id="{BAECB34C-89EB-40E6-94EA-DE644D8C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3310"/>
              <a:ext cx="3745" cy="2"/>
            </a:xfrm>
            <a:custGeom>
              <a:avLst/>
              <a:gdLst>
                <a:gd name="T0" fmla="+- 0 4978 4978"/>
                <a:gd name="T1" fmla="*/ T0 w 3745"/>
                <a:gd name="T2" fmla="+- 0 5319 4978"/>
                <a:gd name="T3" fmla="*/ T2 w 3745"/>
                <a:gd name="T4" fmla="+- 0 5409 4978"/>
                <a:gd name="T5" fmla="*/ T4 w 3745"/>
                <a:gd name="T6" fmla="+- 0 5453 4978"/>
                <a:gd name="T7" fmla="*/ T6 w 3745"/>
                <a:gd name="T8" fmla="+- 0 5545 4978"/>
                <a:gd name="T9" fmla="*/ T8 w 3745"/>
                <a:gd name="T10" fmla="+- 0 5887 4978"/>
                <a:gd name="T11" fmla="*/ T10 w 3745"/>
                <a:gd name="T12" fmla="+- 0 5978 4978"/>
                <a:gd name="T13" fmla="*/ T12 w 3745"/>
                <a:gd name="T14" fmla="+- 0 6020 4978"/>
                <a:gd name="T15" fmla="*/ T14 w 3745"/>
                <a:gd name="T16" fmla="+- 0 6112 4978"/>
                <a:gd name="T17" fmla="*/ T16 w 3745"/>
                <a:gd name="T18" fmla="+- 0 6453 4978"/>
                <a:gd name="T19" fmla="*/ T18 w 3745"/>
                <a:gd name="T20" fmla="+- 0 6545 4978"/>
                <a:gd name="T21" fmla="*/ T20 w 3745"/>
                <a:gd name="T22" fmla="+- 0 6587 4978"/>
                <a:gd name="T23" fmla="*/ T22 w 3745"/>
                <a:gd name="T24" fmla="+- 0 6679 4978"/>
                <a:gd name="T25" fmla="*/ T24 w 3745"/>
                <a:gd name="T26" fmla="+- 0 7020 4978"/>
                <a:gd name="T27" fmla="*/ T26 w 3745"/>
                <a:gd name="T28" fmla="+- 0 7112 4978"/>
                <a:gd name="T29" fmla="*/ T28 w 3745"/>
                <a:gd name="T30" fmla="+- 0 7155 4978"/>
                <a:gd name="T31" fmla="*/ T30 w 3745"/>
                <a:gd name="T32" fmla="+- 0 7245 4978"/>
                <a:gd name="T33" fmla="*/ T32 w 3745"/>
                <a:gd name="T34" fmla="+- 0 7587 4978"/>
                <a:gd name="T35" fmla="*/ T34 w 3745"/>
                <a:gd name="T36" fmla="+- 0 7679 4978"/>
                <a:gd name="T37" fmla="*/ T36 w 3745"/>
                <a:gd name="T38" fmla="+- 0 7722 4978"/>
                <a:gd name="T39" fmla="*/ T38 w 3745"/>
                <a:gd name="T40" fmla="+- 0 7813 4978"/>
                <a:gd name="T41" fmla="*/ T40 w 3745"/>
                <a:gd name="T42" fmla="+- 0 8156 4978"/>
                <a:gd name="T43" fmla="*/ T42 w 3745"/>
                <a:gd name="T44" fmla="+- 0 8246 4978"/>
                <a:gd name="T45" fmla="*/ T44 w 3745"/>
                <a:gd name="T46" fmla="+- 0 8289 4978"/>
                <a:gd name="T47" fmla="*/ T46 w 3745"/>
                <a:gd name="T48" fmla="+- 0 8381 4978"/>
                <a:gd name="T49" fmla="*/ T48 w 3745"/>
                <a:gd name="T50" fmla="+- 0 8722 4978"/>
                <a:gd name="T51" fmla="*/ T50 w 374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  <a:cxn ang="0">
                  <a:pos x="T9" y="0"/>
                </a:cxn>
                <a:cxn ang="0">
                  <a:pos x="T11" y="0"/>
                </a:cxn>
                <a:cxn ang="0">
                  <a:pos x="T13" y="0"/>
                </a:cxn>
                <a:cxn ang="0">
                  <a:pos x="T15" y="0"/>
                </a:cxn>
                <a:cxn ang="0">
                  <a:pos x="T17" y="0"/>
                </a:cxn>
                <a:cxn ang="0">
                  <a:pos x="T19" y="0"/>
                </a:cxn>
                <a:cxn ang="0">
                  <a:pos x="T21" y="0"/>
                </a:cxn>
                <a:cxn ang="0">
                  <a:pos x="T23" y="0"/>
                </a:cxn>
                <a:cxn ang="0">
                  <a:pos x="T25" y="0"/>
                </a:cxn>
                <a:cxn ang="0">
                  <a:pos x="T27" y="0"/>
                </a:cxn>
                <a:cxn ang="0">
                  <a:pos x="T29" y="0"/>
                </a:cxn>
                <a:cxn ang="0">
                  <a:pos x="T31" y="0"/>
                </a:cxn>
                <a:cxn ang="0">
                  <a:pos x="T33" y="0"/>
                </a:cxn>
                <a:cxn ang="0">
                  <a:pos x="T35" y="0"/>
                </a:cxn>
                <a:cxn ang="0">
                  <a:pos x="T37" y="0"/>
                </a:cxn>
                <a:cxn ang="0">
                  <a:pos x="T39" y="0"/>
                </a:cxn>
                <a:cxn ang="0">
                  <a:pos x="T41" y="0"/>
                </a:cxn>
                <a:cxn ang="0">
                  <a:pos x="T43" y="0"/>
                </a:cxn>
                <a:cxn ang="0">
                  <a:pos x="T45" y="0"/>
                </a:cxn>
                <a:cxn ang="0">
                  <a:pos x="T47" y="0"/>
                </a:cxn>
                <a:cxn ang="0">
                  <a:pos x="T49" y="0"/>
                </a:cxn>
                <a:cxn ang="0">
                  <a:pos x="T51" y="0"/>
                </a:cxn>
              </a:cxnLst>
              <a:rect l="0" t="0" r="r" b="b"/>
              <a:pathLst>
                <a:path w="3745">
                  <a:moveTo>
                    <a:pt x="0" y="0"/>
                  </a:moveTo>
                  <a:lnTo>
                    <a:pt x="341" y="0"/>
                  </a:lnTo>
                  <a:moveTo>
                    <a:pt x="431" y="0"/>
                  </a:moveTo>
                  <a:lnTo>
                    <a:pt x="475" y="0"/>
                  </a:lnTo>
                  <a:moveTo>
                    <a:pt x="567" y="0"/>
                  </a:moveTo>
                  <a:lnTo>
                    <a:pt x="909" y="0"/>
                  </a:lnTo>
                  <a:moveTo>
                    <a:pt x="1000" y="0"/>
                  </a:moveTo>
                  <a:lnTo>
                    <a:pt x="1042" y="0"/>
                  </a:lnTo>
                  <a:moveTo>
                    <a:pt x="1134" y="0"/>
                  </a:moveTo>
                  <a:lnTo>
                    <a:pt x="1475" y="0"/>
                  </a:lnTo>
                  <a:moveTo>
                    <a:pt x="1567" y="0"/>
                  </a:moveTo>
                  <a:lnTo>
                    <a:pt x="1609" y="0"/>
                  </a:lnTo>
                  <a:moveTo>
                    <a:pt x="1701" y="0"/>
                  </a:moveTo>
                  <a:lnTo>
                    <a:pt x="2042" y="0"/>
                  </a:lnTo>
                  <a:moveTo>
                    <a:pt x="2134" y="0"/>
                  </a:moveTo>
                  <a:lnTo>
                    <a:pt x="2177" y="0"/>
                  </a:lnTo>
                  <a:moveTo>
                    <a:pt x="2267" y="0"/>
                  </a:moveTo>
                  <a:lnTo>
                    <a:pt x="2609" y="0"/>
                  </a:lnTo>
                  <a:moveTo>
                    <a:pt x="2701" y="0"/>
                  </a:moveTo>
                  <a:lnTo>
                    <a:pt x="2744" y="0"/>
                  </a:lnTo>
                  <a:moveTo>
                    <a:pt x="2835" y="0"/>
                  </a:moveTo>
                  <a:lnTo>
                    <a:pt x="3178" y="0"/>
                  </a:lnTo>
                  <a:moveTo>
                    <a:pt x="3268" y="0"/>
                  </a:moveTo>
                  <a:lnTo>
                    <a:pt x="3311" y="0"/>
                  </a:lnTo>
                  <a:moveTo>
                    <a:pt x="3403" y="0"/>
                  </a:moveTo>
                  <a:lnTo>
                    <a:pt x="3744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7" name="AutoShape 303">
              <a:extLst>
                <a:ext uri="{FF2B5EF4-FFF2-40B4-BE49-F238E27FC236}">
                  <a16:creationId xmlns:a16="http://schemas.microsoft.com/office/drawing/2014/main" id="{09026F3C-CDD9-49F3-A73C-A8BDD8C3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3285"/>
              <a:ext cx="3246" cy="1633"/>
            </a:xfrm>
            <a:custGeom>
              <a:avLst/>
              <a:gdLst>
                <a:gd name="T0" fmla="+- 0 5209 5165"/>
                <a:gd name="T1" fmla="*/ T0 w 3246"/>
                <a:gd name="T2" fmla="+- 0 3298 3286"/>
                <a:gd name="T3" fmla="*/ 3298 h 1633"/>
                <a:gd name="T4" fmla="+- 0 5196 5165"/>
                <a:gd name="T5" fmla="*/ T4 w 3246"/>
                <a:gd name="T6" fmla="+- 0 3287 3286"/>
                <a:gd name="T7" fmla="*/ 3287 h 1633"/>
                <a:gd name="T8" fmla="+- 0 5182 5165"/>
                <a:gd name="T9" fmla="*/ T8 w 3246"/>
                <a:gd name="T10" fmla="+- 0 3287 3286"/>
                <a:gd name="T11" fmla="*/ 3287 h 1633"/>
                <a:gd name="T12" fmla="+- 0 5170 5165"/>
                <a:gd name="T13" fmla="*/ T12 w 3246"/>
                <a:gd name="T14" fmla="+- 0 3296 3286"/>
                <a:gd name="T15" fmla="*/ 3296 h 1633"/>
                <a:gd name="T16" fmla="+- 0 5165 5165"/>
                <a:gd name="T17" fmla="*/ T16 w 3246"/>
                <a:gd name="T18" fmla="+- 0 3310 3286"/>
                <a:gd name="T19" fmla="*/ 3310 h 1633"/>
                <a:gd name="T20" fmla="+- 0 5170 5165"/>
                <a:gd name="T21" fmla="*/ T20 w 3246"/>
                <a:gd name="T22" fmla="+- 0 3324 3286"/>
                <a:gd name="T23" fmla="*/ 3324 h 1633"/>
                <a:gd name="T24" fmla="+- 0 5182 5165"/>
                <a:gd name="T25" fmla="*/ T24 w 3246"/>
                <a:gd name="T26" fmla="+- 0 3331 3286"/>
                <a:gd name="T27" fmla="*/ 3331 h 1633"/>
                <a:gd name="T28" fmla="+- 0 5196 5165"/>
                <a:gd name="T29" fmla="*/ T28 w 3246"/>
                <a:gd name="T30" fmla="+- 0 3331 3286"/>
                <a:gd name="T31" fmla="*/ 3331 h 1633"/>
                <a:gd name="T32" fmla="+- 0 5209 5165"/>
                <a:gd name="T33" fmla="*/ T32 w 3246"/>
                <a:gd name="T34" fmla="+- 0 3320 3286"/>
                <a:gd name="T35" fmla="*/ 3320 h 1633"/>
                <a:gd name="T36" fmla="+- 0 5852 5165"/>
                <a:gd name="T37" fmla="*/ T36 w 3246"/>
                <a:gd name="T38" fmla="+- 0 4896 3286"/>
                <a:gd name="T39" fmla="*/ 4896 h 1633"/>
                <a:gd name="T40" fmla="+- 0 5847 5165"/>
                <a:gd name="T41" fmla="*/ T40 w 3246"/>
                <a:gd name="T42" fmla="+- 0 4882 3286"/>
                <a:gd name="T43" fmla="*/ 4882 h 1633"/>
                <a:gd name="T44" fmla="+- 0 5835 5165"/>
                <a:gd name="T45" fmla="*/ T44 w 3246"/>
                <a:gd name="T46" fmla="+- 0 4874 3286"/>
                <a:gd name="T47" fmla="*/ 4874 h 1633"/>
                <a:gd name="T48" fmla="+- 0 5820 5165"/>
                <a:gd name="T49" fmla="*/ T48 w 3246"/>
                <a:gd name="T50" fmla="+- 0 4875 3286"/>
                <a:gd name="T51" fmla="*/ 4875 h 1633"/>
                <a:gd name="T52" fmla="+- 0 5808 5165"/>
                <a:gd name="T53" fmla="*/ T52 w 3246"/>
                <a:gd name="T54" fmla="+- 0 4884 3286"/>
                <a:gd name="T55" fmla="*/ 4884 h 1633"/>
                <a:gd name="T56" fmla="+- 0 5805 5165"/>
                <a:gd name="T57" fmla="*/ T56 w 3246"/>
                <a:gd name="T58" fmla="+- 0 4897 3286"/>
                <a:gd name="T59" fmla="*/ 4897 h 1633"/>
                <a:gd name="T60" fmla="+- 0 5812 5165"/>
                <a:gd name="T61" fmla="*/ T60 w 3246"/>
                <a:gd name="T62" fmla="+- 0 4912 3286"/>
                <a:gd name="T63" fmla="*/ 4912 h 1633"/>
                <a:gd name="T64" fmla="+- 0 5824 5165"/>
                <a:gd name="T65" fmla="*/ T64 w 3246"/>
                <a:gd name="T66" fmla="+- 0 4919 3286"/>
                <a:gd name="T67" fmla="*/ 4919 h 1633"/>
                <a:gd name="T68" fmla="+- 0 5840 5165"/>
                <a:gd name="T69" fmla="*/ T68 w 3246"/>
                <a:gd name="T70" fmla="+- 0 4915 3286"/>
                <a:gd name="T71" fmla="*/ 4915 h 1633"/>
                <a:gd name="T72" fmla="+- 0 5848 5165"/>
                <a:gd name="T73" fmla="*/ T72 w 3246"/>
                <a:gd name="T74" fmla="+- 0 4904 3286"/>
                <a:gd name="T75" fmla="*/ 4904 h 1633"/>
                <a:gd name="T76" fmla="+- 0 6841 5165"/>
                <a:gd name="T77" fmla="*/ T76 w 3246"/>
                <a:gd name="T78" fmla="+- 0 4892 3286"/>
                <a:gd name="T79" fmla="*/ 4892 h 1633"/>
                <a:gd name="T80" fmla="+- 0 6834 5165"/>
                <a:gd name="T81" fmla="*/ T80 w 3246"/>
                <a:gd name="T82" fmla="+- 0 4880 3286"/>
                <a:gd name="T83" fmla="*/ 4880 h 1633"/>
                <a:gd name="T84" fmla="+- 0 6822 5165"/>
                <a:gd name="T85" fmla="*/ T84 w 3246"/>
                <a:gd name="T86" fmla="+- 0 4874 3286"/>
                <a:gd name="T87" fmla="*/ 4874 h 1633"/>
                <a:gd name="T88" fmla="+- 0 6809 5165"/>
                <a:gd name="T89" fmla="*/ T88 w 3246"/>
                <a:gd name="T90" fmla="+- 0 4875 3286"/>
                <a:gd name="T91" fmla="*/ 4875 h 1633"/>
                <a:gd name="T92" fmla="+- 0 6798 5165"/>
                <a:gd name="T93" fmla="*/ T92 w 3246"/>
                <a:gd name="T94" fmla="+- 0 4886 3286"/>
                <a:gd name="T95" fmla="*/ 4886 h 1633"/>
                <a:gd name="T96" fmla="+- 0 6797 5165"/>
                <a:gd name="T97" fmla="*/ T96 w 3246"/>
                <a:gd name="T98" fmla="+- 0 4901 3286"/>
                <a:gd name="T99" fmla="*/ 4901 h 1633"/>
                <a:gd name="T100" fmla="+- 0 6804 5165"/>
                <a:gd name="T101" fmla="*/ T100 w 3246"/>
                <a:gd name="T102" fmla="+- 0 4913 3286"/>
                <a:gd name="T103" fmla="*/ 4913 h 1633"/>
                <a:gd name="T104" fmla="+- 0 6817 5165"/>
                <a:gd name="T105" fmla="*/ T104 w 3246"/>
                <a:gd name="T106" fmla="+- 0 4919 3286"/>
                <a:gd name="T107" fmla="*/ 4919 h 1633"/>
                <a:gd name="T108" fmla="+- 0 6831 5165"/>
                <a:gd name="T109" fmla="*/ T108 w 3246"/>
                <a:gd name="T110" fmla="+- 0 4915 3286"/>
                <a:gd name="T111" fmla="*/ 4915 h 1633"/>
                <a:gd name="T112" fmla="+- 0 6840 5165"/>
                <a:gd name="T113" fmla="*/ T112 w 3246"/>
                <a:gd name="T114" fmla="+- 0 4903 3286"/>
                <a:gd name="T115" fmla="*/ 4903 h 1633"/>
                <a:gd name="T116" fmla="+- 0 7831 5165"/>
                <a:gd name="T117" fmla="*/ T116 w 3246"/>
                <a:gd name="T118" fmla="+- 0 4891 3286"/>
                <a:gd name="T119" fmla="*/ 4891 h 1633"/>
                <a:gd name="T120" fmla="+- 0 7825 5165"/>
                <a:gd name="T121" fmla="*/ T120 w 3246"/>
                <a:gd name="T122" fmla="+- 0 4879 3286"/>
                <a:gd name="T123" fmla="*/ 4879 h 1633"/>
                <a:gd name="T124" fmla="+- 0 7810 5165"/>
                <a:gd name="T125" fmla="*/ T124 w 3246"/>
                <a:gd name="T126" fmla="+- 0 4874 3286"/>
                <a:gd name="T127" fmla="*/ 4874 h 1633"/>
                <a:gd name="T128" fmla="+- 0 7797 5165"/>
                <a:gd name="T129" fmla="*/ T128 w 3246"/>
                <a:gd name="T130" fmla="+- 0 4877 3286"/>
                <a:gd name="T131" fmla="*/ 4877 h 1633"/>
                <a:gd name="T132" fmla="+- 0 7788 5165"/>
                <a:gd name="T133" fmla="*/ T132 w 3246"/>
                <a:gd name="T134" fmla="+- 0 4889 3286"/>
                <a:gd name="T135" fmla="*/ 4889 h 1633"/>
                <a:gd name="T136" fmla="+- 0 7788 5165"/>
                <a:gd name="T137" fmla="*/ T136 w 3246"/>
                <a:gd name="T138" fmla="+- 0 4903 3286"/>
                <a:gd name="T139" fmla="*/ 4903 h 1633"/>
                <a:gd name="T140" fmla="+- 0 7797 5165"/>
                <a:gd name="T141" fmla="*/ T140 w 3246"/>
                <a:gd name="T142" fmla="+- 0 4915 3286"/>
                <a:gd name="T143" fmla="*/ 4915 h 1633"/>
                <a:gd name="T144" fmla="+- 0 7810 5165"/>
                <a:gd name="T145" fmla="*/ T144 w 3246"/>
                <a:gd name="T146" fmla="+- 0 4919 3286"/>
                <a:gd name="T147" fmla="*/ 4919 h 1633"/>
                <a:gd name="T148" fmla="+- 0 7825 5165"/>
                <a:gd name="T149" fmla="*/ T148 w 3246"/>
                <a:gd name="T150" fmla="+- 0 4913 3286"/>
                <a:gd name="T151" fmla="*/ 4913 h 1633"/>
                <a:gd name="T152" fmla="+- 0 7831 5165"/>
                <a:gd name="T153" fmla="*/ T152 w 3246"/>
                <a:gd name="T154" fmla="+- 0 4901 3286"/>
                <a:gd name="T155" fmla="*/ 4901 h 1633"/>
                <a:gd name="T156" fmla="+- 0 8411 5165"/>
                <a:gd name="T157" fmla="*/ T156 w 3246"/>
                <a:gd name="T158" fmla="+- 0 3301 3286"/>
                <a:gd name="T159" fmla="*/ 3301 h 1633"/>
                <a:gd name="T160" fmla="+- 0 8402 5165"/>
                <a:gd name="T161" fmla="*/ T160 w 3246"/>
                <a:gd name="T162" fmla="+- 0 3291 3286"/>
                <a:gd name="T163" fmla="*/ 3291 h 1633"/>
                <a:gd name="T164" fmla="+- 0 8388 5165"/>
                <a:gd name="T165" fmla="*/ T164 w 3246"/>
                <a:gd name="T166" fmla="+- 0 3286 3286"/>
                <a:gd name="T167" fmla="*/ 3286 h 1633"/>
                <a:gd name="T168" fmla="+- 0 8374 5165"/>
                <a:gd name="T169" fmla="*/ T168 w 3246"/>
                <a:gd name="T170" fmla="+- 0 3291 3286"/>
                <a:gd name="T171" fmla="*/ 3291 h 1633"/>
                <a:gd name="T172" fmla="+- 0 8366 5165"/>
                <a:gd name="T173" fmla="*/ T172 w 3246"/>
                <a:gd name="T174" fmla="+- 0 3305 3286"/>
                <a:gd name="T175" fmla="*/ 3305 h 1633"/>
                <a:gd name="T176" fmla="+- 0 8367 5165"/>
                <a:gd name="T177" fmla="*/ T176 w 3246"/>
                <a:gd name="T178" fmla="+- 0 3319 3286"/>
                <a:gd name="T179" fmla="*/ 3319 h 1633"/>
                <a:gd name="T180" fmla="+- 0 8378 5165"/>
                <a:gd name="T181" fmla="*/ T180 w 3246"/>
                <a:gd name="T182" fmla="+- 0 3329 3286"/>
                <a:gd name="T183" fmla="*/ 3329 h 1633"/>
                <a:gd name="T184" fmla="+- 0 8391 5165"/>
                <a:gd name="T185" fmla="*/ T184 w 3246"/>
                <a:gd name="T186" fmla="+- 0 3333 3286"/>
                <a:gd name="T187" fmla="*/ 3333 h 1633"/>
                <a:gd name="T188" fmla="+- 0 8406 5165"/>
                <a:gd name="T189" fmla="*/ T188 w 3246"/>
                <a:gd name="T190" fmla="+- 0 3325 3286"/>
                <a:gd name="T191" fmla="*/ 3325 h 1633"/>
                <a:gd name="T192" fmla="+- 0 8411 5165"/>
                <a:gd name="T193" fmla="*/ T192 w 3246"/>
                <a:gd name="T194" fmla="+- 0 3312 3286"/>
                <a:gd name="T195" fmla="*/ 3312 h 1633"/>
                <a:gd name="T196" fmla="+- 0 8409 5165"/>
                <a:gd name="T197" fmla="*/ T196 w 3246"/>
                <a:gd name="T198" fmla="+- 0 4886 3286"/>
                <a:gd name="T199" fmla="*/ 4886 h 1633"/>
                <a:gd name="T200" fmla="+- 0 8398 5165"/>
                <a:gd name="T201" fmla="*/ T200 w 3246"/>
                <a:gd name="T202" fmla="+- 0 4875 3286"/>
                <a:gd name="T203" fmla="*/ 4875 h 1633"/>
                <a:gd name="T204" fmla="+- 0 8384 5165"/>
                <a:gd name="T205" fmla="*/ T204 w 3246"/>
                <a:gd name="T206" fmla="+- 0 4874 3286"/>
                <a:gd name="T207" fmla="*/ 4874 h 1633"/>
                <a:gd name="T208" fmla="+- 0 8372 5165"/>
                <a:gd name="T209" fmla="*/ T208 w 3246"/>
                <a:gd name="T210" fmla="+- 0 4880 3286"/>
                <a:gd name="T211" fmla="*/ 4880 h 1633"/>
                <a:gd name="T212" fmla="+- 0 8366 5165"/>
                <a:gd name="T213" fmla="*/ T212 w 3246"/>
                <a:gd name="T214" fmla="+- 0 4892 3286"/>
                <a:gd name="T215" fmla="*/ 4892 h 1633"/>
                <a:gd name="T216" fmla="+- 0 8369 5165"/>
                <a:gd name="T217" fmla="*/ T216 w 3246"/>
                <a:gd name="T218" fmla="+- 0 4908 3286"/>
                <a:gd name="T219" fmla="*/ 4908 h 1633"/>
                <a:gd name="T220" fmla="+- 0 8379 5165"/>
                <a:gd name="T221" fmla="*/ T220 w 3246"/>
                <a:gd name="T222" fmla="+- 0 4917 3286"/>
                <a:gd name="T223" fmla="*/ 4917 h 1633"/>
                <a:gd name="T224" fmla="+- 0 8395 5165"/>
                <a:gd name="T225" fmla="*/ T224 w 3246"/>
                <a:gd name="T226" fmla="+- 0 4917 3286"/>
                <a:gd name="T227" fmla="*/ 4917 h 1633"/>
                <a:gd name="T228" fmla="+- 0 8407 5165"/>
                <a:gd name="T229" fmla="*/ T228 w 3246"/>
                <a:gd name="T230" fmla="+- 0 4910 3286"/>
                <a:gd name="T231" fmla="*/ 4910 h 1633"/>
                <a:gd name="T232" fmla="+- 0 8411 5165"/>
                <a:gd name="T233" fmla="*/ T232 w 3246"/>
                <a:gd name="T234" fmla="+- 0 4896 3286"/>
                <a:gd name="T235" fmla="*/ 4896 h 16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246" h="1633">
                  <a:moveTo>
                    <a:pt x="45" y="24"/>
                  </a:moveTo>
                  <a:lnTo>
                    <a:pt x="45" y="21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2" y="10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40" y="39"/>
                  </a:lnTo>
                  <a:lnTo>
                    <a:pt x="42" y="38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1"/>
                  </a:lnTo>
                  <a:lnTo>
                    <a:pt x="45" y="27"/>
                  </a:lnTo>
                  <a:lnTo>
                    <a:pt x="45" y="26"/>
                  </a:lnTo>
                  <a:lnTo>
                    <a:pt x="45" y="24"/>
                  </a:lnTo>
                  <a:moveTo>
                    <a:pt x="687" y="1610"/>
                  </a:moveTo>
                  <a:lnTo>
                    <a:pt x="687" y="1606"/>
                  </a:lnTo>
                  <a:lnTo>
                    <a:pt x="685" y="1605"/>
                  </a:lnTo>
                  <a:lnTo>
                    <a:pt x="685" y="1603"/>
                  </a:lnTo>
                  <a:lnTo>
                    <a:pt x="683" y="1600"/>
                  </a:lnTo>
                  <a:lnTo>
                    <a:pt x="683" y="1598"/>
                  </a:lnTo>
                  <a:lnTo>
                    <a:pt x="682" y="1596"/>
                  </a:lnTo>
                  <a:lnTo>
                    <a:pt x="680" y="1594"/>
                  </a:lnTo>
                  <a:lnTo>
                    <a:pt x="678" y="1593"/>
                  </a:lnTo>
                  <a:lnTo>
                    <a:pt x="676" y="1591"/>
                  </a:lnTo>
                  <a:lnTo>
                    <a:pt x="675" y="1589"/>
                  </a:lnTo>
                  <a:lnTo>
                    <a:pt x="671" y="1589"/>
                  </a:lnTo>
                  <a:lnTo>
                    <a:pt x="670" y="1588"/>
                  </a:lnTo>
                  <a:lnTo>
                    <a:pt x="667" y="1588"/>
                  </a:lnTo>
                  <a:lnTo>
                    <a:pt x="664" y="1588"/>
                  </a:lnTo>
                  <a:lnTo>
                    <a:pt x="662" y="1588"/>
                  </a:lnTo>
                  <a:lnTo>
                    <a:pt x="659" y="1588"/>
                  </a:lnTo>
                  <a:lnTo>
                    <a:pt x="657" y="1588"/>
                  </a:lnTo>
                  <a:lnTo>
                    <a:pt x="655" y="1589"/>
                  </a:lnTo>
                  <a:lnTo>
                    <a:pt x="652" y="1589"/>
                  </a:lnTo>
                  <a:lnTo>
                    <a:pt x="650" y="1591"/>
                  </a:lnTo>
                  <a:lnTo>
                    <a:pt x="649" y="1593"/>
                  </a:lnTo>
                  <a:lnTo>
                    <a:pt x="647" y="1594"/>
                  </a:lnTo>
                  <a:lnTo>
                    <a:pt x="645" y="1596"/>
                  </a:lnTo>
                  <a:lnTo>
                    <a:pt x="643" y="1598"/>
                  </a:lnTo>
                  <a:lnTo>
                    <a:pt x="642" y="1600"/>
                  </a:lnTo>
                  <a:lnTo>
                    <a:pt x="642" y="1603"/>
                  </a:lnTo>
                  <a:lnTo>
                    <a:pt x="642" y="1605"/>
                  </a:lnTo>
                  <a:lnTo>
                    <a:pt x="640" y="1606"/>
                  </a:lnTo>
                  <a:lnTo>
                    <a:pt x="640" y="1610"/>
                  </a:lnTo>
                  <a:lnTo>
                    <a:pt x="640" y="1611"/>
                  </a:lnTo>
                  <a:lnTo>
                    <a:pt x="642" y="1615"/>
                  </a:lnTo>
                  <a:lnTo>
                    <a:pt x="642" y="1617"/>
                  </a:lnTo>
                  <a:lnTo>
                    <a:pt x="642" y="1618"/>
                  </a:lnTo>
                  <a:lnTo>
                    <a:pt x="643" y="1622"/>
                  </a:lnTo>
                  <a:lnTo>
                    <a:pt x="645" y="1624"/>
                  </a:lnTo>
                  <a:lnTo>
                    <a:pt x="647" y="1626"/>
                  </a:lnTo>
                  <a:lnTo>
                    <a:pt x="649" y="1627"/>
                  </a:lnTo>
                  <a:lnTo>
                    <a:pt x="650" y="1629"/>
                  </a:lnTo>
                  <a:lnTo>
                    <a:pt x="652" y="1629"/>
                  </a:lnTo>
                  <a:lnTo>
                    <a:pt x="655" y="1631"/>
                  </a:lnTo>
                  <a:lnTo>
                    <a:pt x="657" y="1631"/>
                  </a:lnTo>
                  <a:lnTo>
                    <a:pt x="659" y="1633"/>
                  </a:lnTo>
                  <a:lnTo>
                    <a:pt x="662" y="1633"/>
                  </a:lnTo>
                  <a:lnTo>
                    <a:pt x="664" y="1633"/>
                  </a:lnTo>
                  <a:lnTo>
                    <a:pt x="667" y="1633"/>
                  </a:lnTo>
                  <a:lnTo>
                    <a:pt x="670" y="1631"/>
                  </a:lnTo>
                  <a:lnTo>
                    <a:pt x="671" y="1631"/>
                  </a:lnTo>
                  <a:lnTo>
                    <a:pt x="675" y="1629"/>
                  </a:lnTo>
                  <a:lnTo>
                    <a:pt x="676" y="1629"/>
                  </a:lnTo>
                  <a:lnTo>
                    <a:pt x="678" y="1627"/>
                  </a:lnTo>
                  <a:lnTo>
                    <a:pt x="680" y="1626"/>
                  </a:lnTo>
                  <a:lnTo>
                    <a:pt x="682" y="1624"/>
                  </a:lnTo>
                  <a:lnTo>
                    <a:pt x="683" y="1622"/>
                  </a:lnTo>
                  <a:lnTo>
                    <a:pt x="683" y="1618"/>
                  </a:lnTo>
                  <a:lnTo>
                    <a:pt x="685" y="1617"/>
                  </a:lnTo>
                  <a:lnTo>
                    <a:pt x="685" y="1615"/>
                  </a:lnTo>
                  <a:lnTo>
                    <a:pt x="687" y="1611"/>
                  </a:lnTo>
                  <a:lnTo>
                    <a:pt x="687" y="1610"/>
                  </a:lnTo>
                  <a:moveTo>
                    <a:pt x="1676" y="1610"/>
                  </a:moveTo>
                  <a:lnTo>
                    <a:pt x="1676" y="1606"/>
                  </a:lnTo>
                  <a:lnTo>
                    <a:pt x="1676" y="1605"/>
                  </a:lnTo>
                  <a:lnTo>
                    <a:pt x="1675" y="1603"/>
                  </a:lnTo>
                  <a:lnTo>
                    <a:pt x="1675" y="1600"/>
                  </a:lnTo>
                  <a:lnTo>
                    <a:pt x="1673" y="1598"/>
                  </a:lnTo>
                  <a:lnTo>
                    <a:pt x="1671" y="1596"/>
                  </a:lnTo>
                  <a:lnTo>
                    <a:pt x="1669" y="1594"/>
                  </a:lnTo>
                  <a:lnTo>
                    <a:pt x="1668" y="1593"/>
                  </a:lnTo>
                  <a:lnTo>
                    <a:pt x="1666" y="1591"/>
                  </a:lnTo>
                  <a:lnTo>
                    <a:pt x="1664" y="1589"/>
                  </a:lnTo>
                  <a:lnTo>
                    <a:pt x="1663" y="1589"/>
                  </a:lnTo>
                  <a:lnTo>
                    <a:pt x="1659" y="1588"/>
                  </a:lnTo>
                  <a:lnTo>
                    <a:pt x="1657" y="1588"/>
                  </a:lnTo>
                  <a:lnTo>
                    <a:pt x="1656" y="1588"/>
                  </a:lnTo>
                  <a:lnTo>
                    <a:pt x="1652" y="1588"/>
                  </a:lnTo>
                  <a:lnTo>
                    <a:pt x="1651" y="1588"/>
                  </a:lnTo>
                  <a:lnTo>
                    <a:pt x="1647" y="1588"/>
                  </a:lnTo>
                  <a:lnTo>
                    <a:pt x="1645" y="1589"/>
                  </a:lnTo>
                  <a:lnTo>
                    <a:pt x="1644" y="1589"/>
                  </a:lnTo>
                  <a:lnTo>
                    <a:pt x="1640" y="1591"/>
                  </a:lnTo>
                  <a:lnTo>
                    <a:pt x="1639" y="1593"/>
                  </a:lnTo>
                  <a:lnTo>
                    <a:pt x="1637" y="1594"/>
                  </a:lnTo>
                  <a:lnTo>
                    <a:pt x="1635" y="1596"/>
                  </a:lnTo>
                  <a:lnTo>
                    <a:pt x="1635" y="1598"/>
                  </a:lnTo>
                  <a:lnTo>
                    <a:pt x="1633" y="1600"/>
                  </a:lnTo>
                  <a:lnTo>
                    <a:pt x="1632" y="1603"/>
                  </a:lnTo>
                  <a:lnTo>
                    <a:pt x="1632" y="1605"/>
                  </a:lnTo>
                  <a:lnTo>
                    <a:pt x="1632" y="1606"/>
                  </a:lnTo>
                  <a:lnTo>
                    <a:pt x="1632" y="1610"/>
                  </a:lnTo>
                  <a:lnTo>
                    <a:pt x="1632" y="1611"/>
                  </a:lnTo>
                  <a:lnTo>
                    <a:pt x="1632" y="1615"/>
                  </a:lnTo>
                  <a:lnTo>
                    <a:pt x="1632" y="1617"/>
                  </a:lnTo>
                  <a:lnTo>
                    <a:pt x="1633" y="1618"/>
                  </a:lnTo>
                  <a:lnTo>
                    <a:pt x="1635" y="1622"/>
                  </a:lnTo>
                  <a:lnTo>
                    <a:pt x="1635" y="1624"/>
                  </a:lnTo>
                  <a:lnTo>
                    <a:pt x="1637" y="1626"/>
                  </a:lnTo>
                  <a:lnTo>
                    <a:pt x="1639" y="1627"/>
                  </a:lnTo>
                  <a:lnTo>
                    <a:pt x="1640" y="1629"/>
                  </a:lnTo>
                  <a:lnTo>
                    <a:pt x="1644" y="1629"/>
                  </a:lnTo>
                  <a:lnTo>
                    <a:pt x="1645" y="1631"/>
                  </a:lnTo>
                  <a:lnTo>
                    <a:pt x="1647" y="1631"/>
                  </a:lnTo>
                  <a:lnTo>
                    <a:pt x="1651" y="1633"/>
                  </a:lnTo>
                  <a:lnTo>
                    <a:pt x="1652" y="1633"/>
                  </a:lnTo>
                  <a:lnTo>
                    <a:pt x="1656" y="1633"/>
                  </a:lnTo>
                  <a:lnTo>
                    <a:pt x="1657" y="1633"/>
                  </a:lnTo>
                  <a:lnTo>
                    <a:pt x="1659" y="1631"/>
                  </a:lnTo>
                  <a:lnTo>
                    <a:pt x="1663" y="1631"/>
                  </a:lnTo>
                  <a:lnTo>
                    <a:pt x="1664" y="1629"/>
                  </a:lnTo>
                  <a:lnTo>
                    <a:pt x="1666" y="1629"/>
                  </a:lnTo>
                  <a:lnTo>
                    <a:pt x="1668" y="1627"/>
                  </a:lnTo>
                  <a:lnTo>
                    <a:pt x="1669" y="1626"/>
                  </a:lnTo>
                  <a:lnTo>
                    <a:pt x="1671" y="1624"/>
                  </a:lnTo>
                  <a:lnTo>
                    <a:pt x="1673" y="1622"/>
                  </a:lnTo>
                  <a:lnTo>
                    <a:pt x="1675" y="1618"/>
                  </a:lnTo>
                  <a:lnTo>
                    <a:pt x="1675" y="1617"/>
                  </a:lnTo>
                  <a:lnTo>
                    <a:pt x="1676" y="1615"/>
                  </a:lnTo>
                  <a:lnTo>
                    <a:pt x="1676" y="1611"/>
                  </a:lnTo>
                  <a:lnTo>
                    <a:pt x="1676" y="1610"/>
                  </a:lnTo>
                  <a:moveTo>
                    <a:pt x="2666" y="1610"/>
                  </a:moveTo>
                  <a:lnTo>
                    <a:pt x="2666" y="1606"/>
                  </a:lnTo>
                  <a:lnTo>
                    <a:pt x="2666" y="1605"/>
                  </a:lnTo>
                  <a:lnTo>
                    <a:pt x="2666" y="1603"/>
                  </a:lnTo>
                  <a:lnTo>
                    <a:pt x="2665" y="1600"/>
                  </a:lnTo>
                  <a:lnTo>
                    <a:pt x="2665" y="1598"/>
                  </a:lnTo>
                  <a:lnTo>
                    <a:pt x="2663" y="1596"/>
                  </a:lnTo>
                  <a:lnTo>
                    <a:pt x="2661" y="1594"/>
                  </a:lnTo>
                  <a:lnTo>
                    <a:pt x="2660" y="1593"/>
                  </a:lnTo>
                  <a:lnTo>
                    <a:pt x="2658" y="1591"/>
                  </a:lnTo>
                  <a:lnTo>
                    <a:pt x="2654" y="1589"/>
                  </a:lnTo>
                  <a:lnTo>
                    <a:pt x="2653" y="1589"/>
                  </a:lnTo>
                  <a:lnTo>
                    <a:pt x="2651" y="1588"/>
                  </a:lnTo>
                  <a:lnTo>
                    <a:pt x="2648" y="1588"/>
                  </a:lnTo>
                  <a:lnTo>
                    <a:pt x="2645" y="1588"/>
                  </a:lnTo>
                  <a:lnTo>
                    <a:pt x="2644" y="1588"/>
                  </a:lnTo>
                  <a:lnTo>
                    <a:pt x="2640" y="1588"/>
                  </a:lnTo>
                  <a:lnTo>
                    <a:pt x="2639" y="1588"/>
                  </a:lnTo>
                  <a:lnTo>
                    <a:pt x="2635" y="1589"/>
                  </a:lnTo>
                  <a:lnTo>
                    <a:pt x="2633" y="1589"/>
                  </a:lnTo>
                  <a:lnTo>
                    <a:pt x="2632" y="1591"/>
                  </a:lnTo>
                  <a:lnTo>
                    <a:pt x="2630" y="1593"/>
                  </a:lnTo>
                  <a:lnTo>
                    <a:pt x="2628" y="1594"/>
                  </a:lnTo>
                  <a:lnTo>
                    <a:pt x="2627" y="1596"/>
                  </a:lnTo>
                  <a:lnTo>
                    <a:pt x="2625" y="1598"/>
                  </a:lnTo>
                  <a:lnTo>
                    <a:pt x="2623" y="1600"/>
                  </a:lnTo>
                  <a:lnTo>
                    <a:pt x="2623" y="1603"/>
                  </a:lnTo>
                  <a:lnTo>
                    <a:pt x="2621" y="1605"/>
                  </a:lnTo>
                  <a:lnTo>
                    <a:pt x="2621" y="1606"/>
                  </a:lnTo>
                  <a:lnTo>
                    <a:pt x="2621" y="1610"/>
                  </a:lnTo>
                  <a:lnTo>
                    <a:pt x="2621" y="1611"/>
                  </a:lnTo>
                  <a:lnTo>
                    <a:pt x="2621" y="1615"/>
                  </a:lnTo>
                  <a:lnTo>
                    <a:pt x="2623" y="1617"/>
                  </a:lnTo>
                  <a:lnTo>
                    <a:pt x="2623" y="1618"/>
                  </a:lnTo>
                  <a:lnTo>
                    <a:pt x="2625" y="1622"/>
                  </a:lnTo>
                  <a:lnTo>
                    <a:pt x="2627" y="1624"/>
                  </a:lnTo>
                  <a:lnTo>
                    <a:pt x="2628" y="1626"/>
                  </a:lnTo>
                  <a:lnTo>
                    <a:pt x="2630" y="1627"/>
                  </a:lnTo>
                  <a:lnTo>
                    <a:pt x="2632" y="1629"/>
                  </a:lnTo>
                  <a:lnTo>
                    <a:pt x="2633" y="1629"/>
                  </a:lnTo>
                  <a:lnTo>
                    <a:pt x="2635" y="1631"/>
                  </a:lnTo>
                  <a:lnTo>
                    <a:pt x="2639" y="1631"/>
                  </a:lnTo>
                  <a:lnTo>
                    <a:pt x="2640" y="1633"/>
                  </a:lnTo>
                  <a:lnTo>
                    <a:pt x="2644" y="1633"/>
                  </a:lnTo>
                  <a:lnTo>
                    <a:pt x="2645" y="1633"/>
                  </a:lnTo>
                  <a:lnTo>
                    <a:pt x="2648" y="1633"/>
                  </a:lnTo>
                  <a:lnTo>
                    <a:pt x="2651" y="1631"/>
                  </a:lnTo>
                  <a:lnTo>
                    <a:pt x="2653" y="1631"/>
                  </a:lnTo>
                  <a:lnTo>
                    <a:pt x="2654" y="1629"/>
                  </a:lnTo>
                  <a:lnTo>
                    <a:pt x="2658" y="1629"/>
                  </a:lnTo>
                  <a:lnTo>
                    <a:pt x="2660" y="1627"/>
                  </a:lnTo>
                  <a:lnTo>
                    <a:pt x="2661" y="1626"/>
                  </a:lnTo>
                  <a:lnTo>
                    <a:pt x="2663" y="1624"/>
                  </a:lnTo>
                  <a:lnTo>
                    <a:pt x="2665" y="1622"/>
                  </a:lnTo>
                  <a:lnTo>
                    <a:pt x="2665" y="1618"/>
                  </a:lnTo>
                  <a:lnTo>
                    <a:pt x="2666" y="1617"/>
                  </a:lnTo>
                  <a:lnTo>
                    <a:pt x="2666" y="1615"/>
                  </a:lnTo>
                  <a:lnTo>
                    <a:pt x="2666" y="1611"/>
                  </a:lnTo>
                  <a:lnTo>
                    <a:pt x="2666" y="1610"/>
                  </a:lnTo>
                  <a:moveTo>
                    <a:pt x="3246" y="24"/>
                  </a:moveTo>
                  <a:lnTo>
                    <a:pt x="3246" y="21"/>
                  </a:lnTo>
                  <a:lnTo>
                    <a:pt x="3246" y="19"/>
                  </a:lnTo>
                  <a:lnTo>
                    <a:pt x="3246" y="15"/>
                  </a:lnTo>
                  <a:lnTo>
                    <a:pt x="3244" y="14"/>
                  </a:lnTo>
                  <a:lnTo>
                    <a:pt x="3244" y="12"/>
                  </a:lnTo>
                  <a:lnTo>
                    <a:pt x="3242" y="10"/>
                  </a:lnTo>
                  <a:lnTo>
                    <a:pt x="3241" y="6"/>
                  </a:lnTo>
                  <a:lnTo>
                    <a:pt x="3238" y="5"/>
                  </a:lnTo>
                  <a:lnTo>
                    <a:pt x="3237" y="5"/>
                  </a:lnTo>
                  <a:lnTo>
                    <a:pt x="3233" y="3"/>
                  </a:lnTo>
                  <a:lnTo>
                    <a:pt x="3231" y="1"/>
                  </a:lnTo>
                  <a:lnTo>
                    <a:pt x="3230" y="1"/>
                  </a:lnTo>
                  <a:lnTo>
                    <a:pt x="3226" y="1"/>
                  </a:lnTo>
                  <a:lnTo>
                    <a:pt x="3225" y="0"/>
                  </a:lnTo>
                  <a:lnTo>
                    <a:pt x="3223" y="0"/>
                  </a:lnTo>
                  <a:lnTo>
                    <a:pt x="3219" y="1"/>
                  </a:lnTo>
                  <a:lnTo>
                    <a:pt x="3218" y="1"/>
                  </a:lnTo>
                  <a:lnTo>
                    <a:pt x="3214" y="1"/>
                  </a:lnTo>
                  <a:lnTo>
                    <a:pt x="3213" y="3"/>
                  </a:lnTo>
                  <a:lnTo>
                    <a:pt x="3211" y="5"/>
                  </a:lnTo>
                  <a:lnTo>
                    <a:pt x="3209" y="5"/>
                  </a:lnTo>
                  <a:lnTo>
                    <a:pt x="3207" y="6"/>
                  </a:lnTo>
                  <a:lnTo>
                    <a:pt x="3206" y="10"/>
                  </a:lnTo>
                  <a:lnTo>
                    <a:pt x="3204" y="12"/>
                  </a:lnTo>
                  <a:lnTo>
                    <a:pt x="3202" y="14"/>
                  </a:lnTo>
                  <a:lnTo>
                    <a:pt x="3202" y="15"/>
                  </a:lnTo>
                  <a:lnTo>
                    <a:pt x="3201" y="19"/>
                  </a:lnTo>
                  <a:lnTo>
                    <a:pt x="3201" y="21"/>
                  </a:lnTo>
                  <a:lnTo>
                    <a:pt x="3201" y="24"/>
                  </a:lnTo>
                  <a:lnTo>
                    <a:pt x="3201" y="26"/>
                  </a:lnTo>
                  <a:lnTo>
                    <a:pt x="3201" y="27"/>
                  </a:lnTo>
                  <a:lnTo>
                    <a:pt x="3202" y="31"/>
                  </a:lnTo>
                  <a:lnTo>
                    <a:pt x="3202" y="33"/>
                  </a:lnTo>
                  <a:lnTo>
                    <a:pt x="3204" y="34"/>
                  </a:lnTo>
                  <a:lnTo>
                    <a:pt x="3206" y="38"/>
                  </a:lnTo>
                  <a:lnTo>
                    <a:pt x="3207" y="39"/>
                  </a:lnTo>
                  <a:lnTo>
                    <a:pt x="3209" y="41"/>
                  </a:lnTo>
                  <a:lnTo>
                    <a:pt x="3211" y="41"/>
                  </a:lnTo>
                  <a:lnTo>
                    <a:pt x="3213" y="43"/>
                  </a:lnTo>
                  <a:lnTo>
                    <a:pt x="3214" y="45"/>
                  </a:lnTo>
                  <a:lnTo>
                    <a:pt x="3218" y="45"/>
                  </a:lnTo>
                  <a:lnTo>
                    <a:pt x="3219" y="47"/>
                  </a:lnTo>
                  <a:lnTo>
                    <a:pt x="3223" y="47"/>
                  </a:lnTo>
                  <a:lnTo>
                    <a:pt x="3225" y="47"/>
                  </a:lnTo>
                  <a:lnTo>
                    <a:pt x="3226" y="47"/>
                  </a:lnTo>
                  <a:lnTo>
                    <a:pt x="3230" y="45"/>
                  </a:lnTo>
                  <a:lnTo>
                    <a:pt x="3231" y="45"/>
                  </a:lnTo>
                  <a:lnTo>
                    <a:pt x="3233" y="43"/>
                  </a:lnTo>
                  <a:lnTo>
                    <a:pt x="3237" y="41"/>
                  </a:lnTo>
                  <a:lnTo>
                    <a:pt x="3238" y="41"/>
                  </a:lnTo>
                  <a:lnTo>
                    <a:pt x="3241" y="39"/>
                  </a:lnTo>
                  <a:lnTo>
                    <a:pt x="3242" y="38"/>
                  </a:lnTo>
                  <a:lnTo>
                    <a:pt x="3244" y="34"/>
                  </a:lnTo>
                  <a:lnTo>
                    <a:pt x="3244" y="33"/>
                  </a:lnTo>
                  <a:lnTo>
                    <a:pt x="3246" y="31"/>
                  </a:lnTo>
                  <a:lnTo>
                    <a:pt x="3246" y="27"/>
                  </a:lnTo>
                  <a:lnTo>
                    <a:pt x="3246" y="26"/>
                  </a:lnTo>
                  <a:lnTo>
                    <a:pt x="3246" y="24"/>
                  </a:lnTo>
                  <a:moveTo>
                    <a:pt x="3246" y="1610"/>
                  </a:moveTo>
                  <a:lnTo>
                    <a:pt x="3246" y="1606"/>
                  </a:lnTo>
                  <a:lnTo>
                    <a:pt x="3246" y="1605"/>
                  </a:lnTo>
                  <a:lnTo>
                    <a:pt x="3246" y="1603"/>
                  </a:lnTo>
                  <a:lnTo>
                    <a:pt x="3244" y="1600"/>
                  </a:lnTo>
                  <a:lnTo>
                    <a:pt x="3244" y="1598"/>
                  </a:lnTo>
                  <a:lnTo>
                    <a:pt x="3242" y="1596"/>
                  </a:lnTo>
                  <a:lnTo>
                    <a:pt x="3241" y="1594"/>
                  </a:lnTo>
                  <a:lnTo>
                    <a:pt x="3238" y="1593"/>
                  </a:lnTo>
                  <a:lnTo>
                    <a:pt x="3237" y="1591"/>
                  </a:lnTo>
                  <a:lnTo>
                    <a:pt x="3233" y="1589"/>
                  </a:lnTo>
                  <a:lnTo>
                    <a:pt x="3231" y="1589"/>
                  </a:lnTo>
                  <a:lnTo>
                    <a:pt x="3230" y="1588"/>
                  </a:lnTo>
                  <a:lnTo>
                    <a:pt x="3226" y="1588"/>
                  </a:lnTo>
                  <a:lnTo>
                    <a:pt x="3225" y="1588"/>
                  </a:lnTo>
                  <a:lnTo>
                    <a:pt x="3223" y="1588"/>
                  </a:lnTo>
                  <a:lnTo>
                    <a:pt x="3219" y="1588"/>
                  </a:lnTo>
                  <a:lnTo>
                    <a:pt x="3218" y="1588"/>
                  </a:lnTo>
                  <a:lnTo>
                    <a:pt x="3214" y="1589"/>
                  </a:lnTo>
                  <a:lnTo>
                    <a:pt x="3213" y="1589"/>
                  </a:lnTo>
                  <a:lnTo>
                    <a:pt x="3211" y="1591"/>
                  </a:lnTo>
                  <a:lnTo>
                    <a:pt x="3209" y="1593"/>
                  </a:lnTo>
                  <a:lnTo>
                    <a:pt x="3207" y="1594"/>
                  </a:lnTo>
                  <a:lnTo>
                    <a:pt x="3206" y="1596"/>
                  </a:lnTo>
                  <a:lnTo>
                    <a:pt x="3204" y="1598"/>
                  </a:lnTo>
                  <a:lnTo>
                    <a:pt x="3202" y="1600"/>
                  </a:lnTo>
                  <a:lnTo>
                    <a:pt x="3202" y="1603"/>
                  </a:lnTo>
                  <a:lnTo>
                    <a:pt x="3201" y="1605"/>
                  </a:lnTo>
                  <a:lnTo>
                    <a:pt x="3201" y="1606"/>
                  </a:lnTo>
                  <a:lnTo>
                    <a:pt x="3201" y="1610"/>
                  </a:lnTo>
                  <a:lnTo>
                    <a:pt x="3201" y="1611"/>
                  </a:lnTo>
                  <a:lnTo>
                    <a:pt x="3201" y="1615"/>
                  </a:lnTo>
                  <a:lnTo>
                    <a:pt x="3202" y="1617"/>
                  </a:lnTo>
                  <a:lnTo>
                    <a:pt x="3202" y="1618"/>
                  </a:lnTo>
                  <a:lnTo>
                    <a:pt x="3204" y="1622"/>
                  </a:lnTo>
                  <a:lnTo>
                    <a:pt x="3206" y="1624"/>
                  </a:lnTo>
                  <a:lnTo>
                    <a:pt x="3207" y="1626"/>
                  </a:lnTo>
                  <a:lnTo>
                    <a:pt x="3209" y="1627"/>
                  </a:lnTo>
                  <a:lnTo>
                    <a:pt x="3211" y="1629"/>
                  </a:lnTo>
                  <a:lnTo>
                    <a:pt x="3213" y="1629"/>
                  </a:lnTo>
                  <a:lnTo>
                    <a:pt x="3214" y="1631"/>
                  </a:lnTo>
                  <a:lnTo>
                    <a:pt x="3218" y="1631"/>
                  </a:lnTo>
                  <a:lnTo>
                    <a:pt x="3219" y="1633"/>
                  </a:lnTo>
                  <a:lnTo>
                    <a:pt x="3223" y="1633"/>
                  </a:lnTo>
                  <a:lnTo>
                    <a:pt x="3225" y="1633"/>
                  </a:lnTo>
                  <a:lnTo>
                    <a:pt x="3226" y="1633"/>
                  </a:lnTo>
                  <a:lnTo>
                    <a:pt x="3230" y="1631"/>
                  </a:lnTo>
                  <a:lnTo>
                    <a:pt x="3231" y="1631"/>
                  </a:lnTo>
                  <a:lnTo>
                    <a:pt x="3233" y="1629"/>
                  </a:lnTo>
                  <a:lnTo>
                    <a:pt x="3237" y="1629"/>
                  </a:lnTo>
                  <a:lnTo>
                    <a:pt x="3238" y="1627"/>
                  </a:lnTo>
                  <a:lnTo>
                    <a:pt x="3241" y="1626"/>
                  </a:lnTo>
                  <a:lnTo>
                    <a:pt x="3242" y="1624"/>
                  </a:lnTo>
                  <a:lnTo>
                    <a:pt x="3244" y="1622"/>
                  </a:lnTo>
                  <a:lnTo>
                    <a:pt x="3244" y="1618"/>
                  </a:lnTo>
                  <a:lnTo>
                    <a:pt x="3246" y="1617"/>
                  </a:lnTo>
                  <a:lnTo>
                    <a:pt x="3246" y="1615"/>
                  </a:lnTo>
                  <a:lnTo>
                    <a:pt x="3246" y="1611"/>
                  </a:lnTo>
                  <a:lnTo>
                    <a:pt x="3246" y="1610"/>
                  </a:lnTo>
                </a:path>
              </a:pathLst>
            </a:custGeom>
            <a:noFill/>
            <a:ln w="2856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8" name="AutoShape 302">
              <a:extLst>
                <a:ext uri="{FF2B5EF4-FFF2-40B4-BE49-F238E27FC236}">
                  <a16:creationId xmlns:a16="http://schemas.microsoft.com/office/drawing/2014/main" id="{5476956D-6C6F-4AAF-8BC1-BE56A8347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" y="2633"/>
              <a:ext cx="3473" cy="1743"/>
            </a:xfrm>
            <a:custGeom>
              <a:avLst/>
              <a:gdLst>
                <a:gd name="T0" fmla="+- 0 5470 5470"/>
                <a:gd name="T1" fmla="*/ T0 w 3473"/>
                <a:gd name="T2" fmla="+- 0 3792 2633"/>
                <a:gd name="T3" fmla="*/ 3792 h 1743"/>
                <a:gd name="T4" fmla="+- 0 5626 5470"/>
                <a:gd name="T5" fmla="*/ T4 w 3473"/>
                <a:gd name="T6" fmla="+- 0 3792 2633"/>
                <a:gd name="T7" fmla="*/ 3792 h 1743"/>
                <a:gd name="T8" fmla="+- 0 6564 5470"/>
                <a:gd name="T9" fmla="*/ T8 w 3473"/>
                <a:gd name="T10" fmla="+- 0 3792 2633"/>
                <a:gd name="T11" fmla="*/ 3792 h 1743"/>
                <a:gd name="T12" fmla="+- 0 6720 5470"/>
                <a:gd name="T13" fmla="*/ T12 w 3473"/>
                <a:gd name="T14" fmla="+- 0 3792 2633"/>
                <a:gd name="T15" fmla="*/ 3792 h 1743"/>
                <a:gd name="T16" fmla="+- 0 7542 5470"/>
                <a:gd name="T17" fmla="*/ T16 w 3473"/>
                <a:gd name="T18" fmla="+- 0 3792 2633"/>
                <a:gd name="T19" fmla="*/ 3792 h 1743"/>
                <a:gd name="T20" fmla="+- 0 7698 5470"/>
                <a:gd name="T21" fmla="*/ T20 w 3473"/>
                <a:gd name="T22" fmla="+- 0 3792 2633"/>
                <a:gd name="T23" fmla="*/ 3792 h 1743"/>
                <a:gd name="T24" fmla="+- 0 7995 5470"/>
                <a:gd name="T25" fmla="*/ T24 w 3473"/>
                <a:gd name="T26" fmla="+- 0 4375 2633"/>
                <a:gd name="T27" fmla="*/ 4375 h 1743"/>
                <a:gd name="T28" fmla="+- 0 8162 5470"/>
                <a:gd name="T29" fmla="*/ T28 w 3473"/>
                <a:gd name="T30" fmla="+- 0 4375 2633"/>
                <a:gd name="T31" fmla="*/ 4375 h 1743"/>
                <a:gd name="T32" fmla="+- 0 8764 5470"/>
                <a:gd name="T33" fmla="*/ T32 w 3473"/>
                <a:gd name="T34" fmla="+- 0 4212 2633"/>
                <a:gd name="T35" fmla="*/ 4212 h 1743"/>
                <a:gd name="T36" fmla="+- 0 8912 5470"/>
                <a:gd name="T37" fmla="*/ T36 w 3473"/>
                <a:gd name="T38" fmla="+- 0 4212 2633"/>
                <a:gd name="T39" fmla="*/ 4212 h 1743"/>
                <a:gd name="T40" fmla="+- 0 8795 5470"/>
                <a:gd name="T41" fmla="*/ T40 w 3473"/>
                <a:gd name="T42" fmla="+- 0 2687 2633"/>
                <a:gd name="T43" fmla="*/ 2687 h 1743"/>
                <a:gd name="T44" fmla="+- 0 8943 5470"/>
                <a:gd name="T45" fmla="*/ T44 w 3473"/>
                <a:gd name="T46" fmla="+- 0 2687 2633"/>
                <a:gd name="T47" fmla="*/ 2687 h 1743"/>
                <a:gd name="T48" fmla="+- 0 5576 5470"/>
                <a:gd name="T49" fmla="*/ T48 w 3473"/>
                <a:gd name="T50" fmla="+- 0 2633 2633"/>
                <a:gd name="T51" fmla="*/ 2633 h 1743"/>
                <a:gd name="T52" fmla="+- 0 5722 5470"/>
                <a:gd name="T53" fmla="*/ T52 w 3473"/>
                <a:gd name="T54" fmla="+- 0 2633 2633"/>
                <a:gd name="T55" fmla="*/ 2633 h 17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3473" h="1743">
                  <a:moveTo>
                    <a:pt x="0" y="1159"/>
                  </a:moveTo>
                  <a:lnTo>
                    <a:pt x="156" y="1159"/>
                  </a:lnTo>
                  <a:moveTo>
                    <a:pt x="1094" y="1159"/>
                  </a:moveTo>
                  <a:lnTo>
                    <a:pt x="1250" y="1159"/>
                  </a:lnTo>
                  <a:moveTo>
                    <a:pt x="2072" y="1159"/>
                  </a:moveTo>
                  <a:lnTo>
                    <a:pt x="2228" y="1159"/>
                  </a:lnTo>
                  <a:moveTo>
                    <a:pt x="2525" y="1742"/>
                  </a:moveTo>
                  <a:lnTo>
                    <a:pt x="2692" y="1742"/>
                  </a:lnTo>
                  <a:moveTo>
                    <a:pt x="3294" y="1579"/>
                  </a:moveTo>
                  <a:lnTo>
                    <a:pt x="3442" y="1579"/>
                  </a:lnTo>
                  <a:moveTo>
                    <a:pt x="3325" y="54"/>
                  </a:moveTo>
                  <a:lnTo>
                    <a:pt x="3473" y="54"/>
                  </a:lnTo>
                  <a:moveTo>
                    <a:pt x="106" y="0"/>
                  </a:moveTo>
                  <a:lnTo>
                    <a:pt x="252" y="0"/>
                  </a:lnTo>
                </a:path>
              </a:pathLst>
            </a:custGeom>
            <a:noFill/>
            <a:ln w="176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9" name="Freeform 301">
              <a:extLst>
                <a:ext uri="{FF2B5EF4-FFF2-40B4-BE49-F238E27FC236}">
                  <a16:creationId xmlns:a16="http://schemas.microsoft.com/office/drawing/2014/main" id="{0C8CC52A-09D3-4325-BC3C-D555408A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1699"/>
              <a:ext cx="46" cy="46"/>
            </a:xfrm>
            <a:custGeom>
              <a:avLst/>
              <a:gdLst>
                <a:gd name="T0" fmla="+- 0 5210 5165"/>
                <a:gd name="T1" fmla="*/ T0 w 46"/>
                <a:gd name="T2" fmla="+- 0 1722 1700"/>
                <a:gd name="T3" fmla="*/ 1722 h 46"/>
                <a:gd name="T4" fmla="+- 0 5210 5165"/>
                <a:gd name="T5" fmla="*/ T4 w 46"/>
                <a:gd name="T6" fmla="+- 0 1721 1700"/>
                <a:gd name="T7" fmla="*/ 1721 h 46"/>
                <a:gd name="T8" fmla="+- 0 5210 5165"/>
                <a:gd name="T9" fmla="*/ T8 w 46"/>
                <a:gd name="T10" fmla="+- 0 1717 1700"/>
                <a:gd name="T11" fmla="*/ 1717 h 46"/>
                <a:gd name="T12" fmla="+- 0 5210 5165"/>
                <a:gd name="T13" fmla="*/ T12 w 46"/>
                <a:gd name="T14" fmla="+- 0 1715 1700"/>
                <a:gd name="T15" fmla="*/ 1715 h 46"/>
                <a:gd name="T16" fmla="+- 0 5209 5165"/>
                <a:gd name="T17" fmla="*/ T16 w 46"/>
                <a:gd name="T18" fmla="+- 0 1713 1700"/>
                <a:gd name="T19" fmla="*/ 1713 h 46"/>
                <a:gd name="T20" fmla="+- 0 5209 5165"/>
                <a:gd name="T21" fmla="*/ T20 w 46"/>
                <a:gd name="T22" fmla="+- 0 1712 1700"/>
                <a:gd name="T23" fmla="*/ 1712 h 46"/>
                <a:gd name="T24" fmla="+- 0 5207 5165"/>
                <a:gd name="T25" fmla="*/ T24 w 46"/>
                <a:gd name="T26" fmla="+- 0 1708 1700"/>
                <a:gd name="T27" fmla="*/ 1708 h 46"/>
                <a:gd name="T28" fmla="+- 0 5205 5165"/>
                <a:gd name="T29" fmla="*/ T28 w 46"/>
                <a:gd name="T30" fmla="+- 0 1707 1700"/>
                <a:gd name="T31" fmla="*/ 1707 h 46"/>
                <a:gd name="T32" fmla="+- 0 5203 5165"/>
                <a:gd name="T33" fmla="*/ T32 w 46"/>
                <a:gd name="T34" fmla="+- 0 1705 1700"/>
                <a:gd name="T35" fmla="*/ 1705 h 46"/>
                <a:gd name="T36" fmla="+- 0 5202 5165"/>
                <a:gd name="T37" fmla="*/ T36 w 46"/>
                <a:gd name="T38" fmla="+- 0 1703 1700"/>
                <a:gd name="T39" fmla="*/ 1703 h 46"/>
                <a:gd name="T40" fmla="+- 0 5198 5165"/>
                <a:gd name="T41" fmla="*/ T40 w 46"/>
                <a:gd name="T42" fmla="+- 0 1703 1700"/>
                <a:gd name="T43" fmla="*/ 1703 h 46"/>
                <a:gd name="T44" fmla="+- 0 5196 5165"/>
                <a:gd name="T45" fmla="*/ T44 w 46"/>
                <a:gd name="T46" fmla="+- 0 1701 1700"/>
                <a:gd name="T47" fmla="*/ 1701 h 46"/>
                <a:gd name="T48" fmla="+- 0 5195 5165"/>
                <a:gd name="T49" fmla="*/ T48 w 46"/>
                <a:gd name="T50" fmla="+- 0 1701 1700"/>
                <a:gd name="T51" fmla="*/ 1701 h 46"/>
                <a:gd name="T52" fmla="+- 0 5191 5165"/>
                <a:gd name="T53" fmla="*/ T52 w 46"/>
                <a:gd name="T54" fmla="+- 0 1700 1700"/>
                <a:gd name="T55" fmla="*/ 1700 h 46"/>
                <a:gd name="T56" fmla="+- 0 5190 5165"/>
                <a:gd name="T57" fmla="*/ T56 w 46"/>
                <a:gd name="T58" fmla="+- 0 1700 1700"/>
                <a:gd name="T59" fmla="*/ 1700 h 46"/>
                <a:gd name="T60" fmla="+- 0 5187 5165"/>
                <a:gd name="T61" fmla="*/ T60 w 46"/>
                <a:gd name="T62" fmla="+- 0 1700 1700"/>
                <a:gd name="T63" fmla="*/ 1700 h 46"/>
                <a:gd name="T64" fmla="+- 0 5184 5165"/>
                <a:gd name="T65" fmla="*/ T64 w 46"/>
                <a:gd name="T66" fmla="+- 0 1700 1700"/>
                <a:gd name="T67" fmla="*/ 1700 h 46"/>
                <a:gd name="T68" fmla="+- 0 5182 5165"/>
                <a:gd name="T69" fmla="*/ T68 w 46"/>
                <a:gd name="T70" fmla="+- 0 1701 1700"/>
                <a:gd name="T71" fmla="*/ 1701 h 46"/>
                <a:gd name="T72" fmla="+- 0 5179 5165"/>
                <a:gd name="T73" fmla="*/ T72 w 46"/>
                <a:gd name="T74" fmla="+- 0 1701 1700"/>
                <a:gd name="T75" fmla="*/ 1701 h 46"/>
                <a:gd name="T76" fmla="+- 0 5177 5165"/>
                <a:gd name="T77" fmla="*/ T76 w 46"/>
                <a:gd name="T78" fmla="+- 0 1703 1700"/>
                <a:gd name="T79" fmla="*/ 1703 h 46"/>
                <a:gd name="T80" fmla="+- 0 5175 5165"/>
                <a:gd name="T81" fmla="*/ T80 w 46"/>
                <a:gd name="T82" fmla="+- 0 1703 1700"/>
                <a:gd name="T83" fmla="*/ 1703 h 46"/>
                <a:gd name="T84" fmla="+- 0 5174 5165"/>
                <a:gd name="T85" fmla="*/ T84 w 46"/>
                <a:gd name="T86" fmla="+- 0 1705 1700"/>
                <a:gd name="T87" fmla="*/ 1705 h 46"/>
                <a:gd name="T88" fmla="+- 0 5172 5165"/>
                <a:gd name="T89" fmla="*/ T88 w 46"/>
                <a:gd name="T90" fmla="+- 0 1707 1700"/>
                <a:gd name="T91" fmla="*/ 1707 h 46"/>
                <a:gd name="T92" fmla="+- 0 5170 5165"/>
                <a:gd name="T93" fmla="*/ T92 w 46"/>
                <a:gd name="T94" fmla="+- 0 1708 1700"/>
                <a:gd name="T95" fmla="*/ 1708 h 46"/>
                <a:gd name="T96" fmla="+- 0 5169 5165"/>
                <a:gd name="T97" fmla="*/ T96 w 46"/>
                <a:gd name="T98" fmla="+- 0 1712 1700"/>
                <a:gd name="T99" fmla="*/ 1712 h 46"/>
                <a:gd name="T100" fmla="+- 0 5167 5165"/>
                <a:gd name="T101" fmla="*/ T100 w 46"/>
                <a:gd name="T102" fmla="+- 0 1713 1700"/>
                <a:gd name="T103" fmla="*/ 1713 h 46"/>
                <a:gd name="T104" fmla="+- 0 5167 5165"/>
                <a:gd name="T105" fmla="*/ T104 w 46"/>
                <a:gd name="T106" fmla="+- 0 1715 1700"/>
                <a:gd name="T107" fmla="*/ 1715 h 46"/>
                <a:gd name="T108" fmla="+- 0 5165 5165"/>
                <a:gd name="T109" fmla="*/ T108 w 46"/>
                <a:gd name="T110" fmla="+- 0 1717 1700"/>
                <a:gd name="T111" fmla="*/ 1717 h 46"/>
                <a:gd name="T112" fmla="+- 0 5165 5165"/>
                <a:gd name="T113" fmla="*/ T112 w 46"/>
                <a:gd name="T114" fmla="+- 0 1721 1700"/>
                <a:gd name="T115" fmla="*/ 1721 h 46"/>
                <a:gd name="T116" fmla="+- 0 5165 5165"/>
                <a:gd name="T117" fmla="*/ T116 w 46"/>
                <a:gd name="T118" fmla="+- 0 1722 1700"/>
                <a:gd name="T119" fmla="*/ 1722 h 46"/>
                <a:gd name="T120" fmla="+- 0 5165 5165"/>
                <a:gd name="T121" fmla="*/ T120 w 46"/>
                <a:gd name="T122" fmla="+- 0 1726 1700"/>
                <a:gd name="T123" fmla="*/ 1726 h 46"/>
                <a:gd name="T124" fmla="+- 0 5165 5165"/>
                <a:gd name="T125" fmla="*/ T124 w 46"/>
                <a:gd name="T126" fmla="+- 0 1728 1700"/>
                <a:gd name="T127" fmla="*/ 1728 h 46"/>
                <a:gd name="T128" fmla="+- 0 5167 5165"/>
                <a:gd name="T129" fmla="*/ T128 w 46"/>
                <a:gd name="T130" fmla="+- 0 1731 1700"/>
                <a:gd name="T131" fmla="*/ 1731 h 46"/>
                <a:gd name="T132" fmla="+- 0 5167 5165"/>
                <a:gd name="T133" fmla="*/ T132 w 46"/>
                <a:gd name="T134" fmla="+- 0 1733 1700"/>
                <a:gd name="T135" fmla="*/ 1733 h 46"/>
                <a:gd name="T136" fmla="+- 0 5169 5165"/>
                <a:gd name="T137" fmla="*/ T136 w 46"/>
                <a:gd name="T138" fmla="+- 0 1735 1700"/>
                <a:gd name="T139" fmla="*/ 1735 h 46"/>
                <a:gd name="T140" fmla="+- 0 5170 5165"/>
                <a:gd name="T141" fmla="*/ T140 w 46"/>
                <a:gd name="T142" fmla="+- 0 1736 1700"/>
                <a:gd name="T143" fmla="*/ 1736 h 46"/>
                <a:gd name="T144" fmla="+- 0 5172 5165"/>
                <a:gd name="T145" fmla="*/ T144 w 46"/>
                <a:gd name="T146" fmla="+- 0 1738 1700"/>
                <a:gd name="T147" fmla="*/ 1738 h 46"/>
                <a:gd name="T148" fmla="+- 0 5174 5165"/>
                <a:gd name="T149" fmla="*/ T148 w 46"/>
                <a:gd name="T150" fmla="+- 0 1740 1700"/>
                <a:gd name="T151" fmla="*/ 1740 h 46"/>
                <a:gd name="T152" fmla="+- 0 5175 5165"/>
                <a:gd name="T153" fmla="*/ T152 w 46"/>
                <a:gd name="T154" fmla="+- 0 1741 1700"/>
                <a:gd name="T155" fmla="*/ 1741 h 46"/>
                <a:gd name="T156" fmla="+- 0 5177 5165"/>
                <a:gd name="T157" fmla="*/ T156 w 46"/>
                <a:gd name="T158" fmla="+- 0 1743 1700"/>
                <a:gd name="T159" fmla="*/ 1743 h 46"/>
                <a:gd name="T160" fmla="+- 0 5179 5165"/>
                <a:gd name="T161" fmla="*/ T160 w 46"/>
                <a:gd name="T162" fmla="+- 0 1745 1700"/>
                <a:gd name="T163" fmla="*/ 1745 h 46"/>
                <a:gd name="T164" fmla="+- 0 5182 5165"/>
                <a:gd name="T165" fmla="*/ T164 w 46"/>
                <a:gd name="T166" fmla="+- 0 1745 1700"/>
                <a:gd name="T167" fmla="*/ 1745 h 46"/>
                <a:gd name="T168" fmla="+- 0 5184 5165"/>
                <a:gd name="T169" fmla="*/ T168 w 46"/>
                <a:gd name="T170" fmla="+- 0 1745 1700"/>
                <a:gd name="T171" fmla="*/ 1745 h 46"/>
                <a:gd name="T172" fmla="+- 0 5196 5165"/>
                <a:gd name="T173" fmla="*/ T172 w 46"/>
                <a:gd name="T174" fmla="+- 0 1745 1700"/>
                <a:gd name="T175" fmla="*/ 1745 h 46"/>
                <a:gd name="T176" fmla="+- 0 5198 5165"/>
                <a:gd name="T177" fmla="*/ T176 w 46"/>
                <a:gd name="T178" fmla="+- 0 1743 1700"/>
                <a:gd name="T179" fmla="*/ 1743 h 46"/>
                <a:gd name="T180" fmla="+- 0 5202 5165"/>
                <a:gd name="T181" fmla="*/ T180 w 46"/>
                <a:gd name="T182" fmla="+- 0 1741 1700"/>
                <a:gd name="T183" fmla="*/ 1741 h 46"/>
                <a:gd name="T184" fmla="+- 0 5203 5165"/>
                <a:gd name="T185" fmla="*/ T184 w 46"/>
                <a:gd name="T186" fmla="+- 0 1740 1700"/>
                <a:gd name="T187" fmla="*/ 1740 h 46"/>
                <a:gd name="T188" fmla="+- 0 5205 5165"/>
                <a:gd name="T189" fmla="*/ T188 w 46"/>
                <a:gd name="T190" fmla="+- 0 1738 1700"/>
                <a:gd name="T191" fmla="*/ 1738 h 46"/>
                <a:gd name="T192" fmla="+- 0 5207 5165"/>
                <a:gd name="T193" fmla="*/ T192 w 46"/>
                <a:gd name="T194" fmla="+- 0 1736 1700"/>
                <a:gd name="T195" fmla="*/ 1736 h 46"/>
                <a:gd name="T196" fmla="+- 0 5209 5165"/>
                <a:gd name="T197" fmla="*/ T196 w 46"/>
                <a:gd name="T198" fmla="+- 0 1735 1700"/>
                <a:gd name="T199" fmla="*/ 1735 h 46"/>
                <a:gd name="T200" fmla="+- 0 5209 5165"/>
                <a:gd name="T201" fmla="*/ T200 w 46"/>
                <a:gd name="T202" fmla="+- 0 1733 1700"/>
                <a:gd name="T203" fmla="*/ 1733 h 46"/>
                <a:gd name="T204" fmla="+- 0 5210 5165"/>
                <a:gd name="T205" fmla="*/ T204 w 46"/>
                <a:gd name="T206" fmla="+- 0 1731 1700"/>
                <a:gd name="T207" fmla="*/ 1731 h 46"/>
                <a:gd name="T208" fmla="+- 0 5210 5165"/>
                <a:gd name="T209" fmla="*/ T208 w 46"/>
                <a:gd name="T210" fmla="+- 0 1728 1700"/>
                <a:gd name="T211" fmla="*/ 1728 h 46"/>
                <a:gd name="T212" fmla="+- 0 5210 5165"/>
                <a:gd name="T213" fmla="*/ T212 w 46"/>
                <a:gd name="T214" fmla="+- 0 1726 1700"/>
                <a:gd name="T215" fmla="*/ 1726 h 46"/>
                <a:gd name="T216" fmla="+- 0 5210 5165"/>
                <a:gd name="T217" fmla="*/ T216 w 46"/>
                <a:gd name="T218" fmla="+- 0 1722 1700"/>
                <a:gd name="T219" fmla="*/ 1722 h 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6" h="46">
                  <a:moveTo>
                    <a:pt x="45" y="22"/>
                  </a:moveTo>
                  <a:lnTo>
                    <a:pt x="45" y="21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5" y="22"/>
                  </a:lnTo>
                </a:path>
              </a:pathLst>
            </a:custGeom>
            <a:noFill/>
            <a:ln w="2856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8" name="AutoShape 300">
              <a:extLst>
                <a:ext uri="{FF2B5EF4-FFF2-40B4-BE49-F238E27FC236}">
                  <a16:creationId xmlns:a16="http://schemas.microsoft.com/office/drawing/2014/main" id="{C05E8654-6FD9-4C49-A9E9-2B9BA5A39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1935"/>
              <a:ext cx="831" cy="2747"/>
            </a:xfrm>
            <a:custGeom>
              <a:avLst/>
              <a:gdLst>
                <a:gd name="T0" fmla="+- 0 4883 4205"/>
                <a:gd name="T1" fmla="*/ T0 w 831"/>
                <a:gd name="T2" fmla="+- 0 1936 1936"/>
                <a:gd name="T3" fmla="*/ 1936 h 2747"/>
                <a:gd name="T4" fmla="+- 0 5035 4205"/>
                <a:gd name="T5" fmla="*/ T4 w 831"/>
                <a:gd name="T6" fmla="+- 0 4683 1936"/>
                <a:gd name="T7" fmla="*/ 4683 h 2747"/>
                <a:gd name="T8" fmla="+- 0 4883 4205"/>
                <a:gd name="T9" fmla="*/ T8 w 831"/>
                <a:gd name="T10" fmla="+- 0 4683 1936"/>
                <a:gd name="T11" fmla="*/ 4683 h 2747"/>
                <a:gd name="T12" fmla="+- 0 4390 4205"/>
                <a:gd name="T13" fmla="*/ T12 w 831"/>
                <a:gd name="T14" fmla="+- 0 2458 1936"/>
                <a:gd name="T15" fmla="*/ 2458 h 2747"/>
                <a:gd name="T16" fmla="+- 0 4411 4205"/>
                <a:gd name="T17" fmla="*/ T16 w 831"/>
                <a:gd name="T18" fmla="+- 0 2461 1936"/>
                <a:gd name="T19" fmla="*/ 2461 h 2747"/>
                <a:gd name="T20" fmla="+- 0 4442 4205"/>
                <a:gd name="T21" fmla="*/ T20 w 831"/>
                <a:gd name="T22" fmla="+- 0 2465 1936"/>
                <a:gd name="T23" fmla="*/ 2465 h 2747"/>
                <a:gd name="T24" fmla="+- 0 4474 4205"/>
                <a:gd name="T25" fmla="*/ T24 w 831"/>
                <a:gd name="T26" fmla="+- 0 2466 1936"/>
                <a:gd name="T27" fmla="*/ 2466 h 2747"/>
                <a:gd name="T28" fmla="+- 0 4503 4205"/>
                <a:gd name="T29" fmla="*/ T28 w 831"/>
                <a:gd name="T30" fmla="+- 0 2465 1936"/>
                <a:gd name="T31" fmla="*/ 2465 h 2747"/>
                <a:gd name="T32" fmla="+- 0 4534 4205"/>
                <a:gd name="T33" fmla="*/ T32 w 831"/>
                <a:gd name="T34" fmla="+- 0 2461 1936"/>
                <a:gd name="T35" fmla="*/ 2461 h 2747"/>
                <a:gd name="T36" fmla="+- 0 4564 4205"/>
                <a:gd name="T37" fmla="*/ T36 w 831"/>
                <a:gd name="T38" fmla="+- 0 2454 1936"/>
                <a:gd name="T39" fmla="*/ 2454 h 2747"/>
                <a:gd name="T40" fmla="+- 0 4593 4205"/>
                <a:gd name="T41" fmla="*/ T40 w 831"/>
                <a:gd name="T42" fmla="+- 0 2446 1936"/>
                <a:gd name="T43" fmla="*/ 2446 h 2747"/>
                <a:gd name="T44" fmla="+- 0 4622 4205"/>
                <a:gd name="T45" fmla="*/ T44 w 831"/>
                <a:gd name="T46" fmla="+- 0 2433 1936"/>
                <a:gd name="T47" fmla="*/ 2433 h 2747"/>
                <a:gd name="T48" fmla="+- 0 4650 4205"/>
                <a:gd name="T49" fmla="*/ T48 w 831"/>
                <a:gd name="T50" fmla="+- 0 2421 1936"/>
                <a:gd name="T51" fmla="*/ 2421 h 2747"/>
                <a:gd name="T52" fmla="+- 0 4676 4205"/>
                <a:gd name="T53" fmla="*/ T52 w 831"/>
                <a:gd name="T54" fmla="+- 0 2406 1936"/>
                <a:gd name="T55" fmla="*/ 2406 h 2747"/>
                <a:gd name="T56" fmla="+- 0 4702 4205"/>
                <a:gd name="T57" fmla="*/ T56 w 831"/>
                <a:gd name="T58" fmla="+- 0 2387 1936"/>
                <a:gd name="T59" fmla="*/ 2387 h 2747"/>
                <a:gd name="T60" fmla="+- 0 4726 4205"/>
                <a:gd name="T61" fmla="*/ T60 w 831"/>
                <a:gd name="T62" fmla="+- 0 2368 1936"/>
                <a:gd name="T63" fmla="*/ 2368 h 2747"/>
                <a:gd name="T64" fmla="+- 0 4747 4205"/>
                <a:gd name="T65" fmla="*/ T64 w 831"/>
                <a:gd name="T66" fmla="+- 0 2345 1936"/>
                <a:gd name="T67" fmla="*/ 2345 h 2747"/>
                <a:gd name="T68" fmla="+- 0 4768 4205"/>
                <a:gd name="T69" fmla="*/ T68 w 831"/>
                <a:gd name="T70" fmla="+- 0 2322 1936"/>
                <a:gd name="T71" fmla="*/ 2322 h 2747"/>
                <a:gd name="T72" fmla="+- 0 4786 4205"/>
                <a:gd name="T73" fmla="*/ T72 w 831"/>
                <a:gd name="T74" fmla="+- 0 2298 1936"/>
                <a:gd name="T75" fmla="*/ 2298 h 2747"/>
                <a:gd name="T76" fmla="+- 0 4803 4205"/>
                <a:gd name="T77" fmla="*/ T76 w 831"/>
                <a:gd name="T78" fmla="+- 0 2272 1936"/>
                <a:gd name="T79" fmla="*/ 2272 h 2747"/>
                <a:gd name="T80" fmla="+- 0 4817 4205"/>
                <a:gd name="T81" fmla="*/ T80 w 831"/>
                <a:gd name="T82" fmla="+- 0 2245 1936"/>
                <a:gd name="T83" fmla="*/ 2245 h 2747"/>
                <a:gd name="T84" fmla="+- 0 4829 4205"/>
                <a:gd name="T85" fmla="*/ T84 w 831"/>
                <a:gd name="T86" fmla="+- 0 2215 1936"/>
                <a:gd name="T87" fmla="*/ 2215 h 2747"/>
                <a:gd name="T88" fmla="+- 0 4838 4205"/>
                <a:gd name="T89" fmla="*/ T88 w 831"/>
                <a:gd name="T90" fmla="+- 0 2186 1936"/>
                <a:gd name="T91" fmla="*/ 2186 h 2747"/>
                <a:gd name="T92" fmla="+- 0 4844 4205"/>
                <a:gd name="T93" fmla="*/ T92 w 831"/>
                <a:gd name="T94" fmla="+- 0 2156 1936"/>
                <a:gd name="T95" fmla="*/ 2156 h 2747"/>
                <a:gd name="T96" fmla="+- 0 4390 4205"/>
                <a:gd name="T97" fmla="*/ T96 w 831"/>
                <a:gd name="T98" fmla="+- 0 4160 1936"/>
                <a:gd name="T99" fmla="*/ 4160 h 2747"/>
                <a:gd name="T100" fmla="+- 0 4411 4205"/>
                <a:gd name="T101" fmla="*/ T100 w 831"/>
                <a:gd name="T102" fmla="+- 0 4156 1936"/>
                <a:gd name="T103" fmla="*/ 4156 h 2747"/>
                <a:gd name="T104" fmla="+- 0 4442 4205"/>
                <a:gd name="T105" fmla="*/ T104 w 831"/>
                <a:gd name="T106" fmla="+- 0 4153 1936"/>
                <a:gd name="T107" fmla="*/ 4153 h 2747"/>
                <a:gd name="T108" fmla="+- 0 4474 4205"/>
                <a:gd name="T109" fmla="*/ T108 w 831"/>
                <a:gd name="T110" fmla="+- 0 4151 1936"/>
                <a:gd name="T111" fmla="*/ 4151 h 2747"/>
                <a:gd name="T112" fmla="+- 0 4503 4205"/>
                <a:gd name="T113" fmla="*/ T112 w 831"/>
                <a:gd name="T114" fmla="+- 0 4153 1936"/>
                <a:gd name="T115" fmla="*/ 4153 h 2747"/>
                <a:gd name="T116" fmla="+- 0 4534 4205"/>
                <a:gd name="T117" fmla="*/ T116 w 831"/>
                <a:gd name="T118" fmla="+- 0 4158 1936"/>
                <a:gd name="T119" fmla="*/ 4158 h 2747"/>
                <a:gd name="T120" fmla="+- 0 4564 4205"/>
                <a:gd name="T121" fmla="*/ T120 w 831"/>
                <a:gd name="T122" fmla="+- 0 4164 1936"/>
                <a:gd name="T123" fmla="*/ 4164 h 2747"/>
                <a:gd name="T124" fmla="+- 0 4593 4205"/>
                <a:gd name="T125" fmla="*/ T124 w 831"/>
                <a:gd name="T126" fmla="+- 0 4172 1936"/>
                <a:gd name="T127" fmla="*/ 4172 h 2747"/>
                <a:gd name="T128" fmla="+- 0 4622 4205"/>
                <a:gd name="T129" fmla="*/ T128 w 831"/>
                <a:gd name="T130" fmla="+- 0 4184 1936"/>
                <a:gd name="T131" fmla="*/ 4184 h 2747"/>
                <a:gd name="T132" fmla="+- 0 4650 4205"/>
                <a:gd name="T133" fmla="*/ T132 w 831"/>
                <a:gd name="T134" fmla="+- 0 4197 1936"/>
                <a:gd name="T135" fmla="*/ 4197 h 2747"/>
                <a:gd name="T136" fmla="+- 0 4676 4205"/>
                <a:gd name="T137" fmla="*/ T136 w 831"/>
                <a:gd name="T138" fmla="+- 0 4214 1936"/>
                <a:gd name="T139" fmla="*/ 4214 h 2747"/>
                <a:gd name="T140" fmla="+- 0 4702 4205"/>
                <a:gd name="T141" fmla="*/ T140 w 831"/>
                <a:gd name="T142" fmla="+- 0 4231 1936"/>
                <a:gd name="T143" fmla="*/ 4231 h 2747"/>
                <a:gd name="T144" fmla="+- 0 4726 4205"/>
                <a:gd name="T145" fmla="*/ T144 w 831"/>
                <a:gd name="T146" fmla="+- 0 4250 1936"/>
                <a:gd name="T147" fmla="*/ 4250 h 2747"/>
                <a:gd name="T148" fmla="+- 0 4747 4205"/>
                <a:gd name="T149" fmla="*/ T148 w 831"/>
                <a:gd name="T150" fmla="+- 0 4273 1936"/>
                <a:gd name="T151" fmla="*/ 4273 h 2747"/>
                <a:gd name="T152" fmla="+- 0 4768 4205"/>
                <a:gd name="T153" fmla="*/ T152 w 831"/>
                <a:gd name="T154" fmla="+- 0 4295 1936"/>
                <a:gd name="T155" fmla="*/ 4295 h 2747"/>
                <a:gd name="T156" fmla="+- 0 4786 4205"/>
                <a:gd name="T157" fmla="*/ T156 w 831"/>
                <a:gd name="T158" fmla="+- 0 4320 1936"/>
                <a:gd name="T159" fmla="*/ 4320 h 2747"/>
                <a:gd name="T160" fmla="+- 0 4803 4205"/>
                <a:gd name="T161" fmla="*/ T160 w 831"/>
                <a:gd name="T162" fmla="+- 0 4348 1936"/>
                <a:gd name="T163" fmla="*/ 4348 h 2747"/>
                <a:gd name="T164" fmla="+- 0 4817 4205"/>
                <a:gd name="T165" fmla="*/ T164 w 831"/>
                <a:gd name="T166" fmla="+- 0 4373 1936"/>
                <a:gd name="T167" fmla="*/ 4373 h 2747"/>
                <a:gd name="T168" fmla="+- 0 4829 4205"/>
                <a:gd name="T169" fmla="*/ T168 w 831"/>
                <a:gd name="T170" fmla="+- 0 4403 1936"/>
                <a:gd name="T171" fmla="*/ 4403 h 2747"/>
                <a:gd name="T172" fmla="+- 0 4838 4205"/>
                <a:gd name="T173" fmla="*/ T172 w 831"/>
                <a:gd name="T174" fmla="+- 0 4433 1936"/>
                <a:gd name="T175" fmla="*/ 4433 h 2747"/>
                <a:gd name="T176" fmla="+- 0 4844 4205"/>
                <a:gd name="T177" fmla="*/ T176 w 831"/>
                <a:gd name="T178" fmla="+- 0 4462 1936"/>
                <a:gd name="T179" fmla="*/ 4462 h 27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831" h="2747">
                  <a:moveTo>
                    <a:pt x="641" y="215"/>
                  </a:moveTo>
                  <a:lnTo>
                    <a:pt x="678" y="0"/>
                  </a:lnTo>
                  <a:moveTo>
                    <a:pt x="678" y="0"/>
                  </a:moveTo>
                  <a:lnTo>
                    <a:pt x="830" y="0"/>
                  </a:lnTo>
                  <a:moveTo>
                    <a:pt x="830" y="0"/>
                  </a:moveTo>
                  <a:lnTo>
                    <a:pt x="830" y="2747"/>
                  </a:lnTo>
                  <a:moveTo>
                    <a:pt x="830" y="2747"/>
                  </a:moveTo>
                  <a:lnTo>
                    <a:pt x="678" y="2747"/>
                  </a:lnTo>
                  <a:moveTo>
                    <a:pt x="678" y="2747"/>
                  </a:moveTo>
                  <a:lnTo>
                    <a:pt x="641" y="2531"/>
                  </a:lnTo>
                  <a:moveTo>
                    <a:pt x="0" y="482"/>
                  </a:moveTo>
                  <a:lnTo>
                    <a:pt x="185" y="522"/>
                  </a:lnTo>
                  <a:moveTo>
                    <a:pt x="185" y="522"/>
                  </a:moveTo>
                  <a:lnTo>
                    <a:pt x="196" y="524"/>
                  </a:lnTo>
                  <a:lnTo>
                    <a:pt x="206" y="525"/>
                  </a:lnTo>
                  <a:lnTo>
                    <a:pt x="217" y="527"/>
                  </a:lnTo>
                  <a:lnTo>
                    <a:pt x="227" y="529"/>
                  </a:lnTo>
                  <a:lnTo>
                    <a:pt x="237" y="529"/>
                  </a:lnTo>
                  <a:lnTo>
                    <a:pt x="247" y="529"/>
                  </a:lnTo>
                  <a:lnTo>
                    <a:pt x="258" y="530"/>
                  </a:lnTo>
                  <a:lnTo>
                    <a:pt x="269" y="530"/>
                  </a:lnTo>
                  <a:lnTo>
                    <a:pt x="279" y="530"/>
                  </a:lnTo>
                  <a:lnTo>
                    <a:pt x="287" y="529"/>
                  </a:lnTo>
                  <a:lnTo>
                    <a:pt x="298" y="529"/>
                  </a:lnTo>
                  <a:lnTo>
                    <a:pt x="308" y="527"/>
                  </a:lnTo>
                  <a:lnTo>
                    <a:pt x="319" y="525"/>
                  </a:lnTo>
                  <a:lnTo>
                    <a:pt x="329" y="525"/>
                  </a:lnTo>
                  <a:lnTo>
                    <a:pt x="339" y="522"/>
                  </a:lnTo>
                  <a:lnTo>
                    <a:pt x="350" y="520"/>
                  </a:lnTo>
                  <a:lnTo>
                    <a:pt x="359" y="518"/>
                  </a:lnTo>
                  <a:lnTo>
                    <a:pt x="369" y="515"/>
                  </a:lnTo>
                  <a:lnTo>
                    <a:pt x="379" y="513"/>
                  </a:lnTo>
                  <a:lnTo>
                    <a:pt x="388" y="510"/>
                  </a:lnTo>
                  <a:lnTo>
                    <a:pt x="399" y="507"/>
                  </a:lnTo>
                  <a:lnTo>
                    <a:pt x="409" y="503"/>
                  </a:lnTo>
                  <a:lnTo>
                    <a:pt x="417" y="497"/>
                  </a:lnTo>
                  <a:lnTo>
                    <a:pt x="426" y="495"/>
                  </a:lnTo>
                  <a:lnTo>
                    <a:pt x="436" y="489"/>
                  </a:lnTo>
                  <a:lnTo>
                    <a:pt x="445" y="485"/>
                  </a:lnTo>
                  <a:lnTo>
                    <a:pt x="454" y="480"/>
                  </a:lnTo>
                  <a:lnTo>
                    <a:pt x="463" y="475"/>
                  </a:lnTo>
                  <a:lnTo>
                    <a:pt x="471" y="470"/>
                  </a:lnTo>
                  <a:lnTo>
                    <a:pt x="480" y="463"/>
                  </a:lnTo>
                  <a:lnTo>
                    <a:pt x="489" y="458"/>
                  </a:lnTo>
                  <a:lnTo>
                    <a:pt x="497" y="451"/>
                  </a:lnTo>
                  <a:lnTo>
                    <a:pt x="506" y="446"/>
                  </a:lnTo>
                  <a:lnTo>
                    <a:pt x="513" y="439"/>
                  </a:lnTo>
                  <a:lnTo>
                    <a:pt x="521" y="432"/>
                  </a:lnTo>
                  <a:lnTo>
                    <a:pt x="528" y="425"/>
                  </a:lnTo>
                  <a:lnTo>
                    <a:pt x="536" y="418"/>
                  </a:lnTo>
                  <a:lnTo>
                    <a:pt x="542" y="409"/>
                  </a:lnTo>
                  <a:lnTo>
                    <a:pt x="549" y="402"/>
                  </a:lnTo>
                  <a:lnTo>
                    <a:pt x="556" y="395"/>
                  </a:lnTo>
                  <a:lnTo>
                    <a:pt x="563" y="386"/>
                  </a:lnTo>
                  <a:lnTo>
                    <a:pt x="570" y="378"/>
                  </a:lnTo>
                  <a:lnTo>
                    <a:pt x="575" y="371"/>
                  </a:lnTo>
                  <a:lnTo>
                    <a:pt x="581" y="362"/>
                  </a:lnTo>
                  <a:lnTo>
                    <a:pt x="588" y="354"/>
                  </a:lnTo>
                  <a:lnTo>
                    <a:pt x="593" y="345"/>
                  </a:lnTo>
                  <a:lnTo>
                    <a:pt x="598" y="336"/>
                  </a:lnTo>
                  <a:lnTo>
                    <a:pt x="603" y="326"/>
                  </a:lnTo>
                  <a:lnTo>
                    <a:pt x="606" y="317"/>
                  </a:lnTo>
                  <a:lnTo>
                    <a:pt x="612" y="309"/>
                  </a:lnTo>
                  <a:lnTo>
                    <a:pt x="615" y="298"/>
                  </a:lnTo>
                  <a:lnTo>
                    <a:pt x="620" y="290"/>
                  </a:lnTo>
                  <a:lnTo>
                    <a:pt x="624" y="279"/>
                  </a:lnTo>
                  <a:lnTo>
                    <a:pt x="627" y="270"/>
                  </a:lnTo>
                  <a:lnTo>
                    <a:pt x="629" y="260"/>
                  </a:lnTo>
                  <a:lnTo>
                    <a:pt x="633" y="250"/>
                  </a:lnTo>
                  <a:lnTo>
                    <a:pt x="636" y="241"/>
                  </a:lnTo>
                  <a:lnTo>
                    <a:pt x="638" y="230"/>
                  </a:lnTo>
                  <a:lnTo>
                    <a:pt x="639" y="220"/>
                  </a:lnTo>
                  <a:lnTo>
                    <a:pt x="641" y="215"/>
                  </a:lnTo>
                  <a:moveTo>
                    <a:pt x="0" y="2264"/>
                  </a:moveTo>
                  <a:lnTo>
                    <a:pt x="185" y="2224"/>
                  </a:lnTo>
                  <a:moveTo>
                    <a:pt x="185" y="2224"/>
                  </a:moveTo>
                  <a:lnTo>
                    <a:pt x="196" y="2222"/>
                  </a:lnTo>
                  <a:lnTo>
                    <a:pt x="206" y="2220"/>
                  </a:lnTo>
                  <a:lnTo>
                    <a:pt x="217" y="2219"/>
                  </a:lnTo>
                  <a:lnTo>
                    <a:pt x="227" y="2219"/>
                  </a:lnTo>
                  <a:lnTo>
                    <a:pt x="237" y="2217"/>
                  </a:lnTo>
                  <a:lnTo>
                    <a:pt x="247" y="2217"/>
                  </a:lnTo>
                  <a:lnTo>
                    <a:pt x="258" y="2215"/>
                  </a:lnTo>
                  <a:lnTo>
                    <a:pt x="269" y="2215"/>
                  </a:lnTo>
                  <a:lnTo>
                    <a:pt x="279" y="2217"/>
                  </a:lnTo>
                  <a:lnTo>
                    <a:pt x="287" y="2217"/>
                  </a:lnTo>
                  <a:lnTo>
                    <a:pt x="298" y="2217"/>
                  </a:lnTo>
                  <a:lnTo>
                    <a:pt x="308" y="2219"/>
                  </a:lnTo>
                  <a:lnTo>
                    <a:pt x="319" y="2220"/>
                  </a:lnTo>
                  <a:lnTo>
                    <a:pt x="329" y="2222"/>
                  </a:lnTo>
                  <a:lnTo>
                    <a:pt x="339" y="2224"/>
                  </a:lnTo>
                  <a:lnTo>
                    <a:pt x="350" y="2226"/>
                  </a:lnTo>
                  <a:lnTo>
                    <a:pt x="359" y="2228"/>
                  </a:lnTo>
                  <a:lnTo>
                    <a:pt x="369" y="2231"/>
                  </a:lnTo>
                  <a:lnTo>
                    <a:pt x="379" y="2233"/>
                  </a:lnTo>
                  <a:lnTo>
                    <a:pt x="388" y="2236"/>
                  </a:lnTo>
                  <a:lnTo>
                    <a:pt x="399" y="2240"/>
                  </a:lnTo>
                  <a:lnTo>
                    <a:pt x="409" y="2243"/>
                  </a:lnTo>
                  <a:lnTo>
                    <a:pt x="417" y="2248"/>
                  </a:lnTo>
                  <a:lnTo>
                    <a:pt x="426" y="2252"/>
                  </a:lnTo>
                  <a:lnTo>
                    <a:pt x="436" y="2257"/>
                  </a:lnTo>
                  <a:lnTo>
                    <a:pt x="445" y="2261"/>
                  </a:lnTo>
                  <a:lnTo>
                    <a:pt x="454" y="2266"/>
                  </a:lnTo>
                  <a:lnTo>
                    <a:pt x="463" y="2271"/>
                  </a:lnTo>
                  <a:lnTo>
                    <a:pt x="471" y="2278"/>
                  </a:lnTo>
                  <a:lnTo>
                    <a:pt x="480" y="2283"/>
                  </a:lnTo>
                  <a:lnTo>
                    <a:pt x="489" y="2288"/>
                  </a:lnTo>
                  <a:lnTo>
                    <a:pt x="497" y="2295"/>
                  </a:lnTo>
                  <a:lnTo>
                    <a:pt x="506" y="2301"/>
                  </a:lnTo>
                  <a:lnTo>
                    <a:pt x="513" y="2308"/>
                  </a:lnTo>
                  <a:lnTo>
                    <a:pt x="521" y="2314"/>
                  </a:lnTo>
                  <a:lnTo>
                    <a:pt x="528" y="2321"/>
                  </a:lnTo>
                  <a:lnTo>
                    <a:pt x="536" y="2328"/>
                  </a:lnTo>
                  <a:lnTo>
                    <a:pt x="542" y="2337"/>
                  </a:lnTo>
                  <a:lnTo>
                    <a:pt x="549" y="2344"/>
                  </a:lnTo>
                  <a:lnTo>
                    <a:pt x="556" y="2351"/>
                  </a:lnTo>
                  <a:lnTo>
                    <a:pt x="563" y="2359"/>
                  </a:lnTo>
                  <a:lnTo>
                    <a:pt x="570" y="2368"/>
                  </a:lnTo>
                  <a:lnTo>
                    <a:pt x="575" y="2375"/>
                  </a:lnTo>
                  <a:lnTo>
                    <a:pt x="581" y="2384"/>
                  </a:lnTo>
                  <a:lnTo>
                    <a:pt x="588" y="2392"/>
                  </a:lnTo>
                  <a:lnTo>
                    <a:pt x="593" y="2401"/>
                  </a:lnTo>
                  <a:lnTo>
                    <a:pt x="598" y="2412"/>
                  </a:lnTo>
                  <a:lnTo>
                    <a:pt x="603" y="2420"/>
                  </a:lnTo>
                  <a:lnTo>
                    <a:pt x="606" y="2429"/>
                  </a:lnTo>
                  <a:lnTo>
                    <a:pt x="612" y="2437"/>
                  </a:lnTo>
                  <a:lnTo>
                    <a:pt x="615" y="2448"/>
                  </a:lnTo>
                  <a:lnTo>
                    <a:pt x="620" y="2457"/>
                  </a:lnTo>
                  <a:lnTo>
                    <a:pt x="624" y="2467"/>
                  </a:lnTo>
                  <a:lnTo>
                    <a:pt x="627" y="2476"/>
                  </a:lnTo>
                  <a:lnTo>
                    <a:pt x="629" y="2486"/>
                  </a:lnTo>
                  <a:lnTo>
                    <a:pt x="633" y="2497"/>
                  </a:lnTo>
                  <a:lnTo>
                    <a:pt x="636" y="2505"/>
                  </a:lnTo>
                  <a:lnTo>
                    <a:pt x="638" y="2516"/>
                  </a:lnTo>
                  <a:lnTo>
                    <a:pt x="639" y="2526"/>
                  </a:lnTo>
                  <a:lnTo>
                    <a:pt x="641" y="2531"/>
                  </a:lnTo>
                </a:path>
              </a:pathLst>
            </a:custGeom>
            <a:noFill/>
            <a:ln w="176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9" name="Line 299">
              <a:extLst>
                <a:ext uri="{FF2B5EF4-FFF2-40B4-BE49-F238E27FC236}">
                  <a16:creationId xmlns:a16="http://schemas.microsoft.com/office/drawing/2014/main" id="{F9BA63A6-B812-4526-ACBE-4D6FD88F1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" y="3310"/>
              <a:ext cx="43" cy="0"/>
            </a:xfrm>
            <a:prstGeom prst="line">
              <a:avLst/>
            </a:prstGeom>
            <a:noFill/>
            <a:ln w="545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0" name="Line 298">
              <a:extLst>
                <a:ext uri="{FF2B5EF4-FFF2-40B4-BE49-F238E27FC236}">
                  <a16:creationId xmlns:a16="http://schemas.microsoft.com/office/drawing/2014/main" id="{FC609568-0977-4585-8AE7-2949CFDC8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3" y="1936"/>
              <a:ext cx="0" cy="2747"/>
            </a:xfrm>
            <a:prstGeom prst="line">
              <a:avLst/>
            </a:prstGeom>
            <a:noFill/>
            <a:ln w="176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585" name="Picture 297">
              <a:extLst>
                <a:ext uri="{FF2B5EF4-FFF2-40B4-BE49-F238E27FC236}">
                  <a16:creationId xmlns:a16="http://schemas.microsoft.com/office/drawing/2014/main" id="{A682DC87-E9F4-451B-9C34-C0891AC83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2380"/>
              <a:ext cx="180" cy="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84" name="Picture 296">
              <a:extLst>
                <a:ext uri="{FF2B5EF4-FFF2-40B4-BE49-F238E27FC236}">
                  <a16:creationId xmlns:a16="http://schemas.microsoft.com/office/drawing/2014/main" id="{C5F57ED8-859C-4E0A-AF29-2FBD68CFC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" y="4057"/>
              <a:ext cx="180" cy="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11" name="AutoShape 295">
              <a:extLst>
                <a:ext uri="{FF2B5EF4-FFF2-40B4-BE49-F238E27FC236}">
                  <a16:creationId xmlns:a16="http://schemas.microsoft.com/office/drawing/2014/main" id="{17AA0D7F-B12A-4FAF-8F6D-F6039FF5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310"/>
              <a:ext cx="476" cy="2"/>
            </a:xfrm>
            <a:custGeom>
              <a:avLst/>
              <a:gdLst>
                <a:gd name="T0" fmla="+- 0 3709 3709"/>
                <a:gd name="T1" fmla="*/ T0 w 476"/>
                <a:gd name="T2" fmla="+- 0 3752 3709"/>
                <a:gd name="T3" fmla="*/ T2 w 476"/>
                <a:gd name="T4" fmla="+- 0 3842 3709"/>
                <a:gd name="T5" fmla="*/ T4 w 476"/>
                <a:gd name="T6" fmla="+- 0 4184 3709"/>
                <a:gd name="T7" fmla="*/ T6 w 4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476">
                  <a:moveTo>
                    <a:pt x="0" y="0"/>
                  </a:moveTo>
                  <a:lnTo>
                    <a:pt x="43" y="0"/>
                  </a:lnTo>
                  <a:moveTo>
                    <a:pt x="133" y="0"/>
                  </a:moveTo>
                  <a:lnTo>
                    <a:pt x="475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2" name="AutoShape 294">
              <a:extLst>
                <a:ext uri="{FF2B5EF4-FFF2-40B4-BE49-F238E27FC236}">
                  <a16:creationId xmlns:a16="http://schemas.microsoft.com/office/drawing/2014/main" id="{EF5B21EF-DD75-43C8-91B8-1558DD4E8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664"/>
              <a:ext cx="115" cy="1291"/>
            </a:xfrm>
            <a:custGeom>
              <a:avLst/>
              <a:gdLst>
                <a:gd name="T0" fmla="+- 0 3728 3728"/>
                <a:gd name="T1" fmla="*/ T0 w 115"/>
                <a:gd name="T2" fmla="+- 0 3310 2665"/>
                <a:gd name="T3" fmla="*/ 3310 h 1291"/>
                <a:gd name="T4" fmla="+- 0 3842 3728"/>
                <a:gd name="T5" fmla="*/ T4 w 115"/>
                <a:gd name="T6" fmla="+- 0 2665 2665"/>
                <a:gd name="T7" fmla="*/ 2665 h 1291"/>
                <a:gd name="T8" fmla="+- 0 3728 3728"/>
                <a:gd name="T9" fmla="*/ T8 w 115"/>
                <a:gd name="T10" fmla="+- 0 3310 2665"/>
                <a:gd name="T11" fmla="*/ 3310 h 1291"/>
                <a:gd name="T12" fmla="+- 0 3842 3728"/>
                <a:gd name="T13" fmla="*/ T12 w 115"/>
                <a:gd name="T14" fmla="+- 0 3955 2665"/>
                <a:gd name="T15" fmla="*/ 3955 h 12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5" h="1291">
                  <a:moveTo>
                    <a:pt x="0" y="645"/>
                  </a:moveTo>
                  <a:lnTo>
                    <a:pt x="114" y="0"/>
                  </a:lnTo>
                  <a:moveTo>
                    <a:pt x="0" y="645"/>
                  </a:moveTo>
                  <a:lnTo>
                    <a:pt x="114" y="1290"/>
                  </a:lnTo>
                </a:path>
              </a:pathLst>
            </a:custGeom>
            <a:noFill/>
            <a:ln w="176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581" name="Picture 293">
              <a:extLst>
                <a:ext uri="{FF2B5EF4-FFF2-40B4-BE49-F238E27FC236}">
                  <a16:creationId xmlns:a16="http://schemas.microsoft.com/office/drawing/2014/main" id="{493FADE8-C28B-409B-BB36-E140DA347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2397"/>
              <a:ext cx="391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80" name="Picture 292">
              <a:extLst>
                <a:ext uri="{FF2B5EF4-FFF2-40B4-BE49-F238E27FC236}">
                  <a16:creationId xmlns:a16="http://schemas.microsoft.com/office/drawing/2014/main" id="{548EEC38-F5AA-4D27-8E63-B92A5DAFC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3941"/>
              <a:ext cx="391" cy="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13" name="Line 291">
              <a:extLst>
                <a:ext uri="{FF2B5EF4-FFF2-40B4-BE49-F238E27FC236}">
                  <a16:creationId xmlns:a16="http://schemas.microsoft.com/office/drawing/2014/main" id="{11B768DA-A5EA-4086-A578-AFE523E75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2547"/>
              <a:ext cx="0" cy="1525"/>
            </a:xfrm>
            <a:prstGeom prst="line">
              <a:avLst/>
            </a:prstGeom>
            <a:noFill/>
            <a:ln w="176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4" name="Freeform 290">
              <a:extLst>
                <a:ext uri="{FF2B5EF4-FFF2-40B4-BE49-F238E27FC236}">
                  <a16:creationId xmlns:a16="http://schemas.microsoft.com/office/drawing/2014/main" id="{2AE5A08C-0561-4416-98B8-A34A327AE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485"/>
              <a:ext cx="47" cy="46"/>
            </a:xfrm>
            <a:custGeom>
              <a:avLst/>
              <a:gdLst>
                <a:gd name="T0" fmla="+- 0 3943 3896"/>
                <a:gd name="T1" fmla="*/ T0 w 47"/>
                <a:gd name="T2" fmla="+- 0 2508 2486"/>
                <a:gd name="T3" fmla="*/ 2508 h 46"/>
                <a:gd name="T4" fmla="+- 0 3943 3896"/>
                <a:gd name="T5" fmla="*/ T4 w 47"/>
                <a:gd name="T6" fmla="+- 0 2506 2486"/>
                <a:gd name="T7" fmla="*/ 2506 h 46"/>
                <a:gd name="T8" fmla="+- 0 3941 3896"/>
                <a:gd name="T9" fmla="*/ T8 w 47"/>
                <a:gd name="T10" fmla="+- 0 2503 2486"/>
                <a:gd name="T11" fmla="*/ 2503 h 46"/>
                <a:gd name="T12" fmla="+- 0 3941 3896"/>
                <a:gd name="T13" fmla="*/ T12 w 47"/>
                <a:gd name="T14" fmla="+- 0 2501 2486"/>
                <a:gd name="T15" fmla="*/ 2501 h 46"/>
                <a:gd name="T16" fmla="+- 0 3939 3896"/>
                <a:gd name="T17" fmla="*/ T16 w 47"/>
                <a:gd name="T18" fmla="+- 0 2498 2486"/>
                <a:gd name="T19" fmla="*/ 2498 h 46"/>
                <a:gd name="T20" fmla="+- 0 3939 3896"/>
                <a:gd name="T21" fmla="*/ T20 w 47"/>
                <a:gd name="T22" fmla="+- 0 2496 2486"/>
                <a:gd name="T23" fmla="*/ 2496 h 46"/>
                <a:gd name="T24" fmla="+- 0 3938 3896"/>
                <a:gd name="T25" fmla="*/ T24 w 47"/>
                <a:gd name="T26" fmla="+- 0 2494 2486"/>
                <a:gd name="T27" fmla="*/ 2494 h 46"/>
                <a:gd name="T28" fmla="+- 0 3936 3896"/>
                <a:gd name="T29" fmla="*/ T28 w 47"/>
                <a:gd name="T30" fmla="+- 0 2493 2486"/>
                <a:gd name="T31" fmla="*/ 2493 h 46"/>
                <a:gd name="T32" fmla="+- 0 3934 3896"/>
                <a:gd name="T33" fmla="*/ T32 w 47"/>
                <a:gd name="T34" fmla="+- 0 2491 2486"/>
                <a:gd name="T35" fmla="*/ 2491 h 46"/>
                <a:gd name="T36" fmla="+- 0 3933 3896"/>
                <a:gd name="T37" fmla="*/ T36 w 47"/>
                <a:gd name="T38" fmla="+- 0 2489 2486"/>
                <a:gd name="T39" fmla="*/ 2489 h 46"/>
                <a:gd name="T40" fmla="+- 0 3931 3896"/>
                <a:gd name="T41" fmla="*/ T40 w 47"/>
                <a:gd name="T42" fmla="+- 0 2488 2486"/>
                <a:gd name="T43" fmla="*/ 2488 h 46"/>
                <a:gd name="T44" fmla="+- 0 3927 3896"/>
                <a:gd name="T45" fmla="*/ T44 w 47"/>
                <a:gd name="T46" fmla="+- 0 2488 2486"/>
                <a:gd name="T47" fmla="*/ 2488 h 46"/>
                <a:gd name="T48" fmla="+- 0 3926 3896"/>
                <a:gd name="T49" fmla="*/ T48 w 47"/>
                <a:gd name="T50" fmla="+- 0 2486 2486"/>
                <a:gd name="T51" fmla="*/ 2486 h 46"/>
                <a:gd name="T52" fmla="+- 0 3914 3896"/>
                <a:gd name="T53" fmla="*/ T52 w 47"/>
                <a:gd name="T54" fmla="+- 0 2486 2486"/>
                <a:gd name="T55" fmla="*/ 2486 h 46"/>
                <a:gd name="T56" fmla="+- 0 3912 3896"/>
                <a:gd name="T57" fmla="*/ T56 w 47"/>
                <a:gd name="T58" fmla="+- 0 2488 2486"/>
                <a:gd name="T59" fmla="*/ 2488 h 46"/>
                <a:gd name="T60" fmla="+- 0 3908 3896"/>
                <a:gd name="T61" fmla="*/ T60 w 47"/>
                <a:gd name="T62" fmla="+- 0 2488 2486"/>
                <a:gd name="T63" fmla="*/ 2488 h 46"/>
                <a:gd name="T64" fmla="+- 0 3906 3896"/>
                <a:gd name="T65" fmla="*/ T64 w 47"/>
                <a:gd name="T66" fmla="+- 0 2489 2486"/>
                <a:gd name="T67" fmla="*/ 2489 h 46"/>
                <a:gd name="T68" fmla="+- 0 3905 3896"/>
                <a:gd name="T69" fmla="*/ T68 w 47"/>
                <a:gd name="T70" fmla="+- 0 2491 2486"/>
                <a:gd name="T71" fmla="*/ 2491 h 46"/>
                <a:gd name="T72" fmla="+- 0 3903 3896"/>
                <a:gd name="T73" fmla="*/ T72 w 47"/>
                <a:gd name="T74" fmla="+- 0 2493 2486"/>
                <a:gd name="T75" fmla="*/ 2493 h 46"/>
                <a:gd name="T76" fmla="+- 0 3901 3896"/>
                <a:gd name="T77" fmla="*/ T76 w 47"/>
                <a:gd name="T78" fmla="+- 0 2494 2486"/>
                <a:gd name="T79" fmla="*/ 2494 h 46"/>
                <a:gd name="T80" fmla="+- 0 3899 3896"/>
                <a:gd name="T81" fmla="*/ T80 w 47"/>
                <a:gd name="T82" fmla="+- 0 2496 2486"/>
                <a:gd name="T83" fmla="*/ 2496 h 46"/>
                <a:gd name="T84" fmla="+- 0 3898 3896"/>
                <a:gd name="T85" fmla="*/ T84 w 47"/>
                <a:gd name="T86" fmla="+- 0 2498 2486"/>
                <a:gd name="T87" fmla="*/ 2498 h 46"/>
                <a:gd name="T88" fmla="+- 0 3898 3896"/>
                <a:gd name="T89" fmla="*/ T88 w 47"/>
                <a:gd name="T90" fmla="+- 0 2501 2486"/>
                <a:gd name="T91" fmla="*/ 2501 h 46"/>
                <a:gd name="T92" fmla="+- 0 3898 3896"/>
                <a:gd name="T93" fmla="*/ T92 w 47"/>
                <a:gd name="T94" fmla="+- 0 2503 2486"/>
                <a:gd name="T95" fmla="*/ 2503 h 46"/>
                <a:gd name="T96" fmla="+- 0 3896 3896"/>
                <a:gd name="T97" fmla="*/ T96 w 47"/>
                <a:gd name="T98" fmla="+- 0 2506 2486"/>
                <a:gd name="T99" fmla="*/ 2506 h 46"/>
                <a:gd name="T100" fmla="+- 0 3896 3896"/>
                <a:gd name="T101" fmla="*/ T100 w 47"/>
                <a:gd name="T102" fmla="+- 0 2508 2486"/>
                <a:gd name="T103" fmla="*/ 2508 h 46"/>
                <a:gd name="T104" fmla="+- 0 3896 3896"/>
                <a:gd name="T105" fmla="*/ T104 w 47"/>
                <a:gd name="T106" fmla="+- 0 2510 2486"/>
                <a:gd name="T107" fmla="*/ 2510 h 46"/>
                <a:gd name="T108" fmla="+- 0 3898 3896"/>
                <a:gd name="T109" fmla="*/ T108 w 47"/>
                <a:gd name="T110" fmla="+- 0 2513 2486"/>
                <a:gd name="T111" fmla="*/ 2513 h 46"/>
                <a:gd name="T112" fmla="+- 0 3898 3896"/>
                <a:gd name="T113" fmla="*/ T112 w 47"/>
                <a:gd name="T114" fmla="+- 0 2515 2486"/>
                <a:gd name="T115" fmla="*/ 2515 h 46"/>
                <a:gd name="T116" fmla="+- 0 3898 3896"/>
                <a:gd name="T117" fmla="*/ T116 w 47"/>
                <a:gd name="T118" fmla="+- 0 2519 2486"/>
                <a:gd name="T119" fmla="*/ 2519 h 46"/>
                <a:gd name="T120" fmla="+- 0 3899 3896"/>
                <a:gd name="T121" fmla="*/ T120 w 47"/>
                <a:gd name="T122" fmla="+- 0 2521 2486"/>
                <a:gd name="T123" fmla="*/ 2521 h 46"/>
                <a:gd name="T124" fmla="+- 0 3901 3896"/>
                <a:gd name="T125" fmla="*/ T124 w 47"/>
                <a:gd name="T126" fmla="+- 0 2522 2486"/>
                <a:gd name="T127" fmla="*/ 2522 h 46"/>
                <a:gd name="T128" fmla="+- 0 3903 3896"/>
                <a:gd name="T129" fmla="*/ T128 w 47"/>
                <a:gd name="T130" fmla="+- 0 2524 2486"/>
                <a:gd name="T131" fmla="*/ 2524 h 46"/>
                <a:gd name="T132" fmla="+- 0 3905 3896"/>
                <a:gd name="T133" fmla="*/ T132 w 47"/>
                <a:gd name="T134" fmla="+- 0 2526 2486"/>
                <a:gd name="T135" fmla="*/ 2526 h 46"/>
                <a:gd name="T136" fmla="+- 0 3906 3896"/>
                <a:gd name="T137" fmla="*/ T136 w 47"/>
                <a:gd name="T138" fmla="+- 0 2527 2486"/>
                <a:gd name="T139" fmla="*/ 2527 h 46"/>
                <a:gd name="T140" fmla="+- 0 3908 3896"/>
                <a:gd name="T141" fmla="*/ T140 w 47"/>
                <a:gd name="T142" fmla="+- 0 2529 2486"/>
                <a:gd name="T143" fmla="*/ 2529 h 46"/>
                <a:gd name="T144" fmla="+- 0 3912 3896"/>
                <a:gd name="T145" fmla="*/ T144 w 47"/>
                <a:gd name="T146" fmla="+- 0 2529 2486"/>
                <a:gd name="T147" fmla="*/ 2529 h 46"/>
                <a:gd name="T148" fmla="+- 0 3914 3896"/>
                <a:gd name="T149" fmla="*/ T148 w 47"/>
                <a:gd name="T150" fmla="+- 0 2531 2486"/>
                <a:gd name="T151" fmla="*/ 2531 h 46"/>
                <a:gd name="T152" fmla="+- 0 3915 3896"/>
                <a:gd name="T153" fmla="*/ T152 w 47"/>
                <a:gd name="T154" fmla="+- 0 2531 2486"/>
                <a:gd name="T155" fmla="*/ 2531 h 46"/>
                <a:gd name="T156" fmla="+- 0 3919 3896"/>
                <a:gd name="T157" fmla="*/ T156 w 47"/>
                <a:gd name="T158" fmla="+- 0 2531 2486"/>
                <a:gd name="T159" fmla="*/ 2531 h 46"/>
                <a:gd name="T160" fmla="+- 0 3921 3896"/>
                <a:gd name="T161" fmla="*/ T160 w 47"/>
                <a:gd name="T162" fmla="+- 0 2531 2486"/>
                <a:gd name="T163" fmla="*/ 2531 h 46"/>
                <a:gd name="T164" fmla="+- 0 3924 3896"/>
                <a:gd name="T165" fmla="*/ T164 w 47"/>
                <a:gd name="T166" fmla="+- 0 2531 2486"/>
                <a:gd name="T167" fmla="*/ 2531 h 46"/>
                <a:gd name="T168" fmla="+- 0 3926 3896"/>
                <a:gd name="T169" fmla="*/ T168 w 47"/>
                <a:gd name="T170" fmla="+- 0 2531 2486"/>
                <a:gd name="T171" fmla="*/ 2531 h 46"/>
                <a:gd name="T172" fmla="+- 0 3927 3896"/>
                <a:gd name="T173" fmla="*/ T172 w 47"/>
                <a:gd name="T174" fmla="+- 0 2529 2486"/>
                <a:gd name="T175" fmla="*/ 2529 h 46"/>
                <a:gd name="T176" fmla="+- 0 3931 3896"/>
                <a:gd name="T177" fmla="*/ T176 w 47"/>
                <a:gd name="T178" fmla="+- 0 2529 2486"/>
                <a:gd name="T179" fmla="*/ 2529 h 46"/>
                <a:gd name="T180" fmla="+- 0 3933 3896"/>
                <a:gd name="T181" fmla="*/ T180 w 47"/>
                <a:gd name="T182" fmla="+- 0 2527 2486"/>
                <a:gd name="T183" fmla="*/ 2527 h 46"/>
                <a:gd name="T184" fmla="+- 0 3934 3896"/>
                <a:gd name="T185" fmla="*/ T184 w 47"/>
                <a:gd name="T186" fmla="+- 0 2526 2486"/>
                <a:gd name="T187" fmla="*/ 2526 h 46"/>
                <a:gd name="T188" fmla="+- 0 3936 3896"/>
                <a:gd name="T189" fmla="*/ T188 w 47"/>
                <a:gd name="T190" fmla="+- 0 2524 2486"/>
                <a:gd name="T191" fmla="*/ 2524 h 46"/>
                <a:gd name="T192" fmla="+- 0 3938 3896"/>
                <a:gd name="T193" fmla="*/ T192 w 47"/>
                <a:gd name="T194" fmla="+- 0 2522 2486"/>
                <a:gd name="T195" fmla="*/ 2522 h 46"/>
                <a:gd name="T196" fmla="+- 0 3939 3896"/>
                <a:gd name="T197" fmla="*/ T196 w 47"/>
                <a:gd name="T198" fmla="+- 0 2521 2486"/>
                <a:gd name="T199" fmla="*/ 2521 h 46"/>
                <a:gd name="T200" fmla="+- 0 3939 3896"/>
                <a:gd name="T201" fmla="*/ T200 w 47"/>
                <a:gd name="T202" fmla="+- 0 2519 2486"/>
                <a:gd name="T203" fmla="*/ 2519 h 46"/>
                <a:gd name="T204" fmla="+- 0 3941 3896"/>
                <a:gd name="T205" fmla="*/ T204 w 47"/>
                <a:gd name="T206" fmla="+- 0 2515 2486"/>
                <a:gd name="T207" fmla="*/ 2515 h 46"/>
                <a:gd name="T208" fmla="+- 0 3941 3896"/>
                <a:gd name="T209" fmla="*/ T208 w 47"/>
                <a:gd name="T210" fmla="+- 0 2513 2486"/>
                <a:gd name="T211" fmla="*/ 2513 h 46"/>
                <a:gd name="T212" fmla="+- 0 3943 3896"/>
                <a:gd name="T213" fmla="*/ T212 w 47"/>
                <a:gd name="T214" fmla="+- 0 2510 2486"/>
                <a:gd name="T215" fmla="*/ 2510 h 46"/>
                <a:gd name="T216" fmla="+- 0 3943 3896"/>
                <a:gd name="T217" fmla="*/ T216 w 47"/>
                <a:gd name="T218" fmla="+- 0 2508 2486"/>
                <a:gd name="T219" fmla="*/ 2508 h 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47" y="20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2" y="8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6" y="43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40" y="38"/>
                  </a:lnTo>
                  <a:lnTo>
                    <a:pt x="42" y="36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7" y="24"/>
                  </a:lnTo>
                  <a:lnTo>
                    <a:pt x="47" y="22"/>
                  </a:lnTo>
                </a:path>
              </a:pathLst>
            </a:custGeom>
            <a:noFill/>
            <a:ln w="2856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5" name="Freeform 289">
              <a:extLst>
                <a:ext uri="{FF2B5EF4-FFF2-40B4-BE49-F238E27FC236}">
                  <a16:creationId xmlns:a16="http://schemas.microsoft.com/office/drawing/2014/main" id="{D3D66A87-37CE-4CC0-9157-BC8F4010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" y="3689"/>
              <a:ext cx="61" cy="230"/>
            </a:xfrm>
            <a:custGeom>
              <a:avLst/>
              <a:gdLst>
                <a:gd name="T0" fmla="+- 0 5827 5798"/>
                <a:gd name="T1" fmla="*/ T0 w 61"/>
                <a:gd name="T2" fmla="+- 0 3690 3690"/>
                <a:gd name="T3" fmla="*/ 3690 h 230"/>
                <a:gd name="T4" fmla="+- 0 5859 5798"/>
                <a:gd name="T5" fmla="*/ T4 w 61"/>
                <a:gd name="T6" fmla="+- 0 3919 3690"/>
                <a:gd name="T7" fmla="*/ 3919 h 230"/>
                <a:gd name="T8" fmla="+- 0 5827 5798"/>
                <a:gd name="T9" fmla="*/ T8 w 61"/>
                <a:gd name="T10" fmla="+- 0 3897 3690"/>
                <a:gd name="T11" fmla="*/ 3897 h 230"/>
                <a:gd name="T12" fmla="+- 0 5798 5798"/>
                <a:gd name="T13" fmla="*/ T12 w 61"/>
                <a:gd name="T14" fmla="+- 0 3919 3690"/>
                <a:gd name="T15" fmla="*/ 3919 h 230"/>
                <a:gd name="T16" fmla="+- 0 5827 5798"/>
                <a:gd name="T17" fmla="*/ T16 w 61"/>
                <a:gd name="T18" fmla="+- 0 3690 3690"/>
                <a:gd name="T19" fmla="*/ 3690 h 2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1" h="230">
                  <a:moveTo>
                    <a:pt x="29" y="0"/>
                  </a:moveTo>
                  <a:lnTo>
                    <a:pt x="61" y="229"/>
                  </a:lnTo>
                  <a:lnTo>
                    <a:pt x="29" y="207"/>
                  </a:lnTo>
                  <a:lnTo>
                    <a:pt x="0" y="229"/>
                  </a:lnTo>
                  <a:lnTo>
                    <a:pt x="29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8" name="AutoShape 288">
              <a:extLst>
                <a:ext uri="{FF2B5EF4-FFF2-40B4-BE49-F238E27FC236}">
                  <a16:creationId xmlns:a16="http://schemas.microsoft.com/office/drawing/2014/main" id="{6BE2D398-69C8-4688-8CBC-E29E1797D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" y="3692"/>
              <a:ext cx="60" cy="226"/>
            </a:xfrm>
            <a:custGeom>
              <a:avLst/>
              <a:gdLst>
                <a:gd name="T0" fmla="+- 0 5800 5800"/>
                <a:gd name="T1" fmla="*/ T0 w 60"/>
                <a:gd name="T2" fmla="+- 0 3907 3693"/>
                <a:gd name="T3" fmla="*/ 3907 h 226"/>
                <a:gd name="T4" fmla="+- 0 5803 5800"/>
                <a:gd name="T5" fmla="*/ T4 w 60"/>
                <a:gd name="T6" fmla="+- 0 3919 3693"/>
                <a:gd name="T7" fmla="*/ 3919 h 226"/>
                <a:gd name="T8" fmla="+- 0 5805 5800"/>
                <a:gd name="T9" fmla="*/ T8 w 60"/>
                <a:gd name="T10" fmla="+- 0 3917 3693"/>
                <a:gd name="T11" fmla="*/ 3917 h 226"/>
                <a:gd name="T12" fmla="+- 0 5808 5800"/>
                <a:gd name="T13" fmla="*/ T12 w 60"/>
                <a:gd name="T14" fmla="+- 0 3915 3693"/>
                <a:gd name="T15" fmla="*/ 3915 h 226"/>
                <a:gd name="T16" fmla="+- 0 5810 5800"/>
                <a:gd name="T17" fmla="*/ T16 w 60"/>
                <a:gd name="T18" fmla="+- 0 3913 3693"/>
                <a:gd name="T19" fmla="*/ 3913 h 226"/>
                <a:gd name="T20" fmla="+- 0 5812 5800"/>
                <a:gd name="T21" fmla="*/ T20 w 60"/>
                <a:gd name="T22" fmla="+- 0 3911 3693"/>
                <a:gd name="T23" fmla="*/ 3911 h 226"/>
                <a:gd name="T24" fmla="+- 0 5815 5800"/>
                <a:gd name="T25" fmla="*/ T24 w 60"/>
                <a:gd name="T26" fmla="+- 0 3909 3693"/>
                <a:gd name="T27" fmla="*/ 3909 h 226"/>
                <a:gd name="T28" fmla="+- 0 5859 5800"/>
                <a:gd name="T29" fmla="*/ T28 w 60"/>
                <a:gd name="T30" fmla="+- 0 3907 3693"/>
                <a:gd name="T31" fmla="*/ 3907 h 226"/>
                <a:gd name="T32" fmla="+- 0 5843 5800"/>
                <a:gd name="T33" fmla="*/ T32 w 60"/>
                <a:gd name="T34" fmla="+- 0 3909 3693"/>
                <a:gd name="T35" fmla="*/ 3909 h 226"/>
                <a:gd name="T36" fmla="+- 0 5845 5800"/>
                <a:gd name="T37" fmla="*/ T36 w 60"/>
                <a:gd name="T38" fmla="+- 0 3911 3693"/>
                <a:gd name="T39" fmla="*/ 3911 h 226"/>
                <a:gd name="T40" fmla="+- 0 5848 5800"/>
                <a:gd name="T41" fmla="*/ T40 w 60"/>
                <a:gd name="T42" fmla="+- 0 3913 3693"/>
                <a:gd name="T43" fmla="*/ 3913 h 226"/>
                <a:gd name="T44" fmla="+- 0 5850 5800"/>
                <a:gd name="T45" fmla="*/ T44 w 60"/>
                <a:gd name="T46" fmla="+- 0 3915 3693"/>
                <a:gd name="T47" fmla="*/ 3915 h 226"/>
                <a:gd name="T48" fmla="+- 0 5852 5800"/>
                <a:gd name="T49" fmla="*/ T48 w 60"/>
                <a:gd name="T50" fmla="+- 0 3917 3693"/>
                <a:gd name="T51" fmla="*/ 3917 h 226"/>
                <a:gd name="T52" fmla="+- 0 5855 5800"/>
                <a:gd name="T53" fmla="*/ T52 w 60"/>
                <a:gd name="T54" fmla="+- 0 3919 3693"/>
                <a:gd name="T55" fmla="*/ 3919 h 226"/>
                <a:gd name="T56" fmla="+- 0 5859 5800"/>
                <a:gd name="T57" fmla="*/ T56 w 60"/>
                <a:gd name="T58" fmla="+- 0 3907 3693"/>
                <a:gd name="T59" fmla="*/ 3907 h 226"/>
                <a:gd name="T60" fmla="+- 0 5802 5800"/>
                <a:gd name="T61" fmla="*/ T60 w 60"/>
                <a:gd name="T62" fmla="+- 0 3895 3693"/>
                <a:gd name="T63" fmla="*/ 3895 h 226"/>
                <a:gd name="T64" fmla="+- 0 5819 5800"/>
                <a:gd name="T65" fmla="*/ T64 w 60"/>
                <a:gd name="T66" fmla="+- 0 3907 3693"/>
                <a:gd name="T67" fmla="*/ 3907 h 226"/>
                <a:gd name="T68" fmla="+- 0 5822 5800"/>
                <a:gd name="T69" fmla="*/ T68 w 60"/>
                <a:gd name="T70" fmla="+- 0 3905 3693"/>
                <a:gd name="T71" fmla="*/ 3905 h 226"/>
                <a:gd name="T72" fmla="+- 0 5824 5800"/>
                <a:gd name="T73" fmla="*/ T72 w 60"/>
                <a:gd name="T74" fmla="+- 0 3903 3693"/>
                <a:gd name="T75" fmla="*/ 3903 h 226"/>
                <a:gd name="T76" fmla="+- 0 5826 5800"/>
                <a:gd name="T77" fmla="*/ T76 w 60"/>
                <a:gd name="T78" fmla="+- 0 3901 3693"/>
                <a:gd name="T79" fmla="*/ 3901 h 226"/>
                <a:gd name="T80" fmla="+- 0 5857 5800"/>
                <a:gd name="T81" fmla="*/ T80 w 60"/>
                <a:gd name="T82" fmla="+- 0 3899 3693"/>
                <a:gd name="T83" fmla="*/ 3899 h 226"/>
                <a:gd name="T84" fmla="+- 0 5857 5800"/>
                <a:gd name="T85" fmla="*/ T84 w 60"/>
                <a:gd name="T86" fmla="+- 0 3899 3693"/>
                <a:gd name="T87" fmla="*/ 3899 h 226"/>
                <a:gd name="T88" fmla="+- 0 5831 5800"/>
                <a:gd name="T89" fmla="*/ T88 w 60"/>
                <a:gd name="T90" fmla="+- 0 3901 3693"/>
                <a:gd name="T91" fmla="*/ 3901 h 226"/>
                <a:gd name="T92" fmla="+- 0 5832 5800"/>
                <a:gd name="T93" fmla="*/ T92 w 60"/>
                <a:gd name="T94" fmla="+- 0 3903 3693"/>
                <a:gd name="T95" fmla="*/ 3903 h 226"/>
                <a:gd name="T96" fmla="+- 0 5836 5800"/>
                <a:gd name="T97" fmla="*/ T96 w 60"/>
                <a:gd name="T98" fmla="+- 0 3905 3693"/>
                <a:gd name="T99" fmla="*/ 3905 h 226"/>
                <a:gd name="T100" fmla="+- 0 5838 5800"/>
                <a:gd name="T101" fmla="*/ T100 w 60"/>
                <a:gd name="T102" fmla="+- 0 3907 3693"/>
                <a:gd name="T103" fmla="*/ 3907 h 226"/>
                <a:gd name="T104" fmla="+- 0 5857 5800"/>
                <a:gd name="T105" fmla="*/ T104 w 60"/>
                <a:gd name="T106" fmla="+- 0 3899 3693"/>
                <a:gd name="T107" fmla="*/ 3899 h 226"/>
                <a:gd name="T108" fmla="+- 0 5826 5800"/>
                <a:gd name="T109" fmla="*/ T108 w 60"/>
                <a:gd name="T110" fmla="+- 0 3705 3693"/>
                <a:gd name="T111" fmla="*/ 3705 h 226"/>
                <a:gd name="T112" fmla="+- 0 5824 5800"/>
                <a:gd name="T113" fmla="*/ T112 w 60"/>
                <a:gd name="T114" fmla="+- 0 3719 3693"/>
                <a:gd name="T115" fmla="*/ 3719 h 226"/>
                <a:gd name="T116" fmla="+- 0 5822 5800"/>
                <a:gd name="T117" fmla="*/ T116 w 60"/>
                <a:gd name="T118" fmla="+- 0 3733 3693"/>
                <a:gd name="T119" fmla="*/ 3733 h 226"/>
                <a:gd name="T120" fmla="+- 0 5820 5800"/>
                <a:gd name="T121" fmla="*/ T120 w 60"/>
                <a:gd name="T122" fmla="+- 0 3747 3693"/>
                <a:gd name="T123" fmla="*/ 3747 h 226"/>
                <a:gd name="T124" fmla="+- 0 5819 5800"/>
                <a:gd name="T125" fmla="*/ T124 w 60"/>
                <a:gd name="T126" fmla="+- 0 3759 3693"/>
                <a:gd name="T127" fmla="*/ 3759 h 226"/>
                <a:gd name="T128" fmla="+- 0 5817 5800"/>
                <a:gd name="T129" fmla="*/ T128 w 60"/>
                <a:gd name="T130" fmla="+- 0 3773 3693"/>
                <a:gd name="T131" fmla="*/ 3773 h 226"/>
                <a:gd name="T132" fmla="+- 0 5815 5800"/>
                <a:gd name="T133" fmla="*/ T132 w 60"/>
                <a:gd name="T134" fmla="+- 0 3787 3693"/>
                <a:gd name="T135" fmla="*/ 3787 h 226"/>
                <a:gd name="T136" fmla="+- 0 5814 5800"/>
                <a:gd name="T137" fmla="*/ T136 w 60"/>
                <a:gd name="T138" fmla="+- 0 3801 3693"/>
                <a:gd name="T139" fmla="*/ 3801 h 226"/>
                <a:gd name="T140" fmla="+- 0 5812 5800"/>
                <a:gd name="T141" fmla="*/ T140 w 60"/>
                <a:gd name="T142" fmla="+- 0 3813 3693"/>
                <a:gd name="T143" fmla="*/ 3813 h 226"/>
                <a:gd name="T144" fmla="+- 0 5810 5800"/>
                <a:gd name="T145" fmla="*/ T144 w 60"/>
                <a:gd name="T146" fmla="+- 0 3827 3693"/>
                <a:gd name="T147" fmla="*/ 3827 h 226"/>
                <a:gd name="T148" fmla="+- 0 5808 5800"/>
                <a:gd name="T149" fmla="*/ T148 w 60"/>
                <a:gd name="T150" fmla="+- 0 3841 3693"/>
                <a:gd name="T151" fmla="*/ 3841 h 226"/>
                <a:gd name="T152" fmla="+- 0 5807 5800"/>
                <a:gd name="T153" fmla="*/ T152 w 60"/>
                <a:gd name="T154" fmla="+- 0 3855 3693"/>
                <a:gd name="T155" fmla="*/ 3855 h 226"/>
                <a:gd name="T156" fmla="+- 0 5805 5800"/>
                <a:gd name="T157" fmla="*/ T156 w 60"/>
                <a:gd name="T158" fmla="+- 0 3867 3693"/>
                <a:gd name="T159" fmla="*/ 3867 h 226"/>
                <a:gd name="T160" fmla="+- 0 5803 5800"/>
                <a:gd name="T161" fmla="*/ T160 w 60"/>
                <a:gd name="T162" fmla="+- 0 3881 3693"/>
                <a:gd name="T163" fmla="*/ 3881 h 226"/>
                <a:gd name="T164" fmla="+- 0 5855 5800"/>
                <a:gd name="T165" fmla="*/ T164 w 60"/>
                <a:gd name="T166" fmla="+- 0 3895 3693"/>
                <a:gd name="T167" fmla="*/ 3895 h 226"/>
                <a:gd name="T168" fmla="+- 0 5853 5800"/>
                <a:gd name="T169" fmla="*/ T168 w 60"/>
                <a:gd name="T170" fmla="+- 0 3883 3693"/>
                <a:gd name="T171" fmla="*/ 3883 h 226"/>
                <a:gd name="T172" fmla="+- 0 5852 5800"/>
                <a:gd name="T173" fmla="*/ T172 w 60"/>
                <a:gd name="T174" fmla="+- 0 3869 3693"/>
                <a:gd name="T175" fmla="*/ 3869 h 226"/>
                <a:gd name="T176" fmla="+- 0 5850 5800"/>
                <a:gd name="T177" fmla="*/ T176 w 60"/>
                <a:gd name="T178" fmla="+- 0 3857 3693"/>
                <a:gd name="T179" fmla="*/ 3857 h 226"/>
                <a:gd name="T180" fmla="+- 0 5848 5800"/>
                <a:gd name="T181" fmla="*/ T180 w 60"/>
                <a:gd name="T182" fmla="+- 0 3845 3693"/>
                <a:gd name="T183" fmla="*/ 3845 h 226"/>
                <a:gd name="T184" fmla="+- 0 5847 5800"/>
                <a:gd name="T185" fmla="*/ T184 w 60"/>
                <a:gd name="T186" fmla="+- 0 3831 3693"/>
                <a:gd name="T187" fmla="*/ 3831 h 226"/>
                <a:gd name="T188" fmla="+- 0 5845 5800"/>
                <a:gd name="T189" fmla="*/ T188 w 60"/>
                <a:gd name="T190" fmla="+- 0 3819 3693"/>
                <a:gd name="T191" fmla="*/ 3819 h 226"/>
                <a:gd name="T192" fmla="+- 0 5843 5800"/>
                <a:gd name="T193" fmla="*/ T192 w 60"/>
                <a:gd name="T194" fmla="+- 0 3807 3693"/>
                <a:gd name="T195" fmla="*/ 3807 h 226"/>
                <a:gd name="T196" fmla="+- 0 5841 5800"/>
                <a:gd name="T197" fmla="*/ T196 w 60"/>
                <a:gd name="T198" fmla="+- 0 3793 3693"/>
                <a:gd name="T199" fmla="*/ 3793 h 226"/>
                <a:gd name="T200" fmla="+- 0 5840 5800"/>
                <a:gd name="T201" fmla="*/ T200 w 60"/>
                <a:gd name="T202" fmla="+- 0 3781 3693"/>
                <a:gd name="T203" fmla="*/ 3781 h 226"/>
                <a:gd name="T204" fmla="+- 0 5838 5800"/>
                <a:gd name="T205" fmla="*/ T204 w 60"/>
                <a:gd name="T206" fmla="+- 0 3769 3693"/>
                <a:gd name="T207" fmla="*/ 3769 h 226"/>
                <a:gd name="T208" fmla="+- 0 5836 5800"/>
                <a:gd name="T209" fmla="*/ T208 w 60"/>
                <a:gd name="T210" fmla="+- 0 3755 3693"/>
                <a:gd name="T211" fmla="*/ 3755 h 226"/>
                <a:gd name="T212" fmla="+- 0 5835 5800"/>
                <a:gd name="T213" fmla="*/ T212 w 60"/>
                <a:gd name="T214" fmla="+- 0 3743 3693"/>
                <a:gd name="T215" fmla="*/ 3743 h 226"/>
                <a:gd name="T216" fmla="+- 0 5832 5800"/>
                <a:gd name="T217" fmla="*/ T216 w 60"/>
                <a:gd name="T218" fmla="+- 0 3731 3693"/>
                <a:gd name="T219" fmla="*/ 3731 h 226"/>
                <a:gd name="T220" fmla="+- 0 5831 5800"/>
                <a:gd name="T221" fmla="*/ T220 w 60"/>
                <a:gd name="T222" fmla="+- 0 3717 3693"/>
                <a:gd name="T223" fmla="*/ 3717 h 226"/>
                <a:gd name="T224" fmla="+- 0 5829 5800"/>
                <a:gd name="T225" fmla="*/ T224 w 60"/>
                <a:gd name="T226" fmla="+- 0 3693 3693"/>
                <a:gd name="T227" fmla="*/ 3693 h 226"/>
                <a:gd name="T228" fmla="+- 0 5827 5800"/>
                <a:gd name="T229" fmla="*/ T228 w 60"/>
                <a:gd name="T230" fmla="+- 0 3705 3693"/>
                <a:gd name="T231" fmla="*/ 3705 h 226"/>
                <a:gd name="T232" fmla="+- 0 5829 5800"/>
                <a:gd name="T233" fmla="*/ T232 w 60"/>
                <a:gd name="T234" fmla="+- 0 3693 3693"/>
                <a:gd name="T235" fmla="*/ 3693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60" h="226">
                  <a:moveTo>
                    <a:pt x="15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24"/>
                  </a:lnTo>
                  <a:lnTo>
                    <a:pt x="5" y="224"/>
                  </a:lnTo>
                  <a:lnTo>
                    <a:pt x="5" y="222"/>
                  </a:lnTo>
                  <a:lnTo>
                    <a:pt x="8" y="222"/>
                  </a:lnTo>
                  <a:lnTo>
                    <a:pt x="8" y="220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5" y="216"/>
                  </a:lnTo>
                  <a:lnTo>
                    <a:pt x="15" y="214"/>
                  </a:lnTo>
                  <a:close/>
                  <a:moveTo>
                    <a:pt x="59" y="214"/>
                  </a:moveTo>
                  <a:lnTo>
                    <a:pt x="43" y="214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8" y="220"/>
                  </a:lnTo>
                  <a:lnTo>
                    <a:pt x="50" y="220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7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19" y="214"/>
                  </a:lnTo>
                  <a:lnTo>
                    <a:pt x="19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7" y="206"/>
                  </a:lnTo>
                  <a:lnTo>
                    <a:pt x="57" y="202"/>
                  </a:lnTo>
                  <a:close/>
                  <a:moveTo>
                    <a:pt x="57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2" y="208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38" y="214"/>
                  </a:lnTo>
                  <a:lnTo>
                    <a:pt x="57" y="214"/>
                  </a:lnTo>
                  <a:lnTo>
                    <a:pt x="57" y="20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94"/>
                  </a:lnTo>
                  <a:lnTo>
                    <a:pt x="15" y="94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10" y="148"/>
                  </a:lnTo>
                  <a:lnTo>
                    <a:pt x="8" y="148"/>
                  </a:lnTo>
                  <a:lnTo>
                    <a:pt x="8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5" y="174"/>
                  </a:lnTo>
                  <a:lnTo>
                    <a:pt x="5" y="188"/>
                  </a:lnTo>
                  <a:lnTo>
                    <a:pt x="3" y="188"/>
                  </a:lnTo>
                  <a:lnTo>
                    <a:pt x="3" y="202"/>
                  </a:lnTo>
                  <a:lnTo>
                    <a:pt x="55" y="202"/>
                  </a:lnTo>
                  <a:lnTo>
                    <a:pt x="55" y="190"/>
                  </a:lnTo>
                  <a:lnTo>
                    <a:pt x="53" y="190"/>
                  </a:lnTo>
                  <a:lnTo>
                    <a:pt x="53" y="176"/>
                  </a:lnTo>
                  <a:lnTo>
                    <a:pt x="52" y="17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5" y="12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3" y="100"/>
                  </a:lnTo>
                  <a:lnTo>
                    <a:pt x="41" y="100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2" y="38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12"/>
                  </a:lnTo>
                  <a:close/>
                  <a:moveTo>
                    <a:pt x="29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1" name="AutoShape 287">
              <a:extLst>
                <a:ext uri="{FF2B5EF4-FFF2-40B4-BE49-F238E27FC236}">
                  <a16:creationId xmlns:a16="http://schemas.microsoft.com/office/drawing/2014/main" id="{404BC8A5-CDDE-49BD-8F71-7B21C5B33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7" y="3689"/>
              <a:ext cx="1022" cy="1207"/>
            </a:xfrm>
            <a:custGeom>
              <a:avLst/>
              <a:gdLst>
                <a:gd name="T0" fmla="+- 0 5827 5827"/>
                <a:gd name="T1" fmla="*/ T0 w 1022"/>
                <a:gd name="T2" fmla="+- 0 3690 3690"/>
                <a:gd name="T3" fmla="*/ 3690 h 1207"/>
                <a:gd name="T4" fmla="+- 0 5827 5827"/>
                <a:gd name="T5" fmla="*/ T4 w 1022"/>
                <a:gd name="T6" fmla="+- 0 4896 3690"/>
                <a:gd name="T7" fmla="*/ 4896 h 1207"/>
                <a:gd name="T8" fmla="+- 0 6819 5827"/>
                <a:gd name="T9" fmla="*/ T8 w 1022"/>
                <a:gd name="T10" fmla="+- 0 3690 3690"/>
                <a:gd name="T11" fmla="*/ 3690 h 1207"/>
                <a:gd name="T12" fmla="+- 0 6849 5827"/>
                <a:gd name="T13" fmla="*/ T12 w 1022"/>
                <a:gd name="T14" fmla="+- 0 3919 3690"/>
                <a:gd name="T15" fmla="*/ 3919 h 1207"/>
                <a:gd name="T16" fmla="+- 0 6819 5827"/>
                <a:gd name="T17" fmla="*/ T16 w 1022"/>
                <a:gd name="T18" fmla="+- 0 3897 3690"/>
                <a:gd name="T19" fmla="*/ 3897 h 1207"/>
                <a:gd name="T20" fmla="+- 0 6788 5827"/>
                <a:gd name="T21" fmla="*/ T20 w 1022"/>
                <a:gd name="T22" fmla="+- 0 3919 3690"/>
                <a:gd name="T23" fmla="*/ 3919 h 1207"/>
                <a:gd name="T24" fmla="+- 0 6819 5827"/>
                <a:gd name="T25" fmla="*/ T24 w 1022"/>
                <a:gd name="T26" fmla="+- 0 3690 3690"/>
                <a:gd name="T27" fmla="*/ 3690 h 12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22" h="1207">
                  <a:moveTo>
                    <a:pt x="0" y="0"/>
                  </a:moveTo>
                  <a:lnTo>
                    <a:pt x="0" y="1206"/>
                  </a:lnTo>
                  <a:moveTo>
                    <a:pt x="992" y="0"/>
                  </a:moveTo>
                  <a:lnTo>
                    <a:pt x="1022" y="229"/>
                  </a:lnTo>
                  <a:lnTo>
                    <a:pt x="992" y="207"/>
                  </a:lnTo>
                  <a:lnTo>
                    <a:pt x="961" y="229"/>
                  </a:lnTo>
                  <a:lnTo>
                    <a:pt x="992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2" name="AutoShape 286">
              <a:extLst>
                <a:ext uri="{FF2B5EF4-FFF2-40B4-BE49-F238E27FC236}">
                  <a16:creationId xmlns:a16="http://schemas.microsoft.com/office/drawing/2014/main" id="{92F5D876-3A96-418D-B78D-FE175C5C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" y="3692"/>
              <a:ext cx="60" cy="226"/>
            </a:xfrm>
            <a:custGeom>
              <a:avLst/>
              <a:gdLst>
                <a:gd name="T0" fmla="+- 0 6789 6789"/>
                <a:gd name="T1" fmla="*/ T0 w 60"/>
                <a:gd name="T2" fmla="+- 0 3907 3693"/>
                <a:gd name="T3" fmla="*/ 3907 h 226"/>
                <a:gd name="T4" fmla="+- 0 6793 6789"/>
                <a:gd name="T5" fmla="*/ T4 w 60"/>
                <a:gd name="T6" fmla="+- 0 3919 3693"/>
                <a:gd name="T7" fmla="*/ 3919 h 226"/>
                <a:gd name="T8" fmla="+- 0 6797 6789"/>
                <a:gd name="T9" fmla="*/ T8 w 60"/>
                <a:gd name="T10" fmla="+- 0 3917 3693"/>
                <a:gd name="T11" fmla="*/ 3917 h 226"/>
                <a:gd name="T12" fmla="+- 0 6798 6789"/>
                <a:gd name="T13" fmla="*/ T12 w 60"/>
                <a:gd name="T14" fmla="+- 0 3915 3693"/>
                <a:gd name="T15" fmla="*/ 3915 h 226"/>
                <a:gd name="T16" fmla="+- 0 6800 6789"/>
                <a:gd name="T17" fmla="*/ T16 w 60"/>
                <a:gd name="T18" fmla="+- 0 3913 3693"/>
                <a:gd name="T19" fmla="*/ 3913 h 226"/>
                <a:gd name="T20" fmla="+- 0 6804 6789"/>
                <a:gd name="T21" fmla="*/ T20 w 60"/>
                <a:gd name="T22" fmla="+- 0 3911 3693"/>
                <a:gd name="T23" fmla="*/ 3911 h 226"/>
                <a:gd name="T24" fmla="+- 0 6805 6789"/>
                <a:gd name="T25" fmla="*/ T24 w 60"/>
                <a:gd name="T26" fmla="+- 0 3909 3693"/>
                <a:gd name="T27" fmla="*/ 3909 h 226"/>
                <a:gd name="T28" fmla="+- 0 6849 6789"/>
                <a:gd name="T29" fmla="*/ T28 w 60"/>
                <a:gd name="T30" fmla="+- 0 3907 3693"/>
                <a:gd name="T31" fmla="*/ 3907 h 226"/>
                <a:gd name="T32" fmla="+- 0 6833 6789"/>
                <a:gd name="T33" fmla="*/ T32 w 60"/>
                <a:gd name="T34" fmla="+- 0 3909 3693"/>
                <a:gd name="T35" fmla="*/ 3909 h 226"/>
                <a:gd name="T36" fmla="+- 0 6836 6789"/>
                <a:gd name="T37" fmla="*/ T36 w 60"/>
                <a:gd name="T38" fmla="+- 0 3911 3693"/>
                <a:gd name="T39" fmla="*/ 3911 h 226"/>
                <a:gd name="T40" fmla="+- 0 6838 6789"/>
                <a:gd name="T41" fmla="*/ T40 w 60"/>
                <a:gd name="T42" fmla="+- 0 3913 3693"/>
                <a:gd name="T43" fmla="*/ 3913 h 226"/>
                <a:gd name="T44" fmla="+- 0 6840 6789"/>
                <a:gd name="T45" fmla="*/ T44 w 60"/>
                <a:gd name="T46" fmla="+- 0 3915 3693"/>
                <a:gd name="T47" fmla="*/ 3915 h 226"/>
                <a:gd name="T48" fmla="+- 0 6844 6789"/>
                <a:gd name="T49" fmla="*/ T48 w 60"/>
                <a:gd name="T50" fmla="+- 0 3917 3693"/>
                <a:gd name="T51" fmla="*/ 3917 h 226"/>
                <a:gd name="T52" fmla="+- 0 6845 6789"/>
                <a:gd name="T53" fmla="*/ T52 w 60"/>
                <a:gd name="T54" fmla="+- 0 3919 3693"/>
                <a:gd name="T55" fmla="*/ 3919 h 226"/>
                <a:gd name="T56" fmla="+- 0 6849 6789"/>
                <a:gd name="T57" fmla="*/ T56 w 60"/>
                <a:gd name="T58" fmla="+- 0 3907 3693"/>
                <a:gd name="T59" fmla="*/ 3907 h 226"/>
                <a:gd name="T60" fmla="+- 0 6792 6789"/>
                <a:gd name="T61" fmla="*/ T60 w 60"/>
                <a:gd name="T62" fmla="+- 0 3895 3693"/>
                <a:gd name="T63" fmla="*/ 3895 h 226"/>
                <a:gd name="T64" fmla="+- 0 6810 6789"/>
                <a:gd name="T65" fmla="*/ T64 w 60"/>
                <a:gd name="T66" fmla="+- 0 3907 3693"/>
                <a:gd name="T67" fmla="*/ 3907 h 226"/>
                <a:gd name="T68" fmla="+- 0 6812 6789"/>
                <a:gd name="T69" fmla="*/ T68 w 60"/>
                <a:gd name="T70" fmla="+- 0 3905 3693"/>
                <a:gd name="T71" fmla="*/ 3905 h 226"/>
                <a:gd name="T72" fmla="+- 0 6816 6789"/>
                <a:gd name="T73" fmla="*/ T72 w 60"/>
                <a:gd name="T74" fmla="+- 0 3903 3693"/>
                <a:gd name="T75" fmla="*/ 3903 h 226"/>
                <a:gd name="T76" fmla="+- 0 6817 6789"/>
                <a:gd name="T77" fmla="*/ T76 w 60"/>
                <a:gd name="T78" fmla="+- 0 3901 3693"/>
                <a:gd name="T79" fmla="*/ 3901 h 226"/>
                <a:gd name="T80" fmla="+- 0 6846 6789"/>
                <a:gd name="T81" fmla="*/ T80 w 60"/>
                <a:gd name="T82" fmla="+- 0 3899 3693"/>
                <a:gd name="T83" fmla="*/ 3899 h 226"/>
                <a:gd name="T84" fmla="+- 0 6846 6789"/>
                <a:gd name="T85" fmla="*/ T84 w 60"/>
                <a:gd name="T86" fmla="+- 0 3899 3693"/>
                <a:gd name="T87" fmla="*/ 3899 h 226"/>
                <a:gd name="T88" fmla="+- 0 6822 6789"/>
                <a:gd name="T89" fmla="*/ T88 w 60"/>
                <a:gd name="T90" fmla="+- 0 3901 3693"/>
                <a:gd name="T91" fmla="*/ 3901 h 226"/>
                <a:gd name="T92" fmla="+- 0 6824 6789"/>
                <a:gd name="T93" fmla="*/ T92 w 60"/>
                <a:gd name="T94" fmla="+- 0 3903 3693"/>
                <a:gd name="T95" fmla="*/ 3903 h 226"/>
                <a:gd name="T96" fmla="+- 0 6826 6789"/>
                <a:gd name="T97" fmla="*/ T96 w 60"/>
                <a:gd name="T98" fmla="+- 0 3905 3693"/>
                <a:gd name="T99" fmla="*/ 3905 h 226"/>
                <a:gd name="T100" fmla="+- 0 6829 6789"/>
                <a:gd name="T101" fmla="*/ T100 w 60"/>
                <a:gd name="T102" fmla="+- 0 3907 3693"/>
                <a:gd name="T103" fmla="*/ 3907 h 226"/>
                <a:gd name="T104" fmla="+- 0 6846 6789"/>
                <a:gd name="T105" fmla="*/ T104 w 60"/>
                <a:gd name="T106" fmla="+- 0 3899 3693"/>
                <a:gd name="T107" fmla="*/ 3899 h 226"/>
                <a:gd name="T108" fmla="+- 0 6817 6789"/>
                <a:gd name="T109" fmla="*/ T108 w 60"/>
                <a:gd name="T110" fmla="+- 0 3705 3693"/>
                <a:gd name="T111" fmla="*/ 3705 h 226"/>
                <a:gd name="T112" fmla="+- 0 6816 6789"/>
                <a:gd name="T113" fmla="*/ T112 w 60"/>
                <a:gd name="T114" fmla="+- 0 3717 3693"/>
                <a:gd name="T115" fmla="*/ 3717 h 226"/>
                <a:gd name="T116" fmla="+- 0 6814 6789"/>
                <a:gd name="T117" fmla="*/ T116 w 60"/>
                <a:gd name="T118" fmla="+- 0 3729 3693"/>
                <a:gd name="T119" fmla="*/ 3729 h 226"/>
                <a:gd name="T120" fmla="+- 0 6812 6789"/>
                <a:gd name="T121" fmla="*/ T120 w 60"/>
                <a:gd name="T122" fmla="+- 0 3743 3693"/>
                <a:gd name="T123" fmla="*/ 3743 h 226"/>
                <a:gd name="T124" fmla="+- 0 6810 6789"/>
                <a:gd name="T125" fmla="*/ T124 w 60"/>
                <a:gd name="T126" fmla="+- 0 3755 3693"/>
                <a:gd name="T127" fmla="*/ 3755 h 226"/>
                <a:gd name="T128" fmla="+- 0 6809 6789"/>
                <a:gd name="T129" fmla="*/ T128 w 60"/>
                <a:gd name="T130" fmla="+- 0 3767 3693"/>
                <a:gd name="T131" fmla="*/ 3767 h 226"/>
                <a:gd name="T132" fmla="+- 0 6807 6789"/>
                <a:gd name="T133" fmla="*/ T132 w 60"/>
                <a:gd name="T134" fmla="+- 0 3781 3693"/>
                <a:gd name="T135" fmla="*/ 3781 h 226"/>
                <a:gd name="T136" fmla="+- 0 6805 6789"/>
                <a:gd name="T137" fmla="*/ T136 w 60"/>
                <a:gd name="T138" fmla="+- 0 3793 3693"/>
                <a:gd name="T139" fmla="*/ 3793 h 226"/>
                <a:gd name="T140" fmla="+- 0 6804 6789"/>
                <a:gd name="T141" fmla="*/ T140 w 60"/>
                <a:gd name="T142" fmla="+- 0 3805 3693"/>
                <a:gd name="T143" fmla="*/ 3805 h 226"/>
                <a:gd name="T144" fmla="+- 0 6802 6789"/>
                <a:gd name="T145" fmla="*/ T144 w 60"/>
                <a:gd name="T146" fmla="+- 0 3819 3693"/>
                <a:gd name="T147" fmla="*/ 3819 h 226"/>
                <a:gd name="T148" fmla="+- 0 6800 6789"/>
                <a:gd name="T149" fmla="*/ T148 w 60"/>
                <a:gd name="T150" fmla="+- 0 3831 3693"/>
                <a:gd name="T151" fmla="*/ 3831 h 226"/>
                <a:gd name="T152" fmla="+- 0 6798 6789"/>
                <a:gd name="T153" fmla="*/ T152 w 60"/>
                <a:gd name="T154" fmla="+- 0 3843 3693"/>
                <a:gd name="T155" fmla="*/ 3843 h 226"/>
                <a:gd name="T156" fmla="+- 0 6797 6789"/>
                <a:gd name="T157" fmla="*/ T156 w 60"/>
                <a:gd name="T158" fmla="+- 0 3857 3693"/>
                <a:gd name="T159" fmla="*/ 3857 h 226"/>
                <a:gd name="T160" fmla="+- 0 6795 6789"/>
                <a:gd name="T161" fmla="*/ T160 w 60"/>
                <a:gd name="T162" fmla="+- 0 3869 3693"/>
                <a:gd name="T163" fmla="*/ 3869 h 226"/>
                <a:gd name="T164" fmla="+- 0 6793 6789"/>
                <a:gd name="T165" fmla="*/ T164 w 60"/>
                <a:gd name="T166" fmla="+- 0 3883 3693"/>
                <a:gd name="T167" fmla="*/ 3883 h 226"/>
                <a:gd name="T168" fmla="+- 0 6845 6789"/>
                <a:gd name="T169" fmla="*/ T168 w 60"/>
                <a:gd name="T170" fmla="+- 0 3895 3693"/>
                <a:gd name="T171" fmla="*/ 3895 h 226"/>
                <a:gd name="T172" fmla="+- 0 6844 6789"/>
                <a:gd name="T173" fmla="*/ T172 w 60"/>
                <a:gd name="T174" fmla="+- 0 3881 3693"/>
                <a:gd name="T175" fmla="*/ 3881 h 226"/>
                <a:gd name="T176" fmla="+- 0 6841 6789"/>
                <a:gd name="T177" fmla="*/ T176 w 60"/>
                <a:gd name="T178" fmla="+- 0 3867 3693"/>
                <a:gd name="T179" fmla="*/ 3867 h 226"/>
                <a:gd name="T180" fmla="+- 0 6840 6789"/>
                <a:gd name="T181" fmla="*/ T180 w 60"/>
                <a:gd name="T182" fmla="+- 0 3855 3693"/>
                <a:gd name="T183" fmla="*/ 3855 h 226"/>
                <a:gd name="T184" fmla="+- 0 6838 6789"/>
                <a:gd name="T185" fmla="*/ T184 w 60"/>
                <a:gd name="T186" fmla="+- 0 3841 3693"/>
                <a:gd name="T187" fmla="*/ 3841 h 226"/>
                <a:gd name="T188" fmla="+- 0 6836 6789"/>
                <a:gd name="T189" fmla="*/ T188 w 60"/>
                <a:gd name="T190" fmla="+- 0 3827 3693"/>
                <a:gd name="T191" fmla="*/ 3827 h 226"/>
                <a:gd name="T192" fmla="+- 0 6834 6789"/>
                <a:gd name="T193" fmla="*/ T192 w 60"/>
                <a:gd name="T194" fmla="+- 0 3813 3693"/>
                <a:gd name="T195" fmla="*/ 3813 h 226"/>
                <a:gd name="T196" fmla="+- 0 6833 6789"/>
                <a:gd name="T197" fmla="*/ T196 w 60"/>
                <a:gd name="T198" fmla="+- 0 3801 3693"/>
                <a:gd name="T199" fmla="*/ 3801 h 226"/>
                <a:gd name="T200" fmla="+- 0 6831 6789"/>
                <a:gd name="T201" fmla="*/ T200 w 60"/>
                <a:gd name="T202" fmla="+- 0 3787 3693"/>
                <a:gd name="T203" fmla="*/ 3787 h 226"/>
                <a:gd name="T204" fmla="+- 0 6829 6789"/>
                <a:gd name="T205" fmla="*/ T204 w 60"/>
                <a:gd name="T206" fmla="+- 0 3773 3693"/>
                <a:gd name="T207" fmla="*/ 3773 h 226"/>
                <a:gd name="T208" fmla="+- 0 6828 6789"/>
                <a:gd name="T209" fmla="*/ T208 w 60"/>
                <a:gd name="T210" fmla="+- 0 3759 3693"/>
                <a:gd name="T211" fmla="*/ 3759 h 226"/>
                <a:gd name="T212" fmla="+- 0 6826 6789"/>
                <a:gd name="T213" fmla="*/ T212 w 60"/>
                <a:gd name="T214" fmla="+- 0 3747 3693"/>
                <a:gd name="T215" fmla="*/ 3747 h 226"/>
                <a:gd name="T216" fmla="+- 0 6824 6789"/>
                <a:gd name="T217" fmla="*/ T216 w 60"/>
                <a:gd name="T218" fmla="+- 0 3733 3693"/>
                <a:gd name="T219" fmla="*/ 3733 h 226"/>
                <a:gd name="T220" fmla="+- 0 6822 6789"/>
                <a:gd name="T221" fmla="*/ T220 w 60"/>
                <a:gd name="T222" fmla="+- 0 3719 3693"/>
                <a:gd name="T223" fmla="*/ 3719 h 226"/>
                <a:gd name="T224" fmla="+- 0 6821 6789"/>
                <a:gd name="T225" fmla="*/ T224 w 60"/>
                <a:gd name="T226" fmla="+- 0 3693 3693"/>
                <a:gd name="T227" fmla="*/ 3693 h 226"/>
                <a:gd name="T228" fmla="+- 0 6819 6789"/>
                <a:gd name="T229" fmla="*/ T228 w 60"/>
                <a:gd name="T230" fmla="+- 0 3705 3693"/>
                <a:gd name="T231" fmla="*/ 3705 h 226"/>
                <a:gd name="T232" fmla="+- 0 6821 6789"/>
                <a:gd name="T233" fmla="*/ T232 w 60"/>
                <a:gd name="T234" fmla="+- 0 3693 3693"/>
                <a:gd name="T235" fmla="*/ 3693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60" h="226">
                  <a:moveTo>
                    <a:pt x="16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4" y="226"/>
                  </a:lnTo>
                  <a:lnTo>
                    <a:pt x="4" y="224"/>
                  </a:lnTo>
                  <a:lnTo>
                    <a:pt x="8" y="224"/>
                  </a:lnTo>
                  <a:lnTo>
                    <a:pt x="8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5" y="218"/>
                  </a:lnTo>
                  <a:lnTo>
                    <a:pt x="15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60" y="214"/>
                  </a:moveTo>
                  <a:lnTo>
                    <a:pt x="44" y="214"/>
                  </a:lnTo>
                  <a:lnTo>
                    <a:pt x="44" y="216"/>
                  </a:lnTo>
                  <a:lnTo>
                    <a:pt x="47" y="216"/>
                  </a:lnTo>
                  <a:lnTo>
                    <a:pt x="47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5" y="222"/>
                  </a:lnTo>
                  <a:lnTo>
                    <a:pt x="55" y="224"/>
                  </a:lnTo>
                  <a:lnTo>
                    <a:pt x="56" y="224"/>
                  </a:lnTo>
                  <a:lnTo>
                    <a:pt x="56" y="226"/>
                  </a:lnTo>
                  <a:lnTo>
                    <a:pt x="60" y="226"/>
                  </a:lnTo>
                  <a:lnTo>
                    <a:pt x="60" y="214"/>
                  </a:lnTo>
                  <a:close/>
                  <a:moveTo>
                    <a:pt x="57" y="202"/>
                  </a:moveTo>
                  <a:lnTo>
                    <a:pt x="3" y="202"/>
                  </a:lnTo>
                  <a:lnTo>
                    <a:pt x="3" y="214"/>
                  </a:lnTo>
                  <a:lnTo>
                    <a:pt x="21" y="214"/>
                  </a:lnTo>
                  <a:lnTo>
                    <a:pt x="21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7" y="210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57" y="206"/>
                  </a:lnTo>
                  <a:lnTo>
                    <a:pt x="57" y="202"/>
                  </a:lnTo>
                  <a:close/>
                  <a:moveTo>
                    <a:pt x="57" y="206"/>
                  </a:moveTo>
                  <a:lnTo>
                    <a:pt x="33" y="206"/>
                  </a:lnTo>
                  <a:lnTo>
                    <a:pt x="33" y="208"/>
                  </a:lnTo>
                  <a:lnTo>
                    <a:pt x="35" y="208"/>
                  </a:lnTo>
                  <a:lnTo>
                    <a:pt x="35" y="210"/>
                  </a:lnTo>
                  <a:lnTo>
                    <a:pt x="37" y="210"/>
                  </a:lnTo>
                  <a:lnTo>
                    <a:pt x="37" y="212"/>
                  </a:lnTo>
                  <a:lnTo>
                    <a:pt x="40" y="212"/>
                  </a:lnTo>
                  <a:lnTo>
                    <a:pt x="40" y="214"/>
                  </a:lnTo>
                  <a:lnTo>
                    <a:pt x="57" y="214"/>
                  </a:lnTo>
                  <a:lnTo>
                    <a:pt x="57" y="206"/>
                  </a:lnTo>
                  <a:close/>
                  <a:moveTo>
                    <a:pt x="33" y="12"/>
                  </a:moveTo>
                  <a:lnTo>
                    <a:pt x="28" y="12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5" y="50"/>
                  </a:lnTo>
                  <a:lnTo>
                    <a:pt x="23" y="50"/>
                  </a:lnTo>
                  <a:lnTo>
                    <a:pt x="23" y="62"/>
                  </a:lnTo>
                  <a:lnTo>
                    <a:pt x="21" y="62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88"/>
                  </a:lnTo>
                  <a:lnTo>
                    <a:pt x="18" y="88"/>
                  </a:lnTo>
                  <a:lnTo>
                    <a:pt x="18" y="100"/>
                  </a:lnTo>
                  <a:lnTo>
                    <a:pt x="16" y="100"/>
                  </a:lnTo>
                  <a:lnTo>
                    <a:pt x="16" y="112"/>
                  </a:lnTo>
                  <a:lnTo>
                    <a:pt x="15" y="112"/>
                  </a:lnTo>
                  <a:lnTo>
                    <a:pt x="15" y="126"/>
                  </a:lnTo>
                  <a:lnTo>
                    <a:pt x="13" y="126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1" y="150"/>
                  </a:lnTo>
                  <a:lnTo>
                    <a:pt x="9" y="150"/>
                  </a:lnTo>
                  <a:lnTo>
                    <a:pt x="9" y="164"/>
                  </a:lnTo>
                  <a:lnTo>
                    <a:pt x="8" y="164"/>
                  </a:lnTo>
                  <a:lnTo>
                    <a:pt x="8" y="176"/>
                  </a:lnTo>
                  <a:lnTo>
                    <a:pt x="6" y="176"/>
                  </a:lnTo>
                  <a:lnTo>
                    <a:pt x="6" y="190"/>
                  </a:lnTo>
                  <a:lnTo>
                    <a:pt x="4" y="190"/>
                  </a:lnTo>
                  <a:lnTo>
                    <a:pt x="4" y="202"/>
                  </a:lnTo>
                  <a:lnTo>
                    <a:pt x="56" y="202"/>
                  </a:lnTo>
                  <a:lnTo>
                    <a:pt x="56" y="188"/>
                  </a:lnTo>
                  <a:lnTo>
                    <a:pt x="55" y="188"/>
                  </a:lnTo>
                  <a:lnTo>
                    <a:pt x="55" y="174"/>
                  </a:lnTo>
                  <a:lnTo>
                    <a:pt x="52" y="174"/>
                  </a:lnTo>
                  <a:lnTo>
                    <a:pt x="52" y="162"/>
                  </a:lnTo>
                  <a:lnTo>
                    <a:pt x="51" y="162"/>
                  </a:lnTo>
                  <a:lnTo>
                    <a:pt x="51" y="148"/>
                  </a:lnTo>
                  <a:lnTo>
                    <a:pt x="49" y="148"/>
                  </a:lnTo>
                  <a:lnTo>
                    <a:pt x="49" y="134"/>
                  </a:lnTo>
                  <a:lnTo>
                    <a:pt x="47" y="134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5" y="108"/>
                  </a:lnTo>
                  <a:lnTo>
                    <a:pt x="44" y="108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40" y="80"/>
                  </a:lnTo>
                  <a:lnTo>
                    <a:pt x="40" y="66"/>
                  </a:lnTo>
                  <a:lnTo>
                    <a:pt x="39" y="66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7" y="40"/>
                  </a:lnTo>
                  <a:lnTo>
                    <a:pt x="35" y="40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3" y="12"/>
                  </a:lnTo>
                  <a:close/>
                  <a:moveTo>
                    <a:pt x="32" y="0"/>
                  </a:moveTo>
                  <a:lnTo>
                    <a:pt x="30" y="0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3" name="AutoShape 285">
              <a:extLst>
                <a:ext uri="{FF2B5EF4-FFF2-40B4-BE49-F238E27FC236}">
                  <a16:creationId xmlns:a16="http://schemas.microsoft.com/office/drawing/2014/main" id="{A840D5B6-B7A9-48AD-A537-EC7CEC502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3689"/>
              <a:ext cx="1022" cy="1207"/>
            </a:xfrm>
            <a:custGeom>
              <a:avLst/>
              <a:gdLst>
                <a:gd name="T0" fmla="+- 0 6819 6819"/>
                <a:gd name="T1" fmla="*/ T0 w 1022"/>
                <a:gd name="T2" fmla="+- 0 3690 3690"/>
                <a:gd name="T3" fmla="*/ 3690 h 1207"/>
                <a:gd name="T4" fmla="+- 0 6819 6819"/>
                <a:gd name="T5" fmla="*/ T4 w 1022"/>
                <a:gd name="T6" fmla="+- 0 4896 3690"/>
                <a:gd name="T7" fmla="*/ 4896 h 1207"/>
                <a:gd name="T8" fmla="+- 0 7809 6819"/>
                <a:gd name="T9" fmla="*/ T8 w 1022"/>
                <a:gd name="T10" fmla="+- 0 3690 3690"/>
                <a:gd name="T11" fmla="*/ 3690 h 1207"/>
                <a:gd name="T12" fmla="+- 0 7840 6819"/>
                <a:gd name="T13" fmla="*/ T12 w 1022"/>
                <a:gd name="T14" fmla="+- 0 3919 3690"/>
                <a:gd name="T15" fmla="*/ 3919 h 1207"/>
                <a:gd name="T16" fmla="+- 0 7809 6819"/>
                <a:gd name="T17" fmla="*/ T16 w 1022"/>
                <a:gd name="T18" fmla="+- 0 3897 3690"/>
                <a:gd name="T19" fmla="*/ 3897 h 1207"/>
                <a:gd name="T20" fmla="+- 0 7779 6819"/>
                <a:gd name="T21" fmla="*/ T20 w 1022"/>
                <a:gd name="T22" fmla="+- 0 3919 3690"/>
                <a:gd name="T23" fmla="*/ 3919 h 1207"/>
                <a:gd name="T24" fmla="+- 0 7809 6819"/>
                <a:gd name="T25" fmla="*/ T24 w 1022"/>
                <a:gd name="T26" fmla="+- 0 3690 3690"/>
                <a:gd name="T27" fmla="*/ 3690 h 12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22" h="1207">
                  <a:moveTo>
                    <a:pt x="0" y="0"/>
                  </a:moveTo>
                  <a:lnTo>
                    <a:pt x="0" y="1206"/>
                  </a:lnTo>
                  <a:moveTo>
                    <a:pt x="990" y="0"/>
                  </a:moveTo>
                  <a:lnTo>
                    <a:pt x="1021" y="229"/>
                  </a:lnTo>
                  <a:lnTo>
                    <a:pt x="990" y="207"/>
                  </a:lnTo>
                  <a:lnTo>
                    <a:pt x="960" y="229"/>
                  </a:lnTo>
                  <a:lnTo>
                    <a:pt x="990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4" name="AutoShape 284">
              <a:extLst>
                <a:ext uri="{FF2B5EF4-FFF2-40B4-BE49-F238E27FC236}">
                  <a16:creationId xmlns:a16="http://schemas.microsoft.com/office/drawing/2014/main" id="{3984E82E-5CE9-4E9A-957D-1020A4FB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" y="3692"/>
              <a:ext cx="60" cy="226"/>
            </a:xfrm>
            <a:custGeom>
              <a:avLst/>
              <a:gdLst>
                <a:gd name="T0" fmla="+- 0 7781 7781"/>
                <a:gd name="T1" fmla="*/ T0 w 60"/>
                <a:gd name="T2" fmla="+- 0 3907 3693"/>
                <a:gd name="T3" fmla="*/ 3907 h 226"/>
                <a:gd name="T4" fmla="+- 0 7785 7781"/>
                <a:gd name="T5" fmla="*/ T4 w 60"/>
                <a:gd name="T6" fmla="+- 0 3919 3693"/>
                <a:gd name="T7" fmla="*/ 3919 h 226"/>
                <a:gd name="T8" fmla="+- 0 7786 7781"/>
                <a:gd name="T9" fmla="*/ T8 w 60"/>
                <a:gd name="T10" fmla="+- 0 3917 3693"/>
                <a:gd name="T11" fmla="*/ 3917 h 226"/>
                <a:gd name="T12" fmla="+- 0 7790 7781"/>
                <a:gd name="T13" fmla="*/ T12 w 60"/>
                <a:gd name="T14" fmla="+- 0 3915 3693"/>
                <a:gd name="T15" fmla="*/ 3915 h 226"/>
                <a:gd name="T16" fmla="+- 0 7792 7781"/>
                <a:gd name="T17" fmla="*/ T16 w 60"/>
                <a:gd name="T18" fmla="+- 0 3913 3693"/>
                <a:gd name="T19" fmla="*/ 3913 h 226"/>
                <a:gd name="T20" fmla="+- 0 7793 7781"/>
                <a:gd name="T21" fmla="*/ T20 w 60"/>
                <a:gd name="T22" fmla="+- 0 3911 3693"/>
                <a:gd name="T23" fmla="*/ 3911 h 226"/>
                <a:gd name="T24" fmla="+- 0 7797 7781"/>
                <a:gd name="T25" fmla="*/ T24 w 60"/>
                <a:gd name="T26" fmla="+- 0 3909 3693"/>
                <a:gd name="T27" fmla="*/ 3909 h 226"/>
                <a:gd name="T28" fmla="+- 0 7840 7781"/>
                <a:gd name="T29" fmla="*/ T28 w 60"/>
                <a:gd name="T30" fmla="+- 0 3907 3693"/>
                <a:gd name="T31" fmla="*/ 3907 h 226"/>
                <a:gd name="T32" fmla="+- 0 7825 7781"/>
                <a:gd name="T33" fmla="*/ T32 w 60"/>
                <a:gd name="T34" fmla="+- 0 3909 3693"/>
                <a:gd name="T35" fmla="*/ 3909 h 226"/>
                <a:gd name="T36" fmla="+- 0 7826 7781"/>
                <a:gd name="T37" fmla="*/ T36 w 60"/>
                <a:gd name="T38" fmla="+- 0 3911 3693"/>
                <a:gd name="T39" fmla="*/ 3911 h 226"/>
                <a:gd name="T40" fmla="+- 0 7830 7781"/>
                <a:gd name="T41" fmla="*/ T40 w 60"/>
                <a:gd name="T42" fmla="+- 0 3913 3693"/>
                <a:gd name="T43" fmla="*/ 3913 h 226"/>
                <a:gd name="T44" fmla="+- 0 7831 7781"/>
                <a:gd name="T45" fmla="*/ T44 w 60"/>
                <a:gd name="T46" fmla="+- 0 3915 3693"/>
                <a:gd name="T47" fmla="*/ 3915 h 226"/>
                <a:gd name="T48" fmla="+- 0 7833 7781"/>
                <a:gd name="T49" fmla="*/ T48 w 60"/>
                <a:gd name="T50" fmla="+- 0 3917 3693"/>
                <a:gd name="T51" fmla="*/ 3917 h 226"/>
                <a:gd name="T52" fmla="+- 0 7837 7781"/>
                <a:gd name="T53" fmla="*/ T52 w 60"/>
                <a:gd name="T54" fmla="+- 0 3919 3693"/>
                <a:gd name="T55" fmla="*/ 3919 h 226"/>
                <a:gd name="T56" fmla="+- 0 7840 7781"/>
                <a:gd name="T57" fmla="*/ T56 w 60"/>
                <a:gd name="T58" fmla="+- 0 3907 3693"/>
                <a:gd name="T59" fmla="*/ 3907 h 226"/>
                <a:gd name="T60" fmla="+- 0 7783 7781"/>
                <a:gd name="T61" fmla="*/ T60 w 60"/>
                <a:gd name="T62" fmla="+- 0 3895 3693"/>
                <a:gd name="T63" fmla="*/ 3895 h 226"/>
                <a:gd name="T64" fmla="+- 0 7800 7781"/>
                <a:gd name="T65" fmla="*/ T64 w 60"/>
                <a:gd name="T66" fmla="+- 0 3907 3693"/>
                <a:gd name="T67" fmla="*/ 3907 h 226"/>
                <a:gd name="T68" fmla="+- 0 7804 7781"/>
                <a:gd name="T69" fmla="*/ T68 w 60"/>
                <a:gd name="T70" fmla="+- 0 3905 3693"/>
                <a:gd name="T71" fmla="*/ 3905 h 226"/>
                <a:gd name="T72" fmla="+- 0 7805 7781"/>
                <a:gd name="T73" fmla="*/ T72 w 60"/>
                <a:gd name="T74" fmla="+- 0 3903 3693"/>
                <a:gd name="T75" fmla="*/ 3903 h 226"/>
                <a:gd name="T76" fmla="+- 0 7807 7781"/>
                <a:gd name="T77" fmla="*/ T76 w 60"/>
                <a:gd name="T78" fmla="+- 0 3901 3693"/>
                <a:gd name="T79" fmla="*/ 3901 h 226"/>
                <a:gd name="T80" fmla="+- 0 7838 7781"/>
                <a:gd name="T81" fmla="*/ T80 w 60"/>
                <a:gd name="T82" fmla="+- 0 3899 3693"/>
                <a:gd name="T83" fmla="*/ 3899 h 226"/>
                <a:gd name="T84" fmla="+- 0 7838 7781"/>
                <a:gd name="T85" fmla="*/ T84 w 60"/>
                <a:gd name="T86" fmla="+- 0 3899 3693"/>
                <a:gd name="T87" fmla="*/ 3899 h 226"/>
                <a:gd name="T88" fmla="+- 0 7813 7781"/>
                <a:gd name="T89" fmla="*/ T88 w 60"/>
                <a:gd name="T90" fmla="+- 0 3901 3693"/>
                <a:gd name="T91" fmla="*/ 3901 h 226"/>
                <a:gd name="T92" fmla="+- 0 7814 7781"/>
                <a:gd name="T93" fmla="*/ T92 w 60"/>
                <a:gd name="T94" fmla="+- 0 3903 3693"/>
                <a:gd name="T95" fmla="*/ 3903 h 226"/>
                <a:gd name="T96" fmla="+- 0 7818 7781"/>
                <a:gd name="T97" fmla="*/ T96 w 60"/>
                <a:gd name="T98" fmla="+- 0 3905 3693"/>
                <a:gd name="T99" fmla="*/ 3905 h 226"/>
                <a:gd name="T100" fmla="+- 0 7819 7781"/>
                <a:gd name="T101" fmla="*/ T100 w 60"/>
                <a:gd name="T102" fmla="+- 0 3907 3693"/>
                <a:gd name="T103" fmla="*/ 3907 h 226"/>
                <a:gd name="T104" fmla="+- 0 7838 7781"/>
                <a:gd name="T105" fmla="*/ T104 w 60"/>
                <a:gd name="T106" fmla="+- 0 3899 3693"/>
                <a:gd name="T107" fmla="*/ 3899 h 226"/>
                <a:gd name="T108" fmla="+- 0 7807 7781"/>
                <a:gd name="T109" fmla="*/ T108 w 60"/>
                <a:gd name="T110" fmla="+- 0 3705 3693"/>
                <a:gd name="T111" fmla="*/ 3705 h 226"/>
                <a:gd name="T112" fmla="+- 0 7805 7781"/>
                <a:gd name="T113" fmla="*/ T112 w 60"/>
                <a:gd name="T114" fmla="+- 0 3719 3693"/>
                <a:gd name="T115" fmla="*/ 3719 h 226"/>
                <a:gd name="T116" fmla="+- 0 7804 7781"/>
                <a:gd name="T117" fmla="*/ T116 w 60"/>
                <a:gd name="T118" fmla="+- 0 3733 3693"/>
                <a:gd name="T119" fmla="*/ 3733 h 226"/>
                <a:gd name="T120" fmla="+- 0 7802 7781"/>
                <a:gd name="T121" fmla="*/ T120 w 60"/>
                <a:gd name="T122" fmla="+- 0 3747 3693"/>
                <a:gd name="T123" fmla="*/ 3747 h 226"/>
                <a:gd name="T124" fmla="+- 0 7800 7781"/>
                <a:gd name="T125" fmla="*/ T124 w 60"/>
                <a:gd name="T126" fmla="+- 0 3759 3693"/>
                <a:gd name="T127" fmla="*/ 3759 h 226"/>
                <a:gd name="T128" fmla="+- 0 7798 7781"/>
                <a:gd name="T129" fmla="*/ T128 w 60"/>
                <a:gd name="T130" fmla="+- 0 3773 3693"/>
                <a:gd name="T131" fmla="*/ 3773 h 226"/>
                <a:gd name="T132" fmla="+- 0 7797 7781"/>
                <a:gd name="T133" fmla="*/ T132 w 60"/>
                <a:gd name="T134" fmla="+- 0 3787 3693"/>
                <a:gd name="T135" fmla="*/ 3787 h 226"/>
                <a:gd name="T136" fmla="+- 0 7795 7781"/>
                <a:gd name="T137" fmla="*/ T136 w 60"/>
                <a:gd name="T138" fmla="+- 0 3801 3693"/>
                <a:gd name="T139" fmla="*/ 3801 h 226"/>
                <a:gd name="T140" fmla="+- 0 7793 7781"/>
                <a:gd name="T141" fmla="*/ T140 w 60"/>
                <a:gd name="T142" fmla="+- 0 3813 3693"/>
                <a:gd name="T143" fmla="*/ 3813 h 226"/>
                <a:gd name="T144" fmla="+- 0 7792 7781"/>
                <a:gd name="T145" fmla="*/ T144 w 60"/>
                <a:gd name="T146" fmla="+- 0 3827 3693"/>
                <a:gd name="T147" fmla="*/ 3827 h 226"/>
                <a:gd name="T148" fmla="+- 0 7790 7781"/>
                <a:gd name="T149" fmla="*/ T148 w 60"/>
                <a:gd name="T150" fmla="+- 0 3841 3693"/>
                <a:gd name="T151" fmla="*/ 3841 h 226"/>
                <a:gd name="T152" fmla="+- 0 7788 7781"/>
                <a:gd name="T153" fmla="*/ T152 w 60"/>
                <a:gd name="T154" fmla="+- 0 3855 3693"/>
                <a:gd name="T155" fmla="*/ 3855 h 226"/>
                <a:gd name="T156" fmla="+- 0 7786 7781"/>
                <a:gd name="T157" fmla="*/ T156 w 60"/>
                <a:gd name="T158" fmla="+- 0 3867 3693"/>
                <a:gd name="T159" fmla="*/ 3867 h 226"/>
                <a:gd name="T160" fmla="+- 0 7785 7781"/>
                <a:gd name="T161" fmla="*/ T160 w 60"/>
                <a:gd name="T162" fmla="+- 0 3881 3693"/>
                <a:gd name="T163" fmla="*/ 3881 h 226"/>
                <a:gd name="T164" fmla="+- 0 7837 7781"/>
                <a:gd name="T165" fmla="*/ T164 w 60"/>
                <a:gd name="T166" fmla="+- 0 3895 3693"/>
                <a:gd name="T167" fmla="*/ 3895 h 226"/>
                <a:gd name="T168" fmla="+- 0 7835 7781"/>
                <a:gd name="T169" fmla="*/ T168 w 60"/>
                <a:gd name="T170" fmla="+- 0 3883 3693"/>
                <a:gd name="T171" fmla="*/ 3883 h 226"/>
                <a:gd name="T172" fmla="+- 0 7833 7781"/>
                <a:gd name="T173" fmla="*/ T172 w 60"/>
                <a:gd name="T174" fmla="+- 0 3869 3693"/>
                <a:gd name="T175" fmla="*/ 3869 h 226"/>
                <a:gd name="T176" fmla="+- 0 7831 7781"/>
                <a:gd name="T177" fmla="*/ T176 w 60"/>
                <a:gd name="T178" fmla="+- 0 3857 3693"/>
                <a:gd name="T179" fmla="*/ 3857 h 226"/>
                <a:gd name="T180" fmla="+- 0 7830 7781"/>
                <a:gd name="T181" fmla="*/ T180 w 60"/>
                <a:gd name="T182" fmla="+- 0 3845 3693"/>
                <a:gd name="T183" fmla="*/ 3845 h 226"/>
                <a:gd name="T184" fmla="+- 0 7828 7781"/>
                <a:gd name="T185" fmla="*/ T184 w 60"/>
                <a:gd name="T186" fmla="+- 0 3831 3693"/>
                <a:gd name="T187" fmla="*/ 3831 h 226"/>
                <a:gd name="T188" fmla="+- 0 7826 7781"/>
                <a:gd name="T189" fmla="*/ T188 w 60"/>
                <a:gd name="T190" fmla="+- 0 3819 3693"/>
                <a:gd name="T191" fmla="*/ 3819 h 226"/>
                <a:gd name="T192" fmla="+- 0 7825 7781"/>
                <a:gd name="T193" fmla="*/ T192 w 60"/>
                <a:gd name="T194" fmla="+- 0 3807 3693"/>
                <a:gd name="T195" fmla="*/ 3807 h 226"/>
                <a:gd name="T196" fmla="+- 0 7823 7781"/>
                <a:gd name="T197" fmla="*/ T196 w 60"/>
                <a:gd name="T198" fmla="+- 0 3793 3693"/>
                <a:gd name="T199" fmla="*/ 3793 h 226"/>
                <a:gd name="T200" fmla="+- 0 7821 7781"/>
                <a:gd name="T201" fmla="*/ T200 w 60"/>
                <a:gd name="T202" fmla="+- 0 3781 3693"/>
                <a:gd name="T203" fmla="*/ 3781 h 226"/>
                <a:gd name="T204" fmla="+- 0 7819 7781"/>
                <a:gd name="T205" fmla="*/ T204 w 60"/>
                <a:gd name="T206" fmla="+- 0 3769 3693"/>
                <a:gd name="T207" fmla="*/ 3769 h 226"/>
                <a:gd name="T208" fmla="+- 0 7818 7781"/>
                <a:gd name="T209" fmla="*/ T208 w 60"/>
                <a:gd name="T210" fmla="+- 0 3755 3693"/>
                <a:gd name="T211" fmla="*/ 3755 h 226"/>
                <a:gd name="T212" fmla="+- 0 7816 7781"/>
                <a:gd name="T213" fmla="*/ T212 w 60"/>
                <a:gd name="T214" fmla="+- 0 3743 3693"/>
                <a:gd name="T215" fmla="*/ 3743 h 226"/>
                <a:gd name="T216" fmla="+- 0 7814 7781"/>
                <a:gd name="T217" fmla="*/ T216 w 60"/>
                <a:gd name="T218" fmla="+- 0 3731 3693"/>
                <a:gd name="T219" fmla="*/ 3731 h 226"/>
                <a:gd name="T220" fmla="+- 0 7813 7781"/>
                <a:gd name="T221" fmla="*/ T220 w 60"/>
                <a:gd name="T222" fmla="+- 0 3717 3693"/>
                <a:gd name="T223" fmla="*/ 3717 h 226"/>
                <a:gd name="T224" fmla="+- 0 7810 7781"/>
                <a:gd name="T225" fmla="*/ T224 w 60"/>
                <a:gd name="T226" fmla="+- 0 3693 3693"/>
                <a:gd name="T227" fmla="*/ 3693 h 226"/>
                <a:gd name="T228" fmla="+- 0 7809 7781"/>
                <a:gd name="T229" fmla="*/ T228 w 60"/>
                <a:gd name="T230" fmla="+- 0 3705 3693"/>
                <a:gd name="T231" fmla="*/ 3705 h 226"/>
                <a:gd name="T232" fmla="+- 0 7810 7781"/>
                <a:gd name="T233" fmla="*/ T232 w 60"/>
                <a:gd name="T234" fmla="+- 0 3693 3693"/>
                <a:gd name="T235" fmla="*/ 3693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60" h="226">
                  <a:moveTo>
                    <a:pt x="16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4" y="226"/>
                  </a:lnTo>
                  <a:lnTo>
                    <a:pt x="4" y="224"/>
                  </a:lnTo>
                  <a:lnTo>
                    <a:pt x="5" y="224"/>
                  </a:lnTo>
                  <a:lnTo>
                    <a:pt x="5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59" y="214"/>
                  </a:moveTo>
                  <a:lnTo>
                    <a:pt x="44" y="214"/>
                  </a:lnTo>
                  <a:lnTo>
                    <a:pt x="44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0" y="220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6" y="224"/>
                  </a:lnTo>
                  <a:lnTo>
                    <a:pt x="56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7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19" y="214"/>
                  </a:lnTo>
                  <a:lnTo>
                    <a:pt x="19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7" y="206"/>
                  </a:lnTo>
                  <a:lnTo>
                    <a:pt x="57" y="202"/>
                  </a:lnTo>
                  <a:close/>
                  <a:moveTo>
                    <a:pt x="57" y="206"/>
                  </a:moveTo>
                  <a:lnTo>
                    <a:pt x="32" y="206"/>
                  </a:lnTo>
                  <a:lnTo>
                    <a:pt x="32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7" y="210"/>
                  </a:lnTo>
                  <a:lnTo>
                    <a:pt x="37" y="212"/>
                  </a:lnTo>
                  <a:lnTo>
                    <a:pt x="38" y="212"/>
                  </a:lnTo>
                  <a:lnTo>
                    <a:pt x="38" y="214"/>
                  </a:lnTo>
                  <a:lnTo>
                    <a:pt x="57" y="214"/>
                  </a:lnTo>
                  <a:lnTo>
                    <a:pt x="57" y="206"/>
                  </a:lnTo>
                  <a:close/>
                  <a:moveTo>
                    <a:pt x="32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34"/>
                  </a:lnTo>
                  <a:lnTo>
                    <a:pt x="11" y="134"/>
                  </a:lnTo>
                  <a:lnTo>
                    <a:pt x="11" y="148"/>
                  </a:lnTo>
                  <a:lnTo>
                    <a:pt x="9" y="148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5" y="174"/>
                  </a:lnTo>
                  <a:lnTo>
                    <a:pt x="5" y="188"/>
                  </a:lnTo>
                  <a:lnTo>
                    <a:pt x="4" y="188"/>
                  </a:lnTo>
                  <a:lnTo>
                    <a:pt x="4" y="202"/>
                  </a:lnTo>
                  <a:lnTo>
                    <a:pt x="56" y="20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76"/>
                  </a:lnTo>
                  <a:lnTo>
                    <a:pt x="52" y="17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0" y="152"/>
                  </a:lnTo>
                  <a:lnTo>
                    <a:pt x="49" y="152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5" y="126"/>
                  </a:lnTo>
                  <a:lnTo>
                    <a:pt x="45" y="114"/>
                  </a:lnTo>
                  <a:lnTo>
                    <a:pt x="44" y="114"/>
                  </a:lnTo>
                  <a:lnTo>
                    <a:pt x="44" y="100"/>
                  </a:lnTo>
                  <a:lnTo>
                    <a:pt x="42" y="10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2" y="24"/>
                  </a:lnTo>
                  <a:lnTo>
                    <a:pt x="32" y="12"/>
                  </a:lnTo>
                  <a:close/>
                  <a:moveTo>
                    <a:pt x="29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5" name="AutoShape 283">
              <a:extLst>
                <a:ext uri="{FF2B5EF4-FFF2-40B4-BE49-F238E27FC236}">
                  <a16:creationId xmlns:a16="http://schemas.microsoft.com/office/drawing/2014/main" id="{7D1DC490-C17E-4B5A-A456-0FF1832C0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707"/>
              <a:ext cx="2651" cy="2189"/>
            </a:xfrm>
            <a:custGeom>
              <a:avLst/>
              <a:gdLst>
                <a:gd name="T0" fmla="+- 0 7809 5158"/>
                <a:gd name="T1" fmla="*/ T0 w 2651"/>
                <a:gd name="T2" fmla="+- 0 3690 2708"/>
                <a:gd name="T3" fmla="*/ 3690 h 2189"/>
                <a:gd name="T4" fmla="+- 0 7809 5158"/>
                <a:gd name="T5" fmla="*/ T4 w 2651"/>
                <a:gd name="T6" fmla="+- 0 4896 2708"/>
                <a:gd name="T7" fmla="*/ 4896 h 2189"/>
                <a:gd name="T8" fmla="+- 0 5187 5158"/>
                <a:gd name="T9" fmla="*/ T8 w 2651"/>
                <a:gd name="T10" fmla="+- 0 2708 2708"/>
                <a:gd name="T11" fmla="*/ 2708 h 2189"/>
                <a:gd name="T12" fmla="+- 0 5219 5158"/>
                <a:gd name="T13" fmla="*/ T12 w 2651"/>
                <a:gd name="T14" fmla="+- 0 2937 2708"/>
                <a:gd name="T15" fmla="*/ 2937 h 2189"/>
                <a:gd name="T16" fmla="+- 0 5187 5158"/>
                <a:gd name="T17" fmla="*/ T16 w 2651"/>
                <a:gd name="T18" fmla="+- 0 2914 2708"/>
                <a:gd name="T19" fmla="*/ 2914 h 2189"/>
                <a:gd name="T20" fmla="+- 0 5158 5158"/>
                <a:gd name="T21" fmla="*/ T20 w 2651"/>
                <a:gd name="T22" fmla="+- 0 2937 2708"/>
                <a:gd name="T23" fmla="*/ 2937 h 2189"/>
                <a:gd name="T24" fmla="+- 0 5187 5158"/>
                <a:gd name="T25" fmla="*/ T24 w 2651"/>
                <a:gd name="T26" fmla="+- 0 2708 2708"/>
                <a:gd name="T27" fmla="*/ 2708 h 21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651" h="2189">
                  <a:moveTo>
                    <a:pt x="2651" y="982"/>
                  </a:moveTo>
                  <a:lnTo>
                    <a:pt x="2651" y="2188"/>
                  </a:lnTo>
                  <a:moveTo>
                    <a:pt x="29" y="0"/>
                  </a:moveTo>
                  <a:lnTo>
                    <a:pt x="61" y="229"/>
                  </a:lnTo>
                  <a:lnTo>
                    <a:pt x="29" y="206"/>
                  </a:lnTo>
                  <a:lnTo>
                    <a:pt x="0" y="229"/>
                  </a:lnTo>
                  <a:lnTo>
                    <a:pt x="29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6" name="AutoShape 282">
              <a:extLst>
                <a:ext uri="{FF2B5EF4-FFF2-40B4-BE49-F238E27FC236}">
                  <a16:creationId xmlns:a16="http://schemas.microsoft.com/office/drawing/2014/main" id="{44E44E3F-2CF2-4671-8745-92CEAB43C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2710"/>
              <a:ext cx="59" cy="226"/>
            </a:xfrm>
            <a:custGeom>
              <a:avLst/>
              <a:gdLst>
                <a:gd name="T0" fmla="+- 0 5160 5160"/>
                <a:gd name="T1" fmla="*/ T0 w 59"/>
                <a:gd name="T2" fmla="+- 0 2925 2711"/>
                <a:gd name="T3" fmla="*/ 2925 h 226"/>
                <a:gd name="T4" fmla="+- 0 5163 5160"/>
                <a:gd name="T5" fmla="*/ T4 w 59"/>
                <a:gd name="T6" fmla="+- 0 2937 2711"/>
                <a:gd name="T7" fmla="*/ 2937 h 226"/>
                <a:gd name="T8" fmla="+- 0 5165 5160"/>
                <a:gd name="T9" fmla="*/ T8 w 59"/>
                <a:gd name="T10" fmla="+- 0 2935 2711"/>
                <a:gd name="T11" fmla="*/ 2935 h 226"/>
                <a:gd name="T12" fmla="+- 0 5169 5160"/>
                <a:gd name="T13" fmla="*/ T12 w 59"/>
                <a:gd name="T14" fmla="+- 0 2933 2711"/>
                <a:gd name="T15" fmla="*/ 2933 h 226"/>
                <a:gd name="T16" fmla="+- 0 5170 5160"/>
                <a:gd name="T17" fmla="*/ T16 w 59"/>
                <a:gd name="T18" fmla="+- 0 2931 2711"/>
                <a:gd name="T19" fmla="*/ 2931 h 226"/>
                <a:gd name="T20" fmla="+- 0 5172 5160"/>
                <a:gd name="T21" fmla="*/ T20 w 59"/>
                <a:gd name="T22" fmla="+- 0 2929 2711"/>
                <a:gd name="T23" fmla="*/ 2929 h 226"/>
                <a:gd name="T24" fmla="+- 0 5175 5160"/>
                <a:gd name="T25" fmla="*/ T24 w 59"/>
                <a:gd name="T26" fmla="+- 0 2927 2711"/>
                <a:gd name="T27" fmla="*/ 2927 h 226"/>
                <a:gd name="T28" fmla="+- 0 5219 5160"/>
                <a:gd name="T29" fmla="*/ T28 w 59"/>
                <a:gd name="T30" fmla="+- 0 2925 2711"/>
                <a:gd name="T31" fmla="*/ 2925 h 226"/>
                <a:gd name="T32" fmla="+- 0 5203 5160"/>
                <a:gd name="T33" fmla="*/ T32 w 59"/>
                <a:gd name="T34" fmla="+- 0 2927 2711"/>
                <a:gd name="T35" fmla="*/ 2927 h 226"/>
                <a:gd name="T36" fmla="+- 0 5205 5160"/>
                <a:gd name="T37" fmla="*/ T36 w 59"/>
                <a:gd name="T38" fmla="+- 0 2929 2711"/>
                <a:gd name="T39" fmla="*/ 2929 h 226"/>
                <a:gd name="T40" fmla="+- 0 5209 5160"/>
                <a:gd name="T41" fmla="*/ T40 w 59"/>
                <a:gd name="T42" fmla="+- 0 2931 2711"/>
                <a:gd name="T43" fmla="*/ 2931 h 226"/>
                <a:gd name="T44" fmla="+- 0 5210 5160"/>
                <a:gd name="T45" fmla="*/ T44 w 59"/>
                <a:gd name="T46" fmla="+- 0 2933 2711"/>
                <a:gd name="T47" fmla="*/ 2933 h 226"/>
                <a:gd name="T48" fmla="+- 0 5212 5160"/>
                <a:gd name="T49" fmla="*/ T48 w 59"/>
                <a:gd name="T50" fmla="+- 0 2935 2711"/>
                <a:gd name="T51" fmla="*/ 2935 h 226"/>
                <a:gd name="T52" fmla="+- 0 5215 5160"/>
                <a:gd name="T53" fmla="*/ T52 w 59"/>
                <a:gd name="T54" fmla="+- 0 2937 2711"/>
                <a:gd name="T55" fmla="*/ 2937 h 226"/>
                <a:gd name="T56" fmla="+- 0 5219 5160"/>
                <a:gd name="T57" fmla="*/ T56 w 59"/>
                <a:gd name="T58" fmla="+- 0 2925 2711"/>
                <a:gd name="T59" fmla="*/ 2925 h 226"/>
                <a:gd name="T60" fmla="+- 0 5162 5160"/>
                <a:gd name="T61" fmla="*/ T60 w 59"/>
                <a:gd name="T62" fmla="+- 0 2913 2711"/>
                <a:gd name="T63" fmla="*/ 2913 h 226"/>
                <a:gd name="T64" fmla="+- 0 5179 5160"/>
                <a:gd name="T65" fmla="*/ T64 w 59"/>
                <a:gd name="T66" fmla="+- 0 2925 2711"/>
                <a:gd name="T67" fmla="*/ 2925 h 226"/>
                <a:gd name="T68" fmla="+- 0 5182 5160"/>
                <a:gd name="T69" fmla="*/ T68 w 59"/>
                <a:gd name="T70" fmla="+- 0 2923 2711"/>
                <a:gd name="T71" fmla="*/ 2923 h 226"/>
                <a:gd name="T72" fmla="+- 0 5184 5160"/>
                <a:gd name="T73" fmla="*/ T72 w 59"/>
                <a:gd name="T74" fmla="+- 0 2921 2711"/>
                <a:gd name="T75" fmla="*/ 2921 h 226"/>
                <a:gd name="T76" fmla="+- 0 5186 5160"/>
                <a:gd name="T77" fmla="*/ T76 w 59"/>
                <a:gd name="T78" fmla="+- 0 2919 2711"/>
                <a:gd name="T79" fmla="*/ 2919 h 226"/>
                <a:gd name="T80" fmla="+- 0 5217 5160"/>
                <a:gd name="T81" fmla="*/ T80 w 59"/>
                <a:gd name="T82" fmla="+- 0 2917 2711"/>
                <a:gd name="T83" fmla="*/ 2917 h 226"/>
                <a:gd name="T84" fmla="+- 0 5217 5160"/>
                <a:gd name="T85" fmla="*/ T84 w 59"/>
                <a:gd name="T86" fmla="+- 0 2917 2711"/>
                <a:gd name="T87" fmla="*/ 2917 h 226"/>
                <a:gd name="T88" fmla="+- 0 5191 5160"/>
                <a:gd name="T89" fmla="*/ T88 w 59"/>
                <a:gd name="T90" fmla="+- 0 2919 2711"/>
                <a:gd name="T91" fmla="*/ 2919 h 226"/>
                <a:gd name="T92" fmla="+- 0 5193 5160"/>
                <a:gd name="T93" fmla="*/ T92 w 59"/>
                <a:gd name="T94" fmla="+- 0 2921 2711"/>
                <a:gd name="T95" fmla="*/ 2921 h 226"/>
                <a:gd name="T96" fmla="+- 0 5196 5160"/>
                <a:gd name="T97" fmla="*/ T96 w 59"/>
                <a:gd name="T98" fmla="+- 0 2923 2711"/>
                <a:gd name="T99" fmla="*/ 2923 h 226"/>
                <a:gd name="T100" fmla="+- 0 5198 5160"/>
                <a:gd name="T101" fmla="*/ T100 w 59"/>
                <a:gd name="T102" fmla="+- 0 2925 2711"/>
                <a:gd name="T103" fmla="*/ 2925 h 226"/>
                <a:gd name="T104" fmla="+- 0 5217 5160"/>
                <a:gd name="T105" fmla="*/ T104 w 59"/>
                <a:gd name="T106" fmla="+- 0 2917 2711"/>
                <a:gd name="T107" fmla="*/ 2917 h 226"/>
                <a:gd name="T108" fmla="+- 0 5186 5160"/>
                <a:gd name="T109" fmla="*/ T108 w 59"/>
                <a:gd name="T110" fmla="+- 0 2723 2711"/>
                <a:gd name="T111" fmla="*/ 2723 h 226"/>
                <a:gd name="T112" fmla="+- 0 5184 5160"/>
                <a:gd name="T113" fmla="*/ T112 w 59"/>
                <a:gd name="T114" fmla="+- 0 2737 2711"/>
                <a:gd name="T115" fmla="*/ 2737 h 226"/>
                <a:gd name="T116" fmla="+- 0 5182 5160"/>
                <a:gd name="T117" fmla="*/ T116 w 59"/>
                <a:gd name="T118" fmla="+- 0 2751 2711"/>
                <a:gd name="T119" fmla="*/ 2751 h 226"/>
                <a:gd name="T120" fmla="+- 0 5181 5160"/>
                <a:gd name="T121" fmla="*/ T120 w 59"/>
                <a:gd name="T122" fmla="+- 0 2765 2711"/>
                <a:gd name="T123" fmla="*/ 2765 h 226"/>
                <a:gd name="T124" fmla="+- 0 5179 5160"/>
                <a:gd name="T125" fmla="*/ T124 w 59"/>
                <a:gd name="T126" fmla="+- 0 2777 2711"/>
                <a:gd name="T127" fmla="*/ 2777 h 226"/>
                <a:gd name="T128" fmla="+- 0 5177 5160"/>
                <a:gd name="T129" fmla="*/ T128 w 59"/>
                <a:gd name="T130" fmla="+- 0 2791 2711"/>
                <a:gd name="T131" fmla="*/ 2791 h 226"/>
                <a:gd name="T132" fmla="+- 0 5175 5160"/>
                <a:gd name="T133" fmla="*/ T132 w 59"/>
                <a:gd name="T134" fmla="+- 0 2805 2711"/>
                <a:gd name="T135" fmla="*/ 2805 h 226"/>
                <a:gd name="T136" fmla="+- 0 5174 5160"/>
                <a:gd name="T137" fmla="*/ T136 w 59"/>
                <a:gd name="T138" fmla="+- 0 2819 2711"/>
                <a:gd name="T139" fmla="*/ 2819 h 226"/>
                <a:gd name="T140" fmla="+- 0 5172 5160"/>
                <a:gd name="T141" fmla="*/ T140 w 59"/>
                <a:gd name="T142" fmla="+- 0 2831 2711"/>
                <a:gd name="T143" fmla="*/ 2831 h 226"/>
                <a:gd name="T144" fmla="+- 0 5170 5160"/>
                <a:gd name="T145" fmla="*/ T144 w 59"/>
                <a:gd name="T146" fmla="+- 0 2845 2711"/>
                <a:gd name="T147" fmla="*/ 2845 h 226"/>
                <a:gd name="T148" fmla="+- 0 5169 5160"/>
                <a:gd name="T149" fmla="*/ T148 w 59"/>
                <a:gd name="T150" fmla="+- 0 2859 2711"/>
                <a:gd name="T151" fmla="*/ 2859 h 226"/>
                <a:gd name="T152" fmla="+- 0 5167 5160"/>
                <a:gd name="T153" fmla="*/ T152 w 59"/>
                <a:gd name="T154" fmla="+- 0 2873 2711"/>
                <a:gd name="T155" fmla="*/ 2873 h 226"/>
                <a:gd name="T156" fmla="+- 0 5165 5160"/>
                <a:gd name="T157" fmla="*/ T156 w 59"/>
                <a:gd name="T158" fmla="+- 0 2885 2711"/>
                <a:gd name="T159" fmla="*/ 2885 h 226"/>
                <a:gd name="T160" fmla="+- 0 5163 5160"/>
                <a:gd name="T161" fmla="*/ T160 w 59"/>
                <a:gd name="T162" fmla="+- 0 2899 2711"/>
                <a:gd name="T163" fmla="*/ 2899 h 226"/>
                <a:gd name="T164" fmla="+- 0 5215 5160"/>
                <a:gd name="T165" fmla="*/ T164 w 59"/>
                <a:gd name="T166" fmla="+- 0 2913 2711"/>
                <a:gd name="T167" fmla="*/ 2913 h 226"/>
                <a:gd name="T168" fmla="+- 0 5214 5160"/>
                <a:gd name="T169" fmla="*/ T168 w 59"/>
                <a:gd name="T170" fmla="+- 0 2901 2711"/>
                <a:gd name="T171" fmla="*/ 2901 h 226"/>
                <a:gd name="T172" fmla="+- 0 5212 5160"/>
                <a:gd name="T173" fmla="*/ T172 w 59"/>
                <a:gd name="T174" fmla="+- 0 2887 2711"/>
                <a:gd name="T175" fmla="*/ 2887 h 226"/>
                <a:gd name="T176" fmla="+- 0 5210 5160"/>
                <a:gd name="T177" fmla="*/ T176 w 59"/>
                <a:gd name="T178" fmla="+- 0 2875 2711"/>
                <a:gd name="T179" fmla="*/ 2875 h 226"/>
                <a:gd name="T180" fmla="+- 0 5209 5160"/>
                <a:gd name="T181" fmla="*/ T180 w 59"/>
                <a:gd name="T182" fmla="+- 0 2863 2711"/>
                <a:gd name="T183" fmla="*/ 2863 h 226"/>
                <a:gd name="T184" fmla="+- 0 5207 5160"/>
                <a:gd name="T185" fmla="*/ T184 w 59"/>
                <a:gd name="T186" fmla="+- 0 2849 2711"/>
                <a:gd name="T187" fmla="*/ 2849 h 226"/>
                <a:gd name="T188" fmla="+- 0 5205 5160"/>
                <a:gd name="T189" fmla="*/ T188 w 59"/>
                <a:gd name="T190" fmla="+- 0 2837 2711"/>
                <a:gd name="T191" fmla="*/ 2837 h 226"/>
                <a:gd name="T192" fmla="+- 0 5203 5160"/>
                <a:gd name="T193" fmla="*/ T192 w 59"/>
                <a:gd name="T194" fmla="+- 0 2825 2711"/>
                <a:gd name="T195" fmla="*/ 2825 h 226"/>
                <a:gd name="T196" fmla="+- 0 5202 5160"/>
                <a:gd name="T197" fmla="*/ T196 w 59"/>
                <a:gd name="T198" fmla="+- 0 2811 2711"/>
                <a:gd name="T199" fmla="*/ 2811 h 226"/>
                <a:gd name="T200" fmla="+- 0 5200 5160"/>
                <a:gd name="T201" fmla="*/ T200 w 59"/>
                <a:gd name="T202" fmla="+- 0 2799 2711"/>
                <a:gd name="T203" fmla="*/ 2799 h 226"/>
                <a:gd name="T204" fmla="+- 0 5198 5160"/>
                <a:gd name="T205" fmla="*/ T204 w 59"/>
                <a:gd name="T206" fmla="+- 0 2787 2711"/>
                <a:gd name="T207" fmla="*/ 2787 h 226"/>
                <a:gd name="T208" fmla="+- 0 5196 5160"/>
                <a:gd name="T209" fmla="*/ T208 w 59"/>
                <a:gd name="T210" fmla="+- 0 2773 2711"/>
                <a:gd name="T211" fmla="*/ 2773 h 226"/>
                <a:gd name="T212" fmla="+- 0 5195 5160"/>
                <a:gd name="T213" fmla="*/ T212 w 59"/>
                <a:gd name="T214" fmla="+- 0 2761 2711"/>
                <a:gd name="T215" fmla="*/ 2761 h 226"/>
                <a:gd name="T216" fmla="+- 0 5193 5160"/>
                <a:gd name="T217" fmla="*/ T216 w 59"/>
                <a:gd name="T218" fmla="+- 0 2749 2711"/>
                <a:gd name="T219" fmla="*/ 2749 h 226"/>
                <a:gd name="T220" fmla="+- 0 5191 5160"/>
                <a:gd name="T221" fmla="*/ T220 w 59"/>
                <a:gd name="T222" fmla="+- 0 2735 2711"/>
                <a:gd name="T223" fmla="*/ 2735 h 226"/>
                <a:gd name="T224" fmla="+- 0 5190 5160"/>
                <a:gd name="T225" fmla="*/ T224 w 59"/>
                <a:gd name="T226" fmla="+- 0 2711 2711"/>
                <a:gd name="T227" fmla="*/ 2711 h 226"/>
                <a:gd name="T228" fmla="+- 0 5187 5160"/>
                <a:gd name="T229" fmla="*/ T228 w 59"/>
                <a:gd name="T230" fmla="+- 0 2723 2711"/>
                <a:gd name="T231" fmla="*/ 2723 h 226"/>
                <a:gd name="T232" fmla="+- 0 5190 5160"/>
                <a:gd name="T233" fmla="*/ T232 w 59"/>
                <a:gd name="T234" fmla="+- 0 2711 2711"/>
                <a:gd name="T235" fmla="*/ 2711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59" h="226">
                  <a:moveTo>
                    <a:pt x="15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24"/>
                  </a:lnTo>
                  <a:lnTo>
                    <a:pt x="5" y="224"/>
                  </a:lnTo>
                  <a:lnTo>
                    <a:pt x="5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5" y="216"/>
                  </a:lnTo>
                  <a:lnTo>
                    <a:pt x="15" y="214"/>
                  </a:lnTo>
                  <a:close/>
                  <a:moveTo>
                    <a:pt x="59" y="214"/>
                  </a:moveTo>
                  <a:lnTo>
                    <a:pt x="43" y="214"/>
                  </a:lnTo>
                  <a:lnTo>
                    <a:pt x="43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0" y="220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7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19" y="214"/>
                  </a:lnTo>
                  <a:lnTo>
                    <a:pt x="19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7" y="206"/>
                  </a:lnTo>
                  <a:lnTo>
                    <a:pt x="57" y="202"/>
                  </a:lnTo>
                  <a:close/>
                  <a:moveTo>
                    <a:pt x="57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38" y="214"/>
                  </a:lnTo>
                  <a:lnTo>
                    <a:pt x="57" y="214"/>
                  </a:lnTo>
                  <a:lnTo>
                    <a:pt x="57" y="20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94"/>
                  </a:lnTo>
                  <a:lnTo>
                    <a:pt x="15" y="94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10" y="148"/>
                  </a:lnTo>
                  <a:lnTo>
                    <a:pt x="9" y="148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5" y="174"/>
                  </a:lnTo>
                  <a:lnTo>
                    <a:pt x="5" y="188"/>
                  </a:lnTo>
                  <a:lnTo>
                    <a:pt x="3" y="188"/>
                  </a:lnTo>
                  <a:lnTo>
                    <a:pt x="3" y="202"/>
                  </a:lnTo>
                  <a:lnTo>
                    <a:pt x="55" y="202"/>
                  </a:lnTo>
                  <a:lnTo>
                    <a:pt x="55" y="190"/>
                  </a:lnTo>
                  <a:lnTo>
                    <a:pt x="54" y="190"/>
                  </a:lnTo>
                  <a:lnTo>
                    <a:pt x="54" y="176"/>
                  </a:lnTo>
                  <a:lnTo>
                    <a:pt x="52" y="17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0" y="152"/>
                  </a:lnTo>
                  <a:lnTo>
                    <a:pt x="49" y="152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5" y="12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3" y="100"/>
                  </a:lnTo>
                  <a:lnTo>
                    <a:pt x="42" y="10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12"/>
                  </a:lnTo>
                  <a:close/>
                  <a:moveTo>
                    <a:pt x="30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7" name="AutoShape 281">
              <a:extLst>
                <a:ext uri="{FF2B5EF4-FFF2-40B4-BE49-F238E27FC236}">
                  <a16:creationId xmlns:a16="http://schemas.microsoft.com/office/drawing/2014/main" id="{FE4E205C-1C98-448E-A71F-345430CF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2707"/>
              <a:ext cx="3232" cy="603"/>
            </a:xfrm>
            <a:custGeom>
              <a:avLst/>
              <a:gdLst>
                <a:gd name="T0" fmla="+- 0 5187 5187"/>
                <a:gd name="T1" fmla="*/ T0 w 3232"/>
                <a:gd name="T2" fmla="+- 0 2708 2708"/>
                <a:gd name="T3" fmla="*/ 2708 h 603"/>
                <a:gd name="T4" fmla="+- 0 5187 5187"/>
                <a:gd name="T5" fmla="*/ T4 w 3232"/>
                <a:gd name="T6" fmla="+- 0 3310 2708"/>
                <a:gd name="T7" fmla="*/ 3310 h 603"/>
                <a:gd name="T8" fmla="+- 0 8388 5187"/>
                <a:gd name="T9" fmla="*/ T8 w 3232"/>
                <a:gd name="T10" fmla="+- 0 2708 2708"/>
                <a:gd name="T11" fmla="*/ 2708 h 603"/>
                <a:gd name="T12" fmla="+- 0 8419 5187"/>
                <a:gd name="T13" fmla="*/ T12 w 3232"/>
                <a:gd name="T14" fmla="+- 0 2937 2708"/>
                <a:gd name="T15" fmla="*/ 2937 h 603"/>
                <a:gd name="T16" fmla="+- 0 8388 5187"/>
                <a:gd name="T17" fmla="*/ T16 w 3232"/>
                <a:gd name="T18" fmla="+- 0 2914 2708"/>
                <a:gd name="T19" fmla="*/ 2914 h 603"/>
                <a:gd name="T20" fmla="+- 0 8359 5187"/>
                <a:gd name="T21" fmla="*/ T20 w 3232"/>
                <a:gd name="T22" fmla="+- 0 2937 2708"/>
                <a:gd name="T23" fmla="*/ 2937 h 603"/>
                <a:gd name="T24" fmla="+- 0 8388 5187"/>
                <a:gd name="T25" fmla="*/ T24 w 3232"/>
                <a:gd name="T26" fmla="+- 0 2708 2708"/>
                <a:gd name="T27" fmla="*/ 2708 h 6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232" h="603">
                  <a:moveTo>
                    <a:pt x="0" y="0"/>
                  </a:moveTo>
                  <a:lnTo>
                    <a:pt x="0" y="602"/>
                  </a:lnTo>
                  <a:moveTo>
                    <a:pt x="3201" y="0"/>
                  </a:moveTo>
                  <a:lnTo>
                    <a:pt x="3232" y="229"/>
                  </a:lnTo>
                  <a:lnTo>
                    <a:pt x="3201" y="206"/>
                  </a:lnTo>
                  <a:lnTo>
                    <a:pt x="3172" y="229"/>
                  </a:lnTo>
                  <a:lnTo>
                    <a:pt x="3201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8" name="AutoShape 280">
              <a:extLst>
                <a:ext uri="{FF2B5EF4-FFF2-40B4-BE49-F238E27FC236}">
                  <a16:creationId xmlns:a16="http://schemas.microsoft.com/office/drawing/2014/main" id="{90E0461B-9D14-4CF2-A9DA-82385507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0" y="2710"/>
              <a:ext cx="60" cy="226"/>
            </a:xfrm>
            <a:custGeom>
              <a:avLst/>
              <a:gdLst>
                <a:gd name="T0" fmla="+- 0 8360 8360"/>
                <a:gd name="T1" fmla="*/ T0 w 60"/>
                <a:gd name="T2" fmla="+- 0 2925 2711"/>
                <a:gd name="T3" fmla="*/ 2925 h 226"/>
                <a:gd name="T4" fmla="+- 0 8364 8360"/>
                <a:gd name="T5" fmla="*/ T4 w 60"/>
                <a:gd name="T6" fmla="+- 0 2937 2711"/>
                <a:gd name="T7" fmla="*/ 2937 h 226"/>
                <a:gd name="T8" fmla="+- 0 8366 8360"/>
                <a:gd name="T9" fmla="*/ T8 w 60"/>
                <a:gd name="T10" fmla="+- 0 2935 2711"/>
                <a:gd name="T11" fmla="*/ 2935 h 226"/>
                <a:gd name="T12" fmla="+- 0 8369 8360"/>
                <a:gd name="T13" fmla="*/ T12 w 60"/>
                <a:gd name="T14" fmla="+- 0 2933 2711"/>
                <a:gd name="T15" fmla="*/ 2933 h 226"/>
                <a:gd name="T16" fmla="+- 0 8371 8360"/>
                <a:gd name="T17" fmla="*/ T16 w 60"/>
                <a:gd name="T18" fmla="+- 0 2931 2711"/>
                <a:gd name="T19" fmla="*/ 2931 h 226"/>
                <a:gd name="T20" fmla="+- 0 8372 8360"/>
                <a:gd name="T21" fmla="*/ T20 w 60"/>
                <a:gd name="T22" fmla="+- 0 2929 2711"/>
                <a:gd name="T23" fmla="*/ 2929 h 226"/>
                <a:gd name="T24" fmla="+- 0 8376 8360"/>
                <a:gd name="T25" fmla="*/ T24 w 60"/>
                <a:gd name="T26" fmla="+- 0 2927 2711"/>
                <a:gd name="T27" fmla="*/ 2927 h 226"/>
                <a:gd name="T28" fmla="+- 0 8419 8360"/>
                <a:gd name="T29" fmla="*/ T28 w 60"/>
                <a:gd name="T30" fmla="+- 0 2925 2711"/>
                <a:gd name="T31" fmla="*/ 2925 h 226"/>
                <a:gd name="T32" fmla="+- 0 8403 8360"/>
                <a:gd name="T33" fmla="*/ T32 w 60"/>
                <a:gd name="T34" fmla="+- 0 2927 2711"/>
                <a:gd name="T35" fmla="*/ 2927 h 226"/>
                <a:gd name="T36" fmla="+- 0 8406 8360"/>
                <a:gd name="T37" fmla="*/ T36 w 60"/>
                <a:gd name="T38" fmla="+- 0 2929 2711"/>
                <a:gd name="T39" fmla="*/ 2929 h 226"/>
                <a:gd name="T40" fmla="+- 0 8409 8360"/>
                <a:gd name="T41" fmla="*/ T40 w 60"/>
                <a:gd name="T42" fmla="+- 0 2931 2711"/>
                <a:gd name="T43" fmla="*/ 2931 h 226"/>
                <a:gd name="T44" fmla="+- 0 8411 8360"/>
                <a:gd name="T45" fmla="*/ T44 w 60"/>
                <a:gd name="T46" fmla="+- 0 2933 2711"/>
                <a:gd name="T47" fmla="*/ 2933 h 226"/>
                <a:gd name="T48" fmla="+- 0 8412 8360"/>
                <a:gd name="T49" fmla="*/ T48 w 60"/>
                <a:gd name="T50" fmla="+- 0 2935 2711"/>
                <a:gd name="T51" fmla="*/ 2935 h 226"/>
                <a:gd name="T52" fmla="+- 0 8416 8360"/>
                <a:gd name="T53" fmla="*/ T52 w 60"/>
                <a:gd name="T54" fmla="+- 0 2937 2711"/>
                <a:gd name="T55" fmla="*/ 2937 h 226"/>
                <a:gd name="T56" fmla="+- 0 8419 8360"/>
                <a:gd name="T57" fmla="*/ T56 w 60"/>
                <a:gd name="T58" fmla="+- 0 2925 2711"/>
                <a:gd name="T59" fmla="*/ 2925 h 226"/>
                <a:gd name="T60" fmla="+- 0 8362 8360"/>
                <a:gd name="T61" fmla="*/ T60 w 60"/>
                <a:gd name="T62" fmla="+- 0 2913 2711"/>
                <a:gd name="T63" fmla="*/ 2913 h 226"/>
                <a:gd name="T64" fmla="+- 0 8379 8360"/>
                <a:gd name="T65" fmla="*/ T64 w 60"/>
                <a:gd name="T66" fmla="+- 0 2925 2711"/>
                <a:gd name="T67" fmla="*/ 2925 h 226"/>
                <a:gd name="T68" fmla="+- 0 8383 8360"/>
                <a:gd name="T69" fmla="*/ T68 w 60"/>
                <a:gd name="T70" fmla="+- 0 2923 2711"/>
                <a:gd name="T71" fmla="*/ 2923 h 226"/>
                <a:gd name="T72" fmla="+- 0 8384 8360"/>
                <a:gd name="T73" fmla="*/ T72 w 60"/>
                <a:gd name="T74" fmla="+- 0 2921 2711"/>
                <a:gd name="T75" fmla="*/ 2921 h 226"/>
                <a:gd name="T76" fmla="+- 0 8386 8360"/>
                <a:gd name="T77" fmla="*/ T76 w 60"/>
                <a:gd name="T78" fmla="+- 0 2919 2711"/>
                <a:gd name="T79" fmla="*/ 2919 h 226"/>
                <a:gd name="T80" fmla="+- 0 8418 8360"/>
                <a:gd name="T81" fmla="*/ T80 w 60"/>
                <a:gd name="T82" fmla="+- 0 2917 2711"/>
                <a:gd name="T83" fmla="*/ 2917 h 226"/>
                <a:gd name="T84" fmla="+- 0 8418 8360"/>
                <a:gd name="T85" fmla="*/ T84 w 60"/>
                <a:gd name="T86" fmla="+- 0 2917 2711"/>
                <a:gd name="T87" fmla="*/ 2917 h 226"/>
                <a:gd name="T88" fmla="+- 0 8391 8360"/>
                <a:gd name="T89" fmla="*/ T88 w 60"/>
                <a:gd name="T90" fmla="+- 0 2919 2711"/>
                <a:gd name="T91" fmla="*/ 2919 h 226"/>
                <a:gd name="T92" fmla="+- 0 8393 8360"/>
                <a:gd name="T93" fmla="*/ T92 w 60"/>
                <a:gd name="T94" fmla="+- 0 2921 2711"/>
                <a:gd name="T95" fmla="*/ 2921 h 226"/>
                <a:gd name="T96" fmla="+- 0 8396 8360"/>
                <a:gd name="T97" fmla="*/ T96 w 60"/>
                <a:gd name="T98" fmla="+- 0 2923 2711"/>
                <a:gd name="T99" fmla="*/ 2923 h 226"/>
                <a:gd name="T100" fmla="+- 0 8398 8360"/>
                <a:gd name="T101" fmla="*/ T100 w 60"/>
                <a:gd name="T102" fmla="+- 0 2925 2711"/>
                <a:gd name="T103" fmla="*/ 2925 h 226"/>
                <a:gd name="T104" fmla="+- 0 8418 8360"/>
                <a:gd name="T105" fmla="*/ T104 w 60"/>
                <a:gd name="T106" fmla="+- 0 2917 2711"/>
                <a:gd name="T107" fmla="*/ 2917 h 226"/>
                <a:gd name="T108" fmla="+- 0 8386 8360"/>
                <a:gd name="T109" fmla="*/ T108 w 60"/>
                <a:gd name="T110" fmla="+- 0 2723 2711"/>
                <a:gd name="T111" fmla="*/ 2723 h 226"/>
                <a:gd name="T112" fmla="+- 0 8384 8360"/>
                <a:gd name="T113" fmla="*/ T112 w 60"/>
                <a:gd name="T114" fmla="+- 0 2737 2711"/>
                <a:gd name="T115" fmla="*/ 2737 h 226"/>
                <a:gd name="T116" fmla="+- 0 8383 8360"/>
                <a:gd name="T117" fmla="*/ T116 w 60"/>
                <a:gd name="T118" fmla="+- 0 2751 2711"/>
                <a:gd name="T119" fmla="*/ 2751 h 226"/>
                <a:gd name="T120" fmla="+- 0 8381 8360"/>
                <a:gd name="T121" fmla="*/ T120 w 60"/>
                <a:gd name="T122" fmla="+- 0 2765 2711"/>
                <a:gd name="T123" fmla="*/ 2765 h 226"/>
                <a:gd name="T124" fmla="+- 0 8379 8360"/>
                <a:gd name="T125" fmla="*/ T124 w 60"/>
                <a:gd name="T126" fmla="+- 0 2777 2711"/>
                <a:gd name="T127" fmla="*/ 2777 h 226"/>
                <a:gd name="T128" fmla="+- 0 8378 8360"/>
                <a:gd name="T129" fmla="*/ T128 w 60"/>
                <a:gd name="T130" fmla="+- 0 2791 2711"/>
                <a:gd name="T131" fmla="*/ 2791 h 226"/>
                <a:gd name="T132" fmla="+- 0 8376 8360"/>
                <a:gd name="T133" fmla="*/ T132 w 60"/>
                <a:gd name="T134" fmla="+- 0 2805 2711"/>
                <a:gd name="T135" fmla="*/ 2805 h 226"/>
                <a:gd name="T136" fmla="+- 0 8374 8360"/>
                <a:gd name="T137" fmla="*/ T136 w 60"/>
                <a:gd name="T138" fmla="+- 0 2819 2711"/>
                <a:gd name="T139" fmla="*/ 2819 h 226"/>
                <a:gd name="T140" fmla="+- 0 8372 8360"/>
                <a:gd name="T141" fmla="*/ T140 w 60"/>
                <a:gd name="T142" fmla="+- 0 2831 2711"/>
                <a:gd name="T143" fmla="*/ 2831 h 226"/>
                <a:gd name="T144" fmla="+- 0 8371 8360"/>
                <a:gd name="T145" fmla="*/ T144 w 60"/>
                <a:gd name="T146" fmla="+- 0 2845 2711"/>
                <a:gd name="T147" fmla="*/ 2845 h 226"/>
                <a:gd name="T148" fmla="+- 0 8369 8360"/>
                <a:gd name="T149" fmla="*/ T148 w 60"/>
                <a:gd name="T150" fmla="+- 0 2859 2711"/>
                <a:gd name="T151" fmla="*/ 2859 h 226"/>
                <a:gd name="T152" fmla="+- 0 8367 8360"/>
                <a:gd name="T153" fmla="*/ T152 w 60"/>
                <a:gd name="T154" fmla="+- 0 2873 2711"/>
                <a:gd name="T155" fmla="*/ 2873 h 226"/>
                <a:gd name="T156" fmla="+- 0 8366 8360"/>
                <a:gd name="T157" fmla="*/ T156 w 60"/>
                <a:gd name="T158" fmla="+- 0 2885 2711"/>
                <a:gd name="T159" fmla="*/ 2885 h 226"/>
                <a:gd name="T160" fmla="+- 0 8364 8360"/>
                <a:gd name="T161" fmla="*/ T160 w 60"/>
                <a:gd name="T162" fmla="+- 0 2899 2711"/>
                <a:gd name="T163" fmla="*/ 2899 h 226"/>
                <a:gd name="T164" fmla="+- 0 8416 8360"/>
                <a:gd name="T165" fmla="*/ T164 w 60"/>
                <a:gd name="T166" fmla="+- 0 2913 2711"/>
                <a:gd name="T167" fmla="*/ 2913 h 226"/>
                <a:gd name="T168" fmla="+- 0 8414 8360"/>
                <a:gd name="T169" fmla="*/ T168 w 60"/>
                <a:gd name="T170" fmla="+- 0 2901 2711"/>
                <a:gd name="T171" fmla="*/ 2901 h 226"/>
                <a:gd name="T172" fmla="+- 0 8412 8360"/>
                <a:gd name="T173" fmla="*/ T172 w 60"/>
                <a:gd name="T174" fmla="+- 0 2887 2711"/>
                <a:gd name="T175" fmla="*/ 2887 h 226"/>
                <a:gd name="T176" fmla="+- 0 8411 8360"/>
                <a:gd name="T177" fmla="*/ T176 w 60"/>
                <a:gd name="T178" fmla="+- 0 2875 2711"/>
                <a:gd name="T179" fmla="*/ 2875 h 226"/>
                <a:gd name="T180" fmla="+- 0 8409 8360"/>
                <a:gd name="T181" fmla="*/ T180 w 60"/>
                <a:gd name="T182" fmla="+- 0 2863 2711"/>
                <a:gd name="T183" fmla="*/ 2863 h 226"/>
                <a:gd name="T184" fmla="+- 0 8407 8360"/>
                <a:gd name="T185" fmla="*/ T184 w 60"/>
                <a:gd name="T186" fmla="+- 0 2849 2711"/>
                <a:gd name="T187" fmla="*/ 2849 h 226"/>
                <a:gd name="T188" fmla="+- 0 8406 8360"/>
                <a:gd name="T189" fmla="*/ T188 w 60"/>
                <a:gd name="T190" fmla="+- 0 2837 2711"/>
                <a:gd name="T191" fmla="*/ 2837 h 226"/>
                <a:gd name="T192" fmla="+- 0 8403 8360"/>
                <a:gd name="T193" fmla="*/ T192 w 60"/>
                <a:gd name="T194" fmla="+- 0 2825 2711"/>
                <a:gd name="T195" fmla="*/ 2825 h 226"/>
                <a:gd name="T196" fmla="+- 0 8402 8360"/>
                <a:gd name="T197" fmla="*/ T196 w 60"/>
                <a:gd name="T198" fmla="+- 0 2811 2711"/>
                <a:gd name="T199" fmla="*/ 2811 h 226"/>
                <a:gd name="T200" fmla="+- 0 8400 8360"/>
                <a:gd name="T201" fmla="*/ T200 w 60"/>
                <a:gd name="T202" fmla="+- 0 2799 2711"/>
                <a:gd name="T203" fmla="*/ 2799 h 226"/>
                <a:gd name="T204" fmla="+- 0 8398 8360"/>
                <a:gd name="T205" fmla="*/ T204 w 60"/>
                <a:gd name="T206" fmla="+- 0 2787 2711"/>
                <a:gd name="T207" fmla="*/ 2787 h 226"/>
                <a:gd name="T208" fmla="+- 0 8396 8360"/>
                <a:gd name="T209" fmla="*/ T208 w 60"/>
                <a:gd name="T210" fmla="+- 0 2773 2711"/>
                <a:gd name="T211" fmla="*/ 2773 h 226"/>
                <a:gd name="T212" fmla="+- 0 8395 8360"/>
                <a:gd name="T213" fmla="*/ T212 w 60"/>
                <a:gd name="T214" fmla="+- 0 2761 2711"/>
                <a:gd name="T215" fmla="*/ 2761 h 226"/>
                <a:gd name="T216" fmla="+- 0 8393 8360"/>
                <a:gd name="T217" fmla="*/ T216 w 60"/>
                <a:gd name="T218" fmla="+- 0 2749 2711"/>
                <a:gd name="T219" fmla="*/ 2749 h 226"/>
                <a:gd name="T220" fmla="+- 0 8391 8360"/>
                <a:gd name="T221" fmla="*/ T220 w 60"/>
                <a:gd name="T222" fmla="+- 0 2735 2711"/>
                <a:gd name="T223" fmla="*/ 2735 h 226"/>
                <a:gd name="T224" fmla="+- 0 8390 8360"/>
                <a:gd name="T225" fmla="*/ T224 w 60"/>
                <a:gd name="T226" fmla="+- 0 2711 2711"/>
                <a:gd name="T227" fmla="*/ 2711 h 226"/>
                <a:gd name="T228" fmla="+- 0 8388 8360"/>
                <a:gd name="T229" fmla="*/ T228 w 60"/>
                <a:gd name="T230" fmla="+- 0 2723 2711"/>
                <a:gd name="T231" fmla="*/ 2723 h 226"/>
                <a:gd name="T232" fmla="+- 0 8390 8360"/>
                <a:gd name="T233" fmla="*/ T232 w 60"/>
                <a:gd name="T234" fmla="+- 0 2711 2711"/>
                <a:gd name="T235" fmla="*/ 2711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60" h="226">
                  <a:moveTo>
                    <a:pt x="16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4" y="226"/>
                  </a:lnTo>
                  <a:lnTo>
                    <a:pt x="4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59" y="214"/>
                  </a:moveTo>
                  <a:lnTo>
                    <a:pt x="43" y="214"/>
                  </a:lnTo>
                  <a:lnTo>
                    <a:pt x="43" y="216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6" y="224"/>
                  </a:lnTo>
                  <a:lnTo>
                    <a:pt x="56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8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19" y="214"/>
                  </a:lnTo>
                  <a:lnTo>
                    <a:pt x="19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8" y="206"/>
                  </a:lnTo>
                  <a:lnTo>
                    <a:pt x="58" y="202"/>
                  </a:lnTo>
                  <a:close/>
                  <a:moveTo>
                    <a:pt x="58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38" y="214"/>
                  </a:lnTo>
                  <a:lnTo>
                    <a:pt x="58" y="214"/>
                  </a:lnTo>
                  <a:lnTo>
                    <a:pt x="58" y="20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8" y="80"/>
                  </a:lnTo>
                  <a:lnTo>
                    <a:pt x="18" y="94"/>
                  </a:lnTo>
                  <a:lnTo>
                    <a:pt x="16" y="94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34"/>
                  </a:lnTo>
                  <a:lnTo>
                    <a:pt x="11" y="134"/>
                  </a:lnTo>
                  <a:lnTo>
                    <a:pt x="11" y="148"/>
                  </a:lnTo>
                  <a:lnTo>
                    <a:pt x="9" y="148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6" y="174"/>
                  </a:lnTo>
                  <a:lnTo>
                    <a:pt x="6" y="188"/>
                  </a:lnTo>
                  <a:lnTo>
                    <a:pt x="4" y="188"/>
                  </a:lnTo>
                  <a:lnTo>
                    <a:pt x="4" y="202"/>
                  </a:lnTo>
                  <a:lnTo>
                    <a:pt x="56" y="20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76"/>
                  </a:lnTo>
                  <a:lnTo>
                    <a:pt x="52" y="176"/>
                  </a:lnTo>
                  <a:lnTo>
                    <a:pt x="52" y="164"/>
                  </a:lnTo>
                  <a:lnTo>
                    <a:pt x="51" y="164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6" y="126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43" y="100"/>
                  </a:lnTo>
                  <a:lnTo>
                    <a:pt x="42" y="10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12"/>
                  </a:lnTo>
                  <a:close/>
                  <a:moveTo>
                    <a:pt x="30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9" name="AutoShape 279">
              <a:extLst>
                <a:ext uri="{FF2B5EF4-FFF2-40B4-BE49-F238E27FC236}">
                  <a16:creationId xmlns:a16="http://schemas.microsoft.com/office/drawing/2014/main" id="{9E437403-481A-42C1-BC87-16513915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" y="2707"/>
              <a:ext cx="61" cy="1656"/>
            </a:xfrm>
            <a:custGeom>
              <a:avLst/>
              <a:gdLst>
                <a:gd name="T0" fmla="+- 0 8388 8359"/>
                <a:gd name="T1" fmla="*/ T0 w 61"/>
                <a:gd name="T2" fmla="+- 0 2708 2708"/>
                <a:gd name="T3" fmla="*/ 2708 h 1656"/>
                <a:gd name="T4" fmla="+- 0 8388 8359"/>
                <a:gd name="T5" fmla="*/ T4 w 61"/>
                <a:gd name="T6" fmla="+- 0 3310 2708"/>
                <a:gd name="T7" fmla="*/ 3310 h 1656"/>
                <a:gd name="T8" fmla="+- 0 8388 8359"/>
                <a:gd name="T9" fmla="*/ T8 w 61"/>
                <a:gd name="T10" fmla="+- 0 4134 2708"/>
                <a:gd name="T11" fmla="*/ 4134 h 1656"/>
                <a:gd name="T12" fmla="+- 0 8419 8359"/>
                <a:gd name="T13" fmla="*/ T12 w 61"/>
                <a:gd name="T14" fmla="+- 0 4363 2708"/>
                <a:gd name="T15" fmla="*/ 4363 h 1656"/>
                <a:gd name="T16" fmla="+- 0 8388 8359"/>
                <a:gd name="T17" fmla="*/ T16 w 61"/>
                <a:gd name="T18" fmla="+- 0 4340 2708"/>
                <a:gd name="T19" fmla="*/ 4340 h 1656"/>
                <a:gd name="T20" fmla="+- 0 8359 8359"/>
                <a:gd name="T21" fmla="*/ T20 w 61"/>
                <a:gd name="T22" fmla="+- 0 4363 2708"/>
                <a:gd name="T23" fmla="*/ 4363 h 1656"/>
                <a:gd name="T24" fmla="+- 0 8388 8359"/>
                <a:gd name="T25" fmla="*/ T24 w 61"/>
                <a:gd name="T26" fmla="+- 0 4134 2708"/>
                <a:gd name="T27" fmla="*/ 4134 h 16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1" h="1656">
                  <a:moveTo>
                    <a:pt x="29" y="0"/>
                  </a:moveTo>
                  <a:lnTo>
                    <a:pt x="29" y="602"/>
                  </a:lnTo>
                  <a:moveTo>
                    <a:pt x="29" y="1426"/>
                  </a:moveTo>
                  <a:lnTo>
                    <a:pt x="60" y="1655"/>
                  </a:lnTo>
                  <a:lnTo>
                    <a:pt x="29" y="1632"/>
                  </a:lnTo>
                  <a:lnTo>
                    <a:pt x="0" y="1655"/>
                  </a:lnTo>
                  <a:lnTo>
                    <a:pt x="29" y="1426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0" name="AutoShape 278">
              <a:extLst>
                <a:ext uri="{FF2B5EF4-FFF2-40B4-BE49-F238E27FC236}">
                  <a16:creationId xmlns:a16="http://schemas.microsoft.com/office/drawing/2014/main" id="{97C149A7-34E4-4C60-A386-2B74CC286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0" y="4137"/>
              <a:ext cx="60" cy="226"/>
            </a:xfrm>
            <a:custGeom>
              <a:avLst/>
              <a:gdLst>
                <a:gd name="T0" fmla="+- 0 8360 8360"/>
                <a:gd name="T1" fmla="*/ T0 w 60"/>
                <a:gd name="T2" fmla="+- 0 4351 4137"/>
                <a:gd name="T3" fmla="*/ 4351 h 226"/>
                <a:gd name="T4" fmla="+- 0 8362 8360"/>
                <a:gd name="T5" fmla="*/ T4 w 60"/>
                <a:gd name="T6" fmla="+- 0 4363 4137"/>
                <a:gd name="T7" fmla="*/ 4363 h 226"/>
                <a:gd name="T8" fmla="+- 0 8366 8360"/>
                <a:gd name="T9" fmla="*/ T8 w 60"/>
                <a:gd name="T10" fmla="+- 0 4361 4137"/>
                <a:gd name="T11" fmla="*/ 4361 h 226"/>
                <a:gd name="T12" fmla="+- 0 8369 8360"/>
                <a:gd name="T13" fmla="*/ T12 w 60"/>
                <a:gd name="T14" fmla="+- 0 4359 4137"/>
                <a:gd name="T15" fmla="*/ 4359 h 226"/>
                <a:gd name="T16" fmla="+- 0 8371 8360"/>
                <a:gd name="T17" fmla="*/ T16 w 60"/>
                <a:gd name="T18" fmla="+- 0 4357 4137"/>
                <a:gd name="T19" fmla="*/ 4357 h 226"/>
                <a:gd name="T20" fmla="+- 0 8372 8360"/>
                <a:gd name="T21" fmla="*/ T20 w 60"/>
                <a:gd name="T22" fmla="+- 0 4355 4137"/>
                <a:gd name="T23" fmla="*/ 4355 h 226"/>
                <a:gd name="T24" fmla="+- 0 8376 8360"/>
                <a:gd name="T25" fmla="*/ T24 w 60"/>
                <a:gd name="T26" fmla="+- 0 4353 4137"/>
                <a:gd name="T27" fmla="*/ 4353 h 226"/>
                <a:gd name="T28" fmla="+- 0 8419 8360"/>
                <a:gd name="T29" fmla="*/ T28 w 60"/>
                <a:gd name="T30" fmla="+- 0 4351 4137"/>
                <a:gd name="T31" fmla="*/ 4351 h 226"/>
                <a:gd name="T32" fmla="+- 0 8403 8360"/>
                <a:gd name="T33" fmla="*/ T32 w 60"/>
                <a:gd name="T34" fmla="+- 0 4353 4137"/>
                <a:gd name="T35" fmla="*/ 4353 h 226"/>
                <a:gd name="T36" fmla="+- 0 8406 8360"/>
                <a:gd name="T37" fmla="*/ T36 w 60"/>
                <a:gd name="T38" fmla="+- 0 4355 4137"/>
                <a:gd name="T39" fmla="*/ 4355 h 226"/>
                <a:gd name="T40" fmla="+- 0 8409 8360"/>
                <a:gd name="T41" fmla="*/ T40 w 60"/>
                <a:gd name="T42" fmla="+- 0 4357 4137"/>
                <a:gd name="T43" fmla="*/ 4357 h 226"/>
                <a:gd name="T44" fmla="+- 0 8411 8360"/>
                <a:gd name="T45" fmla="*/ T44 w 60"/>
                <a:gd name="T46" fmla="+- 0 4359 4137"/>
                <a:gd name="T47" fmla="*/ 4359 h 226"/>
                <a:gd name="T48" fmla="+- 0 8412 8360"/>
                <a:gd name="T49" fmla="*/ T48 w 60"/>
                <a:gd name="T50" fmla="+- 0 4361 4137"/>
                <a:gd name="T51" fmla="*/ 4361 h 226"/>
                <a:gd name="T52" fmla="+- 0 8418 8360"/>
                <a:gd name="T53" fmla="*/ T52 w 60"/>
                <a:gd name="T54" fmla="+- 0 4363 4137"/>
                <a:gd name="T55" fmla="*/ 4363 h 226"/>
                <a:gd name="T56" fmla="+- 0 8419 8360"/>
                <a:gd name="T57" fmla="*/ T56 w 60"/>
                <a:gd name="T58" fmla="+- 0 4351 4137"/>
                <a:gd name="T59" fmla="*/ 4351 h 226"/>
                <a:gd name="T60" fmla="+- 0 8362 8360"/>
                <a:gd name="T61" fmla="*/ T60 w 60"/>
                <a:gd name="T62" fmla="+- 0 4339 4137"/>
                <a:gd name="T63" fmla="*/ 4339 h 226"/>
                <a:gd name="T64" fmla="+- 0 8378 8360"/>
                <a:gd name="T65" fmla="*/ T64 w 60"/>
                <a:gd name="T66" fmla="+- 0 4351 4137"/>
                <a:gd name="T67" fmla="*/ 4351 h 226"/>
                <a:gd name="T68" fmla="+- 0 8383 8360"/>
                <a:gd name="T69" fmla="*/ T68 w 60"/>
                <a:gd name="T70" fmla="+- 0 4349 4137"/>
                <a:gd name="T71" fmla="*/ 4349 h 226"/>
                <a:gd name="T72" fmla="+- 0 8384 8360"/>
                <a:gd name="T73" fmla="*/ T72 w 60"/>
                <a:gd name="T74" fmla="+- 0 4347 4137"/>
                <a:gd name="T75" fmla="*/ 4347 h 226"/>
                <a:gd name="T76" fmla="+- 0 8386 8360"/>
                <a:gd name="T77" fmla="*/ T76 w 60"/>
                <a:gd name="T78" fmla="+- 0 4345 4137"/>
                <a:gd name="T79" fmla="*/ 4345 h 226"/>
                <a:gd name="T80" fmla="+- 0 8418 8360"/>
                <a:gd name="T81" fmla="*/ T80 w 60"/>
                <a:gd name="T82" fmla="+- 0 4343 4137"/>
                <a:gd name="T83" fmla="*/ 4343 h 226"/>
                <a:gd name="T84" fmla="+- 0 8418 8360"/>
                <a:gd name="T85" fmla="*/ T84 w 60"/>
                <a:gd name="T86" fmla="+- 0 4343 4137"/>
                <a:gd name="T87" fmla="*/ 4343 h 226"/>
                <a:gd name="T88" fmla="+- 0 8391 8360"/>
                <a:gd name="T89" fmla="*/ T88 w 60"/>
                <a:gd name="T90" fmla="+- 0 4345 4137"/>
                <a:gd name="T91" fmla="*/ 4345 h 226"/>
                <a:gd name="T92" fmla="+- 0 8393 8360"/>
                <a:gd name="T93" fmla="*/ T92 w 60"/>
                <a:gd name="T94" fmla="+- 0 4347 4137"/>
                <a:gd name="T95" fmla="*/ 4347 h 226"/>
                <a:gd name="T96" fmla="+- 0 8396 8360"/>
                <a:gd name="T97" fmla="*/ T96 w 60"/>
                <a:gd name="T98" fmla="+- 0 4349 4137"/>
                <a:gd name="T99" fmla="*/ 4349 h 226"/>
                <a:gd name="T100" fmla="+- 0 8400 8360"/>
                <a:gd name="T101" fmla="*/ T100 w 60"/>
                <a:gd name="T102" fmla="+- 0 4351 4137"/>
                <a:gd name="T103" fmla="*/ 4351 h 226"/>
                <a:gd name="T104" fmla="+- 0 8418 8360"/>
                <a:gd name="T105" fmla="*/ T104 w 60"/>
                <a:gd name="T106" fmla="+- 0 4343 4137"/>
                <a:gd name="T107" fmla="*/ 4343 h 226"/>
                <a:gd name="T108" fmla="+- 0 8386 8360"/>
                <a:gd name="T109" fmla="*/ T108 w 60"/>
                <a:gd name="T110" fmla="+- 0 4149 4137"/>
                <a:gd name="T111" fmla="*/ 4149 h 226"/>
                <a:gd name="T112" fmla="+- 0 8384 8360"/>
                <a:gd name="T113" fmla="*/ T112 w 60"/>
                <a:gd name="T114" fmla="+- 0 4163 4137"/>
                <a:gd name="T115" fmla="*/ 4163 h 226"/>
                <a:gd name="T116" fmla="+- 0 8383 8360"/>
                <a:gd name="T117" fmla="*/ T116 w 60"/>
                <a:gd name="T118" fmla="+- 0 4177 4137"/>
                <a:gd name="T119" fmla="*/ 4177 h 226"/>
                <a:gd name="T120" fmla="+- 0 8381 8360"/>
                <a:gd name="T121" fmla="*/ T120 w 60"/>
                <a:gd name="T122" fmla="+- 0 4191 4137"/>
                <a:gd name="T123" fmla="*/ 4191 h 226"/>
                <a:gd name="T124" fmla="+- 0 8379 8360"/>
                <a:gd name="T125" fmla="*/ T124 w 60"/>
                <a:gd name="T126" fmla="+- 0 4203 4137"/>
                <a:gd name="T127" fmla="*/ 4203 h 226"/>
                <a:gd name="T128" fmla="+- 0 8378 8360"/>
                <a:gd name="T129" fmla="*/ T128 w 60"/>
                <a:gd name="T130" fmla="+- 0 4217 4137"/>
                <a:gd name="T131" fmla="*/ 4217 h 226"/>
                <a:gd name="T132" fmla="+- 0 8376 8360"/>
                <a:gd name="T133" fmla="*/ T132 w 60"/>
                <a:gd name="T134" fmla="+- 0 4231 4137"/>
                <a:gd name="T135" fmla="*/ 4231 h 226"/>
                <a:gd name="T136" fmla="+- 0 8374 8360"/>
                <a:gd name="T137" fmla="*/ T136 w 60"/>
                <a:gd name="T138" fmla="+- 0 4245 4137"/>
                <a:gd name="T139" fmla="*/ 4245 h 226"/>
                <a:gd name="T140" fmla="+- 0 8372 8360"/>
                <a:gd name="T141" fmla="*/ T140 w 60"/>
                <a:gd name="T142" fmla="+- 0 4257 4137"/>
                <a:gd name="T143" fmla="*/ 4257 h 226"/>
                <a:gd name="T144" fmla="+- 0 8371 8360"/>
                <a:gd name="T145" fmla="*/ T144 w 60"/>
                <a:gd name="T146" fmla="+- 0 4271 4137"/>
                <a:gd name="T147" fmla="*/ 4271 h 226"/>
                <a:gd name="T148" fmla="+- 0 8369 8360"/>
                <a:gd name="T149" fmla="*/ T148 w 60"/>
                <a:gd name="T150" fmla="+- 0 4283 4137"/>
                <a:gd name="T151" fmla="*/ 4283 h 226"/>
                <a:gd name="T152" fmla="+- 0 8367 8360"/>
                <a:gd name="T153" fmla="*/ T152 w 60"/>
                <a:gd name="T154" fmla="+- 0 4299 4137"/>
                <a:gd name="T155" fmla="*/ 4299 h 226"/>
                <a:gd name="T156" fmla="+- 0 8366 8360"/>
                <a:gd name="T157" fmla="*/ T156 w 60"/>
                <a:gd name="T158" fmla="+- 0 4311 4137"/>
                <a:gd name="T159" fmla="*/ 4311 h 226"/>
                <a:gd name="T160" fmla="+- 0 8364 8360"/>
                <a:gd name="T161" fmla="*/ T160 w 60"/>
                <a:gd name="T162" fmla="+- 0 4323 4137"/>
                <a:gd name="T163" fmla="*/ 4323 h 226"/>
                <a:gd name="T164" fmla="+- 0 8416 8360"/>
                <a:gd name="T165" fmla="*/ T164 w 60"/>
                <a:gd name="T166" fmla="+- 0 4339 4137"/>
                <a:gd name="T167" fmla="*/ 4339 h 226"/>
                <a:gd name="T168" fmla="+- 0 8414 8360"/>
                <a:gd name="T169" fmla="*/ T168 w 60"/>
                <a:gd name="T170" fmla="+- 0 4327 4137"/>
                <a:gd name="T171" fmla="*/ 4327 h 226"/>
                <a:gd name="T172" fmla="+- 0 8412 8360"/>
                <a:gd name="T173" fmla="*/ T172 w 60"/>
                <a:gd name="T174" fmla="+- 0 4313 4137"/>
                <a:gd name="T175" fmla="*/ 4313 h 226"/>
                <a:gd name="T176" fmla="+- 0 8411 8360"/>
                <a:gd name="T177" fmla="*/ T176 w 60"/>
                <a:gd name="T178" fmla="+- 0 4301 4137"/>
                <a:gd name="T179" fmla="*/ 4301 h 226"/>
                <a:gd name="T180" fmla="+- 0 8409 8360"/>
                <a:gd name="T181" fmla="*/ T180 w 60"/>
                <a:gd name="T182" fmla="+- 0 4289 4137"/>
                <a:gd name="T183" fmla="*/ 4289 h 226"/>
                <a:gd name="T184" fmla="+- 0 8407 8360"/>
                <a:gd name="T185" fmla="*/ T184 w 60"/>
                <a:gd name="T186" fmla="+- 0 4275 4137"/>
                <a:gd name="T187" fmla="*/ 4275 h 226"/>
                <a:gd name="T188" fmla="+- 0 8406 8360"/>
                <a:gd name="T189" fmla="*/ T188 w 60"/>
                <a:gd name="T190" fmla="+- 0 4263 4137"/>
                <a:gd name="T191" fmla="*/ 4263 h 226"/>
                <a:gd name="T192" fmla="+- 0 8403 8360"/>
                <a:gd name="T193" fmla="*/ T192 w 60"/>
                <a:gd name="T194" fmla="+- 0 4251 4137"/>
                <a:gd name="T195" fmla="*/ 4251 h 226"/>
                <a:gd name="T196" fmla="+- 0 8402 8360"/>
                <a:gd name="T197" fmla="*/ T196 w 60"/>
                <a:gd name="T198" fmla="+- 0 4237 4137"/>
                <a:gd name="T199" fmla="*/ 4237 h 226"/>
                <a:gd name="T200" fmla="+- 0 8400 8360"/>
                <a:gd name="T201" fmla="*/ T200 w 60"/>
                <a:gd name="T202" fmla="+- 0 4225 4137"/>
                <a:gd name="T203" fmla="*/ 4225 h 226"/>
                <a:gd name="T204" fmla="+- 0 8398 8360"/>
                <a:gd name="T205" fmla="*/ T204 w 60"/>
                <a:gd name="T206" fmla="+- 0 4213 4137"/>
                <a:gd name="T207" fmla="*/ 4213 h 226"/>
                <a:gd name="T208" fmla="+- 0 8396 8360"/>
                <a:gd name="T209" fmla="*/ T208 w 60"/>
                <a:gd name="T210" fmla="+- 0 4199 4137"/>
                <a:gd name="T211" fmla="*/ 4199 h 226"/>
                <a:gd name="T212" fmla="+- 0 8395 8360"/>
                <a:gd name="T213" fmla="*/ T212 w 60"/>
                <a:gd name="T214" fmla="+- 0 4187 4137"/>
                <a:gd name="T215" fmla="*/ 4187 h 226"/>
                <a:gd name="T216" fmla="+- 0 8393 8360"/>
                <a:gd name="T217" fmla="*/ T216 w 60"/>
                <a:gd name="T218" fmla="+- 0 4175 4137"/>
                <a:gd name="T219" fmla="*/ 4175 h 226"/>
                <a:gd name="T220" fmla="+- 0 8391 8360"/>
                <a:gd name="T221" fmla="*/ T220 w 60"/>
                <a:gd name="T222" fmla="+- 0 4161 4137"/>
                <a:gd name="T223" fmla="*/ 4161 h 226"/>
                <a:gd name="T224" fmla="+- 0 8390 8360"/>
                <a:gd name="T225" fmla="*/ T224 w 60"/>
                <a:gd name="T226" fmla="+- 0 4137 4137"/>
                <a:gd name="T227" fmla="*/ 4137 h 226"/>
                <a:gd name="T228" fmla="+- 0 8388 8360"/>
                <a:gd name="T229" fmla="*/ T228 w 60"/>
                <a:gd name="T230" fmla="+- 0 4149 4137"/>
                <a:gd name="T231" fmla="*/ 4149 h 226"/>
                <a:gd name="T232" fmla="+- 0 8390 8360"/>
                <a:gd name="T233" fmla="*/ T232 w 60"/>
                <a:gd name="T234" fmla="+- 0 4137 4137"/>
                <a:gd name="T235" fmla="*/ 4137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60" h="226">
                  <a:moveTo>
                    <a:pt x="16" y="214"/>
                  </a:moveTo>
                  <a:lnTo>
                    <a:pt x="0" y="214"/>
                  </a:lnTo>
                  <a:lnTo>
                    <a:pt x="0" y="226"/>
                  </a:lnTo>
                  <a:lnTo>
                    <a:pt x="2" y="226"/>
                  </a:lnTo>
                  <a:lnTo>
                    <a:pt x="2" y="224"/>
                  </a:lnTo>
                  <a:lnTo>
                    <a:pt x="6" y="224"/>
                  </a:lnTo>
                  <a:lnTo>
                    <a:pt x="6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2" y="218"/>
                  </a:lnTo>
                  <a:lnTo>
                    <a:pt x="12" y="216"/>
                  </a:lnTo>
                  <a:lnTo>
                    <a:pt x="16" y="216"/>
                  </a:lnTo>
                  <a:lnTo>
                    <a:pt x="16" y="214"/>
                  </a:lnTo>
                  <a:close/>
                  <a:moveTo>
                    <a:pt x="59" y="214"/>
                  </a:moveTo>
                  <a:lnTo>
                    <a:pt x="43" y="214"/>
                  </a:lnTo>
                  <a:lnTo>
                    <a:pt x="43" y="216"/>
                  </a:lnTo>
                  <a:lnTo>
                    <a:pt x="46" y="216"/>
                  </a:lnTo>
                  <a:lnTo>
                    <a:pt x="46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8" y="224"/>
                  </a:lnTo>
                  <a:lnTo>
                    <a:pt x="58" y="226"/>
                  </a:lnTo>
                  <a:lnTo>
                    <a:pt x="59" y="226"/>
                  </a:lnTo>
                  <a:lnTo>
                    <a:pt x="59" y="214"/>
                  </a:lnTo>
                  <a:close/>
                  <a:moveTo>
                    <a:pt x="58" y="202"/>
                  </a:moveTo>
                  <a:lnTo>
                    <a:pt x="2" y="202"/>
                  </a:lnTo>
                  <a:lnTo>
                    <a:pt x="2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8" y="206"/>
                  </a:lnTo>
                  <a:lnTo>
                    <a:pt x="58" y="202"/>
                  </a:lnTo>
                  <a:close/>
                  <a:moveTo>
                    <a:pt x="58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12"/>
                  </a:lnTo>
                  <a:lnTo>
                    <a:pt x="40" y="212"/>
                  </a:lnTo>
                  <a:lnTo>
                    <a:pt x="40" y="214"/>
                  </a:lnTo>
                  <a:lnTo>
                    <a:pt x="58" y="214"/>
                  </a:lnTo>
                  <a:lnTo>
                    <a:pt x="58" y="20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8" y="80"/>
                  </a:lnTo>
                  <a:lnTo>
                    <a:pt x="18" y="94"/>
                  </a:lnTo>
                  <a:lnTo>
                    <a:pt x="16" y="94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34"/>
                  </a:lnTo>
                  <a:lnTo>
                    <a:pt x="11" y="134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6" y="174"/>
                  </a:lnTo>
                  <a:lnTo>
                    <a:pt x="6" y="186"/>
                  </a:lnTo>
                  <a:lnTo>
                    <a:pt x="4" y="186"/>
                  </a:lnTo>
                  <a:lnTo>
                    <a:pt x="4" y="202"/>
                  </a:lnTo>
                  <a:lnTo>
                    <a:pt x="56" y="20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4" y="176"/>
                  </a:lnTo>
                  <a:lnTo>
                    <a:pt x="52" y="176"/>
                  </a:lnTo>
                  <a:lnTo>
                    <a:pt x="52" y="164"/>
                  </a:lnTo>
                  <a:lnTo>
                    <a:pt x="51" y="164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6" y="126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43" y="100"/>
                  </a:lnTo>
                  <a:lnTo>
                    <a:pt x="42" y="10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12"/>
                  </a:lnTo>
                  <a:close/>
                  <a:moveTo>
                    <a:pt x="30" y="0"/>
                  </a:moveTo>
                  <a:lnTo>
                    <a:pt x="28" y="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1" name="AutoShape 277">
              <a:extLst>
                <a:ext uri="{FF2B5EF4-FFF2-40B4-BE49-F238E27FC236}">
                  <a16:creationId xmlns:a16="http://schemas.microsoft.com/office/drawing/2014/main" id="{CEAD87F5-D7F1-4F83-9026-7FA7BCC79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9" y="4134"/>
              <a:ext cx="579" cy="792"/>
            </a:xfrm>
            <a:custGeom>
              <a:avLst/>
              <a:gdLst>
                <a:gd name="T0" fmla="+- 0 8388 7809"/>
                <a:gd name="T1" fmla="*/ T0 w 579"/>
                <a:gd name="T2" fmla="+- 0 4134 4134"/>
                <a:gd name="T3" fmla="*/ 4134 h 792"/>
                <a:gd name="T4" fmla="+- 0 8388 7809"/>
                <a:gd name="T5" fmla="*/ T4 w 579"/>
                <a:gd name="T6" fmla="+- 0 4896 4134"/>
                <a:gd name="T7" fmla="*/ 4896 h 792"/>
                <a:gd name="T8" fmla="+- 0 7809 7809"/>
                <a:gd name="T9" fmla="*/ T8 w 579"/>
                <a:gd name="T10" fmla="+- 0 4896 4134"/>
                <a:gd name="T11" fmla="*/ 4896 h 792"/>
                <a:gd name="T12" fmla="+- 0 8037 7809"/>
                <a:gd name="T13" fmla="*/ T12 w 579"/>
                <a:gd name="T14" fmla="+- 0 4864 4134"/>
                <a:gd name="T15" fmla="*/ 4864 h 792"/>
                <a:gd name="T16" fmla="+- 0 8015 7809"/>
                <a:gd name="T17" fmla="*/ T16 w 579"/>
                <a:gd name="T18" fmla="+- 0 4896 4134"/>
                <a:gd name="T19" fmla="*/ 4896 h 792"/>
                <a:gd name="T20" fmla="+- 0 8037 7809"/>
                <a:gd name="T21" fmla="*/ T20 w 579"/>
                <a:gd name="T22" fmla="+- 0 4925 4134"/>
                <a:gd name="T23" fmla="*/ 4925 h 792"/>
                <a:gd name="T24" fmla="+- 0 7809 7809"/>
                <a:gd name="T25" fmla="*/ T24 w 579"/>
                <a:gd name="T26" fmla="+- 0 4896 4134"/>
                <a:gd name="T27" fmla="*/ 4896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579" h="792">
                  <a:moveTo>
                    <a:pt x="579" y="0"/>
                  </a:moveTo>
                  <a:lnTo>
                    <a:pt x="579" y="762"/>
                  </a:lnTo>
                  <a:moveTo>
                    <a:pt x="0" y="762"/>
                  </a:moveTo>
                  <a:lnTo>
                    <a:pt x="228" y="730"/>
                  </a:lnTo>
                  <a:lnTo>
                    <a:pt x="206" y="762"/>
                  </a:lnTo>
                  <a:lnTo>
                    <a:pt x="228" y="791"/>
                  </a:lnTo>
                  <a:lnTo>
                    <a:pt x="0" y="762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2" name="AutoShape 276">
              <a:extLst>
                <a:ext uri="{FF2B5EF4-FFF2-40B4-BE49-F238E27FC236}">
                  <a16:creationId xmlns:a16="http://schemas.microsoft.com/office/drawing/2014/main" id="{66321B2C-FD0A-44FF-99DE-BFD9ADBA7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9" y="4866"/>
              <a:ext cx="229" cy="39"/>
            </a:xfrm>
            <a:custGeom>
              <a:avLst/>
              <a:gdLst>
                <a:gd name="T0" fmla="+- 0 7877 7809"/>
                <a:gd name="T1" fmla="*/ T0 w 229"/>
                <a:gd name="T2" fmla="+- 0 4903 4866"/>
                <a:gd name="T3" fmla="*/ 4903 h 39"/>
                <a:gd name="T4" fmla="+- 0 7865 7809"/>
                <a:gd name="T5" fmla="*/ T4 w 229"/>
                <a:gd name="T6" fmla="+- 0 4903 4866"/>
                <a:gd name="T7" fmla="*/ 4903 h 39"/>
                <a:gd name="T8" fmla="+- 0 7865 7809"/>
                <a:gd name="T9" fmla="*/ T8 w 229"/>
                <a:gd name="T10" fmla="+- 0 4905 4866"/>
                <a:gd name="T11" fmla="*/ 4905 h 39"/>
                <a:gd name="T12" fmla="+- 0 7877 7809"/>
                <a:gd name="T13" fmla="*/ T12 w 229"/>
                <a:gd name="T14" fmla="+- 0 4905 4866"/>
                <a:gd name="T15" fmla="*/ 4905 h 39"/>
                <a:gd name="T16" fmla="+- 0 7877 7809"/>
                <a:gd name="T17" fmla="*/ T16 w 229"/>
                <a:gd name="T18" fmla="+- 0 4903 4866"/>
                <a:gd name="T19" fmla="*/ 4903 h 39"/>
                <a:gd name="T20" fmla="+- 0 8019 7809"/>
                <a:gd name="T21" fmla="*/ T20 w 229"/>
                <a:gd name="T22" fmla="+- 0 4892 4866"/>
                <a:gd name="T23" fmla="*/ 4892 h 39"/>
                <a:gd name="T24" fmla="+- 0 7835 7809"/>
                <a:gd name="T25" fmla="*/ T24 w 229"/>
                <a:gd name="T26" fmla="+- 0 4892 4866"/>
                <a:gd name="T27" fmla="*/ 4892 h 39"/>
                <a:gd name="T28" fmla="+- 0 7835 7809"/>
                <a:gd name="T29" fmla="*/ T28 w 229"/>
                <a:gd name="T30" fmla="+- 0 4894 4866"/>
                <a:gd name="T31" fmla="*/ 4894 h 39"/>
                <a:gd name="T32" fmla="+- 0 7823 7809"/>
                <a:gd name="T33" fmla="*/ T32 w 229"/>
                <a:gd name="T34" fmla="+- 0 4894 4866"/>
                <a:gd name="T35" fmla="*/ 4894 h 39"/>
                <a:gd name="T36" fmla="+- 0 7823 7809"/>
                <a:gd name="T37" fmla="*/ T36 w 229"/>
                <a:gd name="T38" fmla="+- 0 4896 4866"/>
                <a:gd name="T39" fmla="*/ 4896 h 39"/>
                <a:gd name="T40" fmla="+- 0 7809 7809"/>
                <a:gd name="T41" fmla="*/ T40 w 229"/>
                <a:gd name="T42" fmla="+- 0 4896 4866"/>
                <a:gd name="T43" fmla="*/ 4896 h 39"/>
                <a:gd name="T44" fmla="+- 0 7809 7809"/>
                <a:gd name="T45" fmla="*/ T44 w 229"/>
                <a:gd name="T46" fmla="+- 0 4897 4866"/>
                <a:gd name="T47" fmla="*/ 4897 h 39"/>
                <a:gd name="T48" fmla="+- 0 7823 7809"/>
                <a:gd name="T49" fmla="*/ T48 w 229"/>
                <a:gd name="T50" fmla="+- 0 4897 4866"/>
                <a:gd name="T51" fmla="*/ 4897 h 39"/>
                <a:gd name="T52" fmla="+- 0 7823 7809"/>
                <a:gd name="T53" fmla="*/ T52 w 229"/>
                <a:gd name="T54" fmla="+- 0 4899 4866"/>
                <a:gd name="T55" fmla="*/ 4899 h 39"/>
                <a:gd name="T56" fmla="+- 0 8017 7809"/>
                <a:gd name="T57" fmla="*/ T56 w 229"/>
                <a:gd name="T58" fmla="+- 0 4899 4866"/>
                <a:gd name="T59" fmla="*/ 4899 h 39"/>
                <a:gd name="T60" fmla="+- 0 8017 7809"/>
                <a:gd name="T61" fmla="*/ T60 w 229"/>
                <a:gd name="T62" fmla="+- 0 4897 4866"/>
                <a:gd name="T63" fmla="*/ 4897 h 39"/>
                <a:gd name="T64" fmla="+- 0 8015 7809"/>
                <a:gd name="T65" fmla="*/ T64 w 229"/>
                <a:gd name="T66" fmla="+- 0 4897 4866"/>
                <a:gd name="T67" fmla="*/ 4897 h 39"/>
                <a:gd name="T68" fmla="+- 0 8015 7809"/>
                <a:gd name="T69" fmla="*/ T68 w 229"/>
                <a:gd name="T70" fmla="+- 0 4896 4866"/>
                <a:gd name="T71" fmla="*/ 4896 h 39"/>
                <a:gd name="T72" fmla="+- 0 8017 7809"/>
                <a:gd name="T73" fmla="*/ T72 w 229"/>
                <a:gd name="T74" fmla="+- 0 4896 4866"/>
                <a:gd name="T75" fmla="*/ 4896 h 39"/>
                <a:gd name="T76" fmla="+- 0 8017 7809"/>
                <a:gd name="T77" fmla="*/ T76 w 229"/>
                <a:gd name="T78" fmla="+- 0 4894 4866"/>
                <a:gd name="T79" fmla="*/ 4894 h 39"/>
                <a:gd name="T80" fmla="+- 0 8019 7809"/>
                <a:gd name="T81" fmla="*/ T80 w 229"/>
                <a:gd name="T82" fmla="+- 0 4894 4866"/>
                <a:gd name="T83" fmla="*/ 4894 h 39"/>
                <a:gd name="T84" fmla="+- 0 8019 7809"/>
                <a:gd name="T85" fmla="*/ T84 w 229"/>
                <a:gd name="T86" fmla="+- 0 4892 4866"/>
                <a:gd name="T87" fmla="*/ 4892 h 39"/>
                <a:gd name="T88" fmla="+- 0 8020 7809"/>
                <a:gd name="T89" fmla="*/ T88 w 229"/>
                <a:gd name="T90" fmla="+- 0 4889 4866"/>
                <a:gd name="T91" fmla="*/ 4889 h 39"/>
                <a:gd name="T92" fmla="+- 0 7861 7809"/>
                <a:gd name="T93" fmla="*/ T92 w 229"/>
                <a:gd name="T94" fmla="+- 0 4889 4866"/>
                <a:gd name="T95" fmla="*/ 4889 h 39"/>
                <a:gd name="T96" fmla="+- 0 7861 7809"/>
                <a:gd name="T97" fmla="*/ T96 w 229"/>
                <a:gd name="T98" fmla="+- 0 4891 4866"/>
                <a:gd name="T99" fmla="*/ 4891 h 39"/>
                <a:gd name="T100" fmla="+- 0 8020 7809"/>
                <a:gd name="T101" fmla="*/ T100 w 229"/>
                <a:gd name="T102" fmla="+- 0 4891 4866"/>
                <a:gd name="T103" fmla="*/ 4891 h 39"/>
                <a:gd name="T104" fmla="+- 0 8020 7809"/>
                <a:gd name="T105" fmla="*/ T104 w 229"/>
                <a:gd name="T106" fmla="+- 0 4889 4866"/>
                <a:gd name="T107" fmla="*/ 4889 h 39"/>
                <a:gd name="T108" fmla="+- 0 8037 7809"/>
                <a:gd name="T109" fmla="*/ T108 w 229"/>
                <a:gd name="T110" fmla="+- 0 4866 4866"/>
                <a:gd name="T111" fmla="*/ 4866 h 39"/>
                <a:gd name="T112" fmla="+- 0 8025 7809"/>
                <a:gd name="T113" fmla="*/ T112 w 229"/>
                <a:gd name="T114" fmla="+- 0 4866 4866"/>
                <a:gd name="T115" fmla="*/ 4866 h 39"/>
                <a:gd name="T116" fmla="+- 0 8025 7809"/>
                <a:gd name="T117" fmla="*/ T116 w 229"/>
                <a:gd name="T118" fmla="+- 0 4868 4866"/>
                <a:gd name="T119" fmla="*/ 4868 h 39"/>
                <a:gd name="T120" fmla="+- 0 8013 7809"/>
                <a:gd name="T121" fmla="*/ T120 w 229"/>
                <a:gd name="T122" fmla="+- 0 4868 4866"/>
                <a:gd name="T123" fmla="*/ 4868 h 39"/>
                <a:gd name="T124" fmla="+- 0 8013 7809"/>
                <a:gd name="T125" fmla="*/ T124 w 229"/>
                <a:gd name="T126" fmla="+- 0 4869 4866"/>
                <a:gd name="T127" fmla="*/ 4869 h 39"/>
                <a:gd name="T128" fmla="+- 0 8000 7809"/>
                <a:gd name="T129" fmla="*/ T128 w 229"/>
                <a:gd name="T130" fmla="+- 0 4869 4866"/>
                <a:gd name="T131" fmla="*/ 4869 h 39"/>
                <a:gd name="T132" fmla="+- 0 8000 7809"/>
                <a:gd name="T133" fmla="*/ T132 w 229"/>
                <a:gd name="T134" fmla="+- 0 4871 4866"/>
                <a:gd name="T135" fmla="*/ 4871 h 39"/>
                <a:gd name="T136" fmla="+- 0 7988 7809"/>
                <a:gd name="T137" fmla="*/ T136 w 229"/>
                <a:gd name="T138" fmla="+- 0 4871 4866"/>
                <a:gd name="T139" fmla="*/ 4871 h 39"/>
                <a:gd name="T140" fmla="+- 0 7988 7809"/>
                <a:gd name="T141" fmla="*/ T140 w 229"/>
                <a:gd name="T142" fmla="+- 0 4873 4866"/>
                <a:gd name="T143" fmla="*/ 4873 h 39"/>
                <a:gd name="T144" fmla="+- 0 8035 7809"/>
                <a:gd name="T145" fmla="*/ T144 w 229"/>
                <a:gd name="T146" fmla="+- 0 4873 4866"/>
                <a:gd name="T147" fmla="*/ 4873 h 39"/>
                <a:gd name="T148" fmla="+- 0 8035 7809"/>
                <a:gd name="T149" fmla="*/ T148 w 229"/>
                <a:gd name="T150" fmla="+- 0 4871 4866"/>
                <a:gd name="T151" fmla="*/ 4871 h 39"/>
                <a:gd name="T152" fmla="+- 0 8035 7809"/>
                <a:gd name="T153" fmla="*/ T152 w 229"/>
                <a:gd name="T154" fmla="+- 0 4870 4866"/>
                <a:gd name="T155" fmla="*/ 4870 h 39"/>
                <a:gd name="T156" fmla="+- 0 8036 7809"/>
                <a:gd name="T157" fmla="*/ T156 w 229"/>
                <a:gd name="T158" fmla="+- 0 4870 4866"/>
                <a:gd name="T159" fmla="*/ 4870 h 39"/>
                <a:gd name="T160" fmla="+- 0 8036 7809"/>
                <a:gd name="T161" fmla="*/ T160 w 229"/>
                <a:gd name="T162" fmla="+- 0 4868 4866"/>
                <a:gd name="T163" fmla="*/ 4868 h 39"/>
                <a:gd name="T164" fmla="+- 0 8037 7809"/>
                <a:gd name="T165" fmla="*/ T164 w 229"/>
                <a:gd name="T166" fmla="+- 0 4868 4866"/>
                <a:gd name="T167" fmla="*/ 4868 h 39"/>
                <a:gd name="T168" fmla="+- 0 8037 7809"/>
                <a:gd name="T169" fmla="*/ T168 w 229"/>
                <a:gd name="T170" fmla="+- 0 4866 4866"/>
                <a:gd name="T171" fmla="*/ 4866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229" h="39">
                  <a:moveTo>
                    <a:pt x="68" y="37"/>
                  </a:moveTo>
                  <a:lnTo>
                    <a:pt x="56" y="37"/>
                  </a:lnTo>
                  <a:lnTo>
                    <a:pt x="56" y="39"/>
                  </a:lnTo>
                  <a:lnTo>
                    <a:pt x="68" y="39"/>
                  </a:lnTo>
                  <a:lnTo>
                    <a:pt x="68" y="37"/>
                  </a:lnTo>
                  <a:close/>
                  <a:moveTo>
                    <a:pt x="210" y="26"/>
                  </a:moveTo>
                  <a:lnTo>
                    <a:pt x="26" y="26"/>
                  </a:lnTo>
                  <a:lnTo>
                    <a:pt x="26" y="28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208" y="33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08" y="28"/>
                  </a:lnTo>
                  <a:lnTo>
                    <a:pt x="210" y="28"/>
                  </a:lnTo>
                  <a:lnTo>
                    <a:pt x="210" y="26"/>
                  </a:lnTo>
                  <a:close/>
                  <a:moveTo>
                    <a:pt x="211" y="23"/>
                  </a:moveTo>
                  <a:lnTo>
                    <a:pt x="52" y="23"/>
                  </a:lnTo>
                  <a:lnTo>
                    <a:pt x="52" y="25"/>
                  </a:lnTo>
                  <a:lnTo>
                    <a:pt x="211" y="25"/>
                  </a:lnTo>
                  <a:lnTo>
                    <a:pt x="211" y="23"/>
                  </a:lnTo>
                  <a:close/>
                  <a:moveTo>
                    <a:pt x="228" y="0"/>
                  </a:moveTo>
                  <a:lnTo>
                    <a:pt x="216" y="0"/>
                  </a:lnTo>
                  <a:lnTo>
                    <a:pt x="216" y="2"/>
                  </a:lnTo>
                  <a:lnTo>
                    <a:pt x="204" y="2"/>
                  </a:lnTo>
                  <a:lnTo>
                    <a:pt x="204" y="3"/>
                  </a:lnTo>
                  <a:lnTo>
                    <a:pt x="191" y="3"/>
                  </a:lnTo>
                  <a:lnTo>
                    <a:pt x="191" y="5"/>
                  </a:lnTo>
                  <a:lnTo>
                    <a:pt x="179" y="5"/>
                  </a:lnTo>
                  <a:lnTo>
                    <a:pt x="179" y="7"/>
                  </a:lnTo>
                  <a:lnTo>
                    <a:pt x="226" y="7"/>
                  </a:lnTo>
                  <a:lnTo>
                    <a:pt x="226" y="5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3" name="Line 275">
              <a:extLst>
                <a:ext uri="{FF2B5EF4-FFF2-40B4-BE49-F238E27FC236}">
                  <a16:creationId xmlns:a16="http://schemas.microsoft.com/office/drawing/2014/main" id="{5D9B612F-BEE3-45D1-AC40-9D84CAB12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9" y="4896"/>
              <a:ext cx="579" cy="0"/>
            </a:xfrm>
            <a:prstGeom prst="line">
              <a:avLst/>
            </a:prstGeom>
            <a:noFill/>
            <a:ln w="545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562" name="Picture 274">
              <a:extLst>
                <a:ext uri="{FF2B5EF4-FFF2-40B4-BE49-F238E27FC236}">
                  <a16:creationId xmlns:a16="http://schemas.microsoft.com/office/drawing/2014/main" id="{5F79FAA1-0836-483A-BAEF-79B749BAF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" y="4152"/>
              <a:ext cx="907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61" name="Picture 273">
              <a:extLst>
                <a:ext uri="{FF2B5EF4-FFF2-40B4-BE49-F238E27FC236}">
                  <a16:creationId xmlns:a16="http://schemas.microsoft.com/office/drawing/2014/main" id="{D8C0D747-1C3A-49AD-A799-05918276A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" y="2627"/>
              <a:ext cx="907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60" name="Picture 272">
              <a:extLst>
                <a:ext uri="{FF2B5EF4-FFF2-40B4-BE49-F238E27FC236}">
                  <a16:creationId xmlns:a16="http://schemas.microsoft.com/office/drawing/2014/main" id="{E3C83FEB-5E99-48AC-A92D-280503B6B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" y="2573"/>
              <a:ext cx="907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34" name="AutoShape 271">
              <a:extLst>
                <a:ext uri="{FF2B5EF4-FFF2-40B4-BE49-F238E27FC236}">
                  <a16:creationId xmlns:a16="http://schemas.microsoft.com/office/drawing/2014/main" id="{6A5E24B5-2CE6-42B8-8BAB-BF604200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" y="1632"/>
              <a:ext cx="4613" cy="3986"/>
            </a:xfrm>
            <a:custGeom>
              <a:avLst/>
              <a:gdLst>
                <a:gd name="T0" fmla="+- 0 5187 5096"/>
                <a:gd name="T1" fmla="*/ T0 w 4613"/>
                <a:gd name="T2" fmla="+- 0 5617 1632"/>
                <a:gd name="T3" fmla="*/ 5617 h 3986"/>
                <a:gd name="T4" fmla="+- 0 5139 5096"/>
                <a:gd name="T5" fmla="*/ T4 w 4613"/>
                <a:gd name="T6" fmla="+- 0 5576 1632"/>
                <a:gd name="T7" fmla="*/ 5576 h 3986"/>
                <a:gd name="T8" fmla="+- 0 5096 5096"/>
                <a:gd name="T9" fmla="*/ T8 w 4613"/>
                <a:gd name="T10" fmla="+- 0 5527 1632"/>
                <a:gd name="T11" fmla="*/ 5527 h 3986"/>
                <a:gd name="T12" fmla="+- 0 5827 5096"/>
                <a:gd name="T13" fmla="*/ T12 w 4613"/>
                <a:gd name="T14" fmla="+- 0 5527 1632"/>
                <a:gd name="T15" fmla="*/ 5527 h 3986"/>
                <a:gd name="T16" fmla="+- 0 5876 5096"/>
                <a:gd name="T17" fmla="*/ T16 w 4613"/>
                <a:gd name="T18" fmla="+- 0 5479 1632"/>
                <a:gd name="T19" fmla="*/ 5479 h 3986"/>
                <a:gd name="T20" fmla="+- 0 5919 5096"/>
                <a:gd name="T21" fmla="*/ T20 w 4613"/>
                <a:gd name="T22" fmla="+- 0 5527 1632"/>
                <a:gd name="T23" fmla="*/ 5527 h 3986"/>
                <a:gd name="T24" fmla="+- 0 5827 5096"/>
                <a:gd name="T25" fmla="*/ T24 w 4613"/>
                <a:gd name="T26" fmla="+- 0 5617 1632"/>
                <a:gd name="T27" fmla="*/ 5617 h 3986"/>
                <a:gd name="T28" fmla="+- 0 5779 5096"/>
                <a:gd name="T29" fmla="*/ T28 w 4613"/>
                <a:gd name="T30" fmla="+- 0 5576 1632"/>
                <a:gd name="T31" fmla="*/ 5576 h 3986"/>
                <a:gd name="T32" fmla="+- 0 5737 5096"/>
                <a:gd name="T33" fmla="*/ T32 w 4613"/>
                <a:gd name="T34" fmla="+- 0 5527 1632"/>
                <a:gd name="T35" fmla="*/ 5527 h 3986"/>
                <a:gd name="T36" fmla="+- 0 6819 5096"/>
                <a:gd name="T37" fmla="*/ T36 w 4613"/>
                <a:gd name="T38" fmla="+- 0 5527 1632"/>
                <a:gd name="T39" fmla="*/ 5527 h 3986"/>
                <a:gd name="T40" fmla="+- 0 6868 5096"/>
                <a:gd name="T41" fmla="*/ T40 w 4613"/>
                <a:gd name="T42" fmla="+- 0 5479 1632"/>
                <a:gd name="T43" fmla="*/ 5479 h 3986"/>
                <a:gd name="T44" fmla="+- 0 6911 5096"/>
                <a:gd name="T45" fmla="*/ T44 w 4613"/>
                <a:gd name="T46" fmla="+- 0 5527 1632"/>
                <a:gd name="T47" fmla="*/ 5527 h 3986"/>
                <a:gd name="T48" fmla="+- 0 6819 5096"/>
                <a:gd name="T49" fmla="*/ T48 w 4613"/>
                <a:gd name="T50" fmla="+- 0 5617 1632"/>
                <a:gd name="T51" fmla="*/ 5617 h 3986"/>
                <a:gd name="T52" fmla="+- 0 6771 5096"/>
                <a:gd name="T53" fmla="*/ T52 w 4613"/>
                <a:gd name="T54" fmla="+- 0 5576 1632"/>
                <a:gd name="T55" fmla="*/ 5576 h 3986"/>
                <a:gd name="T56" fmla="+- 0 6727 5096"/>
                <a:gd name="T57" fmla="*/ T56 w 4613"/>
                <a:gd name="T58" fmla="+- 0 5527 1632"/>
                <a:gd name="T59" fmla="*/ 5527 h 3986"/>
                <a:gd name="T60" fmla="+- 0 7809 5096"/>
                <a:gd name="T61" fmla="*/ T60 w 4613"/>
                <a:gd name="T62" fmla="+- 0 5527 1632"/>
                <a:gd name="T63" fmla="*/ 5527 h 3986"/>
                <a:gd name="T64" fmla="+- 0 7858 5096"/>
                <a:gd name="T65" fmla="*/ T64 w 4613"/>
                <a:gd name="T66" fmla="+- 0 5479 1632"/>
                <a:gd name="T67" fmla="*/ 5479 h 3986"/>
                <a:gd name="T68" fmla="+- 0 7901 5096"/>
                <a:gd name="T69" fmla="*/ T68 w 4613"/>
                <a:gd name="T70" fmla="+- 0 5527 1632"/>
                <a:gd name="T71" fmla="*/ 5527 h 3986"/>
                <a:gd name="T72" fmla="+- 0 7809 5096"/>
                <a:gd name="T73" fmla="*/ T72 w 4613"/>
                <a:gd name="T74" fmla="+- 0 5617 1632"/>
                <a:gd name="T75" fmla="*/ 5617 h 3986"/>
                <a:gd name="T76" fmla="+- 0 7761 5096"/>
                <a:gd name="T77" fmla="*/ T76 w 4613"/>
                <a:gd name="T78" fmla="+- 0 5576 1632"/>
                <a:gd name="T79" fmla="*/ 5576 h 3986"/>
                <a:gd name="T80" fmla="+- 0 7717 5096"/>
                <a:gd name="T81" fmla="*/ T80 w 4613"/>
                <a:gd name="T82" fmla="+- 0 5527 1632"/>
                <a:gd name="T83" fmla="*/ 5527 h 3986"/>
                <a:gd name="T84" fmla="+- 0 8388 5096"/>
                <a:gd name="T85" fmla="*/ T84 w 4613"/>
                <a:gd name="T86" fmla="+- 0 5527 1632"/>
                <a:gd name="T87" fmla="*/ 5527 h 3986"/>
                <a:gd name="T88" fmla="+- 0 8436 5096"/>
                <a:gd name="T89" fmla="*/ T88 w 4613"/>
                <a:gd name="T90" fmla="+- 0 5479 1632"/>
                <a:gd name="T91" fmla="*/ 5479 h 3986"/>
                <a:gd name="T92" fmla="+- 0 8480 5096"/>
                <a:gd name="T93" fmla="*/ T92 w 4613"/>
                <a:gd name="T94" fmla="+- 0 5527 1632"/>
                <a:gd name="T95" fmla="*/ 5527 h 3986"/>
                <a:gd name="T96" fmla="+- 0 8388 5096"/>
                <a:gd name="T97" fmla="*/ T96 w 4613"/>
                <a:gd name="T98" fmla="+- 0 5617 1632"/>
                <a:gd name="T99" fmla="*/ 5617 h 3986"/>
                <a:gd name="T100" fmla="+- 0 9709 5096"/>
                <a:gd name="T101" fmla="*/ T100 w 4613"/>
                <a:gd name="T102" fmla="+- 0 1722 1632"/>
                <a:gd name="T103" fmla="*/ 1722 h 3986"/>
                <a:gd name="T104" fmla="+- 0 9569 5096"/>
                <a:gd name="T105" fmla="*/ T104 w 4613"/>
                <a:gd name="T106" fmla="+- 0 1674 1632"/>
                <a:gd name="T107" fmla="*/ 1674 h 3986"/>
                <a:gd name="T108" fmla="+- 0 9617 5096"/>
                <a:gd name="T109" fmla="*/ T108 w 4613"/>
                <a:gd name="T110" fmla="+- 0 1632 1632"/>
                <a:gd name="T111" fmla="*/ 1632 h 3986"/>
                <a:gd name="T112" fmla="+- 0 9617 5096"/>
                <a:gd name="T113" fmla="*/ T112 w 4613"/>
                <a:gd name="T114" fmla="+- 0 4896 1632"/>
                <a:gd name="T115" fmla="*/ 4896 h 3986"/>
                <a:gd name="T116" fmla="+- 0 9666 5096"/>
                <a:gd name="T117" fmla="*/ T116 w 4613"/>
                <a:gd name="T118" fmla="+- 0 4944 1632"/>
                <a:gd name="T119" fmla="*/ 4944 h 3986"/>
                <a:gd name="T120" fmla="+- 0 9617 5096"/>
                <a:gd name="T121" fmla="*/ T120 w 4613"/>
                <a:gd name="T122" fmla="+- 0 4988 1632"/>
                <a:gd name="T123" fmla="*/ 4988 h 3986"/>
                <a:gd name="T124" fmla="+- 0 9709 5096"/>
                <a:gd name="T125" fmla="*/ T124 w 4613"/>
                <a:gd name="T126" fmla="+- 0 4896 1632"/>
                <a:gd name="T127" fmla="*/ 4896 h 39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613" h="3986">
                  <a:moveTo>
                    <a:pt x="91" y="3264"/>
                  </a:moveTo>
                  <a:lnTo>
                    <a:pt x="91" y="3985"/>
                  </a:lnTo>
                  <a:moveTo>
                    <a:pt x="140" y="3847"/>
                  </a:moveTo>
                  <a:lnTo>
                    <a:pt x="43" y="3944"/>
                  </a:lnTo>
                  <a:moveTo>
                    <a:pt x="91" y="3895"/>
                  </a:moveTo>
                  <a:lnTo>
                    <a:pt x="0" y="3895"/>
                  </a:lnTo>
                  <a:moveTo>
                    <a:pt x="91" y="3895"/>
                  </a:moveTo>
                  <a:lnTo>
                    <a:pt x="731" y="3895"/>
                  </a:lnTo>
                  <a:moveTo>
                    <a:pt x="683" y="3944"/>
                  </a:moveTo>
                  <a:lnTo>
                    <a:pt x="780" y="3847"/>
                  </a:lnTo>
                  <a:moveTo>
                    <a:pt x="731" y="3895"/>
                  </a:moveTo>
                  <a:lnTo>
                    <a:pt x="823" y="3895"/>
                  </a:lnTo>
                  <a:moveTo>
                    <a:pt x="731" y="3264"/>
                  </a:moveTo>
                  <a:lnTo>
                    <a:pt x="731" y="3985"/>
                  </a:lnTo>
                  <a:moveTo>
                    <a:pt x="780" y="3847"/>
                  </a:moveTo>
                  <a:lnTo>
                    <a:pt x="683" y="3944"/>
                  </a:lnTo>
                  <a:moveTo>
                    <a:pt x="731" y="3895"/>
                  </a:moveTo>
                  <a:lnTo>
                    <a:pt x="641" y="3895"/>
                  </a:lnTo>
                  <a:moveTo>
                    <a:pt x="731" y="3895"/>
                  </a:moveTo>
                  <a:lnTo>
                    <a:pt x="1723" y="3895"/>
                  </a:lnTo>
                  <a:moveTo>
                    <a:pt x="1675" y="3944"/>
                  </a:moveTo>
                  <a:lnTo>
                    <a:pt x="1772" y="3847"/>
                  </a:lnTo>
                  <a:moveTo>
                    <a:pt x="1723" y="3895"/>
                  </a:moveTo>
                  <a:lnTo>
                    <a:pt x="1815" y="3895"/>
                  </a:lnTo>
                  <a:moveTo>
                    <a:pt x="1723" y="3264"/>
                  </a:moveTo>
                  <a:lnTo>
                    <a:pt x="1723" y="3985"/>
                  </a:lnTo>
                  <a:moveTo>
                    <a:pt x="1772" y="3847"/>
                  </a:moveTo>
                  <a:lnTo>
                    <a:pt x="1675" y="3944"/>
                  </a:lnTo>
                  <a:moveTo>
                    <a:pt x="1723" y="3895"/>
                  </a:moveTo>
                  <a:lnTo>
                    <a:pt x="1631" y="3895"/>
                  </a:lnTo>
                  <a:moveTo>
                    <a:pt x="1723" y="3895"/>
                  </a:moveTo>
                  <a:lnTo>
                    <a:pt x="2713" y="3895"/>
                  </a:lnTo>
                  <a:moveTo>
                    <a:pt x="2665" y="3944"/>
                  </a:moveTo>
                  <a:lnTo>
                    <a:pt x="2762" y="3847"/>
                  </a:lnTo>
                  <a:moveTo>
                    <a:pt x="2713" y="3895"/>
                  </a:moveTo>
                  <a:lnTo>
                    <a:pt x="2805" y="3895"/>
                  </a:lnTo>
                  <a:moveTo>
                    <a:pt x="2713" y="3264"/>
                  </a:moveTo>
                  <a:lnTo>
                    <a:pt x="2713" y="3985"/>
                  </a:lnTo>
                  <a:moveTo>
                    <a:pt x="2762" y="3847"/>
                  </a:moveTo>
                  <a:lnTo>
                    <a:pt x="2665" y="3944"/>
                  </a:lnTo>
                  <a:moveTo>
                    <a:pt x="2713" y="3895"/>
                  </a:moveTo>
                  <a:lnTo>
                    <a:pt x="2621" y="3895"/>
                  </a:lnTo>
                  <a:moveTo>
                    <a:pt x="2713" y="3895"/>
                  </a:moveTo>
                  <a:lnTo>
                    <a:pt x="3292" y="3895"/>
                  </a:lnTo>
                  <a:moveTo>
                    <a:pt x="3243" y="3944"/>
                  </a:moveTo>
                  <a:lnTo>
                    <a:pt x="3340" y="3847"/>
                  </a:lnTo>
                  <a:moveTo>
                    <a:pt x="3292" y="3895"/>
                  </a:moveTo>
                  <a:lnTo>
                    <a:pt x="3384" y="3895"/>
                  </a:lnTo>
                  <a:moveTo>
                    <a:pt x="3292" y="3264"/>
                  </a:moveTo>
                  <a:lnTo>
                    <a:pt x="3292" y="3985"/>
                  </a:lnTo>
                  <a:moveTo>
                    <a:pt x="3292" y="90"/>
                  </a:moveTo>
                  <a:lnTo>
                    <a:pt x="4613" y="90"/>
                  </a:lnTo>
                  <a:moveTo>
                    <a:pt x="4570" y="139"/>
                  </a:moveTo>
                  <a:lnTo>
                    <a:pt x="4473" y="42"/>
                  </a:lnTo>
                  <a:moveTo>
                    <a:pt x="4521" y="90"/>
                  </a:moveTo>
                  <a:lnTo>
                    <a:pt x="4521" y="0"/>
                  </a:lnTo>
                  <a:moveTo>
                    <a:pt x="4521" y="90"/>
                  </a:moveTo>
                  <a:lnTo>
                    <a:pt x="4521" y="3264"/>
                  </a:lnTo>
                  <a:moveTo>
                    <a:pt x="4473" y="3215"/>
                  </a:moveTo>
                  <a:lnTo>
                    <a:pt x="4570" y="3312"/>
                  </a:lnTo>
                  <a:moveTo>
                    <a:pt x="4521" y="3264"/>
                  </a:moveTo>
                  <a:lnTo>
                    <a:pt x="4521" y="3356"/>
                  </a:lnTo>
                  <a:moveTo>
                    <a:pt x="3292" y="3264"/>
                  </a:moveTo>
                  <a:lnTo>
                    <a:pt x="4613" y="3264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5" name="Line 270">
              <a:extLst>
                <a:ext uri="{FF2B5EF4-FFF2-40B4-BE49-F238E27FC236}">
                  <a16:creationId xmlns:a16="http://schemas.microsoft.com/office/drawing/2014/main" id="{ADECD8DC-ABFB-407B-A35A-5565191C8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6" y="725"/>
              <a:ext cx="146" cy="0"/>
            </a:xfrm>
            <a:prstGeom prst="line">
              <a:avLst/>
            </a:prstGeom>
            <a:noFill/>
            <a:ln w="1765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2557" name="Picture 269">
              <a:extLst>
                <a:ext uri="{FF2B5EF4-FFF2-40B4-BE49-F238E27FC236}">
                  <a16:creationId xmlns:a16="http://schemas.microsoft.com/office/drawing/2014/main" id="{82B1A8A5-E0CA-41E2-859B-201151C8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" y="665"/>
              <a:ext cx="907" cy="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36" name="Freeform 268">
              <a:extLst>
                <a:ext uri="{FF2B5EF4-FFF2-40B4-BE49-F238E27FC236}">
                  <a16:creationId xmlns:a16="http://schemas.microsoft.com/office/drawing/2014/main" id="{260EC690-4D89-4F96-B8E3-153DA0ED0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866"/>
              <a:ext cx="61" cy="229"/>
            </a:xfrm>
            <a:custGeom>
              <a:avLst/>
              <a:gdLst>
                <a:gd name="T0" fmla="+- 0 5187 5158"/>
                <a:gd name="T1" fmla="*/ T0 w 61"/>
                <a:gd name="T2" fmla="+- 0 867 867"/>
                <a:gd name="T3" fmla="*/ 867 h 229"/>
                <a:gd name="T4" fmla="+- 0 5219 5158"/>
                <a:gd name="T5" fmla="*/ T4 w 61"/>
                <a:gd name="T6" fmla="+- 0 1096 867"/>
                <a:gd name="T7" fmla="*/ 1096 h 229"/>
                <a:gd name="T8" fmla="+- 0 5187 5158"/>
                <a:gd name="T9" fmla="*/ T8 w 61"/>
                <a:gd name="T10" fmla="+- 0 1073 867"/>
                <a:gd name="T11" fmla="*/ 1073 h 229"/>
                <a:gd name="T12" fmla="+- 0 5158 5158"/>
                <a:gd name="T13" fmla="*/ T12 w 61"/>
                <a:gd name="T14" fmla="+- 0 1096 867"/>
                <a:gd name="T15" fmla="*/ 1096 h 229"/>
                <a:gd name="T16" fmla="+- 0 5187 5158"/>
                <a:gd name="T17" fmla="*/ T16 w 61"/>
                <a:gd name="T18" fmla="+- 0 867 867"/>
                <a:gd name="T19" fmla="*/ 867 h 2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1" h="229">
                  <a:moveTo>
                    <a:pt x="29" y="0"/>
                  </a:moveTo>
                  <a:lnTo>
                    <a:pt x="61" y="229"/>
                  </a:lnTo>
                  <a:lnTo>
                    <a:pt x="29" y="206"/>
                  </a:lnTo>
                  <a:lnTo>
                    <a:pt x="0" y="229"/>
                  </a:lnTo>
                  <a:lnTo>
                    <a:pt x="29" y="0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7" name="AutoShape 267">
              <a:extLst>
                <a:ext uri="{FF2B5EF4-FFF2-40B4-BE49-F238E27FC236}">
                  <a16:creationId xmlns:a16="http://schemas.microsoft.com/office/drawing/2014/main" id="{85EC8925-44D3-4132-8A24-E53F57EA3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869"/>
              <a:ext cx="59" cy="226"/>
            </a:xfrm>
            <a:custGeom>
              <a:avLst/>
              <a:gdLst>
                <a:gd name="T0" fmla="+- 0 5160 5160"/>
                <a:gd name="T1" fmla="*/ T0 w 59"/>
                <a:gd name="T2" fmla="+- 0 1086 870"/>
                <a:gd name="T3" fmla="*/ 1086 h 226"/>
                <a:gd name="T4" fmla="+- 0 5163 5160"/>
                <a:gd name="T5" fmla="*/ T4 w 59"/>
                <a:gd name="T6" fmla="+- 0 1096 870"/>
                <a:gd name="T7" fmla="*/ 1096 h 226"/>
                <a:gd name="T8" fmla="+- 0 5165 5160"/>
                <a:gd name="T9" fmla="*/ T8 w 59"/>
                <a:gd name="T10" fmla="+- 0 1094 870"/>
                <a:gd name="T11" fmla="*/ 1094 h 226"/>
                <a:gd name="T12" fmla="+- 0 5169 5160"/>
                <a:gd name="T13" fmla="*/ T12 w 59"/>
                <a:gd name="T14" fmla="+- 0 1092 870"/>
                <a:gd name="T15" fmla="*/ 1092 h 226"/>
                <a:gd name="T16" fmla="+- 0 5170 5160"/>
                <a:gd name="T17" fmla="*/ T16 w 59"/>
                <a:gd name="T18" fmla="+- 0 1090 870"/>
                <a:gd name="T19" fmla="*/ 1090 h 226"/>
                <a:gd name="T20" fmla="+- 0 5172 5160"/>
                <a:gd name="T21" fmla="*/ T20 w 59"/>
                <a:gd name="T22" fmla="+- 0 1088 870"/>
                <a:gd name="T23" fmla="*/ 1088 h 226"/>
                <a:gd name="T24" fmla="+- 0 5219 5160"/>
                <a:gd name="T25" fmla="*/ T24 w 59"/>
                <a:gd name="T26" fmla="+- 0 1086 870"/>
                <a:gd name="T27" fmla="*/ 1086 h 226"/>
                <a:gd name="T28" fmla="+- 0 5205 5160"/>
                <a:gd name="T29" fmla="*/ T28 w 59"/>
                <a:gd name="T30" fmla="+- 0 1088 870"/>
                <a:gd name="T31" fmla="*/ 1088 h 226"/>
                <a:gd name="T32" fmla="+- 0 5209 5160"/>
                <a:gd name="T33" fmla="*/ T32 w 59"/>
                <a:gd name="T34" fmla="+- 0 1090 870"/>
                <a:gd name="T35" fmla="*/ 1090 h 226"/>
                <a:gd name="T36" fmla="+- 0 5210 5160"/>
                <a:gd name="T37" fmla="*/ T36 w 59"/>
                <a:gd name="T38" fmla="+- 0 1092 870"/>
                <a:gd name="T39" fmla="*/ 1092 h 226"/>
                <a:gd name="T40" fmla="+- 0 5212 5160"/>
                <a:gd name="T41" fmla="*/ T40 w 59"/>
                <a:gd name="T42" fmla="+- 0 1094 870"/>
                <a:gd name="T43" fmla="*/ 1094 h 226"/>
                <a:gd name="T44" fmla="+- 0 5215 5160"/>
                <a:gd name="T45" fmla="*/ T44 w 59"/>
                <a:gd name="T46" fmla="+- 0 1096 870"/>
                <a:gd name="T47" fmla="*/ 1096 h 226"/>
                <a:gd name="T48" fmla="+- 0 5219 5160"/>
                <a:gd name="T49" fmla="*/ T48 w 59"/>
                <a:gd name="T50" fmla="+- 0 1086 870"/>
                <a:gd name="T51" fmla="*/ 1086 h 226"/>
                <a:gd name="T52" fmla="+- 0 5186 5160"/>
                <a:gd name="T53" fmla="*/ T52 w 59"/>
                <a:gd name="T54" fmla="+- 0 882 870"/>
                <a:gd name="T55" fmla="*/ 882 h 226"/>
                <a:gd name="T56" fmla="+- 0 5184 5160"/>
                <a:gd name="T57" fmla="*/ T56 w 59"/>
                <a:gd name="T58" fmla="+- 0 896 870"/>
                <a:gd name="T59" fmla="*/ 896 h 226"/>
                <a:gd name="T60" fmla="+- 0 5182 5160"/>
                <a:gd name="T61" fmla="*/ T60 w 59"/>
                <a:gd name="T62" fmla="+- 0 910 870"/>
                <a:gd name="T63" fmla="*/ 910 h 226"/>
                <a:gd name="T64" fmla="+- 0 5181 5160"/>
                <a:gd name="T65" fmla="*/ T64 w 59"/>
                <a:gd name="T66" fmla="+- 0 924 870"/>
                <a:gd name="T67" fmla="*/ 924 h 226"/>
                <a:gd name="T68" fmla="+- 0 5179 5160"/>
                <a:gd name="T69" fmla="*/ T68 w 59"/>
                <a:gd name="T70" fmla="+- 0 936 870"/>
                <a:gd name="T71" fmla="*/ 936 h 226"/>
                <a:gd name="T72" fmla="+- 0 5177 5160"/>
                <a:gd name="T73" fmla="*/ T72 w 59"/>
                <a:gd name="T74" fmla="+- 0 950 870"/>
                <a:gd name="T75" fmla="*/ 950 h 226"/>
                <a:gd name="T76" fmla="+- 0 5175 5160"/>
                <a:gd name="T77" fmla="*/ T76 w 59"/>
                <a:gd name="T78" fmla="+- 0 964 870"/>
                <a:gd name="T79" fmla="*/ 964 h 226"/>
                <a:gd name="T80" fmla="+- 0 5174 5160"/>
                <a:gd name="T81" fmla="*/ T80 w 59"/>
                <a:gd name="T82" fmla="+- 0 978 870"/>
                <a:gd name="T83" fmla="*/ 978 h 226"/>
                <a:gd name="T84" fmla="+- 0 5172 5160"/>
                <a:gd name="T85" fmla="*/ T84 w 59"/>
                <a:gd name="T86" fmla="+- 0 990 870"/>
                <a:gd name="T87" fmla="*/ 990 h 226"/>
                <a:gd name="T88" fmla="+- 0 5170 5160"/>
                <a:gd name="T89" fmla="*/ T88 w 59"/>
                <a:gd name="T90" fmla="+- 0 1004 870"/>
                <a:gd name="T91" fmla="*/ 1004 h 226"/>
                <a:gd name="T92" fmla="+- 0 5169 5160"/>
                <a:gd name="T93" fmla="*/ T92 w 59"/>
                <a:gd name="T94" fmla="+- 0 1018 870"/>
                <a:gd name="T95" fmla="*/ 1018 h 226"/>
                <a:gd name="T96" fmla="+- 0 5167 5160"/>
                <a:gd name="T97" fmla="*/ T96 w 59"/>
                <a:gd name="T98" fmla="+- 0 1032 870"/>
                <a:gd name="T99" fmla="*/ 1032 h 226"/>
                <a:gd name="T100" fmla="+- 0 5165 5160"/>
                <a:gd name="T101" fmla="*/ T100 w 59"/>
                <a:gd name="T102" fmla="+- 0 1044 870"/>
                <a:gd name="T103" fmla="*/ 1044 h 226"/>
                <a:gd name="T104" fmla="+- 0 5163 5160"/>
                <a:gd name="T105" fmla="*/ T104 w 59"/>
                <a:gd name="T106" fmla="+- 0 1058 870"/>
                <a:gd name="T107" fmla="*/ 1058 h 226"/>
                <a:gd name="T108" fmla="+- 0 5162 5160"/>
                <a:gd name="T109" fmla="*/ T108 w 59"/>
                <a:gd name="T110" fmla="+- 0 1072 870"/>
                <a:gd name="T111" fmla="*/ 1072 h 226"/>
                <a:gd name="T112" fmla="+- 0 5177 5160"/>
                <a:gd name="T113" fmla="*/ T112 w 59"/>
                <a:gd name="T114" fmla="+- 0 1086 870"/>
                <a:gd name="T115" fmla="*/ 1086 h 226"/>
                <a:gd name="T116" fmla="+- 0 5179 5160"/>
                <a:gd name="T117" fmla="*/ T116 w 59"/>
                <a:gd name="T118" fmla="+- 0 1084 870"/>
                <a:gd name="T119" fmla="*/ 1084 h 226"/>
                <a:gd name="T120" fmla="+- 0 5182 5160"/>
                <a:gd name="T121" fmla="*/ T120 w 59"/>
                <a:gd name="T122" fmla="+- 0 1082 870"/>
                <a:gd name="T123" fmla="*/ 1082 h 226"/>
                <a:gd name="T124" fmla="+- 0 5184 5160"/>
                <a:gd name="T125" fmla="*/ T124 w 59"/>
                <a:gd name="T126" fmla="+- 0 1080 870"/>
                <a:gd name="T127" fmla="*/ 1080 h 226"/>
                <a:gd name="T128" fmla="+- 0 5186 5160"/>
                <a:gd name="T129" fmla="*/ T128 w 59"/>
                <a:gd name="T130" fmla="+- 0 1078 870"/>
                <a:gd name="T131" fmla="*/ 1078 h 226"/>
                <a:gd name="T132" fmla="+- 0 5217 5160"/>
                <a:gd name="T133" fmla="*/ T132 w 59"/>
                <a:gd name="T134" fmla="+- 0 1076 870"/>
                <a:gd name="T135" fmla="*/ 1076 h 226"/>
                <a:gd name="T136" fmla="+- 0 5215 5160"/>
                <a:gd name="T137" fmla="*/ T136 w 59"/>
                <a:gd name="T138" fmla="+- 0 1074 870"/>
                <a:gd name="T139" fmla="*/ 1074 h 226"/>
                <a:gd name="T140" fmla="+- 0 5214 5160"/>
                <a:gd name="T141" fmla="*/ T140 w 59"/>
                <a:gd name="T142" fmla="+- 0 1062 870"/>
                <a:gd name="T143" fmla="*/ 1062 h 226"/>
                <a:gd name="T144" fmla="+- 0 5212 5160"/>
                <a:gd name="T145" fmla="*/ T144 w 59"/>
                <a:gd name="T146" fmla="+- 0 1046 870"/>
                <a:gd name="T147" fmla="*/ 1046 h 226"/>
                <a:gd name="T148" fmla="+- 0 5210 5160"/>
                <a:gd name="T149" fmla="*/ T148 w 59"/>
                <a:gd name="T150" fmla="+- 0 1034 870"/>
                <a:gd name="T151" fmla="*/ 1034 h 226"/>
                <a:gd name="T152" fmla="+- 0 5209 5160"/>
                <a:gd name="T153" fmla="*/ T152 w 59"/>
                <a:gd name="T154" fmla="+- 0 1022 870"/>
                <a:gd name="T155" fmla="*/ 1022 h 226"/>
                <a:gd name="T156" fmla="+- 0 5207 5160"/>
                <a:gd name="T157" fmla="*/ T156 w 59"/>
                <a:gd name="T158" fmla="+- 0 1008 870"/>
                <a:gd name="T159" fmla="*/ 1008 h 226"/>
                <a:gd name="T160" fmla="+- 0 5205 5160"/>
                <a:gd name="T161" fmla="*/ T160 w 59"/>
                <a:gd name="T162" fmla="+- 0 996 870"/>
                <a:gd name="T163" fmla="*/ 996 h 226"/>
                <a:gd name="T164" fmla="+- 0 5203 5160"/>
                <a:gd name="T165" fmla="*/ T164 w 59"/>
                <a:gd name="T166" fmla="+- 0 984 870"/>
                <a:gd name="T167" fmla="*/ 984 h 226"/>
                <a:gd name="T168" fmla="+- 0 5202 5160"/>
                <a:gd name="T169" fmla="*/ T168 w 59"/>
                <a:gd name="T170" fmla="+- 0 970 870"/>
                <a:gd name="T171" fmla="*/ 970 h 226"/>
                <a:gd name="T172" fmla="+- 0 5200 5160"/>
                <a:gd name="T173" fmla="*/ T172 w 59"/>
                <a:gd name="T174" fmla="+- 0 958 870"/>
                <a:gd name="T175" fmla="*/ 958 h 226"/>
                <a:gd name="T176" fmla="+- 0 5198 5160"/>
                <a:gd name="T177" fmla="*/ T176 w 59"/>
                <a:gd name="T178" fmla="+- 0 946 870"/>
                <a:gd name="T179" fmla="*/ 946 h 226"/>
                <a:gd name="T180" fmla="+- 0 5196 5160"/>
                <a:gd name="T181" fmla="*/ T180 w 59"/>
                <a:gd name="T182" fmla="+- 0 932 870"/>
                <a:gd name="T183" fmla="*/ 932 h 226"/>
                <a:gd name="T184" fmla="+- 0 5195 5160"/>
                <a:gd name="T185" fmla="*/ T184 w 59"/>
                <a:gd name="T186" fmla="+- 0 920 870"/>
                <a:gd name="T187" fmla="*/ 920 h 226"/>
                <a:gd name="T188" fmla="+- 0 5193 5160"/>
                <a:gd name="T189" fmla="*/ T188 w 59"/>
                <a:gd name="T190" fmla="+- 0 908 870"/>
                <a:gd name="T191" fmla="*/ 908 h 226"/>
                <a:gd name="T192" fmla="+- 0 5191 5160"/>
                <a:gd name="T193" fmla="*/ T192 w 59"/>
                <a:gd name="T194" fmla="+- 0 894 870"/>
                <a:gd name="T195" fmla="*/ 894 h 226"/>
                <a:gd name="T196" fmla="+- 0 5217 5160"/>
                <a:gd name="T197" fmla="*/ T196 w 59"/>
                <a:gd name="T198" fmla="+- 0 1076 870"/>
                <a:gd name="T199" fmla="*/ 1076 h 226"/>
                <a:gd name="T200" fmla="+- 0 5191 5160"/>
                <a:gd name="T201" fmla="*/ T200 w 59"/>
                <a:gd name="T202" fmla="+- 0 1078 870"/>
                <a:gd name="T203" fmla="*/ 1078 h 226"/>
                <a:gd name="T204" fmla="+- 0 5193 5160"/>
                <a:gd name="T205" fmla="*/ T204 w 59"/>
                <a:gd name="T206" fmla="+- 0 1080 870"/>
                <a:gd name="T207" fmla="*/ 1080 h 226"/>
                <a:gd name="T208" fmla="+- 0 5196 5160"/>
                <a:gd name="T209" fmla="*/ T208 w 59"/>
                <a:gd name="T210" fmla="+- 0 1082 870"/>
                <a:gd name="T211" fmla="*/ 1082 h 226"/>
                <a:gd name="T212" fmla="+- 0 5198 5160"/>
                <a:gd name="T213" fmla="*/ T212 w 59"/>
                <a:gd name="T214" fmla="+- 0 1084 870"/>
                <a:gd name="T215" fmla="*/ 1084 h 226"/>
                <a:gd name="T216" fmla="+- 0 5200 5160"/>
                <a:gd name="T217" fmla="*/ T216 w 59"/>
                <a:gd name="T218" fmla="+- 0 1086 870"/>
                <a:gd name="T219" fmla="*/ 1086 h 226"/>
                <a:gd name="T220" fmla="+- 0 5217 5160"/>
                <a:gd name="T221" fmla="*/ T220 w 59"/>
                <a:gd name="T222" fmla="+- 0 1076 870"/>
                <a:gd name="T223" fmla="*/ 1076 h 226"/>
                <a:gd name="T224" fmla="+- 0 5187 5160"/>
                <a:gd name="T225" fmla="*/ T224 w 59"/>
                <a:gd name="T226" fmla="+- 0 870 870"/>
                <a:gd name="T227" fmla="*/ 870 h 226"/>
                <a:gd name="T228" fmla="+- 0 5190 5160"/>
                <a:gd name="T229" fmla="*/ T228 w 59"/>
                <a:gd name="T230" fmla="+- 0 882 870"/>
                <a:gd name="T231" fmla="*/ 882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9" h="226">
                  <a:moveTo>
                    <a:pt x="12" y="216"/>
                  </a:moveTo>
                  <a:lnTo>
                    <a:pt x="0" y="216"/>
                  </a:lnTo>
                  <a:lnTo>
                    <a:pt x="0" y="226"/>
                  </a:lnTo>
                  <a:lnTo>
                    <a:pt x="3" y="226"/>
                  </a:lnTo>
                  <a:lnTo>
                    <a:pt x="3" y="224"/>
                  </a:lnTo>
                  <a:lnTo>
                    <a:pt x="5" y="224"/>
                  </a:lnTo>
                  <a:lnTo>
                    <a:pt x="5" y="222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6"/>
                  </a:lnTo>
                  <a:close/>
                  <a:moveTo>
                    <a:pt x="59" y="216"/>
                  </a:moveTo>
                  <a:lnTo>
                    <a:pt x="45" y="216"/>
                  </a:lnTo>
                  <a:lnTo>
                    <a:pt x="45" y="218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50" y="220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9" y="226"/>
                  </a:lnTo>
                  <a:lnTo>
                    <a:pt x="59" y="216"/>
                  </a:lnTo>
                  <a:close/>
                  <a:moveTo>
                    <a:pt x="31" y="12"/>
                  </a:moveTo>
                  <a:lnTo>
                    <a:pt x="26" y="12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94"/>
                  </a:lnTo>
                  <a:lnTo>
                    <a:pt x="15" y="94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20"/>
                  </a:lnTo>
                  <a:lnTo>
                    <a:pt x="12" y="120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10" y="148"/>
                  </a:lnTo>
                  <a:lnTo>
                    <a:pt x="9" y="148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74"/>
                  </a:lnTo>
                  <a:lnTo>
                    <a:pt x="5" y="174"/>
                  </a:lnTo>
                  <a:lnTo>
                    <a:pt x="5" y="188"/>
                  </a:lnTo>
                  <a:lnTo>
                    <a:pt x="3" y="188"/>
                  </a:lnTo>
                  <a:lnTo>
                    <a:pt x="3" y="202"/>
                  </a:lnTo>
                  <a:lnTo>
                    <a:pt x="2" y="202"/>
                  </a:lnTo>
                  <a:lnTo>
                    <a:pt x="2" y="216"/>
                  </a:lnTo>
                  <a:lnTo>
                    <a:pt x="17" y="216"/>
                  </a:lnTo>
                  <a:lnTo>
                    <a:pt x="17" y="214"/>
                  </a:lnTo>
                  <a:lnTo>
                    <a:pt x="19" y="214"/>
                  </a:lnTo>
                  <a:lnTo>
                    <a:pt x="19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57" y="206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5" y="192"/>
                  </a:lnTo>
                  <a:lnTo>
                    <a:pt x="54" y="192"/>
                  </a:lnTo>
                  <a:lnTo>
                    <a:pt x="54" y="176"/>
                  </a:lnTo>
                  <a:lnTo>
                    <a:pt x="52" y="176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50" y="152"/>
                  </a:lnTo>
                  <a:lnTo>
                    <a:pt x="49" y="152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7" y="126"/>
                  </a:lnTo>
                  <a:lnTo>
                    <a:pt x="45" y="12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3" y="100"/>
                  </a:lnTo>
                  <a:lnTo>
                    <a:pt x="42" y="100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1" y="12"/>
                  </a:lnTo>
                  <a:close/>
                  <a:moveTo>
                    <a:pt x="57" y="206"/>
                  </a:moveTo>
                  <a:lnTo>
                    <a:pt x="31" y="206"/>
                  </a:lnTo>
                  <a:lnTo>
                    <a:pt x="31" y="208"/>
                  </a:lnTo>
                  <a:lnTo>
                    <a:pt x="33" y="208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57" y="216"/>
                  </a:lnTo>
                  <a:lnTo>
                    <a:pt x="57" y="206"/>
                  </a:lnTo>
                  <a:close/>
                  <a:moveTo>
                    <a:pt x="30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8" name="AutoShape 266">
              <a:extLst>
                <a:ext uri="{FF2B5EF4-FFF2-40B4-BE49-F238E27FC236}">
                  <a16:creationId xmlns:a16="http://schemas.microsoft.com/office/drawing/2014/main" id="{4A232EF2-70F0-417E-85D0-C06F12E4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866"/>
              <a:ext cx="857" cy="887"/>
            </a:xfrm>
            <a:custGeom>
              <a:avLst/>
              <a:gdLst>
                <a:gd name="T0" fmla="+- 0 5187 5187"/>
                <a:gd name="T1" fmla="*/ T0 w 857"/>
                <a:gd name="T2" fmla="+- 0 867 867"/>
                <a:gd name="T3" fmla="*/ 867 h 887"/>
                <a:gd name="T4" fmla="+- 0 5187 5187"/>
                <a:gd name="T5" fmla="*/ T4 w 857"/>
                <a:gd name="T6" fmla="+- 0 1722 867"/>
                <a:gd name="T7" fmla="*/ 1722 h 887"/>
                <a:gd name="T8" fmla="+- 0 6044 5187"/>
                <a:gd name="T9" fmla="*/ T8 w 857"/>
                <a:gd name="T10" fmla="+- 0 1722 867"/>
                <a:gd name="T11" fmla="*/ 1722 h 887"/>
                <a:gd name="T12" fmla="+- 0 5815 5187"/>
                <a:gd name="T13" fmla="*/ T12 w 857"/>
                <a:gd name="T14" fmla="+- 0 1753 867"/>
                <a:gd name="T15" fmla="*/ 1753 h 887"/>
                <a:gd name="T16" fmla="+- 0 5838 5187"/>
                <a:gd name="T17" fmla="*/ T16 w 857"/>
                <a:gd name="T18" fmla="+- 0 1722 867"/>
                <a:gd name="T19" fmla="*/ 1722 h 887"/>
                <a:gd name="T20" fmla="+- 0 5815 5187"/>
                <a:gd name="T21" fmla="*/ T20 w 857"/>
                <a:gd name="T22" fmla="+- 0 1693 867"/>
                <a:gd name="T23" fmla="*/ 1693 h 887"/>
                <a:gd name="T24" fmla="+- 0 6044 5187"/>
                <a:gd name="T25" fmla="*/ T24 w 857"/>
                <a:gd name="T26" fmla="+- 0 1722 867"/>
                <a:gd name="T27" fmla="*/ 1722 h 8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857" h="887">
                  <a:moveTo>
                    <a:pt x="0" y="0"/>
                  </a:moveTo>
                  <a:lnTo>
                    <a:pt x="0" y="855"/>
                  </a:lnTo>
                  <a:moveTo>
                    <a:pt x="857" y="855"/>
                  </a:moveTo>
                  <a:lnTo>
                    <a:pt x="628" y="886"/>
                  </a:lnTo>
                  <a:lnTo>
                    <a:pt x="651" y="855"/>
                  </a:lnTo>
                  <a:lnTo>
                    <a:pt x="628" y="826"/>
                  </a:lnTo>
                  <a:lnTo>
                    <a:pt x="857" y="855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9" name="AutoShape 265">
              <a:extLst>
                <a:ext uri="{FF2B5EF4-FFF2-40B4-BE49-F238E27FC236}">
                  <a16:creationId xmlns:a16="http://schemas.microsoft.com/office/drawing/2014/main" id="{9BABFB9D-AA5F-4FCB-8B97-DD33D001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" y="1694"/>
              <a:ext cx="228" cy="59"/>
            </a:xfrm>
            <a:custGeom>
              <a:avLst/>
              <a:gdLst>
                <a:gd name="T0" fmla="+- 0 5819 5817"/>
                <a:gd name="T1" fmla="*/ T0 w 228"/>
                <a:gd name="T2" fmla="+- 0 1752 1695"/>
                <a:gd name="T3" fmla="*/ 1752 h 59"/>
                <a:gd name="T4" fmla="+- 0 5829 5817"/>
                <a:gd name="T5" fmla="*/ T4 w 228"/>
                <a:gd name="T6" fmla="+- 0 1753 1695"/>
                <a:gd name="T7" fmla="*/ 1753 h 59"/>
                <a:gd name="T8" fmla="+- 0 5841 5817"/>
                <a:gd name="T9" fmla="*/ T8 w 228"/>
                <a:gd name="T10" fmla="+- 0 1750 1695"/>
                <a:gd name="T11" fmla="*/ 1750 h 59"/>
                <a:gd name="T12" fmla="+- 0 5897 5817"/>
                <a:gd name="T13" fmla="*/ T12 w 228"/>
                <a:gd name="T14" fmla="+- 0 1703 1695"/>
                <a:gd name="T15" fmla="*/ 1703 h 59"/>
                <a:gd name="T16" fmla="+- 0 5871 5817"/>
                <a:gd name="T17" fmla="*/ T16 w 228"/>
                <a:gd name="T18" fmla="+- 0 1702 1695"/>
                <a:gd name="T19" fmla="*/ 1702 h 59"/>
                <a:gd name="T20" fmla="+- 0 5857 5817"/>
                <a:gd name="T21" fmla="*/ T20 w 228"/>
                <a:gd name="T22" fmla="+- 0 1698 1695"/>
                <a:gd name="T23" fmla="*/ 1698 h 59"/>
                <a:gd name="T24" fmla="+- 0 5829 5817"/>
                <a:gd name="T25" fmla="*/ T24 w 228"/>
                <a:gd name="T26" fmla="+- 0 1696 1695"/>
                <a:gd name="T27" fmla="*/ 1696 h 59"/>
                <a:gd name="T28" fmla="+- 0 5817 5817"/>
                <a:gd name="T29" fmla="*/ T28 w 228"/>
                <a:gd name="T30" fmla="+- 0 1696 1695"/>
                <a:gd name="T31" fmla="*/ 1696 h 59"/>
                <a:gd name="T32" fmla="+- 0 5820 5817"/>
                <a:gd name="T33" fmla="*/ T32 w 228"/>
                <a:gd name="T34" fmla="+- 0 1698 1695"/>
                <a:gd name="T35" fmla="*/ 1698 h 59"/>
                <a:gd name="T36" fmla="+- 0 5822 5817"/>
                <a:gd name="T37" fmla="*/ T36 w 228"/>
                <a:gd name="T38" fmla="+- 0 1702 1695"/>
                <a:gd name="T39" fmla="*/ 1702 h 59"/>
                <a:gd name="T40" fmla="+- 0 5824 5817"/>
                <a:gd name="T41" fmla="*/ T40 w 228"/>
                <a:gd name="T42" fmla="+- 0 1705 1695"/>
                <a:gd name="T43" fmla="*/ 1705 h 59"/>
                <a:gd name="T44" fmla="+- 0 5911 5817"/>
                <a:gd name="T45" fmla="*/ T44 w 228"/>
                <a:gd name="T46" fmla="+- 0 1707 1695"/>
                <a:gd name="T47" fmla="*/ 1707 h 59"/>
                <a:gd name="T48" fmla="+- 0 5827 5817"/>
                <a:gd name="T49" fmla="*/ T48 w 228"/>
                <a:gd name="T50" fmla="+- 0 1738 1695"/>
                <a:gd name="T51" fmla="*/ 1738 h 59"/>
                <a:gd name="T52" fmla="+- 0 5826 5817"/>
                <a:gd name="T53" fmla="*/ T52 w 228"/>
                <a:gd name="T54" fmla="+- 0 1742 1695"/>
                <a:gd name="T55" fmla="*/ 1742 h 59"/>
                <a:gd name="T56" fmla="+- 0 5824 5817"/>
                <a:gd name="T57" fmla="*/ T56 w 228"/>
                <a:gd name="T58" fmla="+- 0 1745 1695"/>
                <a:gd name="T59" fmla="*/ 1745 h 59"/>
                <a:gd name="T60" fmla="+- 0 5820 5817"/>
                <a:gd name="T61" fmla="*/ T60 w 228"/>
                <a:gd name="T62" fmla="+- 0 1746 1695"/>
                <a:gd name="T63" fmla="*/ 1746 h 59"/>
                <a:gd name="T64" fmla="+- 0 5853 5817"/>
                <a:gd name="T65" fmla="*/ T64 w 228"/>
                <a:gd name="T66" fmla="+- 0 1750 1695"/>
                <a:gd name="T67" fmla="*/ 1750 h 59"/>
                <a:gd name="T68" fmla="+- 0 5867 5817"/>
                <a:gd name="T69" fmla="*/ T68 w 228"/>
                <a:gd name="T70" fmla="+- 0 1746 1695"/>
                <a:gd name="T71" fmla="*/ 1746 h 59"/>
                <a:gd name="T72" fmla="+- 0 5892 5817"/>
                <a:gd name="T73" fmla="*/ T72 w 228"/>
                <a:gd name="T74" fmla="+- 0 1745 1695"/>
                <a:gd name="T75" fmla="*/ 1745 h 59"/>
                <a:gd name="T76" fmla="+- 0 5905 5817"/>
                <a:gd name="T77" fmla="*/ T76 w 228"/>
                <a:gd name="T78" fmla="+- 0 1742 1695"/>
                <a:gd name="T79" fmla="*/ 1742 h 59"/>
                <a:gd name="T80" fmla="+- 0 5929 5817"/>
                <a:gd name="T81" fmla="*/ T80 w 228"/>
                <a:gd name="T82" fmla="+- 0 1740 1695"/>
                <a:gd name="T83" fmla="*/ 1740 h 59"/>
                <a:gd name="T84" fmla="+- 0 5827 5817"/>
                <a:gd name="T85" fmla="*/ T84 w 228"/>
                <a:gd name="T86" fmla="+- 0 1708 1695"/>
                <a:gd name="T87" fmla="*/ 1708 h 59"/>
                <a:gd name="T88" fmla="+- 0 5937 5817"/>
                <a:gd name="T89" fmla="*/ T88 w 228"/>
                <a:gd name="T90" fmla="+- 0 1708 1695"/>
                <a:gd name="T91" fmla="*/ 1708 h 59"/>
                <a:gd name="T92" fmla="+- 0 5829 5817"/>
                <a:gd name="T93" fmla="*/ T92 w 228"/>
                <a:gd name="T94" fmla="+- 0 1738 1695"/>
                <a:gd name="T95" fmla="*/ 1738 h 59"/>
                <a:gd name="T96" fmla="+- 0 5964 5817"/>
                <a:gd name="T97" fmla="*/ T96 w 228"/>
                <a:gd name="T98" fmla="+- 0 1712 1695"/>
                <a:gd name="T99" fmla="*/ 1712 h 59"/>
                <a:gd name="T100" fmla="+- 0 5829 5817"/>
                <a:gd name="T101" fmla="*/ T100 w 228"/>
                <a:gd name="T102" fmla="+- 0 1710 1695"/>
                <a:gd name="T103" fmla="*/ 1710 h 59"/>
                <a:gd name="T104" fmla="+- 0 5831 5817"/>
                <a:gd name="T105" fmla="*/ T104 w 228"/>
                <a:gd name="T106" fmla="+- 0 1713 1695"/>
                <a:gd name="T107" fmla="*/ 1713 h 59"/>
                <a:gd name="T108" fmla="+- 0 6044 5817"/>
                <a:gd name="T109" fmla="*/ T108 w 228"/>
                <a:gd name="T110" fmla="+- 0 1722 1695"/>
                <a:gd name="T111" fmla="*/ 1722 h 59"/>
                <a:gd name="T112" fmla="+- 0 6018 5817"/>
                <a:gd name="T113" fmla="*/ T112 w 228"/>
                <a:gd name="T114" fmla="+- 0 1720 1695"/>
                <a:gd name="T115" fmla="*/ 1720 h 59"/>
                <a:gd name="T116" fmla="+- 0 6004 5817"/>
                <a:gd name="T117" fmla="*/ T116 w 228"/>
                <a:gd name="T118" fmla="+- 0 1717 1695"/>
                <a:gd name="T119" fmla="*/ 1717 h 59"/>
                <a:gd name="T120" fmla="+- 0 5978 5817"/>
                <a:gd name="T121" fmla="*/ T120 w 228"/>
                <a:gd name="T122" fmla="+- 0 1716 1695"/>
                <a:gd name="T123" fmla="*/ 1716 h 59"/>
                <a:gd name="T124" fmla="+- 0 5832 5817"/>
                <a:gd name="T125" fmla="*/ T124 w 228"/>
                <a:gd name="T126" fmla="+- 0 1716 1695"/>
                <a:gd name="T127" fmla="*/ 1716 h 59"/>
                <a:gd name="T128" fmla="+- 0 5835 5817"/>
                <a:gd name="T129" fmla="*/ T128 w 228"/>
                <a:gd name="T130" fmla="+- 0 1719 1695"/>
                <a:gd name="T131" fmla="*/ 1719 h 59"/>
                <a:gd name="T132" fmla="+- 0 5838 5817"/>
                <a:gd name="T133" fmla="*/ T132 w 228"/>
                <a:gd name="T134" fmla="+- 0 1721 1695"/>
                <a:gd name="T135" fmla="*/ 1721 h 59"/>
                <a:gd name="T136" fmla="+- 0 5838 5817"/>
                <a:gd name="T137" fmla="*/ T136 w 228"/>
                <a:gd name="T138" fmla="+- 0 1726 1695"/>
                <a:gd name="T139" fmla="*/ 1726 h 59"/>
                <a:gd name="T140" fmla="+- 0 5835 5817"/>
                <a:gd name="T141" fmla="*/ T140 w 228"/>
                <a:gd name="T142" fmla="+- 0 1728 1695"/>
                <a:gd name="T143" fmla="*/ 1728 h 59"/>
                <a:gd name="T144" fmla="+- 0 5832 5817"/>
                <a:gd name="T145" fmla="*/ T144 w 228"/>
                <a:gd name="T146" fmla="+- 0 1731 1695"/>
                <a:gd name="T147" fmla="*/ 1731 h 59"/>
                <a:gd name="T148" fmla="+- 0 5831 5817"/>
                <a:gd name="T149" fmla="*/ T148 w 228"/>
                <a:gd name="T150" fmla="+- 0 1735 1695"/>
                <a:gd name="T151" fmla="*/ 1735 h 59"/>
                <a:gd name="T152" fmla="+- 0 5982 5817"/>
                <a:gd name="T153" fmla="*/ T152 w 228"/>
                <a:gd name="T154" fmla="+- 0 1733 1695"/>
                <a:gd name="T155" fmla="*/ 1733 h 59"/>
                <a:gd name="T156" fmla="+- 0 5994 5817"/>
                <a:gd name="T157" fmla="*/ T156 w 228"/>
                <a:gd name="T158" fmla="+- 0 1730 1695"/>
                <a:gd name="T159" fmla="*/ 1730 h 59"/>
                <a:gd name="T160" fmla="+- 0 6020 5817"/>
                <a:gd name="T161" fmla="*/ T160 w 228"/>
                <a:gd name="T162" fmla="+- 0 1728 1695"/>
                <a:gd name="T163" fmla="*/ 1728 h 59"/>
                <a:gd name="T164" fmla="+- 0 6032 5817"/>
                <a:gd name="T165" fmla="*/ T164 w 228"/>
                <a:gd name="T166" fmla="+- 0 1724 1695"/>
                <a:gd name="T167" fmla="*/ 1724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228" h="59">
                  <a:moveTo>
                    <a:pt x="24" y="55"/>
                  </a:moveTo>
                  <a:lnTo>
                    <a:pt x="2" y="55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24" y="57"/>
                  </a:lnTo>
                  <a:lnTo>
                    <a:pt x="24" y="55"/>
                  </a:lnTo>
                  <a:close/>
                  <a:moveTo>
                    <a:pt x="94" y="10"/>
                  </a:moveTo>
                  <a:lnTo>
                    <a:pt x="80" y="10"/>
                  </a:lnTo>
                  <a:lnTo>
                    <a:pt x="80" y="8"/>
                  </a:lnTo>
                  <a:lnTo>
                    <a:pt x="66" y="8"/>
                  </a:lnTo>
                  <a:lnTo>
                    <a:pt x="66" y="7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4" y="12"/>
                  </a:lnTo>
                  <a:lnTo>
                    <a:pt x="94" y="10"/>
                  </a:lnTo>
                  <a:close/>
                  <a:moveTo>
                    <a:pt x="112" y="43"/>
                  </a:moveTo>
                  <a:lnTo>
                    <a:pt x="10" y="43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36" y="55"/>
                  </a:lnTo>
                  <a:lnTo>
                    <a:pt x="36" y="53"/>
                  </a:lnTo>
                  <a:lnTo>
                    <a:pt x="50" y="53"/>
                  </a:lnTo>
                  <a:lnTo>
                    <a:pt x="50" y="51"/>
                  </a:lnTo>
                  <a:lnTo>
                    <a:pt x="63" y="51"/>
                  </a:lnTo>
                  <a:lnTo>
                    <a:pt x="63" y="50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88" y="49"/>
                  </a:lnTo>
                  <a:lnTo>
                    <a:pt x="88" y="47"/>
                  </a:lnTo>
                  <a:lnTo>
                    <a:pt x="100" y="47"/>
                  </a:lnTo>
                  <a:lnTo>
                    <a:pt x="100" y="45"/>
                  </a:lnTo>
                  <a:lnTo>
                    <a:pt x="112" y="45"/>
                  </a:lnTo>
                  <a:lnTo>
                    <a:pt x="112" y="43"/>
                  </a:lnTo>
                  <a:close/>
                  <a:moveTo>
                    <a:pt x="120" y="13"/>
                  </a:moveTo>
                  <a:lnTo>
                    <a:pt x="10" y="13"/>
                  </a:lnTo>
                  <a:lnTo>
                    <a:pt x="10" y="15"/>
                  </a:lnTo>
                  <a:lnTo>
                    <a:pt x="120" y="15"/>
                  </a:lnTo>
                  <a:lnTo>
                    <a:pt x="120" y="13"/>
                  </a:lnTo>
                  <a:close/>
                  <a:moveTo>
                    <a:pt x="127" y="41"/>
                  </a:moveTo>
                  <a:lnTo>
                    <a:pt x="12" y="41"/>
                  </a:lnTo>
                  <a:lnTo>
                    <a:pt x="12" y="43"/>
                  </a:lnTo>
                  <a:lnTo>
                    <a:pt x="127" y="43"/>
                  </a:lnTo>
                  <a:lnTo>
                    <a:pt x="127" y="41"/>
                  </a:lnTo>
                  <a:close/>
                  <a:moveTo>
                    <a:pt x="147" y="17"/>
                  </a:moveTo>
                  <a:lnTo>
                    <a:pt x="133" y="17"/>
                  </a:lnTo>
                  <a:lnTo>
                    <a:pt x="133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7" y="18"/>
                  </a:lnTo>
                  <a:lnTo>
                    <a:pt x="147" y="17"/>
                  </a:lnTo>
                  <a:close/>
                  <a:moveTo>
                    <a:pt x="227" y="27"/>
                  </a:moveTo>
                  <a:lnTo>
                    <a:pt x="215" y="27"/>
                  </a:lnTo>
                  <a:lnTo>
                    <a:pt x="215" y="25"/>
                  </a:lnTo>
                  <a:lnTo>
                    <a:pt x="201" y="25"/>
                  </a:lnTo>
                  <a:lnTo>
                    <a:pt x="201" y="24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73" y="22"/>
                  </a:lnTo>
                  <a:lnTo>
                    <a:pt x="173" y="21"/>
                  </a:lnTo>
                  <a:lnTo>
                    <a:pt x="161" y="21"/>
                  </a:lnTo>
                  <a:lnTo>
                    <a:pt x="161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51" y="40"/>
                  </a:lnTo>
                  <a:lnTo>
                    <a:pt x="151" y="38"/>
                  </a:lnTo>
                  <a:lnTo>
                    <a:pt x="165" y="38"/>
                  </a:lnTo>
                  <a:lnTo>
                    <a:pt x="165" y="37"/>
                  </a:lnTo>
                  <a:lnTo>
                    <a:pt x="177" y="37"/>
                  </a:lnTo>
                  <a:lnTo>
                    <a:pt x="177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203" y="33"/>
                  </a:lnTo>
                  <a:lnTo>
                    <a:pt x="203" y="31"/>
                  </a:lnTo>
                  <a:lnTo>
                    <a:pt x="215" y="31"/>
                  </a:lnTo>
                  <a:lnTo>
                    <a:pt x="215" y="29"/>
                  </a:lnTo>
                  <a:lnTo>
                    <a:pt x="227" y="29"/>
                  </a:lnTo>
                  <a:lnTo>
                    <a:pt x="22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0" name="AutoShape 264">
              <a:extLst>
                <a:ext uri="{FF2B5EF4-FFF2-40B4-BE49-F238E27FC236}">
                  <a16:creationId xmlns:a16="http://schemas.microsoft.com/office/drawing/2014/main" id="{BA2C3353-84EF-4195-90EE-D4B5F248D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722"/>
              <a:ext cx="2769" cy="3091"/>
            </a:xfrm>
            <a:custGeom>
              <a:avLst/>
              <a:gdLst>
                <a:gd name="T0" fmla="+- 0 6044 3276"/>
                <a:gd name="T1" fmla="*/ T0 w 2769"/>
                <a:gd name="T2" fmla="+- 0 1722 1722"/>
                <a:gd name="T3" fmla="*/ 1722 h 3091"/>
                <a:gd name="T4" fmla="+- 0 5187 3276"/>
                <a:gd name="T5" fmla="*/ T4 w 2769"/>
                <a:gd name="T6" fmla="+- 0 1722 1722"/>
                <a:gd name="T7" fmla="*/ 1722 h 3091"/>
                <a:gd name="T8" fmla="+- 0 3919 3276"/>
                <a:gd name="T9" fmla="*/ T8 w 2769"/>
                <a:gd name="T10" fmla="+- 0 4110 1722"/>
                <a:gd name="T11" fmla="*/ 4110 h 3091"/>
                <a:gd name="T12" fmla="+- 0 3919 3276"/>
                <a:gd name="T13" fmla="*/ T12 w 2769"/>
                <a:gd name="T14" fmla="+- 0 4813 1722"/>
                <a:gd name="T15" fmla="*/ 4813 h 3091"/>
                <a:gd name="T16" fmla="+- 0 3967 3276"/>
                <a:gd name="T17" fmla="*/ T16 w 2769"/>
                <a:gd name="T18" fmla="+- 0 4672 1722"/>
                <a:gd name="T19" fmla="*/ 4672 h 3091"/>
                <a:gd name="T20" fmla="+- 0 3870 3276"/>
                <a:gd name="T21" fmla="*/ T20 w 2769"/>
                <a:gd name="T22" fmla="+- 0 4769 1722"/>
                <a:gd name="T23" fmla="*/ 4769 h 3091"/>
                <a:gd name="T24" fmla="+- 0 3919 3276"/>
                <a:gd name="T25" fmla="*/ T24 w 2769"/>
                <a:gd name="T26" fmla="+- 0 4721 1722"/>
                <a:gd name="T27" fmla="*/ 4721 h 3091"/>
                <a:gd name="T28" fmla="+- 0 3829 3276"/>
                <a:gd name="T29" fmla="*/ T28 w 2769"/>
                <a:gd name="T30" fmla="+- 0 4721 1722"/>
                <a:gd name="T31" fmla="*/ 4721 h 3091"/>
                <a:gd name="T32" fmla="+- 0 3919 3276"/>
                <a:gd name="T33" fmla="*/ T32 w 2769"/>
                <a:gd name="T34" fmla="+- 0 4721 1722"/>
                <a:gd name="T35" fmla="*/ 4721 h 3091"/>
                <a:gd name="T36" fmla="+- 0 5187 3276"/>
                <a:gd name="T37" fmla="*/ T36 w 2769"/>
                <a:gd name="T38" fmla="+- 0 4721 1722"/>
                <a:gd name="T39" fmla="*/ 4721 h 3091"/>
                <a:gd name="T40" fmla="+- 0 5139 3276"/>
                <a:gd name="T41" fmla="*/ T40 w 2769"/>
                <a:gd name="T42" fmla="+- 0 4769 1722"/>
                <a:gd name="T43" fmla="*/ 4769 h 3091"/>
                <a:gd name="T44" fmla="+- 0 5236 3276"/>
                <a:gd name="T45" fmla="*/ T44 w 2769"/>
                <a:gd name="T46" fmla="+- 0 4672 1722"/>
                <a:gd name="T47" fmla="*/ 4672 h 3091"/>
                <a:gd name="T48" fmla="+- 0 5187 3276"/>
                <a:gd name="T49" fmla="*/ T48 w 2769"/>
                <a:gd name="T50" fmla="+- 0 4721 1722"/>
                <a:gd name="T51" fmla="*/ 4721 h 3091"/>
                <a:gd name="T52" fmla="+- 0 5279 3276"/>
                <a:gd name="T53" fmla="*/ T52 w 2769"/>
                <a:gd name="T54" fmla="+- 0 4721 1722"/>
                <a:gd name="T55" fmla="*/ 4721 h 3091"/>
                <a:gd name="T56" fmla="+- 0 5187 3276"/>
                <a:gd name="T57" fmla="*/ T56 w 2769"/>
                <a:gd name="T58" fmla="+- 0 4110 1722"/>
                <a:gd name="T59" fmla="*/ 4110 h 3091"/>
                <a:gd name="T60" fmla="+- 0 5187 3276"/>
                <a:gd name="T61" fmla="*/ T60 w 2769"/>
                <a:gd name="T62" fmla="+- 0 4813 1722"/>
                <a:gd name="T63" fmla="*/ 4813 h 3091"/>
                <a:gd name="T64" fmla="+- 0 3919 3276"/>
                <a:gd name="T65" fmla="*/ T64 w 2769"/>
                <a:gd name="T66" fmla="+- 0 2508 1722"/>
                <a:gd name="T67" fmla="*/ 2508 h 3091"/>
                <a:gd name="T68" fmla="+- 0 3326 3276"/>
                <a:gd name="T69" fmla="*/ T68 w 2769"/>
                <a:gd name="T70" fmla="+- 0 2508 1722"/>
                <a:gd name="T71" fmla="*/ 2508 h 3091"/>
                <a:gd name="T72" fmla="+- 0 3465 3276"/>
                <a:gd name="T73" fmla="*/ T72 w 2769"/>
                <a:gd name="T74" fmla="+- 0 2557 1722"/>
                <a:gd name="T75" fmla="*/ 2557 h 3091"/>
                <a:gd name="T76" fmla="+- 0 3368 3276"/>
                <a:gd name="T77" fmla="*/ T76 w 2769"/>
                <a:gd name="T78" fmla="+- 0 2460 1722"/>
                <a:gd name="T79" fmla="*/ 2460 h 3091"/>
                <a:gd name="T80" fmla="+- 0 3416 3276"/>
                <a:gd name="T81" fmla="*/ T80 w 2769"/>
                <a:gd name="T82" fmla="+- 0 2508 1722"/>
                <a:gd name="T83" fmla="*/ 2508 h 3091"/>
                <a:gd name="T84" fmla="+- 0 3416 3276"/>
                <a:gd name="T85" fmla="*/ T84 w 2769"/>
                <a:gd name="T86" fmla="+- 0 2416 1722"/>
                <a:gd name="T87" fmla="*/ 2416 h 3091"/>
                <a:gd name="T88" fmla="+- 0 3276 3276"/>
                <a:gd name="T89" fmla="*/ T88 w 2769"/>
                <a:gd name="T90" fmla="+- 0 3310 1722"/>
                <a:gd name="T91" fmla="*/ 3310 h 3091"/>
                <a:gd name="T92" fmla="+- 0 3617 3276"/>
                <a:gd name="T93" fmla="*/ T92 w 2769"/>
                <a:gd name="T94" fmla="+- 0 3310 1722"/>
                <a:gd name="T95" fmla="*/ 3310 h 3091"/>
                <a:gd name="T96" fmla="+- 0 3416 3276"/>
                <a:gd name="T97" fmla="*/ T96 w 2769"/>
                <a:gd name="T98" fmla="+- 0 2508 1722"/>
                <a:gd name="T99" fmla="*/ 2508 h 3091"/>
                <a:gd name="T100" fmla="+- 0 3416 3276"/>
                <a:gd name="T101" fmla="*/ T100 w 2769"/>
                <a:gd name="T102" fmla="+- 0 4110 1722"/>
                <a:gd name="T103" fmla="*/ 4110 h 3091"/>
                <a:gd name="T104" fmla="+- 0 3368 3276"/>
                <a:gd name="T105" fmla="*/ T104 w 2769"/>
                <a:gd name="T106" fmla="+- 0 4061 1722"/>
                <a:gd name="T107" fmla="*/ 4061 h 3091"/>
                <a:gd name="T108" fmla="+- 0 3465 3276"/>
                <a:gd name="T109" fmla="*/ T108 w 2769"/>
                <a:gd name="T110" fmla="+- 0 4158 1722"/>
                <a:gd name="T111" fmla="*/ 4158 h 3091"/>
                <a:gd name="T112" fmla="+- 0 3416 3276"/>
                <a:gd name="T113" fmla="*/ T112 w 2769"/>
                <a:gd name="T114" fmla="+- 0 4110 1722"/>
                <a:gd name="T115" fmla="*/ 4110 h 3091"/>
                <a:gd name="T116" fmla="+- 0 3416 3276"/>
                <a:gd name="T117" fmla="*/ T116 w 2769"/>
                <a:gd name="T118" fmla="+- 0 4202 1722"/>
                <a:gd name="T119" fmla="*/ 4202 h 3091"/>
                <a:gd name="T120" fmla="+- 0 3919 3276"/>
                <a:gd name="T121" fmla="*/ T120 w 2769"/>
                <a:gd name="T122" fmla="+- 0 4110 1722"/>
                <a:gd name="T123" fmla="*/ 4110 h 3091"/>
                <a:gd name="T124" fmla="+- 0 3326 3276"/>
                <a:gd name="T125" fmla="*/ T124 w 2769"/>
                <a:gd name="T126" fmla="+- 0 4110 1722"/>
                <a:gd name="T127" fmla="*/ 4110 h 3091"/>
                <a:gd name="T128" fmla="+- 0 3919 3276"/>
                <a:gd name="T129" fmla="*/ T128 w 2769"/>
                <a:gd name="T130" fmla="+- 0 2508 1722"/>
                <a:gd name="T131" fmla="*/ 2508 h 3091"/>
                <a:gd name="T132" fmla="+- 0 3889 3276"/>
                <a:gd name="T133" fmla="*/ T132 w 2769"/>
                <a:gd name="T134" fmla="+- 0 2279 1722"/>
                <a:gd name="T135" fmla="*/ 2279 h 3091"/>
                <a:gd name="T136" fmla="+- 0 3919 3276"/>
                <a:gd name="T137" fmla="*/ T136 w 2769"/>
                <a:gd name="T138" fmla="+- 0 2302 1722"/>
                <a:gd name="T139" fmla="*/ 2302 h 3091"/>
                <a:gd name="T140" fmla="+- 0 3950 3276"/>
                <a:gd name="T141" fmla="*/ T140 w 2769"/>
                <a:gd name="T142" fmla="+- 0 2279 1722"/>
                <a:gd name="T143" fmla="*/ 2279 h 3091"/>
                <a:gd name="T144" fmla="+- 0 3919 3276"/>
                <a:gd name="T145" fmla="*/ T144 w 2769"/>
                <a:gd name="T146" fmla="+- 0 2508 1722"/>
                <a:gd name="T147" fmla="*/ 2508 h 30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2769" h="3091">
                  <a:moveTo>
                    <a:pt x="2768" y="0"/>
                  </a:moveTo>
                  <a:lnTo>
                    <a:pt x="1911" y="0"/>
                  </a:lnTo>
                  <a:moveTo>
                    <a:pt x="643" y="2388"/>
                  </a:moveTo>
                  <a:lnTo>
                    <a:pt x="643" y="3091"/>
                  </a:lnTo>
                  <a:moveTo>
                    <a:pt x="691" y="2950"/>
                  </a:moveTo>
                  <a:lnTo>
                    <a:pt x="594" y="3047"/>
                  </a:lnTo>
                  <a:moveTo>
                    <a:pt x="643" y="2999"/>
                  </a:moveTo>
                  <a:lnTo>
                    <a:pt x="553" y="2999"/>
                  </a:lnTo>
                  <a:moveTo>
                    <a:pt x="643" y="2999"/>
                  </a:moveTo>
                  <a:lnTo>
                    <a:pt x="1911" y="2999"/>
                  </a:lnTo>
                  <a:moveTo>
                    <a:pt x="1863" y="3047"/>
                  </a:moveTo>
                  <a:lnTo>
                    <a:pt x="1960" y="2950"/>
                  </a:lnTo>
                  <a:moveTo>
                    <a:pt x="1911" y="2999"/>
                  </a:moveTo>
                  <a:lnTo>
                    <a:pt x="2003" y="2999"/>
                  </a:lnTo>
                  <a:moveTo>
                    <a:pt x="1911" y="2388"/>
                  </a:moveTo>
                  <a:lnTo>
                    <a:pt x="1911" y="3091"/>
                  </a:lnTo>
                  <a:moveTo>
                    <a:pt x="643" y="786"/>
                  </a:moveTo>
                  <a:lnTo>
                    <a:pt x="50" y="786"/>
                  </a:lnTo>
                  <a:moveTo>
                    <a:pt x="189" y="835"/>
                  </a:moveTo>
                  <a:lnTo>
                    <a:pt x="92" y="738"/>
                  </a:lnTo>
                  <a:moveTo>
                    <a:pt x="140" y="786"/>
                  </a:moveTo>
                  <a:lnTo>
                    <a:pt x="140" y="694"/>
                  </a:lnTo>
                  <a:moveTo>
                    <a:pt x="0" y="1588"/>
                  </a:moveTo>
                  <a:lnTo>
                    <a:pt x="341" y="1588"/>
                  </a:lnTo>
                  <a:moveTo>
                    <a:pt x="140" y="786"/>
                  </a:moveTo>
                  <a:lnTo>
                    <a:pt x="140" y="2388"/>
                  </a:lnTo>
                  <a:moveTo>
                    <a:pt x="92" y="2339"/>
                  </a:moveTo>
                  <a:lnTo>
                    <a:pt x="189" y="2436"/>
                  </a:lnTo>
                  <a:moveTo>
                    <a:pt x="140" y="2388"/>
                  </a:moveTo>
                  <a:lnTo>
                    <a:pt x="140" y="2480"/>
                  </a:lnTo>
                  <a:moveTo>
                    <a:pt x="643" y="2388"/>
                  </a:moveTo>
                  <a:lnTo>
                    <a:pt x="50" y="2388"/>
                  </a:lnTo>
                  <a:moveTo>
                    <a:pt x="643" y="786"/>
                  </a:moveTo>
                  <a:lnTo>
                    <a:pt x="613" y="557"/>
                  </a:lnTo>
                  <a:lnTo>
                    <a:pt x="643" y="580"/>
                  </a:lnTo>
                  <a:lnTo>
                    <a:pt x="674" y="557"/>
                  </a:lnTo>
                  <a:lnTo>
                    <a:pt x="643" y="786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1" name="AutoShape 263">
              <a:extLst>
                <a:ext uri="{FF2B5EF4-FFF2-40B4-BE49-F238E27FC236}">
                  <a16:creationId xmlns:a16="http://schemas.microsoft.com/office/drawing/2014/main" id="{C8C28C2D-3777-4846-990B-7BE659C10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2282"/>
              <a:ext cx="60" cy="226"/>
            </a:xfrm>
            <a:custGeom>
              <a:avLst/>
              <a:gdLst>
                <a:gd name="T0" fmla="+- 0 3919 3891"/>
                <a:gd name="T1" fmla="*/ T0 w 60"/>
                <a:gd name="T2" fmla="+- 0 2496 2282"/>
                <a:gd name="T3" fmla="*/ 2496 h 226"/>
                <a:gd name="T4" fmla="+- 0 3921 3891"/>
                <a:gd name="T5" fmla="*/ T4 w 60"/>
                <a:gd name="T6" fmla="+- 0 2508 2282"/>
                <a:gd name="T7" fmla="*/ 2508 h 226"/>
                <a:gd name="T8" fmla="+- 0 3908 3891"/>
                <a:gd name="T9" fmla="*/ T8 w 60"/>
                <a:gd name="T10" fmla="+- 0 2294 2282"/>
                <a:gd name="T11" fmla="*/ 2294 h 226"/>
                <a:gd name="T12" fmla="+- 0 3893 3891"/>
                <a:gd name="T13" fmla="*/ T12 w 60"/>
                <a:gd name="T14" fmla="+- 0 2308 2282"/>
                <a:gd name="T15" fmla="*/ 2308 h 226"/>
                <a:gd name="T16" fmla="+- 0 3894 3891"/>
                <a:gd name="T17" fmla="*/ T16 w 60"/>
                <a:gd name="T18" fmla="+- 0 2322 2282"/>
                <a:gd name="T19" fmla="*/ 2322 h 226"/>
                <a:gd name="T20" fmla="+- 0 3896 3891"/>
                <a:gd name="T21" fmla="*/ T20 w 60"/>
                <a:gd name="T22" fmla="+- 0 2336 2282"/>
                <a:gd name="T23" fmla="*/ 2336 h 226"/>
                <a:gd name="T24" fmla="+- 0 3898 3891"/>
                <a:gd name="T25" fmla="*/ T24 w 60"/>
                <a:gd name="T26" fmla="+- 0 2348 2282"/>
                <a:gd name="T27" fmla="*/ 2348 h 226"/>
                <a:gd name="T28" fmla="+- 0 3899 3891"/>
                <a:gd name="T29" fmla="*/ T28 w 60"/>
                <a:gd name="T30" fmla="+- 0 2362 2282"/>
                <a:gd name="T31" fmla="*/ 2362 h 226"/>
                <a:gd name="T32" fmla="+- 0 3901 3891"/>
                <a:gd name="T33" fmla="*/ T32 w 60"/>
                <a:gd name="T34" fmla="+- 0 2376 2282"/>
                <a:gd name="T35" fmla="*/ 2376 h 226"/>
                <a:gd name="T36" fmla="+- 0 3903 3891"/>
                <a:gd name="T37" fmla="*/ T36 w 60"/>
                <a:gd name="T38" fmla="+- 0 2388 2282"/>
                <a:gd name="T39" fmla="*/ 2388 h 226"/>
                <a:gd name="T40" fmla="+- 0 3905 3891"/>
                <a:gd name="T41" fmla="*/ T40 w 60"/>
                <a:gd name="T42" fmla="+- 0 2402 2282"/>
                <a:gd name="T43" fmla="*/ 2402 h 226"/>
                <a:gd name="T44" fmla="+- 0 3906 3891"/>
                <a:gd name="T45" fmla="*/ T44 w 60"/>
                <a:gd name="T46" fmla="+- 0 2416 2282"/>
                <a:gd name="T47" fmla="*/ 2416 h 226"/>
                <a:gd name="T48" fmla="+- 0 3908 3891"/>
                <a:gd name="T49" fmla="*/ T48 w 60"/>
                <a:gd name="T50" fmla="+- 0 2428 2282"/>
                <a:gd name="T51" fmla="*/ 2428 h 226"/>
                <a:gd name="T52" fmla="+- 0 3910 3891"/>
                <a:gd name="T53" fmla="*/ T52 w 60"/>
                <a:gd name="T54" fmla="+- 0 2444 2282"/>
                <a:gd name="T55" fmla="*/ 2444 h 226"/>
                <a:gd name="T56" fmla="+- 0 3912 3891"/>
                <a:gd name="T57" fmla="*/ T56 w 60"/>
                <a:gd name="T58" fmla="+- 0 2454 2282"/>
                <a:gd name="T59" fmla="*/ 2454 h 226"/>
                <a:gd name="T60" fmla="+- 0 3914 3891"/>
                <a:gd name="T61" fmla="*/ T60 w 60"/>
                <a:gd name="T62" fmla="+- 0 2468 2282"/>
                <a:gd name="T63" fmla="*/ 2468 h 226"/>
                <a:gd name="T64" fmla="+- 0 3915 3891"/>
                <a:gd name="T65" fmla="*/ T64 w 60"/>
                <a:gd name="T66" fmla="+- 0 2482 2282"/>
                <a:gd name="T67" fmla="*/ 2482 h 226"/>
                <a:gd name="T68" fmla="+- 0 3917 3891"/>
                <a:gd name="T69" fmla="*/ T68 w 60"/>
                <a:gd name="T70" fmla="+- 0 2496 2282"/>
                <a:gd name="T71" fmla="*/ 2496 h 226"/>
                <a:gd name="T72" fmla="+- 0 3922 3891"/>
                <a:gd name="T73" fmla="*/ T72 w 60"/>
                <a:gd name="T74" fmla="+- 0 2484 2282"/>
                <a:gd name="T75" fmla="*/ 2484 h 226"/>
                <a:gd name="T76" fmla="+- 0 3924 3891"/>
                <a:gd name="T77" fmla="*/ T76 w 60"/>
                <a:gd name="T78" fmla="+- 0 2470 2282"/>
                <a:gd name="T79" fmla="*/ 2470 h 226"/>
                <a:gd name="T80" fmla="+- 0 3926 3891"/>
                <a:gd name="T81" fmla="*/ T80 w 60"/>
                <a:gd name="T82" fmla="+- 0 2458 2282"/>
                <a:gd name="T83" fmla="*/ 2458 h 226"/>
                <a:gd name="T84" fmla="+- 0 3927 3891"/>
                <a:gd name="T85" fmla="*/ T84 w 60"/>
                <a:gd name="T86" fmla="+- 0 2446 2282"/>
                <a:gd name="T87" fmla="*/ 2446 h 226"/>
                <a:gd name="T88" fmla="+- 0 3929 3891"/>
                <a:gd name="T89" fmla="*/ T88 w 60"/>
                <a:gd name="T90" fmla="+- 0 2432 2282"/>
                <a:gd name="T91" fmla="*/ 2432 h 226"/>
                <a:gd name="T92" fmla="+- 0 3931 3891"/>
                <a:gd name="T93" fmla="*/ T92 w 60"/>
                <a:gd name="T94" fmla="+- 0 2420 2282"/>
                <a:gd name="T95" fmla="*/ 2420 h 226"/>
                <a:gd name="T96" fmla="+- 0 3933 3891"/>
                <a:gd name="T97" fmla="*/ T96 w 60"/>
                <a:gd name="T98" fmla="+- 0 2408 2282"/>
                <a:gd name="T99" fmla="*/ 2408 h 226"/>
                <a:gd name="T100" fmla="+- 0 3934 3891"/>
                <a:gd name="T101" fmla="*/ T100 w 60"/>
                <a:gd name="T102" fmla="+- 0 2394 2282"/>
                <a:gd name="T103" fmla="*/ 2394 h 226"/>
                <a:gd name="T104" fmla="+- 0 3936 3891"/>
                <a:gd name="T105" fmla="*/ T104 w 60"/>
                <a:gd name="T106" fmla="+- 0 2382 2282"/>
                <a:gd name="T107" fmla="*/ 2382 h 226"/>
                <a:gd name="T108" fmla="+- 0 3938 3891"/>
                <a:gd name="T109" fmla="*/ T108 w 60"/>
                <a:gd name="T110" fmla="+- 0 2370 2282"/>
                <a:gd name="T111" fmla="*/ 2370 h 226"/>
                <a:gd name="T112" fmla="+- 0 3939 3891"/>
                <a:gd name="T113" fmla="*/ T112 w 60"/>
                <a:gd name="T114" fmla="+- 0 2356 2282"/>
                <a:gd name="T115" fmla="*/ 2356 h 226"/>
                <a:gd name="T116" fmla="+- 0 3941 3891"/>
                <a:gd name="T117" fmla="*/ T116 w 60"/>
                <a:gd name="T118" fmla="+- 0 2344 2282"/>
                <a:gd name="T119" fmla="*/ 2344 h 226"/>
                <a:gd name="T120" fmla="+- 0 3943 3891"/>
                <a:gd name="T121" fmla="*/ T120 w 60"/>
                <a:gd name="T122" fmla="+- 0 2332 2282"/>
                <a:gd name="T123" fmla="*/ 2332 h 226"/>
                <a:gd name="T124" fmla="+- 0 3945 3891"/>
                <a:gd name="T125" fmla="*/ T124 w 60"/>
                <a:gd name="T126" fmla="+- 0 2318 2282"/>
                <a:gd name="T127" fmla="*/ 2318 h 226"/>
                <a:gd name="T128" fmla="+- 0 3946 3891"/>
                <a:gd name="T129" fmla="*/ T128 w 60"/>
                <a:gd name="T130" fmla="+- 0 2306 2282"/>
                <a:gd name="T131" fmla="*/ 2306 h 226"/>
                <a:gd name="T132" fmla="+- 0 3948 3891"/>
                <a:gd name="T133" fmla="*/ T132 w 60"/>
                <a:gd name="T134" fmla="+- 0 2302 2282"/>
                <a:gd name="T135" fmla="*/ 2302 h 226"/>
                <a:gd name="T136" fmla="+- 0 3917 3891"/>
                <a:gd name="T137" fmla="*/ T136 w 60"/>
                <a:gd name="T138" fmla="+- 0 2300 2282"/>
                <a:gd name="T139" fmla="*/ 2300 h 226"/>
                <a:gd name="T140" fmla="+- 0 3915 3891"/>
                <a:gd name="T141" fmla="*/ T140 w 60"/>
                <a:gd name="T142" fmla="+- 0 2298 2282"/>
                <a:gd name="T143" fmla="*/ 2298 h 226"/>
                <a:gd name="T144" fmla="+- 0 3910 3891"/>
                <a:gd name="T145" fmla="*/ T144 w 60"/>
                <a:gd name="T146" fmla="+- 0 2296 2282"/>
                <a:gd name="T147" fmla="*/ 2296 h 226"/>
                <a:gd name="T148" fmla="+- 0 3908 3891"/>
                <a:gd name="T149" fmla="*/ T148 w 60"/>
                <a:gd name="T150" fmla="+- 0 2294 2282"/>
                <a:gd name="T151" fmla="*/ 2294 h 226"/>
                <a:gd name="T152" fmla="+- 0 3931 3891"/>
                <a:gd name="T153" fmla="*/ T152 w 60"/>
                <a:gd name="T154" fmla="+- 0 2294 2282"/>
                <a:gd name="T155" fmla="*/ 2294 h 226"/>
                <a:gd name="T156" fmla="+- 0 3929 3891"/>
                <a:gd name="T157" fmla="*/ T156 w 60"/>
                <a:gd name="T158" fmla="+- 0 2296 2282"/>
                <a:gd name="T159" fmla="*/ 2296 h 226"/>
                <a:gd name="T160" fmla="+- 0 3924 3891"/>
                <a:gd name="T161" fmla="*/ T160 w 60"/>
                <a:gd name="T162" fmla="+- 0 2298 2282"/>
                <a:gd name="T163" fmla="*/ 2298 h 226"/>
                <a:gd name="T164" fmla="+- 0 3922 3891"/>
                <a:gd name="T165" fmla="*/ T164 w 60"/>
                <a:gd name="T166" fmla="+- 0 2300 2282"/>
                <a:gd name="T167" fmla="*/ 2300 h 226"/>
                <a:gd name="T168" fmla="+- 0 3948 3891"/>
                <a:gd name="T169" fmla="*/ T168 w 60"/>
                <a:gd name="T170" fmla="+- 0 2302 2282"/>
                <a:gd name="T171" fmla="*/ 2302 h 226"/>
                <a:gd name="T172" fmla="+- 0 3893 3891"/>
                <a:gd name="T173" fmla="*/ T172 w 60"/>
                <a:gd name="T174" fmla="+- 0 2282 2282"/>
                <a:gd name="T175" fmla="*/ 2282 h 226"/>
                <a:gd name="T176" fmla="+- 0 3891 3891"/>
                <a:gd name="T177" fmla="*/ T176 w 60"/>
                <a:gd name="T178" fmla="+- 0 2294 2282"/>
                <a:gd name="T179" fmla="*/ 2294 h 226"/>
                <a:gd name="T180" fmla="+- 0 3906 3891"/>
                <a:gd name="T181" fmla="*/ T180 w 60"/>
                <a:gd name="T182" fmla="+- 0 2292 2282"/>
                <a:gd name="T183" fmla="*/ 2292 h 226"/>
                <a:gd name="T184" fmla="+- 0 3903 3891"/>
                <a:gd name="T185" fmla="*/ T184 w 60"/>
                <a:gd name="T186" fmla="+- 0 2290 2282"/>
                <a:gd name="T187" fmla="*/ 2290 h 226"/>
                <a:gd name="T188" fmla="+- 0 3901 3891"/>
                <a:gd name="T189" fmla="*/ T188 w 60"/>
                <a:gd name="T190" fmla="+- 0 2288 2282"/>
                <a:gd name="T191" fmla="*/ 2288 h 226"/>
                <a:gd name="T192" fmla="+- 0 3899 3891"/>
                <a:gd name="T193" fmla="*/ T192 w 60"/>
                <a:gd name="T194" fmla="+- 0 2286 2282"/>
                <a:gd name="T195" fmla="*/ 2286 h 226"/>
                <a:gd name="T196" fmla="+- 0 3896 3891"/>
                <a:gd name="T197" fmla="*/ T196 w 60"/>
                <a:gd name="T198" fmla="+- 0 2284 2282"/>
                <a:gd name="T199" fmla="*/ 2284 h 226"/>
                <a:gd name="T200" fmla="+- 0 3893 3891"/>
                <a:gd name="T201" fmla="*/ T200 w 60"/>
                <a:gd name="T202" fmla="+- 0 2282 2282"/>
                <a:gd name="T203" fmla="*/ 2282 h 226"/>
                <a:gd name="T204" fmla="+- 0 3948 3891"/>
                <a:gd name="T205" fmla="*/ T204 w 60"/>
                <a:gd name="T206" fmla="+- 0 2282 2282"/>
                <a:gd name="T207" fmla="*/ 2282 h 226"/>
                <a:gd name="T208" fmla="+- 0 3943 3891"/>
                <a:gd name="T209" fmla="*/ T208 w 60"/>
                <a:gd name="T210" fmla="+- 0 2284 2282"/>
                <a:gd name="T211" fmla="*/ 2284 h 226"/>
                <a:gd name="T212" fmla="+- 0 3941 3891"/>
                <a:gd name="T213" fmla="*/ T212 w 60"/>
                <a:gd name="T214" fmla="+- 0 2286 2282"/>
                <a:gd name="T215" fmla="*/ 2286 h 226"/>
                <a:gd name="T216" fmla="+- 0 3939 3891"/>
                <a:gd name="T217" fmla="*/ T216 w 60"/>
                <a:gd name="T218" fmla="+- 0 2288 2282"/>
                <a:gd name="T219" fmla="*/ 2288 h 226"/>
                <a:gd name="T220" fmla="+- 0 3936 3891"/>
                <a:gd name="T221" fmla="*/ T220 w 60"/>
                <a:gd name="T222" fmla="+- 0 2290 2282"/>
                <a:gd name="T223" fmla="*/ 2290 h 226"/>
                <a:gd name="T224" fmla="+- 0 3934 3891"/>
                <a:gd name="T225" fmla="*/ T224 w 60"/>
                <a:gd name="T226" fmla="+- 0 2292 2282"/>
                <a:gd name="T227" fmla="*/ 2292 h 226"/>
                <a:gd name="T228" fmla="+- 0 3950 3891"/>
                <a:gd name="T229" fmla="*/ T228 w 60"/>
                <a:gd name="T230" fmla="+- 0 2294 2282"/>
                <a:gd name="T231" fmla="*/ 2294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60" h="226">
                  <a:moveTo>
                    <a:pt x="30" y="214"/>
                  </a:moveTo>
                  <a:lnTo>
                    <a:pt x="28" y="214"/>
                  </a:lnTo>
                  <a:lnTo>
                    <a:pt x="28" y="226"/>
                  </a:lnTo>
                  <a:lnTo>
                    <a:pt x="30" y="226"/>
                  </a:lnTo>
                  <a:lnTo>
                    <a:pt x="30" y="214"/>
                  </a:lnTo>
                  <a:close/>
                  <a:moveTo>
                    <a:pt x="17" y="12"/>
                  </a:moveTo>
                  <a:lnTo>
                    <a:pt x="2" y="12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4" y="120"/>
                  </a:lnTo>
                  <a:lnTo>
                    <a:pt x="15" y="120"/>
                  </a:lnTo>
                  <a:lnTo>
                    <a:pt x="15" y="134"/>
                  </a:lnTo>
                  <a:lnTo>
                    <a:pt x="17" y="134"/>
                  </a:lnTo>
                  <a:lnTo>
                    <a:pt x="17" y="146"/>
                  </a:lnTo>
                  <a:lnTo>
                    <a:pt x="19" y="146"/>
                  </a:lnTo>
                  <a:lnTo>
                    <a:pt x="19" y="162"/>
                  </a:lnTo>
                  <a:lnTo>
                    <a:pt x="21" y="162"/>
                  </a:lnTo>
                  <a:lnTo>
                    <a:pt x="21" y="172"/>
                  </a:lnTo>
                  <a:lnTo>
                    <a:pt x="23" y="172"/>
                  </a:lnTo>
                  <a:lnTo>
                    <a:pt x="23" y="186"/>
                  </a:lnTo>
                  <a:lnTo>
                    <a:pt x="24" y="186"/>
                  </a:lnTo>
                  <a:lnTo>
                    <a:pt x="24" y="200"/>
                  </a:lnTo>
                  <a:lnTo>
                    <a:pt x="26" y="200"/>
                  </a:lnTo>
                  <a:lnTo>
                    <a:pt x="26" y="214"/>
                  </a:lnTo>
                  <a:lnTo>
                    <a:pt x="31" y="214"/>
                  </a:lnTo>
                  <a:lnTo>
                    <a:pt x="31" y="202"/>
                  </a:lnTo>
                  <a:lnTo>
                    <a:pt x="33" y="202"/>
                  </a:lnTo>
                  <a:lnTo>
                    <a:pt x="33" y="188"/>
                  </a:lnTo>
                  <a:lnTo>
                    <a:pt x="35" y="188"/>
                  </a:lnTo>
                  <a:lnTo>
                    <a:pt x="35" y="176"/>
                  </a:lnTo>
                  <a:lnTo>
                    <a:pt x="36" y="176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50"/>
                  </a:lnTo>
                  <a:lnTo>
                    <a:pt x="40" y="150"/>
                  </a:lnTo>
                  <a:lnTo>
                    <a:pt x="40" y="138"/>
                  </a:lnTo>
                  <a:lnTo>
                    <a:pt x="42" y="138"/>
                  </a:lnTo>
                  <a:lnTo>
                    <a:pt x="42" y="126"/>
                  </a:lnTo>
                  <a:lnTo>
                    <a:pt x="43" y="126"/>
                  </a:lnTo>
                  <a:lnTo>
                    <a:pt x="43" y="112"/>
                  </a:lnTo>
                  <a:lnTo>
                    <a:pt x="45" y="112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47" y="88"/>
                  </a:lnTo>
                  <a:lnTo>
                    <a:pt x="48" y="8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36"/>
                  </a:lnTo>
                  <a:lnTo>
                    <a:pt x="55" y="36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7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2"/>
                  </a:lnTo>
                  <a:close/>
                  <a:moveTo>
                    <a:pt x="57" y="12"/>
                  </a:moveTo>
                  <a:lnTo>
                    <a:pt x="40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1" y="18"/>
                  </a:lnTo>
                  <a:lnTo>
                    <a:pt x="31" y="20"/>
                  </a:lnTo>
                  <a:lnTo>
                    <a:pt x="57" y="20"/>
                  </a:lnTo>
                  <a:lnTo>
                    <a:pt x="57" y="12"/>
                  </a:lnTo>
                  <a:close/>
                  <a:moveTo>
                    <a:pt x="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close/>
                  <a:moveTo>
                    <a:pt x="59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59" y="1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4" name="AutoShape 262">
              <a:extLst>
                <a:ext uri="{FF2B5EF4-FFF2-40B4-BE49-F238E27FC236}">
                  <a16:creationId xmlns:a16="http://schemas.microsoft.com/office/drawing/2014/main" id="{E81FD96B-7534-42A2-AB68-A0926DE33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592"/>
              <a:ext cx="227" cy="946"/>
            </a:xfrm>
            <a:custGeom>
              <a:avLst/>
              <a:gdLst>
                <a:gd name="T0" fmla="+- 0 3919 3692"/>
                <a:gd name="T1" fmla="*/ T0 w 227"/>
                <a:gd name="T2" fmla="+- 0 2508 1592"/>
                <a:gd name="T3" fmla="*/ 2508 h 946"/>
                <a:gd name="T4" fmla="+- 0 3919 3692"/>
                <a:gd name="T5" fmla="*/ T4 w 227"/>
                <a:gd name="T6" fmla="+- 0 1592 1592"/>
                <a:gd name="T7" fmla="*/ 1592 h 946"/>
                <a:gd name="T8" fmla="+- 0 3919 3692"/>
                <a:gd name="T9" fmla="*/ T8 w 227"/>
                <a:gd name="T10" fmla="+- 0 2508 1592"/>
                <a:gd name="T11" fmla="*/ 2508 h 946"/>
                <a:gd name="T12" fmla="+- 0 3692 3692"/>
                <a:gd name="T13" fmla="*/ T12 w 227"/>
                <a:gd name="T14" fmla="+- 0 2538 1592"/>
                <a:gd name="T15" fmla="*/ 2538 h 946"/>
                <a:gd name="T16" fmla="+- 0 3714 3692"/>
                <a:gd name="T17" fmla="*/ T16 w 227"/>
                <a:gd name="T18" fmla="+- 0 2508 1592"/>
                <a:gd name="T19" fmla="*/ 2508 h 946"/>
                <a:gd name="T20" fmla="+- 0 3692 3692"/>
                <a:gd name="T21" fmla="*/ T20 w 227"/>
                <a:gd name="T22" fmla="+- 0 2479 1592"/>
                <a:gd name="T23" fmla="*/ 2479 h 946"/>
                <a:gd name="T24" fmla="+- 0 3919 3692"/>
                <a:gd name="T25" fmla="*/ T24 w 227"/>
                <a:gd name="T26" fmla="+- 0 2508 1592"/>
                <a:gd name="T27" fmla="*/ 2508 h 9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27" h="946">
                  <a:moveTo>
                    <a:pt x="227" y="916"/>
                  </a:moveTo>
                  <a:lnTo>
                    <a:pt x="227" y="0"/>
                  </a:lnTo>
                  <a:moveTo>
                    <a:pt x="227" y="916"/>
                  </a:moveTo>
                  <a:lnTo>
                    <a:pt x="0" y="946"/>
                  </a:lnTo>
                  <a:lnTo>
                    <a:pt x="22" y="916"/>
                  </a:lnTo>
                  <a:lnTo>
                    <a:pt x="0" y="887"/>
                  </a:lnTo>
                  <a:lnTo>
                    <a:pt x="227" y="916"/>
                  </a:lnTo>
                </a:path>
              </a:pathLst>
            </a:custGeom>
            <a:noFill/>
            <a:ln w="54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5" name="AutoShape 261">
              <a:extLst>
                <a:ext uri="{FF2B5EF4-FFF2-40B4-BE49-F238E27FC236}">
                  <a16:creationId xmlns:a16="http://schemas.microsoft.com/office/drawing/2014/main" id="{2331A60E-571C-4F6C-8FD5-907C5AEED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2480"/>
              <a:ext cx="226" cy="58"/>
            </a:xfrm>
            <a:custGeom>
              <a:avLst/>
              <a:gdLst>
                <a:gd name="T0" fmla="+- 0 3699 3693"/>
                <a:gd name="T1" fmla="*/ T0 w 226"/>
                <a:gd name="T2" fmla="+- 0 2532 2481"/>
                <a:gd name="T3" fmla="*/ 2532 h 58"/>
                <a:gd name="T4" fmla="+- 0 3697 3693"/>
                <a:gd name="T5" fmla="*/ T4 w 226"/>
                <a:gd name="T6" fmla="+- 0 2534 2481"/>
                <a:gd name="T7" fmla="*/ 2534 h 58"/>
                <a:gd name="T8" fmla="+- 0 3693 3693"/>
                <a:gd name="T9" fmla="*/ T8 w 226"/>
                <a:gd name="T10" fmla="+- 0 2536 2481"/>
                <a:gd name="T11" fmla="*/ 2536 h 58"/>
                <a:gd name="T12" fmla="+- 0 3705 3693"/>
                <a:gd name="T13" fmla="*/ T12 w 226"/>
                <a:gd name="T14" fmla="+- 0 2536 2481"/>
                <a:gd name="T15" fmla="*/ 2536 h 58"/>
                <a:gd name="T16" fmla="+- 0 3733 3693"/>
                <a:gd name="T17" fmla="*/ T16 w 226"/>
                <a:gd name="T18" fmla="+- 0 2534 2481"/>
                <a:gd name="T19" fmla="*/ 2534 h 58"/>
                <a:gd name="T20" fmla="+- 0 3745 3693"/>
                <a:gd name="T21" fmla="*/ T20 w 226"/>
                <a:gd name="T22" fmla="+- 0 2532 2481"/>
                <a:gd name="T23" fmla="*/ 2532 h 58"/>
                <a:gd name="T24" fmla="+- 0 3785 3693"/>
                <a:gd name="T25" fmla="*/ T24 w 226"/>
                <a:gd name="T26" fmla="+- 0 2526 2481"/>
                <a:gd name="T27" fmla="*/ 2526 h 58"/>
                <a:gd name="T28" fmla="+- 0 3700 3693"/>
                <a:gd name="T29" fmla="*/ T28 w 226"/>
                <a:gd name="T30" fmla="+- 0 2527 2481"/>
                <a:gd name="T31" fmla="*/ 2527 h 58"/>
                <a:gd name="T32" fmla="+- 0 3773 3693"/>
                <a:gd name="T33" fmla="*/ T32 w 226"/>
                <a:gd name="T34" fmla="+- 0 2527 2481"/>
                <a:gd name="T35" fmla="*/ 2527 h 58"/>
                <a:gd name="T36" fmla="+- 0 3785 3693"/>
                <a:gd name="T37" fmla="*/ T36 w 226"/>
                <a:gd name="T38" fmla="+- 0 2491 2481"/>
                <a:gd name="T39" fmla="*/ 2491 h 58"/>
                <a:gd name="T40" fmla="+- 0 3759 3693"/>
                <a:gd name="T41" fmla="*/ T40 w 226"/>
                <a:gd name="T42" fmla="+- 0 2489 2481"/>
                <a:gd name="T43" fmla="*/ 2489 h 58"/>
                <a:gd name="T44" fmla="+- 0 3745 3693"/>
                <a:gd name="T45" fmla="*/ T44 w 226"/>
                <a:gd name="T46" fmla="+- 0 2486 2481"/>
                <a:gd name="T47" fmla="*/ 2486 h 58"/>
                <a:gd name="T48" fmla="+- 0 3719 3693"/>
                <a:gd name="T49" fmla="*/ T48 w 226"/>
                <a:gd name="T50" fmla="+- 0 2484 2481"/>
                <a:gd name="T51" fmla="*/ 2484 h 58"/>
                <a:gd name="T52" fmla="+- 0 3705 3693"/>
                <a:gd name="T53" fmla="*/ T52 w 226"/>
                <a:gd name="T54" fmla="+- 0 2481 2481"/>
                <a:gd name="T55" fmla="*/ 2481 h 58"/>
                <a:gd name="T56" fmla="+- 0 3695 3693"/>
                <a:gd name="T57" fmla="*/ T56 w 226"/>
                <a:gd name="T58" fmla="+- 0 2482 2481"/>
                <a:gd name="T59" fmla="*/ 2482 h 58"/>
                <a:gd name="T60" fmla="+- 0 3697 3693"/>
                <a:gd name="T61" fmla="*/ T60 w 226"/>
                <a:gd name="T62" fmla="+- 0 2486 2481"/>
                <a:gd name="T63" fmla="*/ 2486 h 58"/>
                <a:gd name="T64" fmla="+- 0 3699 3693"/>
                <a:gd name="T65" fmla="*/ T64 w 226"/>
                <a:gd name="T66" fmla="+- 0 2490 2481"/>
                <a:gd name="T67" fmla="*/ 2490 h 58"/>
                <a:gd name="T68" fmla="+- 0 3702 3693"/>
                <a:gd name="T69" fmla="*/ T68 w 226"/>
                <a:gd name="T70" fmla="+- 0 2491 2481"/>
                <a:gd name="T71" fmla="*/ 2491 h 58"/>
                <a:gd name="T72" fmla="+- 0 3785 3693"/>
                <a:gd name="T73" fmla="*/ T72 w 226"/>
                <a:gd name="T74" fmla="+- 0 2491 2481"/>
                <a:gd name="T75" fmla="*/ 2491 h 58"/>
                <a:gd name="T76" fmla="+- 0 3704 3693"/>
                <a:gd name="T77" fmla="*/ T76 w 226"/>
                <a:gd name="T78" fmla="+- 0 2496 2481"/>
                <a:gd name="T79" fmla="*/ 2496 h 58"/>
                <a:gd name="T80" fmla="+- 0 3867 3693"/>
                <a:gd name="T81" fmla="*/ T80 w 226"/>
                <a:gd name="T82" fmla="+- 0 2516 2481"/>
                <a:gd name="T83" fmla="*/ 2516 h 58"/>
                <a:gd name="T84" fmla="+- 0 3709 3693"/>
                <a:gd name="T85" fmla="*/ T84 w 226"/>
                <a:gd name="T86" fmla="+- 0 2519 2481"/>
                <a:gd name="T87" fmla="*/ 2519 h 58"/>
                <a:gd name="T88" fmla="+- 0 3705 3693"/>
                <a:gd name="T89" fmla="*/ T88 w 226"/>
                <a:gd name="T90" fmla="+- 0 2521 2481"/>
                <a:gd name="T91" fmla="*/ 2521 h 58"/>
                <a:gd name="T92" fmla="+- 0 3704 3693"/>
                <a:gd name="T93" fmla="*/ T92 w 226"/>
                <a:gd name="T94" fmla="+- 0 2524 2481"/>
                <a:gd name="T95" fmla="*/ 2524 h 58"/>
                <a:gd name="T96" fmla="+- 0 3799 3693"/>
                <a:gd name="T97" fmla="*/ T96 w 226"/>
                <a:gd name="T98" fmla="+- 0 2524 2481"/>
                <a:gd name="T99" fmla="*/ 2524 h 58"/>
                <a:gd name="T100" fmla="+- 0 3827 3693"/>
                <a:gd name="T101" fmla="*/ T100 w 226"/>
                <a:gd name="T102" fmla="+- 0 2522 2481"/>
                <a:gd name="T103" fmla="*/ 2522 h 58"/>
                <a:gd name="T104" fmla="+- 0 3839 3693"/>
                <a:gd name="T105" fmla="*/ T104 w 226"/>
                <a:gd name="T106" fmla="+- 0 2520 2481"/>
                <a:gd name="T107" fmla="*/ 2520 h 58"/>
                <a:gd name="T108" fmla="+- 0 3867 3693"/>
                <a:gd name="T109" fmla="*/ T108 w 226"/>
                <a:gd name="T110" fmla="+- 0 2518 2481"/>
                <a:gd name="T111" fmla="*/ 2518 h 58"/>
                <a:gd name="T112" fmla="+- 0 3712 3693"/>
                <a:gd name="T113" fmla="*/ T112 w 226"/>
                <a:gd name="T114" fmla="+- 0 2512 2481"/>
                <a:gd name="T115" fmla="*/ 2512 h 58"/>
                <a:gd name="T116" fmla="+- 0 3711 3693"/>
                <a:gd name="T117" fmla="*/ T116 w 226"/>
                <a:gd name="T118" fmla="+- 0 2515 2481"/>
                <a:gd name="T119" fmla="*/ 2515 h 58"/>
                <a:gd name="T120" fmla="+- 0 3893 3693"/>
                <a:gd name="T121" fmla="*/ T120 w 226"/>
                <a:gd name="T122" fmla="+- 0 2514 2481"/>
                <a:gd name="T123" fmla="*/ 2514 h 58"/>
                <a:gd name="T124" fmla="+- 0 3906 3693"/>
                <a:gd name="T125" fmla="*/ T124 w 226"/>
                <a:gd name="T126" fmla="+- 0 2508 2481"/>
                <a:gd name="T127" fmla="*/ 2508 h 58"/>
                <a:gd name="T128" fmla="+- 0 3893 3693"/>
                <a:gd name="T129" fmla="*/ T128 w 226"/>
                <a:gd name="T130" fmla="+- 0 2505 2481"/>
                <a:gd name="T131" fmla="*/ 2505 h 58"/>
                <a:gd name="T132" fmla="+- 0 3867 3693"/>
                <a:gd name="T133" fmla="*/ T132 w 226"/>
                <a:gd name="T134" fmla="+- 0 2503 2481"/>
                <a:gd name="T135" fmla="*/ 2503 h 58"/>
                <a:gd name="T136" fmla="+- 0 3853 3693"/>
                <a:gd name="T137" fmla="*/ T136 w 226"/>
                <a:gd name="T138" fmla="+- 0 2500 2481"/>
                <a:gd name="T139" fmla="*/ 2500 h 58"/>
                <a:gd name="T140" fmla="+- 0 3827 3693"/>
                <a:gd name="T141" fmla="*/ T140 w 226"/>
                <a:gd name="T142" fmla="+- 0 2498 2481"/>
                <a:gd name="T143" fmla="*/ 2498 h 58"/>
                <a:gd name="T144" fmla="+- 0 3705 3693"/>
                <a:gd name="T145" fmla="*/ T144 w 226"/>
                <a:gd name="T146" fmla="+- 0 2498 2481"/>
                <a:gd name="T147" fmla="*/ 2498 h 58"/>
                <a:gd name="T148" fmla="+- 0 3709 3693"/>
                <a:gd name="T149" fmla="*/ T148 w 226"/>
                <a:gd name="T150" fmla="+- 0 2500 2481"/>
                <a:gd name="T151" fmla="*/ 2500 h 58"/>
                <a:gd name="T152" fmla="+- 0 3711 3693"/>
                <a:gd name="T153" fmla="*/ T152 w 226"/>
                <a:gd name="T154" fmla="+- 0 2504 2481"/>
                <a:gd name="T155" fmla="*/ 2504 h 58"/>
                <a:gd name="T156" fmla="+- 0 3712 3693"/>
                <a:gd name="T157" fmla="*/ T156 w 226"/>
                <a:gd name="T158" fmla="+- 0 2506 2481"/>
                <a:gd name="T159" fmla="*/ 2506 h 58"/>
                <a:gd name="T160" fmla="+- 0 3714 3693"/>
                <a:gd name="T161" fmla="*/ T160 w 226"/>
                <a:gd name="T162" fmla="+- 0 2510 2481"/>
                <a:gd name="T163" fmla="*/ 2510 h 58"/>
                <a:gd name="T164" fmla="+- 0 3906 3693"/>
                <a:gd name="T165" fmla="*/ T164 w 226"/>
                <a:gd name="T166" fmla="+- 0 2510 2481"/>
                <a:gd name="T167" fmla="*/ 2510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226" h="58">
                  <a:moveTo>
                    <a:pt x="66" y="49"/>
                  </a:moveTo>
                  <a:lnTo>
                    <a:pt x="6" y="49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4" y="53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26" y="55"/>
                  </a:lnTo>
                  <a:lnTo>
                    <a:pt x="26" y="53"/>
                  </a:lnTo>
                  <a:lnTo>
                    <a:pt x="40" y="53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66" y="51"/>
                  </a:lnTo>
                  <a:lnTo>
                    <a:pt x="66" y="49"/>
                  </a:lnTo>
                  <a:close/>
                  <a:moveTo>
                    <a:pt x="92" y="45"/>
                  </a:moveTo>
                  <a:lnTo>
                    <a:pt x="9" y="45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80" y="48"/>
                  </a:lnTo>
                  <a:lnTo>
                    <a:pt x="80" y="46"/>
                  </a:lnTo>
                  <a:lnTo>
                    <a:pt x="92" y="46"/>
                  </a:lnTo>
                  <a:lnTo>
                    <a:pt x="92" y="45"/>
                  </a:lnTo>
                  <a:close/>
                  <a:moveTo>
                    <a:pt x="92" y="10"/>
                  </a:moveTo>
                  <a:lnTo>
                    <a:pt x="80" y="10"/>
                  </a:lnTo>
                  <a:lnTo>
                    <a:pt x="80" y="8"/>
                  </a:lnTo>
                  <a:lnTo>
                    <a:pt x="66" y="8"/>
                  </a:lnTo>
                  <a:lnTo>
                    <a:pt x="66" y="7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26" y="3"/>
                  </a:lnTo>
                  <a:lnTo>
                    <a:pt x="26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2" y="12"/>
                  </a:lnTo>
                  <a:lnTo>
                    <a:pt x="92" y="10"/>
                  </a:lnTo>
                  <a:close/>
                  <a:moveTo>
                    <a:pt x="120" y="13"/>
                  </a:moveTo>
                  <a:lnTo>
                    <a:pt x="11" y="13"/>
                  </a:lnTo>
                  <a:lnTo>
                    <a:pt x="11" y="15"/>
                  </a:lnTo>
                  <a:lnTo>
                    <a:pt x="120" y="15"/>
                  </a:lnTo>
                  <a:lnTo>
                    <a:pt x="120" y="13"/>
                  </a:lnTo>
                  <a:close/>
                  <a:moveTo>
                    <a:pt x="174" y="35"/>
                  </a:moveTo>
                  <a:lnTo>
                    <a:pt x="16" y="35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06" y="45"/>
                  </a:lnTo>
                  <a:lnTo>
                    <a:pt x="106" y="43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34" y="41"/>
                  </a:lnTo>
                  <a:lnTo>
                    <a:pt x="134" y="40"/>
                  </a:lnTo>
                  <a:lnTo>
                    <a:pt x="146" y="40"/>
                  </a:lnTo>
                  <a:lnTo>
                    <a:pt x="146" y="39"/>
                  </a:lnTo>
                  <a:lnTo>
                    <a:pt x="160" y="39"/>
                  </a:lnTo>
                  <a:lnTo>
                    <a:pt x="160" y="37"/>
                  </a:lnTo>
                  <a:lnTo>
                    <a:pt x="174" y="37"/>
                  </a:lnTo>
                  <a:lnTo>
                    <a:pt x="174" y="35"/>
                  </a:lnTo>
                  <a:close/>
                  <a:moveTo>
                    <a:pt x="200" y="31"/>
                  </a:moveTo>
                  <a:lnTo>
                    <a:pt x="19" y="31"/>
                  </a:lnTo>
                  <a:lnTo>
                    <a:pt x="19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6" y="34"/>
                  </a:lnTo>
                  <a:lnTo>
                    <a:pt x="186" y="33"/>
                  </a:lnTo>
                  <a:lnTo>
                    <a:pt x="200" y="33"/>
                  </a:lnTo>
                  <a:lnTo>
                    <a:pt x="200" y="31"/>
                  </a:lnTo>
                  <a:close/>
                  <a:moveTo>
                    <a:pt x="226" y="27"/>
                  </a:moveTo>
                  <a:lnTo>
                    <a:pt x="213" y="27"/>
                  </a:lnTo>
                  <a:lnTo>
                    <a:pt x="213" y="25"/>
                  </a:lnTo>
                  <a:lnTo>
                    <a:pt x="200" y="25"/>
                  </a:lnTo>
                  <a:lnTo>
                    <a:pt x="200" y="24"/>
                  </a:lnTo>
                  <a:lnTo>
                    <a:pt x="186" y="24"/>
                  </a:lnTo>
                  <a:lnTo>
                    <a:pt x="186" y="22"/>
                  </a:lnTo>
                  <a:lnTo>
                    <a:pt x="174" y="22"/>
                  </a:lnTo>
                  <a:lnTo>
                    <a:pt x="174" y="21"/>
                  </a:lnTo>
                  <a:lnTo>
                    <a:pt x="160" y="21"/>
                  </a:lnTo>
                  <a:lnTo>
                    <a:pt x="160" y="19"/>
                  </a:lnTo>
                  <a:lnTo>
                    <a:pt x="146" y="19"/>
                  </a:lnTo>
                  <a:lnTo>
                    <a:pt x="146" y="17"/>
                  </a:lnTo>
                  <a:lnTo>
                    <a:pt x="134" y="17"/>
                  </a:lnTo>
                  <a:lnTo>
                    <a:pt x="134" y="15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13" y="31"/>
                  </a:lnTo>
                  <a:lnTo>
                    <a:pt x="213" y="29"/>
                  </a:lnTo>
                  <a:lnTo>
                    <a:pt x="226" y="29"/>
                  </a:lnTo>
                  <a:lnTo>
                    <a:pt x="22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8" name="Line 260">
              <a:extLst>
                <a:ext uri="{FF2B5EF4-FFF2-40B4-BE49-F238E27FC236}">
                  <a16:creationId xmlns:a16="http://schemas.microsoft.com/office/drawing/2014/main" id="{D2948315-D377-43AC-A0D7-970F6E2D4B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9" y="2508"/>
              <a:ext cx="0" cy="0"/>
            </a:xfrm>
            <a:prstGeom prst="line">
              <a:avLst/>
            </a:prstGeom>
            <a:noFill/>
            <a:ln w="545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9" name="Text Box 259">
              <a:extLst>
                <a:ext uri="{FF2B5EF4-FFF2-40B4-BE49-F238E27FC236}">
                  <a16:creationId xmlns:a16="http://schemas.microsoft.com/office/drawing/2014/main" id="{9F45EBC5-3E42-4F01-BCC3-B012C557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9" y="710"/>
              <a:ext cx="452" cy="1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0" name="Text Box 258">
              <a:extLst>
                <a:ext uri="{FF2B5EF4-FFF2-40B4-BE49-F238E27FC236}">
                  <a16:creationId xmlns:a16="http://schemas.microsoft.com/office/drawing/2014/main" id="{454BCC8A-9723-4828-80FE-953FA10D4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" y="1121"/>
              <a:ext cx="352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1" name="Text Box 257">
              <a:extLst>
                <a:ext uri="{FF2B5EF4-FFF2-40B4-BE49-F238E27FC236}">
                  <a16:creationId xmlns:a16="http://schemas.microsoft.com/office/drawing/2014/main" id="{AEF41D59-E0B4-426A-AD98-D34495C53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1904"/>
              <a:ext cx="388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P'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y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2" name="Text Box 256">
              <a:extLst>
                <a:ext uri="{FF2B5EF4-FFF2-40B4-BE49-F238E27FC236}">
                  <a16:creationId xmlns:a16="http://schemas.microsoft.com/office/drawing/2014/main" id="{D9DD413E-45D2-45D5-8004-918F8FAC6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1648"/>
              <a:ext cx="388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P'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x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3" name="Text Box 255">
              <a:extLst>
                <a:ext uri="{FF2B5EF4-FFF2-40B4-BE49-F238E27FC236}">
                  <a16:creationId xmlns:a16="http://schemas.microsoft.com/office/drawing/2014/main" id="{F2DEEBC3-4057-4917-A65E-FBA55FB1B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9" y="2618"/>
              <a:ext cx="424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Z1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4" name="Text Box 254">
              <a:extLst>
                <a:ext uri="{FF2B5EF4-FFF2-40B4-BE49-F238E27FC236}">
                  <a16:creationId xmlns:a16="http://schemas.microsoft.com/office/drawing/2014/main" id="{84267879-8CD3-4774-A587-9CA31B27D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" y="4200"/>
              <a:ext cx="202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d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5" name="Text Box 253">
              <a:extLst>
                <a:ext uri="{FF2B5EF4-FFF2-40B4-BE49-F238E27FC236}">
                  <a16:creationId xmlns:a16="http://schemas.microsoft.com/office/drawing/2014/main" id="{8DE83964-2549-4945-993F-A098BB346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9" y="3790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T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6" name="Text Box 252">
              <a:extLst>
                <a:ext uri="{FF2B5EF4-FFF2-40B4-BE49-F238E27FC236}">
                  <a16:creationId xmlns:a16="http://schemas.microsoft.com/office/drawing/2014/main" id="{BBDB0137-6841-4A60-B07C-C09D7B57E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3" y="3790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T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7" name="Text Box 251">
              <a:extLst>
                <a:ext uri="{FF2B5EF4-FFF2-40B4-BE49-F238E27FC236}">
                  <a16:creationId xmlns:a16="http://schemas.microsoft.com/office/drawing/2014/main" id="{AC4E48B6-A7D1-402E-A26C-987E98C72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" y="3790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T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8" name="Text Box 250">
              <a:extLst>
                <a:ext uri="{FF2B5EF4-FFF2-40B4-BE49-F238E27FC236}">
                  <a16:creationId xmlns:a16="http://schemas.microsoft.com/office/drawing/2014/main" id="{2E181A3A-E655-48BB-A37C-E928E2BFF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6" y="4368"/>
              <a:ext cx="337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59" name="Text Box 249">
              <a:extLst>
                <a:ext uri="{FF2B5EF4-FFF2-40B4-BE49-F238E27FC236}">
                  <a16:creationId xmlns:a16="http://schemas.microsoft.com/office/drawing/2014/main" id="{C4D2FA68-956F-46C1-8664-5BA72DAAD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4" y="4873"/>
              <a:ext cx="22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0" name="Text Box 248">
              <a:extLst>
                <a:ext uri="{FF2B5EF4-FFF2-40B4-BE49-F238E27FC236}">
                  <a16:creationId xmlns:a16="http://schemas.microsoft.com/office/drawing/2014/main" id="{BC034A46-CFD1-4C02-BA81-466021C8D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" y="4909"/>
              <a:ext cx="57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c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1" name="Text Box 247">
              <a:extLst>
                <a:ext uri="{FF2B5EF4-FFF2-40B4-BE49-F238E27FC236}">
                  <a16:creationId xmlns:a16="http://schemas.microsoft.com/office/drawing/2014/main" id="{CF6C2213-3317-435C-B3C7-FFB7F1695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3" y="4909"/>
              <a:ext cx="98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2" name="Text Box 246">
              <a:extLst>
                <a:ext uri="{FF2B5EF4-FFF2-40B4-BE49-F238E27FC236}">
                  <a16:creationId xmlns:a16="http://schemas.microsoft.com/office/drawing/2014/main" id="{C722608C-BAB8-4632-960C-C52C23731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1" y="4909"/>
              <a:ext cx="984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3" name="Text Box 245">
              <a:extLst>
                <a:ext uri="{FF2B5EF4-FFF2-40B4-BE49-F238E27FC236}">
                  <a16:creationId xmlns:a16="http://schemas.microsoft.com/office/drawing/2014/main" id="{F492DCF7-923D-4A6A-A46E-241A1C2BC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1" y="4909"/>
              <a:ext cx="63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a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4" name="Text Box 244">
              <a:extLst>
                <a:ext uri="{FF2B5EF4-FFF2-40B4-BE49-F238E27FC236}">
                  <a16:creationId xmlns:a16="http://schemas.microsoft.com/office/drawing/2014/main" id="{52479088-D937-4FC8-A5B9-4A92C7629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1" y="3314"/>
              <a:ext cx="1212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B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65" name="Text Box 243">
              <a:extLst>
                <a:ext uri="{FF2B5EF4-FFF2-40B4-BE49-F238E27FC236}">
                  <a16:creationId xmlns:a16="http://schemas.microsoft.com/office/drawing/2014/main" id="{24786B2C-F301-4042-89C1-577DF6029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1" y="1726"/>
              <a:ext cx="1212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25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N</a:t>
              </a:r>
              <a:r>
                <a:rPr kumimoji="0" lang="uk-UA" altLang="ru-RU" sz="16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</a:rPr>
                <a:t>Z2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666" name="Freeform 367">
            <a:extLst>
              <a:ext uri="{FF2B5EF4-FFF2-40B4-BE49-F238E27FC236}">
                <a16:creationId xmlns:a16="http://schemas.microsoft.com/office/drawing/2014/main" id="{1F018AE8-C206-42ED-93AD-373E3080A005}"/>
              </a:ext>
            </a:extLst>
          </p:cNvPr>
          <p:cNvSpPr>
            <a:spLocks/>
          </p:cNvSpPr>
          <p:nvPr/>
        </p:nvSpPr>
        <p:spPr bwMode="auto">
          <a:xfrm>
            <a:off x="3723659" y="2948651"/>
            <a:ext cx="26988" cy="1587"/>
          </a:xfrm>
          <a:custGeom>
            <a:avLst/>
            <a:gdLst>
              <a:gd name="T0" fmla="+- 0 4269 4269"/>
              <a:gd name="T1" fmla="*/ T0 w 42"/>
              <a:gd name="T2" fmla="+- 0 4311 4269"/>
              <a:gd name="T3" fmla="*/ T2 w 4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42">
                <a:moveTo>
                  <a:pt x="0" y="0"/>
                </a:moveTo>
                <a:lnTo>
                  <a:pt x="42" y="0"/>
                </a:lnTo>
              </a:path>
            </a:pathLst>
          </a:custGeom>
          <a:noFill/>
          <a:ln w="541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67" name="Freeform 366">
            <a:extLst>
              <a:ext uri="{FF2B5EF4-FFF2-40B4-BE49-F238E27FC236}">
                <a16:creationId xmlns:a16="http://schemas.microsoft.com/office/drawing/2014/main" id="{36D4B269-194A-4951-BD08-A554B9F05A99}"/>
              </a:ext>
            </a:extLst>
          </p:cNvPr>
          <p:cNvSpPr>
            <a:spLocks/>
          </p:cNvSpPr>
          <p:nvPr/>
        </p:nvSpPr>
        <p:spPr bwMode="auto">
          <a:xfrm>
            <a:off x="3807797" y="2948651"/>
            <a:ext cx="217487" cy="1587"/>
          </a:xfrm>
          <a:custGeom>
            <a:avLst/>
            <a:gdLst>
              <a:gd name="T0" fmla="+- 0 4402 4402"/>
              <a:gd name="T1" fmla="*/ T0 w 343"/>
              <a:gd name="T2" fmla="+- 0 4745 4402"/>
              <a:gd name="T3" fmla="*/ T2 w 34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343">
                <a:moveTo>
                  <a:pt x="0" y="0"/>
                </a:moveTo>
                <a:lnTo>
                  <a:pt x="343" y="0"/>
                </a:lnTo>
              </a:path>
            </a:pathLst>
          </a:custGeom>
          <a:noFill/>
          <a:ln w="541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68" name="Freeform 241">
            <a:extLst>
              <a:ext uri="{FF2B5EF4-FFF2-40B4-BE49-F238E27FC236}">
                <a16:creationId xmlns:a16="http://schemas.microsoft.com/office/drawing/2014/main" id="{1FE68280-BB9C-4B90-B388-AF29F79DC7C5}"/>
              </a:ext>
            </a:extLst>
          </p:cNvPr>
          <p:cNvSpPr>
            <a:spLocks/>
          </p:cNvSpPr>
          <p:nvPr/>
        </p:nvSpPr>
        <p:spPr bwMode="auto">
          <a:xfrm>
            <a:off x="4584084" y="3048663"/>
            <a:ext cx="107950" cy="1588"/>
          </a:xfrm>
          <a:custGeom>
            <a:avLst/>
            <a:gdLst>
              <a:gd name="T0" fmla="+- 0 5626 5626"/>
              <a:gd name="T1" fmla="*/ T0 w 169"/>
              <a:gd name="T2" fmla="+- 0 5794 5626"/>
              <a:gd name="T3" fmla="*/ T2 w 16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9">
                <a:moveTo>
                  <a:pt x="0" y="0"/>
                </a:moveTo>
                <a:lnTo>
                  <a:pt x="168" y="0"/>
                </a:lnTo>
              </a:path>
            </a:pathLst>
          </a:custGeom>
          <a:noFill/>
          <a:ln w="1765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69" name="Freeform 240">
            <a:extLst>
              <a:ext uri="{FF2B5EF4-FFF2-40B4-BE49-F238E27FC236}">
                <a16:creationId xmlns:a16="http://schemas.microsoft.com/office/drawing/2014/main" id="{E37F52C6-CFAB-4D42-85A4-B4330C5871BF}"/>
              </a:ext>
            </a:extLst>
          </p:cNvPr>
          <p:cNvSpPr>
            <a:spLocks/>
          </p:cNvSpPr>
          <p:nvPr/>
        </p:nvSpPr>
        <p:spPr bwMode="auto">
          <a:xfrm>
            <a:off x="3607772" y="2981988"/>
            <a:ext cx="106362" cy="1588"/>
          </a:xfrm>
          <a:custGeom>
            <a:avLst/>
            <a:gdLst>
              <a:gd name="T0" fmla="+- 0 4087 4087"/>
              <a:gd name="T1" fmla="*/ T0 w 168"/>
              <a:gd name="T2" fmla="+- 0 4255 4087"/>
              <a:gd name="T3" fmla="*/ T2 w 16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8">
                <a:moveTo>
                  <a:pt x="0" y="0"/>
                </a:moveTo>
                <a:lnTo>
                  <a:pt x="168" y="0"/>
                </a:lnTo>
              </a:path>
            </a:pathLst>
          </a:custGeom>
          <a:noFill/>
          <a:ln w="1765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70" name="Freeform 239">
            <a:extLst>
              <a:ext uri="{FF2B5EF4-FFF2-40B4-BE49-F238E27FC236}">
                <a16:creationId xmlns:a16="http://schemas.microsoft.com/office/drawing/2014/main" id="{D6F5E138-E188-4B40-8F9B-5BDDB8FEE94A}"/>
              </a:ext>
            </a:extLst>
          </p:cNvPr>
          <p:cNvSpPr>
            <a:spLocks/>
          </p:cNvSpPr>
          <p:nvPr/>
        </p:nvSpPr>
        <p:spPr bwMode="auto">
          <a:xfrm>
            <a:off x="3088659" y="3142326"/>
            <a:ext cx="107950" cy="1587"/>
          </a:xfrm>
          <a:custGeom>
            <a:avLst/>
            <a:gdLst>
              <a:gd name="T0" fmla="+- 0 3269 3269"/>
              <a:gd name="T1" fmla="*/ T0 w 169"/>
              <a:gd name="T2" fmla="+- 0 3437 3269"/>
              <a:gd name="T3" fmla="*/ T2 w 16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9">
                <a:moveTo>
                  <a:pt x="0" y="0"/>
                </a:moveTo>
                <a:lnTo>
                  <a:pt x="168" y="0"/>
                </a:lnTo>
              </a:path>
            </a:pathLst>
          </a:custGeom>
          <a:noFill/>
          <a:ln w="1765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71" name="Freeform 238">
            <a:extLst>
              <a:ext uri="{FF2B5EF4-FFF2-40B4-BE49-F238E27FC236}">
                <a16:creationId xmlns:a16="http://schemas.microsoft.com/office/drawing/2014/main" id="{2F34E905-2485-4CF4-862F-592DDABEE0D3}"/>
              </a:ext>
            </a:extLst>
          </p:cNvPr>
          <p:cNvSpPr>
            <a:spLocks/>
          </p:cNvSpPr>
          <p:nvPr/>
        </p:nvSpPr>
        <p:spPr bwMode="auto">
          <a:xfrm>
            <a:off x="3726834" y="2950238"/>
            <a:ext cx="26988" cy="1588"/>
          </a:xfrm>
          <a:custGeom>
            <a:avLst/>
            <a:gdLst>
              <a:gd name="T0" fmla="+- 0 4276 4276"/>
              <a:gd name="T1" fmla="*/ T0 w 43"/>
              <a:gd name="T2" fmla="+- 0 4319 4276"/>
              <a:gd name="T3" fmla="*/ T2 w 4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43">
                <a:moveTo>
                  <a:pt x="0" y="0"/>
                </a:moveTo>
                <a:lnTo>
                  <a:pt x="43" y="0"/>
                </a:lnTo>
              </a:path>
            </a:pathLst>
          </a:custGeom>
          <a:noFill/>
          <a:ln w="545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44" name="Freeform 237">
            <a:extLst>
              <a:ext uri="{FF2B5EF4-FFF2-40B4-BE49-F238E27FC236}">
                <a16:creationId xmlns:a16="http://schemas.microsoft.com/office/drawing/2014/main" id="{CA10B3BA-3954-47A7-972B-956098D5B8D9}"/>
              </a:ext>
            </a:extLst>
          </p:cNvPr>
          <p:cNvSpPr>
            <a:spLocks/>
          </p:cNvSpPr>
          <p:nvPr/>
        </p:nvSpPr>
        <p:spPr bwMode="auto">
          <a:xfrm>
            <a:off x="3812559" y="2950238"/>
            <a:ext cx="219075" cy="1588"/>
          </a:xfrm>
          <a:custGeom>
            <a:avLst/>
            <a:gdLst>
              <a:gd name="T0" fmla="+- 0 4409 4409"/>
              <a:gd name="T1" fmla="*/ T0 w 344"/>
              <a:gd name="T2" fmla="+- 0 4753 4409"/>
              <a:gd name="T3" fmla="*/ T2 w 344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344">
                <a:moveTo>
                  <a:pt x="0" y="0"/>
                </a:moveTo>
                <a:lnTo>
                  <a:pt x="344" y="0"/>
                </a:lnTo>
              </a:path>
            </a:pathLst>
          </a:custGeom>
          <a:noFill/>
          <a:ln w="545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545" name="Rectangle 368">
            <a:extLst>
              <a:ext uri="{FF2B5EF4-FFF2-40B4-BE49-F238E27FC236}">
                <a16:creationId xmlns:a16="http://schemas.microsoft.com/office/drawing/2014/main" id="{D66A5B05-3C10-4F72-8208-590DBA31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09" y="23628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46" name="Rectangle 369">
            <a:extLst>
              <a:ext uri="{FF2B5EF4-FFF2-40B4-BE49-F238E27FC236}">
                <a16:creationId xmlns:a16="http://schemas.microsoft.com/office/drawing/2014/main" id="{AAB0B13E-017B-4F69-9BB0-5F901D123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09" y="2826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47" name="Rectangle 403">
            <a:extLst>
              <a:ext uri="{FF2B5EF4-FFF2-40B4-BE49-F238E27FC236}">
                <a16:creationId xmlns:a16="http://schemas.microsoft.com/office/drawing/2014/main" id="{112805B1-B4C0-4031-BF3D-06D07D8E3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59" y="2959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48" name="Rectangle 404">
            <a:extLst>
              <a:ext uri="{FF2B5EF4-FFF2-40B4-BE49-F238E27FC236}">
                <a16:creationId xmlns:a16="http://schemas.microsoft.com/office/drawing/2014/main" id="{6ED4ED2D-F979-4BF2-87B1-1B3887DE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09" y="2824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49" name="Rectangle 405">
            <a:extLst>
              <a:ext uri="{FF2B5EF4-FFF2-40B4-BE49-F238E27FC236}">
                <a16:creationId xmlns:a16="http://schemas.microsoft.com/office/drawing/2014/main" id="{C16390B9-EB9D-4B88-98EB-27E0F9EC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09" y="282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50" name="Rectangle 406">
            <a:extLst>
              <a:ext uri="{FF2B5EF4-FFF2-40B4-BE49-F238E27FC236}">
                <a16:creationId xmlns:a16="http://schemas.microsoft.com/office/drawing/2014/main" id="{98B433E6-998F-47D7-85FE-F90693BA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98" y="6477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2.17. Сили, що діють на розкочувальну головку у перерізі, що паралельний супорту верстата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3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" name="Прямоугольник 13823">
            <a:extLst>
              <a:ext uri="{FF2B5EF4-FFF2-40B4-BE49-F238E27FC236}">
                <a16:creationId xmlns:a16="http://schemas.microsoft.com/office/drawing/2014/main" id="{545A4AC6-CBED-4A43-9033-640E6BFA846B}"/>
              </a:ext>
            </a:extLst>
          </p:cNvPr>
          <p:cNvSpPr/>
          <p:nvPr/>
        </p:nvSpPr>
        <p:spPr>
          <a:xfrm>
            <a:off x="354841" y="491319"/>
            <a:ext cx="11354937" cy="2708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>
              <a:lnSpc>
                <a:spcPct val="123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Длодя</a:t>
            </a:r>
            <a:r>
              <a:rPr lang="uk-UA" sz="20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трьох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варіантів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створена</a:t>
            </a:r>
            <a:r>
              <a:rPr lang="uk-UA" sz="20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0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датку</a:t>
            </a:r>
            <a:r>
              <a:rPr lang="uk-UA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Maple</a:t>
            </a:r>
            <a:r>
              <a:rPr lang="uk-UA" sz="2000" spc="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uk-UA" sz="20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(Додаток</a:t>
            </a:r>
            <a:r>
              <a:rPr lang="uk-UA" sz="20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М).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uk-UA" sz="2000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даною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програмою</a:t>
            </a:r>
            <a:r>
              <a:rPr lang="uk-UA" sz="2000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приведені</a:t>
            </a:r>
            <a:r>
              <a:rPr lang="uk-UA" sz="2000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r>
              <a:rPr lang="uk-UA" sz="200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0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певній</a:t>
            </a:r>
            <a:r>
              <a:rPr lang="uk-UA" sz="20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545">
              <a:spcBef>
                <a:spcPts val="65"/>
              </a:spcBef>
              <a:spcAft>
                <a:spcPts val="0"/>
              </a:spcAft>
            </a:pPr>
            <a:b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пружини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починають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стискатись,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призводе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зазору між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валком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оправкою.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осьова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зусилля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різко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зменшується,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складової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йде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більш повільно</a:t>
            </a:r>
            <a:endParaRPr lang="ru-RU" sz="2000" dirty="0"/>
          </a:p>
        </p:txBody>
      </p:sp>
      <p:pic>
        <p:nvPicPr>
          <p:cNvPr id="13826" name="Рисунок 13825">
            <a:extLst>
              <a:ext uri="{FF2B5EF4-FFF2-40B4-BE49-F238E27FC236}">
                <a16:creationId xmlns:a16="http://schemas.microsoft.com/office/drawing/2014/main" id="{D17B9B90-F4C2-4811-A3A4-EE6AEED98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138684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3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68FBA-FD2F-4D72-AAA4-8F486D2E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uk-UA" dirty="0"/>
            </a:br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792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B489C9-4E09-4B71-8C85-7A6E7021AA4D}"/>
              </a:ext>
            </a:extLst>
          </p:cNvPr>
          <p:cNvSpPr/>
          <p:nvPr/>
        </p:nvSpPr>
        <p:spPr>
          <a:xfrm>
            <a:off x="377588" y="291474"/>
            <a:ext cx="11436824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0505" indent="448945" algn="just">
              <a:lnSpc>
                <a:spcPct val="150000"/>
              </a:lnSpc>
              <a:spcBef>
                <a:spcPts val="33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Задані траєкторії руху інструменту 6, встановленого в динамометр 7,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забезпечували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гідрокопірувальним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супортом 8 за допомогою щупа 9, який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переміщається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рухомому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нерухомому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копірах.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indent="448945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радіусом при вершині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прямому і зворотному напрямках по траєкторіях,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показаних на рис. 1.2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штрихпунктирними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лініями. Величина деформації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РМВ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виражається порівняно громіздкої залежністю, яку складно застосовувати для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налаштуванні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виробничих умовах.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3680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Рухи при РВ за цільовим призначенням ділять на формоутворюючі 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допоміжні. Крім того, рухи інструменту і заготовки ділять на головний рух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пластичне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деформування металу з певною швидкістю. Рухом подачі називають такий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 підвести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кромку інструмента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 самим забезпечити витяжку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обертальними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прямолінійними.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заготовкою,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інструментом.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 і рух подачі є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формотворчими.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77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наявності двох формотворчих рухів один буде головним, інший 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рухом подачі. Якщо формотворчих рухів більше двох, то одне з них буде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головним,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рухами подачі.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5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527B7DC-88B9-42C1-B7FE-9EFEDBE9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08" y="154652"/>
            <a:ext cx="11244263" cy="400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0" tIns="660192" rIns="304704" bIns="177744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РВ циліндричної оболонки головному обертальному руху відповідає лінійна швидкість рівномірного переміщення точок осередку деформації по поверхні оброблюваної заготовки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Bp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πDn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/1000.	(1.4)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b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Поздовжній і поперечний рух інструменту вимірюються швидкістю подачі в хвилину, так званої хвилинною подачею або подачею на оборот шпинделя. Зв'язок між хвилинної подачею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хв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подачею на оборот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oб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така: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хв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·n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(1.5)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Швидкість РВ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дорівнює геометричній сумі швидкості обертання заготовки у осередку деформації і швидкості подачі, причому вектор швидкості подачі як швидкість іншого тіла повинен бути відкладений у зворотний бік (рис. 1.3).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РВ циліндричної оболонки вектор швидкості обертання заготовки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вр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перпендикулярний вектору швидкості подачі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тому</a:t>
            </a:r>
            <a:endParaRPr kumimoji="0" lang="uk-UA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b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4C32C4B-2DE6-4D93-9315-450AA88DED0D}"/>
              </a:ext>
            </a:extLst>
          </p:cNvPr>
          <p:cNvGrpSpPr>
            <a:grpSpLocks/>
          </p:cNvGrpSpPr>
          <p:nvPr/>
        </p:nvGrpSpPr>
        <p:grpSpPr bwMode="auto">
          <a:xfrm>
            <a:off x="5158333" y="2502729"/>
            <a:ext cx="701303" cy="317500"/>
            <a:chOff x="7716" y="188"/>
            <a:chExt cx="1198" cy="501"/>
          </a:xfrm>
        </p:grpSpPr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F5880448-4AD7-407E-91B0-4A6A061B1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2" y="530"/>
              <a:ext cx="35" cy="0"/>
            </a:xfrm>
            <a:prstGeom prst="line">
              <a:avLst/>
            </a:prstGeom>
            <a:noFill/>
            <a:ln w="73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D7FC2043-79B8-437E-BABF-42E6181E1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7" y="515"/>
              <a:ext cx="51" cy="162"/>
            </a:xfrm>
            <a:prstGeom prst="line">
              <a:avLst/>
            </a:prstGeom>
            <a:noFill/>
            <a:ln w="1482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611F416B-A888-48FE-B588-D83ACD53D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" y="225"/>
              <a:ext cx="1100" cy="453"/>
            </a:xfrm>
            <a:custGeom>
              <a:avLst/>
              <a:gdLst>
                <a:gd name="T0" fmla="+- 0 7815 7815"/>
                <a:gd name="T1" fmla="*/ T0 w 1100"/>
                <a:gd name="T2" fmla="+- 0 677 225"/>
                <a:gd name="T3" fmla="*/ 677 h 453"/>
                <a:gd name="T4" fmla="+- 0 7882 7815"/>
                <a:gd name="T5" fmla="*/ T4 w 1100"/>
                <a:gd name="T6" fmla="+- 0 225 225"/>
                <a:gd name="T7" fmla="*/ 225 h 453"/>
                <a:gd name="T8" fmla="+- 0 7882 7815"/>
                <a:gd name="T9" fmla="*/ T8 w 1100"/>
                <a:gd name="T10" fmla="+- 0 225 225"/>
                <a:gd name="T11" fmla="*/ 225 h 453"/>
                <a:gd name="T12" fmla="+- 0 8914 7815"/>
                <a:gd name="T13" fmla="*/ T12 w 1100"/>
                <a:gd name="T14" fmla="+- 0 225 225"/>
                <a:gd name="T15" fmla="*/ 225 h 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00" h="453">
                  <a:moveTo>
                    <a:pt x="0" y="452"/>
                  </a:moveTo>
                  <a:lnTo>
                    <a:pt x="67" y="0"/>
                  </a:lnTo>
                  <a:moveTo>
                    <a:pt x="67" y="0"/>
                  </a:moveTo>
                  <a:lnTo>
                    <a:pt x="1099" y="0"/>
                  </a:lnTo>
                </a:path>
              </a:pathLst>
            </a:custGeom>
            <a:noFill/>
            <a:ln w="736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99569CA0-CC6B-4DBA-9677-CC86EDC80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4" y="187"/>
              <a:ext cx="803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(</a:t>
              </a:r>
              <a:r>
                <a:rPr kumimoji="0" lang="uk-UA" altLang="ru-RU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p</a:t>
              </a:r>
              <a:r>
                <a:rPr kumimoji="0" lang="uk-UA" altLang="ru-RU" sz="13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D</a:t>
              </a:r>
              <a:r>
                <a:rPr kumimoji="0" lang="uk-UA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)</a:t>
              </a:r>
              <a:r>
                <a:rPr kumimoji="0" lang="uk-UA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kumimoji="0" lang="uk-UA" altLang="ru-RU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3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3D1A7718-6FF5-4711-B8AA-B11A4D68A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4" y="461"/>
              <a:ext cx="20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9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пр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10">
            <a:extLst>
              <a:ext uri="{FF2B5EF4-FFF2-40B4-BE49-F238E27FC236}">
                <a16:creationId xmlns:a16="http://schemas.microsoft.com/office/drawing/2014/main" id="{68095026-2070-41F0-B460-E092FC98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29" y="1267560"/>
            <a:ext cx="11244263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37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endParaRPr kumimoji="0" lang="uk-UA" altLang="ru-RU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</a:t>
            </a:r>
            <a:r>
              <a:rPr kumimoji="0" lang="uk-UA" altLang="ru-RU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uk-UA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вр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kumimoji="0" lang="uk-UA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</a:t>
            </a:r>
            <a:r>
              <a:rPr kumimoji="0" lang="uk-UA" altLang="ru-RU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 </a:t>
            </a:r>
            <a:r>
              <a:rPr kumimoji="0" lang="uk-UA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9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вит</a:t>
            </a:r>
            <a:r>
              <a:rPr kumimoji="0" lang="uk-UA" altLang="ru-RU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</a:t>
            </a:r>
            <a:r>
              <a:rPr kumimoji="0" lang="uk-UA" alt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/1000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endParaRPr lang="uk-UA" altLang="ru-RU" sz="1400" dirty="0"/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(1.6)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Напрямок </a:t>
            </a:r>
            <a:r>
              <a:rPr kumimoji="0" lang="uk-UA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вектора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швидкості витяжки (див. рис. 1.3) визначається кутом </a:t>
            </a:r>
            <a:r>
              <a:rPr kumimoji="0" lang="uk-UA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tg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вр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uk-UA" altLang="ru-RU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p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(1.7)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РВ циліндричних поверхонь: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tg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вр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(1.8)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37213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E65A7A-50D5-47D7-B7D4-8CB24D525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4" y="3461461"/>
            <a:ext cx="3210067" cy="26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4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ECFB6E-ED58-4418-BF1A-5D575241D358}"/>
              </a:ext>
            </a:extLst>
          </p:cNvPr>
          <p:cNvSpPr/>
          <p:nvPr/>
        </p:nvSpPr>
        <p:spPr>
          <a:xfrm>
            <a:off x="286603" y="318405"/>
            <a:ext cx="11614245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2410" indent="448945" algn="just">
              <a:lnSpc>
                <a:spcPct val="150000"/>
              </a:lnSpc>
              <a:spcBef>
                <a:spcPts val="145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співвідношення може коливатися в широких межах і залежить 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швидкостей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кінематикою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розмірами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оброблюваних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шорсткістю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продуктивністю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технологічними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факторами.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лежати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площині,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поздовжньої подачі (рис. 1.3, а). При поперечній подачі вектор швидкості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витяжки лежить в площині яка проходить через вектор швидкості обертання 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3.jpeg">
            <a:extLst>
              <a:ext uri="{FF2B5EF4-FFF2-40B4-BE49-F238E27FC236}">
                <a16:creationId xmlns:a16="http://schemas.microsoft.com/office/drawing/2014/main" id="{172DBFA8-3190-4FF4-8141-73E9ED0D5C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0038" y="3405116"/>
            <a:ext cx="4787900" cy="193294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B575D9-B543-4CD5-9EE1-DF3F7EB06224}"/>
              </a:ext>
            </a:extLst>
          </p:cNvPr>
          <p:cNvSpPr/>
          <p:nvPr/>
        </p:nvSpPr>
        <p:spPr>
          <a:xfrm>
            <a:off x="2226859" y="5338056"/>
            <a:ext cx="7733732" cy="113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115" marR="230505" indent="36576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1.3 – Вектори швидкостей обертання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витяжки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вит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i="1" spc="-5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</a:t>
            </a:r>
            <a:r>
              <a:rPr lang="uk-UA" i="1" spc="-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-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поздовжній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поперечній подачі; 1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0965">
              <a:lnSpc>
                <a:spcPts val="160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обертається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заготовка;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давильний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DF90C7-D827-4CC8-8755-C57546A39BC9}"/>
              </a:ext>
            </a:extLst>
          </p:cNvPr>
          <p:cNvSpPr/>
          <p:nvPr/>
        </p:nvSpPr>
        <p:spPr>
          <a:xfrm>
            <a:off x="425355" y="350465"/>
            <a:ext cx="11341289" cy="615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algn="just">
              <a:spcBef>
                <a:spcPts val="84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1.2.2</a:t>
            </a:r>
            <a:r>
              <a:rPr lang="uk-UA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швидкості</a:t>
            </a:r>
            <a:r>
              <a:rPr lang="uk-UA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</a:t>
            </a:r>
            <a:r>
              <a:rPr lang="uk-UA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подачі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1140" indent="448945" algn="just">
              <a:lnSpc>
                <a:spcPct val="150000"/>
              </a:lnSpc>
              <a:spcBef>
                <a:spcPts val="7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кінематичним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характеризуватися продуктивністю формоутворення за один хід давильного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[21,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107]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62885">
              <a:spcAft>
                <a:spcPts val="0"/>
              </a:spcAft>
              <a:tabLst>
                <a:tab pos="5637530" algn="l"/>
              </a:tabLst>
            </a:pP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i="1" spc="-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(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nS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	(1.9)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algn="just">
              <a:lnSpc>
                <a:spcPct val="150000"/>
              </a:lnSpc>
              <a:spcBef>
                <a:spcPts val="13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продуктивність формоутворення за один перехід,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МРВ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 може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визначена за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3090" algn="ctr">
              <a:lnSpc>
                <a:spcPts val="710"/>
              </a:lnSpc>
              <a:spcBef>
                <a:spcPts val="470"/>
              </a:spcBef>
              <a:spcAft>
                <a:spcPts val="0"/>
              </a:spcAft>
            </a:pPr>
            <a:r>
              <a:rPr lang="uk-UA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80665">
              <a:lnSpc>
                <a:spcPts val="1685"/>
              </a:lnSpc>
              <a:spcAft>
                <a:spcPts val="0"/>
              </a:spcAft>
              <a:tabLst>
                <a:tab pos="5549265" algn="l"/>
              </a:tabLst>
            </a:pPr>
            <a:r>
              <a:rPr lang="uk-UA" sz="1600" i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sz="1000" i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sz="10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1000" i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общ</a:t>
            </a:r>
            <a:r>
              <a:rPr lang="uk-UA" sz="1000" i="1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</a:rPr>
              <a:t>å</a:t>
            </a:r>
            <a:r>
              <a:rPr lang="uk-UA" sz="2000" spc="-2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sz="1000" i="1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	(1.10)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5630" algn="ctr">
              <a:lnSpc>
                <a:spcPts val="855"/>
              </a:lnSpc>
              <a:spcAft>
                <a:spcPts val="0"/>
              </a:spcAft>
            </a:pPr>
            <a:r>
              <a:rPr lang="uk-UA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4315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  <a:tabLst>
                <a:tab pos="99568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ф.общ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формоутворення,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uk-UA" i="1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переходів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давильного інструменту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0505" indent="448945">
              <a:lnSpc>
                <a:spcPct val="150000"/>
              </a:lnSpc>
              <a:spcAft>
                <a:spcPts val="0"/>
              </a:spcAft>
              <a:tabLst>
                <a:tab pos="1290320" algn="l"/>
                <a:tab pos="1579880" algn="l"/>
                <a:tab pos="2162810" algn="l"/>
                <a:tab pos="2640330" algn="l"/>
                <a:tab pos="2969895" algn="l"/>
                <a:tab pos="3058160" algn="l"/>
                <a:tab pos="3724275" algn="l"/>
                <a:tab pos="4123055" algn="l"/>
                <a:tab pos="4371340" algn="l"/>
                <a:tab pos="4890135" algn="l"/>
                <a:tab pos="5160010" algn="l"/>
                <a:tab pos="522732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	факторами,	що		обмежують	подачу,	є	шорсткість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оброблюваної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поверхні,діапазон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задання	подач,	гранична		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сталого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протікання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формоутворення,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враховують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розробці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431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всіх випадках подача повинна бути сумарною з величиною осередку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деформації,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3E62195-558D-4848-886B-EFDE9FC45D85}"/>
              </a:ext>
            </a:extLst>
          </p:cNvPr>
          <p:cNvSpPr/>
          <p:nvPr/>
        </p:nvSpPr>
        <p:spPr>
          <a:xfrm>
            <a:off x="504967" y="283164"/>
            <a:ext cx="1142317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114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Шорсткість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поверхонь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оболонок,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одержуваних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АТДВ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копіювальними системами, залежить від типу копіювальної системи і форми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переміщення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давильного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оброблюваної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відноситься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верстатів з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ЧПК.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Висота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нерівностей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поверхні циліндричної оболонки після РВ на АТДВ</a:t>
            </a:r>
            <a:r>
              <a:rPr lang="uk-UA" sz="1400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наступним шляхом. Припустимо, висота нерівності (рис. 1.4)</a:t>
            </a:r>
            <a:r>
              <a:rPr lang="uk-UA" sz="1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grpSp>
        <p:nvGrpSpPr>
          <p:cNvPr id="37" name="Group 57">
            <a:extLst>
              <a:ext uri="{FF2B5EF4-FFF2-40B4-BE49-F238E27FC236}">
                <a16:creationId xmlns:a16="http://schemas.microsoft.com/office/drawing/2014/main" id="{93AAE922-F987-4BE8-92FB-DFB891FD3C66}"/>
              </a:ext>
            </a:extLst>
          </p:cNvPr>
          <p:cNvGrpSpPr>
            <a:grpSpLocks/>
          </p:cNvGrpSpPr>
          <p:nvPr/>
        </p:nvGrpSpPr>
        <p:grpSpPr bwMode="auto">
          <a:xfrm>
            <a:off x="3778392" y="2627834"/>
            <a:ext cx="996950" cy="247650"/>
            <a:chOff x="5155" y="23"/>
            <a:chExt cx="1571" cy="389"/>
          </a:xfrm>
        </p:grpSpPr>
        <p:sp>
          <p:nvSpPr>
            <p:cNvPr id="38" name="Line 61">
              <a:extLst>
                <a:ext uri="{FF2B5EF4-FFF2-40B4-BE49-F238E27FC236}">
                  <a16:creationId xmlns:a16="http://schemas.microsoft.com/office/drawing/2014/main" id="{935D2B11-0D19-4B21-9611-04E4EDF4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0" y="291"/>
              <a:ext cx="30" cy="0"/>
            </a:xfrm>
            <a:prstGeom prst="line">
              <a:avLst/>
            </a:prstGeom>
            <a:noFill/>
            <a:ln w="637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60">
              <a:extLst>
                <a:ext uri="{FF2B5EF4-FFF2-40B4-BE49-F238E27FC236}">
                  <a16:creationId xmlns:a16="http://schemas.microsoft.com/office/drawing/2014/main" id="{720E15CE-071D-4442-BCD7-83385D1A2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0" y="278"/>
              <a:ext cx="45" cy="123"/>
            </a:xfrm>
            <a:prstGeom prst="line">
              <a:avLst/>
            </a:prstGeom>
            <a:noFill/>
            <a:ln w="125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AutoShape 59">
              <a:extLst>
                <a:ext uri="{FF2B5EF4-FFF2-40B4-BE49-F238E27FC236}">
                  <a16:creationId xmlns:a16="http://schemas.microsoft.com/office/drawing/2014/main" id="{4BC53DA4-C6E4-4D52-BE3B-3BB4F93C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54"/>
              <a:ext cx="1486" cy="347"/>
            </a:xfrm>
            <a:custGeom>
              <a:avLst/>
              <a:gdLst>
                <a:gd name="T0" fmla="+- 0 5239 5239"/>
                <a:gd name="T1" fmla="*/ T0 w 1486"/>
                <a:gd name="T2" fmla="+- 0 401 54"/>
                <a:gd name="T3" fmla="*/ 401 h 347"/>
                <a:gd name="T4" fmla="+- 0 5298 5239"/>
                <a:gd name="T5" fmla="*/ T4 w 1486"/>
                <a:gd name="T6" fmla="+- 0 54 54"/>
                <a:gd name="T7" fmla="*/ 54 h 347"/>
                <a:gd name="T8" fmla="+- 0 5298 5239"/>
                <a:gd name="T9" fmla="*/ T8 w 1486"/>
                <a:gd name="T10" fmla="+- 0 54 54"/>
                <a:gd name="T11" fmla="*/ 54 h 347"/>
                <a:gd name="T12" fmla="+- 0 6725 5239"/>
                <a:gd name="T13" fmla="*/ T12 w 1486"/>
                <a:gd name="T14" fmla="+- 0 54 54"/>
                <a:gd name="T15" fmla="*/ 54 h 3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86" h="347">
                  <a:moveTo>
                    <a:pt x="0" y="347"/>
                  </a:moveTo>
                  <a:lnTo>
                    <a:pt x="59" y="0"/>
                  </a:lnTo>
                  <a:moveTo>
                    <a:pt x="59" y="0"/>
                  </a:moveTo>
                  <a:lnTo>
                    <a:pt x="1486" y="0"/>
                  </a:lnTo>
                </a:path>
              </a:pathLst>
            </a:custGeom>
            <a:noFill/>
            <a:ln w="63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Text Box 58">
              <a:extLst>
                <a:ext uri="{FF2B5EF4-FFF2-40B4-BE49-F238E27FC236}">
                  <a16:creationId xmlns:a16="http://schemas.microsoft.com/office/drawing/2014/main" id="{1935F6AC-B0B5-48E4-997F-946F8A210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4" y="22"/>
              <a:ext cx="157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(</a:t>
              </a:r>
              <a:r>
                <a:rPr kumimoji="0" lang="uk-UA" altLang="ru-RU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OD</a:t>
              </a:r>
              <a:r>
                <a:rPr kumimoji="0" lang="uk-UA" altLang="ru-RU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)</a:t>
              </a:r>
              <a:r>
                <a:rPr kumimoji="0" lang="uk-UA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kumimoji="0" lang="uk-UA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-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(</a:t>
              </a:r>
              <a:r>
                <a:rPr kumimoji="0" lang="uk-UA" altLang="ru-RU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CD</a:t>
              </a:r>
              <a:r>
                <a:rPr kumimoji="0" lang="uk-UA" altLang="ru-RU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)</a:t>
              </a:r>
              <a:r>
                <a:rPr kumimoji="0" lang="uk-UA" altLang="ru-RU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51">
            <a:extLst>
              <a:ext uri="{FF2B5EF4-FFF2-40B4-BE49-F238E27FC236}">
                <a16:creationId xmlns:a16="http://schemas.microsoft.com/office/drawing/2014/main" id="{9A6CA8B0-4D81-4DA1-8376-ABA81B1A86F3}"/>
              </a:ext>
            </a:extLst>
          </p:cNvPr>
          <p:cNvGrpSpPr>
            <a:grpSpLocks/>
          </p:cNvGrpSpPr>
          <p:nvPr/>
        </p:nvGrpSpPr>
        <p:grpSpPr bwMode="auto">
          <a:xfrm>
            <a:off x="4937267" y="2651646"/>
            <a:ext cx="758825" cy="238125"/>
            <a:chOff x="6979" y="61"/>
            <a:chExt cx="1195" cy="375"/>
          </a:xfrm>
        </p:grpSpPr>
        <p:sp>
          <p:nvSpPr>
            <p:cNvPr id="43" name="Line 56">
              <a:extLst>
                <a:ext uri="{FF2B5EF4-FFF2-40B4-BE49-F238E27FC236}">
                  <a16:creationId xmlns:a16="http://schemas.microsoft.com/office/drawing/2014/main" id="{5E1460CA-8C7D-4FEE-B215-453E3CF31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4" y="302"/>
              <a:ext cx="31" cy="0"/>
            </a:xfrm>
            <a:prstGeom prst="line">
              <a:avLst/>
            </a:prstGeom>
            <a:noFill/>
            <a:ln w="636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55">
              <a:extLst>
                <a:ext uri="{FF2B5EF4-FFF2-40B4-BE49-F238E27FC236}">
                  <a16:creationId xmlns:a16="http://schemas.microsoft.com/office/drawing/2014/main" id="{3CAA0A19-D76D-40EF-8238-28C272AA2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5" y="289"/>
              <a:ext cx="44" cy="122"/>
            </a:xfrm>
            <a:prstGeom prst="line">
              <a:avLst/>
            </a:prstGeom>
            <a:noFill/>
            <a:ln w="125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AutoShape 54">
              <a:extLst>
                <a:ext uri="{FF2B5EF4-FFF2-40B4-BE49-F238E27FC236}">
                  <a16:creationId xmlns:a16="http://schemas.microsoft.com/office/drawing/2014/main" id="{E60FAC66-0C70-4788-BD46-60DFF7844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" y="66"/>
              <a:ext cx="1097" cy="345"/>
            </a:xfrm>
            <a:custGeom>
              <a:avLst/>
              <a:gdLst>
                <a:gd name="T0" fmla="+- 0 7064 7064"/>
                <a:gd name="T1" fmla="*/ T0 w 1097"/>
                <a:gd name="T2" fmla="+- 0 411 67"/>
                <a:gd name="T3" fmla="*/ 411 h 345"/>
                <a:gd name="T4" fmla="+- 0 7122 7064"/>
                <a:gd name="T5" fmla="*/ T4 w 1097"/>
                <a:gd name="T6" fmla="+- 0 67 67"/>
                <a:gd name="T7" fmla="*/ 67 h 345"/>
                <a:gd name="T8" fmla="+- 0 7122 7064"/>
                <a:gd name="T9" fmla="*/ T8 w 1097"/>
                <a:gd name="T10" fmla="+- 0 67 67"/>
                <a:gd name="T11" fmla="*/ 67 h 345"/>
                <a:gd name="T12" fmla="+- 0 8161 7064"/>
                <a:gd name="T13" fmla="*/ T12 w 1097"/>
                <a:gd name="T14" fmla="+- 0 67 67"/>
                <a:gd name="T15" fmla="*/ 67 h 3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097" h="345">
                  <a:moveTo>
                    <a:pt x="0" y="344"/>
                  </a:moveTo>
                  <a:lnTo>
                    <a:pt x="58" y="0"/>
                  </a:lnTo>
                  <a:moveTo>
                    <a:pt x="58" y="0"/>
                  </a:moveTo>
                  <a:lnTo>
                    <a:pt x="1097" y="0"/>
                  </a:lnTo>
                </a:path>
              </a:pathLst>
            </a:custGeom>
            <a:noFill/>
            <a:ln w="63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Text Box 53">
              <a:extLst>
                <a:ext uri="{FF2B5EF4-FFF2-40B4-BE49-F238E27FC236}">
                  <a16:creationId xmlns:a16="http://schemas.microsoft.com/office/drawing/2014/main" id="{ECE5A4C5-F5D9-4276-95AD-8486241FD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4" y="91"/>
              <a:ext cx="102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uk-UA" altLang="ru-RU" sz="12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-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 </a:t>
              </a:r>
              <a:r>
                <a:rPr kumimoji="0" lang="uk-UA" altLang="ru-RU" sz="12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/ 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52">
              <a:extLst>
                <a:ext uri="{FF2B5EF4-FFF2-40B4-BE49-F238E27FC236}">
                  <a16:creationId xmlns:a16="http://schemas.microsoft.com/office/drawing/2014/main" id="{0F0EE605-E9A6-4349-BC94-2F161937A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" y="258"/>
              <a:ext cx="8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1">
            <a:extLst>
              <a:ext uri="{FF2B5EF4-FFF2-40B4-BE49-F238E27FC236}">
                <a16:creationId xmlns:a16="http://schemas.microsoft.com/office/drawing/2014/main" id="{986B6B8C-6677-4161-B8EF-C93D1EFE922B}"/>
              </a:ext>
            </a:extLst>
          </p:cNvPr>
          <p:cNvGrpSpPr>
            <a:grpSpLocks/>
          </p:cNvGrpSpPr>
          <p:nvPr/>
        </p:nvGrpSpPr>
        <p:grpSpPr bwMode="auto">
          <a:xfrm>
            <a:off x="3778392" y="3223146"/>
            <a:ext cx="822325" cy="228600"/>
            <a:chOff x="5154" y="240"/>
            <a:chExt cx="1294" cy="359"/>
          </a:xfrm>
        </p:grpSpPr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065563FD-0131-4B81-A371-E22CE73E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9" y="480"/>
              <a:ext cx="31" cy="0"/>
            </a:xfrm>
            <a:prstGeom prst="line">
              <a:avLst/>
            </a:prstGeom>
            <a:noFill/>
            <a:ln w="6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690EE506-6EF6-48AF-B661-848E5C3FE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0" y="467"/>
              <a:ext cx="44" cy="122"/>
            </a:xfrm>
            <a:prstGeom prst="line">
              <a:avLst/>
            </a:prstGeom>
            <a:noFill/>
            <a:ln w="1254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AutoShape 42">
              <a:extLst>
                <a:ext uri="{FF2B5EF4-FFF2-40B4-BE49-F238E27FC236}">
                  <a16:creationId xmlns:a16="http://schemas.microsoft.com/office/drawing/2014/main" id="{8B8878E0-1759-4B32-B85D-86FA64509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" y="245"/>
              <a:ext cx="1208" cy="344"/>
            </a:xfrm>
            <a:custGeom>
              <a:avLst/>
              <a:gdLst>
                <a:gd name="T0" fmla="+- 0 5239 5239"/>
                <a:gd name="T1" fmla="*/ T0 w 1208"/>
                <a:gd name="T2" fmla="+- 0 589 245"/>
                <a:gd name="T3" fmla="*/ 589 h 344"/>
                <a:gd name="T4" fmla="+- 0 5298 5239"/>
                <a:gd name="T5" fmla="*/ T4 w 1208"/>
                <a:gd name="T6" fmla="+- 0 245 245"/>
                <a:gd name="T7" fmla="*/ 245 h 344"/>
                <a:gd name="T8" fmla="+- 0 5298 5239"/>
                <a:gd name="T9" fmla="*/ T8 w 1208"/>
                <a:gd name="T10" fmla="+- 0 245 245"/>
                <a:gd name="T11" fmla="*/ 245 h 344"/>
                <a:gd name="T12" fmla="+- 0 6447 5239"/>
                <a:gd name="T13" fmla="*/ T12 w 1208"/>
                <a:gd name="T14" fmla="+- 0 245 245"/>
                <a:gd name="T15" fmla="*/ 245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08" h="344">
                  <a:moveTo>
                    <a:pt x="0" y="344"/>
                  </a:moveTo>
                  <a:lnTo>
                    <a:pt x="59" y="0"/>
                  </a:lnTo>
                  <a:moveTo>
                    <a:pt x="59" y="0"/>
                  </a:moveTo>
                  <a:lnTo>
                    <a:pt x="1208" y="0"/>
                  </a:lnTo>
                </a:path>
              </a:pathLst>
            </a:custGeom>
            <a:noFill/>
            <a:ln w="638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Text Box 38">
            <a:extLst>
              <a:ext uri="{FF2B5EF4-FFF2-40B4-BE49-F238E27FC236}">
                <a16:creationId xmlns:a16="http://schemas.microsoft.com/office/drawing/2014/main" id="{930F4A67-E26F-426A-AFD4-34E3A924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105" y="3772421"/>
            <a:ext cx="3968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7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821A83FA-028D-47BD-8B18-CF74051F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17" y="3527946"/>
            <a:ext cx="396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 Box 39">
            <a:extLst>
              <a:ext uri="{FF2B5EF4-FFF2-40B4-BE49-F238E27FC236}">
                <a16:creationId xmlns:a16="http://schemas.microsoft.com/office/drawing/2014/main" id="{789449A3-DD22-46B7-A2B6-C2A04D92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917" y="2156346"/>
            <a:ext cx="396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oup 45">
            <a:extLst>
              <a:ext uri="{FF2B5EF4-FFF2-40B4-BE49-F238E27FC236}">
                <a16:creationId xmlns:a16="http://schemas.microsoft.com/office/drawing/2014/main" id="{D8964766-036C-4831-BE5D-0034A5CBAF03}"/>
              </a:ext>
            </a:extLst>
          </p:cNvPr>
          <p:cNvGrpSpPr>
            <a:grpSpLocks/>
          </p:cNvGrpSpPr>
          <p:nvPr/>
        </p:nvGrpSpPr>
        <p:grpSpPr bwMode="auto">
          <a:xfrm>
            <a:off x="4843605" y="3070746"/>
            <a:ext cx="782637" cy="236538"/>
            <a:chOff x="6833" y="-834"/>
            <a:chExt cx="1232" cy="373"/>
          </a:xfrm>
        </p:grpSpPr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AB3AA0D8-B5A7-4B59-8CF4-54DFD5B22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8" y="-594"/>
              <a:ext cx="31" cy="0"/>
            </a:xfrm>
            <a:prstGeom prst="line">
              <a:avLst/>
            </a:prstGeom>
            <a:noFill/>
            <a:ln w="63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49">
              <a:extLst>
                <a:ext uri="{FF2B5EF4-FFF2-40B4-BE49-F238E27FC236}">
                  <a16:creationId xmlns:a16="http://schemas.microsoft.com/office/drawing/2014/main" id="{2F93B0C0-962B-4F68-A31C-A27FB73CA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9" y="-607"/>
              <a:ext cx="45" cy="122"/>
            </a:xfrm>
            <a:prstGeom prst="line">
              <a:avLst/>
            </a:prstGeom>
            <a:noFill/>
            <a:ln w="1281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AutoShape 48">
              <a:extLst>
                <a:ext uri="{FF2B5EF4-FFF2-40B4-BE49-F238E27FC236}">
                  <a16:creationId xmlns:a16="http://schemas.microsoft.com/office/drawing/2014/main" id="{0780A88B-79FB-4666-AA5C-8C4257B0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" y="-829"/>
              <a:ext cx="1135" cy="344"/>
            </a:xfrm>
            <a:custGeom>
              <a:avLst/>
              <a:gdLst>
                <a:gd name="T0" fmla="+- 0 6918 6918"/>
                <a:gd name="T1" fmla="*/ T0 w 1135"/>
                <a:gd name="T2" fmla="+- 0 -485 -829"/>
                <a:gd name="T3" fmla="*/ -485 h 344"/>
                <a:gd name="T4" fmla="+- 0 6978 6918"/>
                <a:gd name="T5" fmla="*/ T4 w 1135"/>
                <a:gd name="T6" fmla="+- 0 -829 -829"/>
                <a:gd name="T7" fmla="*/ -829 h 344"/>
                <a:gd name="T8" fmla="+- 0 6978 6918"/>
                <a:gd name="T9" fmla="*/ T8 w 1135"/>
                <a:gd name="T10" fmla="+- 0 -829 -829"/>
                <a:gd name="T11" fmla="*/ -829 h 344"/>
                <a:gd name="T12" fmla="+- 0 8053 6918"/>
                <a:gd name="T13" fmla="*/ T12 w 1135"/>
                <a:gd name="T14" fmla="+- 0 -829 -829"/>
                <a:gd name="T15" fmla="*/ -829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35" h="344">
                  <a:moveTo>
                    <a:pt x="0" y="344"/>
                  </a:moveTo>
                  <a:lnTo>
                    <a:pt x="60" y="0"/>
                  </a:lnTo>
                  <a:moveTo>
                    <a:pt x="60" y="0"/>
                  </a:moveTo>
                  <a:lnTo>
                    <a:pt x="1135" y="0"/>
                  </a:lnTo>
                </a:path>
              </a:pathLst>
            </a:custGeom>
            <a:noFill/>
            <a:ln w="63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Text Box 47">
              <a:extLst>
                <a:ext uri="{FF2B5EF4-FFF2-40B4-BE49-F238E27FC236}">
                  <a16:creationId xmlns:a16="http://schemas.microsoft.com/office/drawing/2014/main" id="{25D0D7FC-3883-4E30-985B-972C300ED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9" y="-804"/>
              <a:ext cx="106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uk-UA" altLang="ru-RU" sz="12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-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2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 </a:t>
              </a:r>
              <a:r>
                <a:rPr kumimoji="0" lang="uk-UA" altLang="ru-RU" sz="12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/ 2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Text Box 46">
              <a:extLst>
                <a:ext uri="{FF2B5EF4-FFF2-40B4-BE49-F238E27FC236}">
                  <a16:creationId xmlns:a16="http://schemas.microsoft.com/office/drawing/2014/main" id="{B7F0071D-F83D-4273-8A34-7060F5B7C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4" y="-637"/>
              <a:ext cx="8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1" name="Rectangle 62">
            <a:extLst>
              <a:ext uri="{FF2B5EF4-FFF2-40B4-BE49-F238E27FC236}">
                <a16:creationId xmlns:a16="http://schemas.microsoft.com/office/drawing/2014/main" id="{B96E0EBF-E398-4BAB-BBF9-03EBC6491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67" y="21563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0" tIns="660192" rIns="30470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АС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ОА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при цьому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ОА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14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визначається з </a:t>
            </a:r>
            <a:r>
              <a:rPr kumimoji="0" lang="uk-UA" altLang="ru-RU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 OCD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де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6">
            <a:extLst>
              <a:ext uri="{FF2B5EF4-FFF2-40B4-BE49-F238E27FC236}">
                <a16:creationId xmlns:a16="http://schemas.microsoft.com/office/drawing/2014/main" id="{A4441170-72F4-4F50-A5C5-39818164C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67" y="26135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0" tIns="660192" rIns="304704" bIns="177744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5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endParaRPr kumimoji="0" lang="uk-UA" alt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(1.11)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Тому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b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(1.12)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52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9">
            <a:extLst>
              <a:ext uri="{FF2B5EF4-FFF2-40B4-BE49-F238E27FC236}">
                <a16:creationId xmlns:a16="http://schemas.microsoft.com/office/drawing/2014/main" id="{3DFCC082-A605-4143-AE1E-581D0AF5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67" y="30707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5680" tIns="660192" rIns="304704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Нехтуючи малими величинами вищих порядків, можна написати так для даного випадку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70">
            <a:extLst>
              <a:ext uri="{FF2B5EF4-FFF2-40B4-BE49-F238E27FC236}">
                <a16:creationId xmlns:a16="http://schemas.microsoft.com/office/drawing/2014/main" id="{0CD0E98F-6D54-4752-B1DF-F4E90E81D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47" y="32117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1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1838" algn="l"/>
              </a:tabLst>
            </a:pP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endParaRPr kumimoji="0" lang="uk-UA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1838" algn="l"/>
              </a:tabLst>
            </a:pPr>
            <a:br>
              <a:rPr kumimoji="0" lang="uk-UA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1838" algn="l"/>
              </a:tabLst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kumimoji="0" lang="uk-UA" alt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4</a:t>
            </a: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)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kumimoji="0" lang="uk-UA" alt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8</a:t>
            </a: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kumimoji="0" lang="uk-UA" alt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(1.13)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1838" algn="l"/>
              </a:tabLst>
            </a:pPr>
            <a:b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1838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71">
            <a:extLst>
              <a:ext uri="{FF2B5EF4-FFF2-40B4-BE49-F238E27FC236}">
                <a16:creationId xmlns:a16="http://schemas.microsoft.com/office/drawing/2014/main" id="{D8F8A953-5C72-4C12-9265-A7C9AF7C1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67" y="3527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72">
            <a:extLst>
              <a:ext uri="{FF2B5EF4-FFF2-40B4-BE49-F238E27FC236}">
                <a16:creationId xmlns:a16="http://schemas.microsoft.com/office/drawing/2014/main" id="{CEF23F67-8D5D-440B-ABF7-D255FE97E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67" y="352794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1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 </a:t>
            </a: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=</a:t>
            </a: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uk-UA" altLang="ru-RU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</a:t>
            </a:r>
            <a:r>
              <a:rPr kumimoji="0" lang="uk-UA" altLang="ru-RU" sz="11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8</a:t>
            </a:r>
            <a:r>
              <a:rPr kumimoji="0" lang="uk-UA" altLang="ru-RU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uk-UA" altLang="ru-RU" sz="11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uk-UA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	(1.14)</a:t>
            </a:r>
            <a:endParaRPr kumimoji="0" lang="uk-UA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7" name="image4.jpeg">
            <a:extLst>
              <a:ext uri="{FF2B5EF4-FFF2-40B4-BE49-F238E27FC236}">
                <a16:creationId xmlns:a16="http://schemas.microsoft.com/office/drawing/2014/main" id="{35FC4273-62C1-4622-BBCE-AC4FD94C3E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8619" y="3414003"/>
            <a:ext cx="2624455" cy="2289175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A6FF5922-0DD6-4A07-8F89-73B6F33EB314}"/>
              </a:ext>
            </a:extLst>
          </p:cNvPr>
          <p:cNvSpPr/>
          <p:nvPr/>
        </p:nvSpPr>
        <p:spPr>
          <a:xfrm>
            <a:off x="2458577" y="5806690"/>
            <a:ext cx="8441539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995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1.4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нерівностей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ротаційній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витяжці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67640" algn="ctr">
              <a:spcBef>
                <a:spcPts val="80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циліндричної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деталі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6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E1D8784-7A35-4D6E-B87E-E592104A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97" y="5049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цьому подача може бути знайдена за формулою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5AD96B1B-9882-4A64-99A5-F928F17F3FDF}"/>
              </a:ext>
            </a:extLst>
          </p:cNvPr>
          <p:cNvGrpSpPr>
            <a:grpSpLocks/>
          </p:cNvGrpSpPr>
          <p:nvPr/>
        </p:nvGrpSpPr>
        <p:grpSpPr bwMode="auto">
          <a:xfrm>
            <a:off x="4767997" y="536213"/>
            <a:ext cx="1468120" cy="724200"/>
            <a:chOff x="6520" y="-673"/>
            <a:chExt cx="2312" cy="1142"/>
          </a:xfrm>
        </p:grpSpPr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1FD4E140-36FA-4314-A8DF-A5056F1B9D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0" y="469"/>
              <a:ext cx="31" cy="0"/>
            </a:xfrm>
            <a:prstGeom prst="line">
              <a:avLst/>
            </a:prstGeom>
            <a:noFill/>
            <a:ln w="63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D0F5D1C5-09D9-41D1-BFE0-C1C7D0D84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" y="-445"/>
              <a:ext cx="44" cy="121"/>
            </a:xfrm>
            <a:prstGeom prst="line">
              <a:avLst/>
            </a:prstGeom>
            <a:noFill/>
            <a:ln w="12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41A4DA7-FBAC-4EAC-9641-A93A8960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" y="-673"/>
              <a:ext cx="1220" cy="344"/>
            </a:xfrm>
            <a:custGeom>
              <a:avLst/>
              <a:gdLst>
                <a:gd name="T0" fmla="+- 0 6600 6600"/>
                <a:gd name="T1" fmla="*/ T0 w 1220"/>
                <a:gd name="T2" fmla="+- 0 577 234"/>
                <a:gd name="T3" fmla="*/ 577 h 344"/>
                <a:gd name="T4" fmla="+- 0 6659 6600"/>
                <a:gd name="T5" fmla="*/ T4 w 1220"/>
                <a:gd name="T6" fmla="+- 0 234 234"/>
                <a:gd name="T7" fmla="*/ 234 h 344"/>
                <a:gd name="T8" fmla="+- 0 6659 6600"/>
                <a:gd name="T9" fmla="*/ T8 w 1220"/>
                <a:gd name="T10" fmla="+- 0 234 234"/>
                <a:gd name="T11" fmla="*/ 234 h 344"/>
                <a:gd name="T12" fmla="+- 0 7819 6600"/>
                <a:gd name="T13" fmla="*/ T12 w 1220"/>
                <a:gd name="T14" fmla="+- 0 234 234"/>
                <a:gd name="T15" fmla="*/ 234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20" h="344">
                  <a:moveTo>
                    <a:pt x="0" y="343"/>
                  </a:moveTo>
                  <a:lnTo>
                    <a:pt x="59" y="0"/>
                  </a:lnTo>
                  <a:moveTo>
                    <a:pt x="59" y="0"/>
                  </a:moveTo>
                  <a:lnTo>
                    <a:pt x="1219" y="0"/>
                  </a:lnTo>
                </a:path>
              </a:pathLst>
            </a:custGeom>
            <a:noFill/>
            <a:ln w="63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BDCCCC29-732E-43BD-ABBC-513307CBD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7" y="-548"/>
              <a:ext cx="1305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r>
                <a:rPr kumimoji="0" lang="uk-UA" altLang="ru-RU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r>
                <a:rPr kumimoji="0" lang="uk-UA" altLang="ru-RU" sz="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 </a:t>
              </a:r>
              <a:r>
                <a:rPr kumimoji="0" lang="uk-UA" altLang="ru-RU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 </a:t>
              </a:r>
              <a:r>
                <a:rPr kumimoji="0" lang="uk-UA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</a:rPr>
                <a:t>-</a:t>
              </a:r>
              <a:r>
                <a:rPr kumimoji="0" lang="uk-UA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kumimoji="0" lang="uk-UA" altLang="ru-RU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 </a:t>
              </a:r>
              <a:r>
                <a:rPr kumimoji="0" lang="uk-UA" altLang="ru-RU" sz="1200" b="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D7B52100-C2A6-4E82-935C-F1540359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722" y="5049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81450" algn="l"/>
                <a:tab pos="5549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  <a:tab pos="5549900" algn="l"/>
              </a:tabLst>
            </a:pPr>
            <a:endParaRPr kumimoji="0" lang="uk-UA" alt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  <a:tab pos="5549900" algn="l"/>
              </a:tabLst>
            </a:pPr>
            <a:r>
              <a:rPr kumimoji="0" lang="uk-UA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	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	(1.15)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B29BD8-D381-435C-A0CC-534B6A86441A}"/>
              </a:ext>
            </a:extLst>
          </p:cNvPr>
          <p:cNvSpPr/>
          <p:nvPr/>
        </p:nvSpPr>
        <p:spPr>
          <a:xfrm>
            <a:off x="402214" y="864876"/>
            <a:ext cx="11387136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233680" indent="44894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увазі,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подач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радіусів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Rr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≥3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нехтувати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2410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показує,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шорсткість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залежностей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узгоджується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даними.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пояснюється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тим,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істотно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биття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оправки,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заготовки,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вібрації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РВ ці формули дають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цілком задовільні результати.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2987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 для РВ працює у важких умовах - при високих швидкостях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обертання заготовки (100-1500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великих тисках (до 1000-3000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МПа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pc="2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робочими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елементами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служать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ролики</a:t>
            </a:r>
            <a:r>
              <a:rPr lang="uk-UA" spc="2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різної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конструкції,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вільно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[21,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110-112].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" marR="23622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АРВ застосовують в основному давильні інструменти, показані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1.5,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1.6.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88603-94FF-4311-8522-98BDC824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09" y="4324208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03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74</TotalTime>
  <Words>2718</Words>
  <Application>Microsoft Office PowerPoint</Application>
  <PresentationFormat>Широкоэкранный</PresentationFormat>
  <Paragraphs>270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Garamond</vt:lpstr>
      <vt:lpstr>Symbol</vt:lpstr>
      <vt:lpstr>Times New Roman</vt:lpstr>
      <vt:lpstr>Trebuchet MS</vt:lpstr>
      <vt:lpstr>Савон</vt:lpstr>
      <vt:lpstr>ЛЕКЦІЯ№6   РОЗВИТОК ПРОЦЕСІВ РОТАЦІЙНОЇ ВИТЯЖКИ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ЛЕКЦІЯ№6   РОЗВИТОК ПРОЦЕСІВ РОТАЦІЙНОЇ ВИТЯЖКИ </dc:title>
  <dc:creator>Admin</dc:creator>
  <cp:lastModifiedBy>Admin</cp:lastModifiedBy>
  <cp:revision>9</cp:revision>
  <dcterms:created xsi:type="dcterms:W3CDTF">2021-05-25T08:26:41Z</dcterms:created>
  <dcterms:modified xsi:type="dcterms:W3CDTF">2021-05-25T09:41:39Z</dcterms:modified>
</cp:coreProperties>
</file>