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8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14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609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67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681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5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525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28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802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633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796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00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84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86107-D8AE-4EF3-9612-6F986A0DD856}" type="datetimeFigureOut">
              <a:rPr lang="uk-UA" smtClean="0"/>
              <a:t>26.05.2021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489D-8D4B-4698-B1EE-D8381B5B215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812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Практична робота №4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МОДЕЛЮВАННЯ ПРОЦЕСІВ ОБ’ЄМНОГО ШТАМПУВАННЯ В ПРОГРАМІ QFORM 2D</a:t>
            </a:r>
            <a:endParaRPr lang="uk-U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40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5235" y="247147"/>
            <a:ext cx="4979367" cy="619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735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5061" y="1262130"/>
            <a:ext cx="8307402" cy="390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796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970" y="1455313"/>
            <a:ext cx="6997433" cy="471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22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46" y="656823"/>
            <a:ext cx="10179363" cy="5440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822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358" y="452437"/>
            <a:ext cx="4038067" cy="640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19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230" y="940157"/>
            <a:ext cx="9040970" cy="452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80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3189"/>
            <a:ext cx="11836471" cy="4426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6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632" y="12577"/>
            <a:ext cx="4469405" cy="69036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952" y="566671"/>
            <a:ext cx="4602733" cy="601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38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373487"/>
            <a:ext cx="10439400" cy="58034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Зміст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Створення геометрії інструмента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dirty="0"/>
              <a:t>Створення </a:t>
            </a:r>
            <a:r>
              <a:rPr lang="uk-UA" dirty="0" smtClean="0"/>
              <a:t>проекту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Візуалізація результатів розрахунку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Поля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напружень</a:t>
            </a:r>
            <a:r>
              <a:rPr lang="ru-RU" dirty="0"/>
              <a:t> в </a:t>
            </a:r>
            <a:r>
              <a:rPr lang="ru-RU" dirty="0" err="1" smtClean="0"/>
              <a:t>інструменті</a:t>
            </a:r>
            <a:r>
              <a:rPr lang="ru-RU" dirty="0" smtClean="0"/>
              <a:t>.</a:t>
            </a:r>
            <a:endParaRPr lang="ru-RU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8452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7675"/>
          </a:xfrm>
        </p:spPr>
        <p:txBody>
          <a:bodyPr>
            <a:normAutofit/>
          </a:bodyPr>
          <a:lstStyle/>
          <a:p>
            <a:pPr algn="ctr"/>
            <a:r>
              <a:rPr lang="uk-UA" sz="2000" dirty="0" smtClean="0"/>
              <a:t>Література</a:t>
            </a:r>
            <a:endParaRPr lang="uk-UA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9055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	</a:t>
            </a:r>
            <a:r>
              <a:rPr lang="ru-RU" dirty="0" err="1"/>
              <a:t>Алієва</a:t>
            </a:r>
            <a:r>
              <a:rPr lang="ru-RU" dirty="0"/>
              <a:t> Л. І. </a:t>
            </a:r>
            <a:r>
              <a:rPr lang="ru-RU" dirty="0" err="1"/>
              <a:t>Процеси</a:t>
            </a:r>
            <a:r>
              <a:rPr lang="ru-RU" dirty="0"/>
              <a:t> холодного </a:t>
            </a:r>
            <a:r>
              <a:rPr lang="ru-RU" dirty="0" err="1"/>
              <a:t>видавлювання</a:t>
            </a:r>
            <a:r>
              <a:rPr lang="ru-RU" dirty="0"/>
              <a:t>: </a:t>
            </a:r>
            <a:r>
              <a:rPr lang="ru-RU" dirty="0" err="1"/>
              <a:t>посібник</a:t>
            </a:r>
            <a:r>
              <a:rPr lang="ru-RU" dirty="0"/>
              <a:t> для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спеціальностей</a:t>
            </a:r>
            <a:r>
              <a:rPr lang="ru-RU" dirty="0"/>
              <a:t> 131 «</a:t>
            </a:r>
            <a:r>
              <a:rPr lang="ru-RU" dirty="0" err="1"/>
              <a:t>Прикладна</a:t>
            </a:r>
            <a:r>
              <a:rPr lang="ru-RU" dirty="0"/>
              <a:t> </a:t>
            </a:r>
            <a:r>
              <a:rPr lang="ru-RU" dirty="0" err="1"/>
              <a:t>механіка</a:t>
            </a:r>
            <a:r>
              <a:rPr lang="ru-RU" dirty="0"/>
              <a:t>», 136 «</a:t>
            </a:r>
            <a:r>
              <a:rPr lang="ru-RU" dirty="0" err="1"/>
              <a:t>Металургія</a:t>
            </a:r>
            <a:r>
              <a:rPr lang="ru-RU" dirty="0"/>
              <a:t>» </a:t>
            </a:r>
            <a:r>
              <a:rPr lang="ru-RU" dirty="0" err="1"/>
              <a:t>денної</a:t>
            </a:r>
            <a:r>
              <a:rPr lang="ru-RU" dirty="0"/>
              <a:t> та </a:t>
            </a:r>
            <a:r>
              <a:rPr lang="ru-RU" dirty="0" err="1"/>
              <a:t>заочної</a:t>
            </a:r>
            <a:r>
              <a:rPr lang="ru-RU" dirty="0"/>
              <a:t> форм </a:t>
            </a:r>
            <a:r>
              <a:rPr lang="ru-RU" dirty="0" err="1"/>
              <a:t>навчання</a:t>
            </a:r>
            <a:r>
              <a:rPr lang="ru-RU" dirty="0"/>
              <a:t> / Л. І. </a:t>
            </a:r>
            <a:r>
              <a:rPr lang="ru-RU" dirty="0" err="1"/>
              <a:t>Алієва</a:t>
            </a:r>
            <a:r>
              <a:rPr lang="ru-RU" dirty="0"/>
              <a:t>, Л. В. Таган. – </a:t>
            </a:r>
            <a:r>
              <a:rPr lang="ru-RU" dirty="0" err="1"/>
              <a:t>Електрон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. – </a:t>
            </a:r>
            <a:r>
              <a:rPr lang="ru-RU" dirty="0" err="1"/>
              <a:t>Краматорськ</a:t>
            </a:r>
            <a:r>
              <a:rPr lang="ru-RU" dirty="0"/>
              <a:t> : ДДМА, 2020. – 178 с.</a:t>
            </a:r>
          </a:p>
          <a:p>
            <a:r>
              <a:rPr lang="ru-RU" dirty="0"/>
              <a:t>2</a:t>
            </a:r>
            <a:r>
              <a:rPr lang="ru-RU" dirty="0" smtClean="0"/>
              <a:t>. </a:t>
            </a:r>
            <a:r>
              <a:rPr lang="uk-UA" dirty="0"/>
              <a:t>Соколов Л.М., Алієв І.С., </a:t>
            </a:r>
            <a:r>
              <a:rPr lang="uk-UA" dirty="0" err="1"/>
              <a:t>Марков</a:t>
            </a:r>
            <a:r>
              <a:rPr lang="uk-UA" dirty="0"/>
              <a:t> О.Є., Алієва Л.І. Технологія кування: посібник для самостійної роботи студентів всіх форм навчання спеціальностей «Обробка металів тиском», «Машини та технологія обробки тиском» з дисципліни «Технологія кування» / Л.М. Соколов, І.С. Алієв, О.Є. </a:t>
            </a:r>
            <a:r>
              <a:rPr lang="uk-UA" dirty="0" err="1"/>
              <a:t>Марков</a:t>
            </a:r>
            <a:r>
              <a:rPr lang="uk-UA" dirty="0"/>
              <a:t>, Л.І. Алієва. – Краматорськ: ДДМА, 2010. –  300 с.</a:t>
            </a:r>
            <a:r>
              <a:rPr lang="ru-RU" dirty="0"/>
              <a:t>	</a:t>
            </a:r>
          </a:p>
          <a:p>
            <a:r>
              <a:rPr lang="ru-RU" dirty="0" smtClean="0"/>
              <a:t>3. </a:t>
            </a:r>
            <a:r>
              <a:rPr lang="uk-UA" dirty="0"/>
              <a:t>Матвійчук В. А. Розвиток процесів локального деформування. Монографія / В. А. Матвійчук, В. М. </a:t>
            </a:r>
            <a:r>
              <a:rPr lang="uk-UA" dirty="0" err="1"/>
              <a:t>Михалевич</a:t>
            </a:r>
            <a:r>
              <a:rPr lang="uk-UA" dirty="0"/>
              <a:t>. С. 339-363.Теорія та практика обробки матеріалів тиском / Під ред. </a:t>
            </a:r>
            <a:r>
              <a:rPr lang="uk-UA" dirty="0" err="1"/>
              <a:t>Богуслаєва</a:t>
            </a:r>
            <a:r>
              <a:rPr lang="uk-UA" dirty="0"/>
              <a:t> В. О., Бобиря М. І., </a:t>
            </a:r>
            <a:r>
              <a:rPr lang="uk-UA" dirty="0" err="1"/>
              <a:t>Тітова</a:t>
            </a:r>
            <a:r>
              <a:rPr lang="uk-UA" dirty="0"/>
              <a:t> В. А., Качана О. Я. – Запоріжжя, вид. АТ «</a:t>
            </a:r>
            <a:r>
              <a:rPr lang="uk-UA" dirty="0" err="1"/>
              <a:t>МоторСіч</a:t>
            </a:r>
            <a:r>
              <a:rPr lang="uk-UA" dirty="0"/>
              <a:t>», 2016. – 522 с.</a:t>
            </a:r>
            <a:endParaRPr lang="ru-RU" dirty="0"/>
          </a:p>
          <a:p>
            <a:r>
              <a:rPr lang="ru-RU" dirty="0" smtClean="0"/>
              <a:t>4.</a:t>
            </a:r>
            <a:r>
              <a:rPr lang="ru-RU" dirty="0"/>
              <a:t>	</a:t>
            </a:r>
            <a:r>
              <a:rPr lang="uk-UA" dirty="0"/>
              <a:t>Матвійчук В. А., </a:t>
            </a:r>
            <a:r>
              <a:rPr lang="uk-UA" dirty="0" err="1"/>
              <a:t>Бубновська</a:t>
            </a:r>
            <a:r>
              <a:rPr lang="uk-UA" dirty="0"/>
              <a:t> І. А. Моделювання температурних і деформаційних полів заготовки в процесі гарячого вальцювання за схемою «Круг – овал». </a:t>
            </a:r>
            <a:r>
              <a:rPr lang="uk-UA" dirty="0" err="1"/>
              <a:t>Обработка</a:t>
            </a:r>
            <a:r>
              <a:rPr lang="uk-UA" dirty="0"/>
              <a:t> </a:t>
            </a:r>
            <a:r>
              <a:rPr lang="uk-UA" dirty="0" err="1"/>
              <a:t>материалов</a:t>
            </a:r>
            <a:r>
              <a:rPr lang="uk-UA" dirty="0"/>
              <a:t> </a:t>
            </a:r>
            <a:r>
              <a:rPr lang="uk-UA" dirty="0" err="1"/>
              <a:t>давлением</a:t>
            </a:r>
            <a:r>
              <a:rPr lang="uk-UA" dirty="0"/>
              <a:t>. 2015. № 1(40). С. 35-39</a:t>
            </a:r>
            <a:r>
              <a:rPr lang="uk-UA" dirty="0" smtClean="0"/>
              <a:t>. </a:t>
            </a:r>
            <a:endParaRPr lang="ru-RU" dirty="0"/>
          </a:p>
          <a:p>
            <a:r>
              <a:rPr lang="ru-RU" dirty="0" smtClean="0"/>
              <a:t>5.</a:t>
            </a:r>
            <a:r>
              <a:rPr lang="ru-RU" dirty="0"/>
              <a:t>	Воронцов А. Л. Теория и расчеты процессов обработки металлов давлением : учеб. пособие : в 2 т. / А. Л. Воронцов. – М. : Изд-во МГТУ им. Н. Э. Баумана, 2014. – ISBN 978–5–70038–3916–4.</a:t>
            </a:r>
          </a:p>
          <a:p>
            <a:r>
              <a:rPr lang="ru-RU" smtClean="0"/>
              <a:t>6.</a:t>
            </a:r>
            <a:r>
              <a:rPr lang="ru-RU" dirty="0"/>
              <a:t>	 Дмитриев А. М. Технология ковки и объемной штамповки. Часть 1. Объемная штамповка выдавливанием: учебник для вузов / А. М. Дмитриев, А. Л. Воронцов. – М.: Машиностроение–1, 2005. – 500 с.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107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1839" y="1429555"/>
            <a:ext cx="8625560" cy="382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5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8350" y="1447166"/>
            <a:ext cx="7619059" cy="391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92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935" y="114761"/>
            <a:ext cx="4893972" cy="592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646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8344" y="224273"/>
            <a:ext cx="9774649" cy="522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04" y="850007"/>
            <a:ext cx="10239316" cy="5146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06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8903" y="965917"/>
            <a:ext cx="10505717" cy="5053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406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32</Words>
  <Application>Microsoft Office PowerPoint</Application>
  <PresentationFormat>Произвольный</PresentationFormat>
  <Paragraphs>14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Практична робота №4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 №1</dc:title>
  <dc:creator>Олег Гайдамак</dc:creator>
  <cp:lastModifiedBy>USER</cp:lastModifiedBy>
  <cp:revision>15</cp:revision>
  <dcterms:created xsi:type="dcterms:W3CDTF">2021-05-24T19:01:26Z</dcterms:created>
  <dcterms:modified xsi:type="dcterms:W3CDTF">2021-05-26T10:39:33Z</dcterms:modified>
</cp:coreProperties>
</file>