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E31AF-A4A6-4538-A52B-5B680FCE6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DF5ACE-FB43-42AB-902F-E19A721609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E8E8D3-03FC-4EF2-8529-207A2CE7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9B9A00-5B5B-4769-8C92-AE4C94909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65D73A-EBB0-4F03-BFB5-8D46E6A9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9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CC9303-BE63-4C02-B95A-6BA3C79F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1E31B2F-FCD6-4656-8A28-ED69B9240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A00C1D-C8C0-4A46-8FAA-CB197647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5BCA7B-A4FD-444C-B113-2FA29DAA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766FA5-F856-4B20-8FFA-6F5284BA2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08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C6F656A-C8D8-4D19-9E36-D455CC7B4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74FFE8-030D-4023-822D-646E82BE7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F8D225-8339-417E-8189-2D6C437F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A30295-E59E-43D3-90DF-06D31B575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F99800-564F-4DF3-85AB-94E1DAEE5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99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BE7E0A-F206-4385-821A-FBA12220F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A1B8D4-5F46-4885-AF60-73DD4768E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30757F-C9F1-4889-9B75-601A0F1A8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093A3F-B759-47E6-8108-34D7D680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3E349F-0416-46ED-9460-7804A050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77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BBCA79-EF42-4E4B-B564-AE005528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EA5368-0832-4439-9C54-9F373C645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68D14E-CB00-4AAF-B8CF-1CCFC3AA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0A4A21-C29C-40DA-A713-FA8BE8EF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E0F5CA-E783-45EE-8098-1FAEAB0D9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752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5B1A6-8885-4D55-8F60-377D79D75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BA2608-89B5-4E91-8D6B-AC5A2063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2ED2F7-37B6-4D81-9610-0C74099211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03A24D-BC91-420F-A589-100B8EAEF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BAF258-5469-497E-AA8E-8F1F21479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46C6D4-5E22-45B2-AA59-0D416E69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98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13EF7-178A-4219-B003-374A09D2C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77010C-3C55-478B-81A0-D726314FE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CBADCE-3B1A-40EC-A787-64EEA3167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9D6028F-4CB4-4BBD-B07D-18BF1CBE75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11704B-2B8F-4E51-BBDD-2400554A7F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CCC29EB-ABED-43DF-957F-A8094BBB9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09AD907-457C-4403-96FD-B22A3DD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4B7A21A-C95A-4E21-B8F5-451A168B4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59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2BB09D-73A1-4607-BAE7-1777F6366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94B633F-471E-4C07-9EDC-EB385B11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2D08D30-30C7-464B-9F86-7DDF6C7BE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C38A13F-4551-4189-BEAE-F0A30980C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03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74B39B7-ABE3-41B3-B349-EC6EA96D4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C7B1327-0052-4140-8698-80B07ADEC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40DCC92-1610-499E-9701-A8288A880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60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1B71D-C9F5-4C8B-9246-B5BE50E4F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83998C-A321-4E92-92C0-8EEE6800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BCD7DA-9D4E-4806-A9CF-4298E3C1F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5F762A-345D-4A61-94A5-E50764D23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8B4F2F-1E63-440E-ADC9-D6CDE92E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F4A624-4E56-462C-835A-A56ED3FA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96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402BF3-CF90-4989-AA85-9F055C5B7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AB1D5D9-3B46-40FE-BF1C-152AB29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86AFB2-D074-4178-B24B-CDE7596E1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315BF8-2794-4B64-AFA0-26166A815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0770B1-54C6-458B-9B91-C1CF2AB30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0E15BC-2EA4-4E14-9952-D2131796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72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E1C085-CD0A-48B2-A74A-1694607B2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7104E2-ADF3-4D23-A04E-AC9A2DAE9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0DC04F-3FA0-4CC9-BCDA-B40AF3F2D3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4993D-7620-4C31-9B75-841ABBEC8B20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B0E779-6E6F-48BF-B70B-B0F07AD254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E81D66-85D3-4CCE-95A1-A995F26AF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3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D073DB-43C8-4104-8D5A-52AED0919F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Програмне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інженерно-технічних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FAF46C-1A72-490D-914F-586DB102FC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dirty="0" err="1"/>
              <a:t>Лекція</a:t>
            </a:r>
            <a:r>
              <a:rPr lang="ru-RU" sz="4000" dirty="0"/>
              <a:t> </a:t>
            </a:r>
            <a:r>
              <a:rPr lang="uk-UA" sz="4000" dirty="0"/>
              <a:t>5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85888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29F3163-696B-4805-B0AD-5BF8A49D9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03" y="904240"/>
            <a:ext cx="11781838" cy="513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097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D7365D6-087B-4F4A-916A-955843AEA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760" y="171798"/>
            <a:ext cx="8404451" cy="61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036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03B49BF-3FCD-4D7F-AE8C-14C8664BD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239" y="141966"/>
            <a:ext cx="9600387" cy="639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998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08F9C78-8501-4ED4-A88C-71D266CAB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73" y="1016000"/>
            <a:ext cx="11689924" cy="471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353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842CBE2-8680-4AEB-BEBC-4FB0882242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13" y="1046480"/>
            <a:ext cx="11106081" cy="467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218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52A2F4-C7DA-4FBA-BB42-CD2807055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24" y="172720"/>
            <a:ext cx="10174180" cy="637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412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C6FB440-296F-4A4E-959D-2432D3E3C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694" y="193040"/>
            <a:ext cx="10829583" cy="646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85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4651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463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3147DD7-EAF5-4CE1-8393-7ACCDD04C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673" y="1534160"/>
            <a:ext cx="11462654" cy="218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75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04B901D-A14A-4373-98A2-F32851999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0146" y="518160"/>
            <a:ext cx="5922799" cy="597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92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3CD7CAF-0276-4A07-A927-21E0A0876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70" y="670560"/>
            <a:ext cx="11193349" cy="542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08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1095CEC-7080-41AC-A755-74D1FD5D2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45" y="416560"/>
            <a:ext cx="11410463" cy="593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72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6921E3F-5997-42B2-B8D5-7BC7B464A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31" y="314960"/>
            <a:ext cx="10864179" cy="618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86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F406675-7E21-4C4E-8E5C-5E5A39608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317" y="274320"/>
            <a:ext cx="9961365" cy="630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583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BDB80B6-D81E-439F-A37C-B59C6C027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720" y="396240"/>
            <a:ext cx="4939960" cy="619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949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4669447-A475-475E-85C1-EA7A083BD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360" y="38210"/>
            <a:ext cx="8132545" cy="671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0957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6</Words>
  <Application>Microsoft Office PowerPoint</Application>
  <PresentationFormat>Широкоэкранный</PresentationFormat>
  <Paragraphs>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Програмне забезпечення інженерно-технічних розрахунків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Програмне забезпечення інженернотехнічних розрахунків</dc:title>
  <dc:creator>Олег Гайдамак</dc:creator>
  <cp:lastModifiedBy>Олег Гайдамак</cp:lastModifiedBy>
  <cp:revision>18</cp:revision>
  <dcterms:created xsi:type="dcterms:W3CDTF">2023-09-15T05:15:32Z</dcterms:created>
  <dcterms:modified xsi:type="dcterms:W3CDTF">2023-11-07T06:41:39Z</dcterms:modified>
</cp:coreProperties>
</file>