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E31AF-A4A6-4538-A52B-5B680FCE6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DF5ACE-FB43-42AB-902F-E19A72160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E8E8D3-03FC-4EF2-8529-207A2CE7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B9A00-5B5B-4769-8C92-AE4C949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5D73A-EBB0-4F03-BFB5-8D46E6A9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C9303-BE63-4C02-B95A-6BA3C79F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E31B2F-FCD6-4656-8A28-ED69B9240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00C1D-C8C0-4A46-8FAA-CB197647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BCA7B-A4FD-444C-B113-2FA29DAA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766FA5-F856-4B20-8FFA-6F5284BA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6F656A-C8D8-4D19-9E36-D455CC7B4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74FFE8-030D-4023-822D-646E82BE7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F8D225-8339-417E-8189-2D6C437F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30295-E59E-43D3-90DF-06D31B57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99800-564F-4DF3-85AB-94E1DAEE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7E0A-F206-4385-821A-FBA12220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1B8D4-5F46-4885-AF60-73DD4768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757F-C9F1-4889-9B75-601A0F1A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93A3F-B759-47E6-8108-34D7D680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3E349F-0416-46ED-9460-7804A050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77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BCA79-EF42-4E4B-B564-AE005528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A5368-0832-4439-9C54-9F373C645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8D14E-CB00-4AAF-B8CF-1CCFC3AA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0A4A21-C29C-40DA-A713-FA8BE8E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E0F5CA-E783-45EE-8098-1FAEAB0D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5B1A6-8885-4D55-8F60-377D79D7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A2608-89B5-4E91-8D6B-AC5A2063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2ED2F7-37B6-4D81-9610-0C7409921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03A24D-BC91-420F-A589-100B8EAE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BAF258-5469-497E-AA8E-8F1F2147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46C6D4-5E22-45B2-AA59-0D416E69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9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13EF7-178A-4219-B003-374A09D2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7010C-3C55-478B-81A0-D726314FE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CBADCE-3B1A-40EC-A787-64EEA316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D6028F-4CB4-4BBD-B07D-18BF1CBE7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11704B-2B8F-4E51-BBDD-2400554A7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CC29EB-ABED-43DF-957F-A8094BBB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9AD907-457C-4403-96FD-B22A3DD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B7A21A-C95A-4E21-B8F5-451A168B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BB09D-73A1-4607-BAE7-1777F636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94B633F-471E-4C07-9EDC-EB385B11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D08D30-30C7-464B-9F86-7DDF6C7B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38A13F-4551-4189-BEAE-F0A30980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03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74B39B7-ABE3-41B3-B349-EC6EA96D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7B1327-0052-4140-8698-80B07ADE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0DCC92-1610-499E-9701-A8288A88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0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1B71D-C9F5-4C8B-9246-B5BE50E4F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3998C-A321-4E92-92C0-8EEE6800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BCD7DA-9D4E-4806-A9CF-4298E3C1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762A-345D-4A61-94A5-E50764D2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8B4F2F-1E63-440E-ADC9-D6CDE92E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F4A624-4E56-462C-835A-A56ED3FA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96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02BF3-CF90-4989-AA85-9F055C5B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B1D5D9-3B46-40FE-BF1C-152AB29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86AFB2-D074-4178-B24B-CDE7596E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315BF8-2794-4B64-AFA0-26166A81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770B1-54C6-458B-9B91-C1CF2AB3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E15BC-2EA4-4E14-9952-D2131796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2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1C085-CD0A-48B2-A74A-1694607B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7104E2-ADF3-4D23-A04E-AC9A2DAE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DC04F-3FA0-4CC9-BCDA-B40AF3F2D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993D-7620-4C31-9B75-841ABBEC8B20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0E779-6E6F-48BF-B70B-B0F07AD2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E81D66-85D3-4CCE-95A1-A995F26AF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08C9-0E7B-4E73-A55F-261D6BFD9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073DB-43C8-4104-8D5A-52AED0919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інженерно-технічних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FAF46C-1A72-490D-914F-586DB102F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Лекція</a:t>
            </a:r>
            <a:r>
              <a:rPr lang="ru-RU" sz="4000" dirty="0"/>
              <a:t> </a:t>
            </a:r>
            <a:r>
              <a:rPr lang="en-US" sz="4000" dirty="0"/>
              <a:t>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8588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F852EEA-74EC-4291-ACC9-8DFB7F8AE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75" y="97041"/>
            <a:ext cx="11904049" cy="408807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BC2BFC-C406-419D-92B3-DDCFB30E7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54" y="4185119"/>
            <a:ext cx="11702070" cy="118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5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81E467E-1BFE-4663-9D5F-246D1FF36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718" y="335281"/>
            <a:ext cx="6372402" cy="605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94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AB2DBAA-181D-41B4-A097-CC3606D04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944" y="223520"/>
            <a:ext cx="9646775" cy="63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0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4A1FF33-A151-4AAA-B999-D942D1A8C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66" y="328234"/>
            <a:ext cx="10920775" cy="150056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C265DA1-6D09-40AD-B2BA-59A07093D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66" y="1828799"/>
            <a:ext cx="10704682" cy="483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4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B337FBE-7423-4AF8-ABFD-D75428C58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764" y="284481"/>
            <a:ext cx="10293596" cy="616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062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2E4CA1F-5949-41BA-B1E9-0560B5178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42" y="338004"/>
            <a:ext cx="11363058" cy="349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44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5E2CBC-3282-4F1E-A114-56ABAEA89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223" y="148340"/>
            <a:ext cx="2457793" cy="50203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C1E6B2-09E1-4D4C-BB00-A3DF37FB6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559" y="1453447"/>
            <a:ext cx="2410161" cy="241016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177814C-4081-4AE7-94D0-06E87BF2BD22}"/>
              </a:ext>
            </a:extLst>
          </p:cNvPr>
          <p:cNvSpPr/>
          <p:nvPr/>
        </p:nvSpPr>
        <p:spPr>
          <a:xfrm>
            <a:off x="1590573" y="5591592"/>
            <a:ext cx="9729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11. Побудова графіків: ліній рівня,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діаграми та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точкового</a:t>
            </a:r>
            <a:endParaRPr lang="LID4096" sz="2400" dirty="0"/>
          </a:p>
        </p:txBody>
      </p:sp>
    </p:spTree>
    <p:extLst>
      <p:ext uri="{BB962C8B-B14F-4D97-AF65-F5344CB8AC3E}">
        <p14:creationId xmlns:p14="http://schemas.microsoft.com/office/powerpoint/2010/main" val="396923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6C2370-82B5-4704-9875-91D525484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0" y="386080"/>
            <a:ext cx="11135523" cy="61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75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50F384-4B0F-4594-9C1E-FF3BD1C2E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74" y="314960"/>
            <a:ext cx="11339766" cy="62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9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61401AE-F223-456B-8E9E-397CCC970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57" y="142240"/>
            <a:ext cx="10863244" cy="664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65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923935-CED9-416F-BCD1-A83C36FCE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11" y="345440"/>
            <a:ext cx="10386809" cy="623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9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F3AB188-46CC-4214-8D94-15E0F708B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04" y="365760"/>
            <a:ext cx="11395818" cy="260868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8D338B-6D52-487D-99FC-BE07A360C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448" y="3748025"/>
            <a:ext cx="11506374" cy="161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30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18CA769-9687-47CD-935D-9F93F33D6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256" y="267866"/>
            <a:ext cx="11323487" cy="266837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1A3535-E39C-4B3A-A5DF-32A539203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647" y="3429000"/>
            <a:ext cx="11098096" cy="245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01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2CF0F10-0C3D-4EB0-8046-D527D0762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184" y="213360"/>
            <a:ext cx="5167096" cy="623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65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8A7647A-411F-4967-9F9A-1F8843A29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62" y="701040"/>
            <a:ext cx="11357919" cy="545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27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23</Words>
  <Application>Microsoft Office PowerPoint</Application>
  <PresentationFormat>Широкоэкранный</PresentationFormat>
  <Paragraphs>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Програмне забезпечення інженерно-технічних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Програмне забезпечення інженернотехнічних розрахунків</dc:title>
  <dc:creator>Олег Гайдамак</dc:creator>
  <cp:lastModifiedBy>Олег Гайдамак</cp:lastModifiedBy>
  <cp:revision>16</cp:revision>
  <dcterms:created xsi:type="dcterms:W3CDTF">2023-09-15T05:15:32Z</dcterms:created>
  <dcterms:modified xsi:type="dcterms:W3CDTF">2023-10-26T16:48:16Z</dcterms:modified>
</cp:coreProperties>
</file>