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6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E31AF-A4A6-4538-A52B-5B680FCE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DF5ACE-FB43-42AB-902F-E19A72160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E8D3-03FC-4EF2-8529-207A2CE7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B9A00-5B5B-4769-8C92-AE4C949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5D73A-EBB0-4F03-BFB5-8D46E6A9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C9303-BE63-4C02-B95A-6BA3C79F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E31B2F-FCD6-4656-8A28-ED69B924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0C1D-C8C0-4A46-8FAA-CB197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BCA7B-A4FD-444C-B113-2FA29DA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66FA5-F856-4B20-8FFA-6F5284BA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F656A-C8D8-4D19-9E36-D455CC7B4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4FFE8-030D-4023-822D-646E82BE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8D225-8339-417E-8189-2D6C437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0295-E59E-43D3-90DF-06D31B57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99800-564F-4DF3-85AB-94E1DAE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7E0A-F206-4385-821A-FBA1222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1B8D4-5F46-4885-AF60-73DD4768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757F-C9F1-4889-9B75-601A0F1A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3A3F-B759-47E6-8108-34D7D68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3E349F-0416-46ED-9460-7804A050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CA79-EF42-4E4B-B564-AE005528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A5368-0832-4439-9C54-9F373C64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8D14E-CB00-4AAF-B8CF-1CCFC3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A4A21-C29C-40DA-A713-FA8BE8E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0F5CA-E783-45EE-8098-1FAEAB0D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5B1A6-8885-4D55-8F60-377D79D7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A2608-89B5-4E91-8D6B-AC5A2063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ED2F7-37B6-4D81-9610-0C7409921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03A24D-BC91-420F-A589-100B8EA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BAF258-5469-497E-AA8E-8F1F2147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46C6D4-5E22-45B2-AA59-0D416E69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13EF7-178A-4219-B003-374A09D2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7010C-3C55-478B-81A0-D726314FE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BADCE-3B1A-40EC-A787-64EEA316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6028F-4CB4-4BBD-B07D-18BF1CBE7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11704B-2B8F-4E51-BBDD-2400554A7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CC29EB-ABED-43DF-957F-A8094BBB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9AD907-457C-4403-96FD-B22A3DD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7A21A-C95A-4E21-B8F5-451A168B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BB09D-73A1-4607-BAE7-1777F636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94B633F-471E-4C07-9EDC-EB385B11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D08D30-30C7-464B-9F86-7DDF6C7B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38A13F-4551-4189-BEAE-F0A30980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74B39B7-ABE3-41B3-B349-EC6EA96D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7B1327-0052-4140-8698-80B07AD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DCC92-1610-499E-9701-A8288A88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0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1B71D-C9F5-4C8B-9246-B5BE50E4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3998C-A321-4E92-92C0-8EEE6800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CD7DA-9D4E-4806-A9CF-4298E3C1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762A-345D-4A61-94A5-E50764D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8B4F2F-1E63-440E-ADC9-D6CDE92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F4A624-4E56-462C-835A-A56ED3FA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02BF3-CF90-4989-AA85-9F055C5B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B1D5D9-3B46-40FE-BF1C-152AB29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6AFB2-D074-4178-B24B-CDE7596E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315BF8-2794-4B64-AFA0-26166A81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770B1-54C6-458B-9B91-C1CF2AB3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E15BC-2EA4-4E14-9952-D2131796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C085-CD0A-48B2-A74A-1694607B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104E2-ADF3-4D23-A04E-AC9A2DAE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DC04F-3FA0-4CC9-BCDA-B40AF3F2D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993D-7620-4C31-9B75-841ABBEC8B20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0E779-6E6F-48BF-B70B-B0F07AD2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E81D66-85D3-4CCE-95A1-A995F26A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073DB-43C8-4104-8D5A-52AED0919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інженерно-технічних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FAF46C-1A72-490D-914F-586DB102F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Лекція</a:t>
            </a:r>
            <a:r>
              <a:rPr lang="ru-RU" sz="4000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68588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F21EB8-5F76-4EEC-928F-0565BA336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" y="274320"/>
            <a:ext cx="11695247" cy="392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61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BC898E6-15F9-422E-B6DE-F58913353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33" y="0"/>
            <a:ext cx="10277563" cy="384048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DB636F-4A5C-4AC8-A15E-BCBF310B5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15" y="4382886"/>
            <a:ext cx="10591563" cy="22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4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EB0A84-3984-4708-8B64-6359655DD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921" y="94018"/>
            <a:ext cx="9340142" cy="662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84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A0F528C-7B78-4495-B142-03592289A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69" y="558800"/>
            <a:ext cx="10607613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9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AAA1EC6-8AF8-401C-901A-ACB7F5786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86" y="264160"/>
            <a:ext cx="9656227" cy="632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64C5B52-A355-446E-93EB-0202121EB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540" y="223520"/>
            <a:ext cx="8330101" cy="642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19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3B0BEF-D03D-445F-B1E4-1ABC5E8DE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716" y="254000"/>
            <a:ext cx="9716995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50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A33C236-55C6-4768-83B5-BC9C394CD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719" y="165557"/>
            <a:ext cx="8397611" cy="661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99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82A3BA-147B-43D6-B016-38799CFCC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522" y="508001"/>
            <a:ext cx="10774678" cy="573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33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6F8ED1-5221-4EE8-8864-92A425A26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46" y="1127760"/>
            <a:ext cx="11141659" cy="415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7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9BCC1E8-3CC5-483C-8126-0AED652C6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91" y="1178560"/>
            <a:ext cx="11783869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2503C0-351A-428B-B3DA-9DC5402E6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61" y="924560"/>
            <a:ext cx="11870205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2F6BC0B-96A3-4543-8331-3DD195CFA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90" y="335280"/>
            <a:ext cx="11032610" cy="625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4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17736D-C556-45EB-B339-C8FABEDFC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60" y="802641"/>
            <a:ext cx="11862379" cy="521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7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9A9A73-1B26-4FE3-89C1-34996D243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72" y="2153920"/>
            <a:ext cx="11632088" cy="252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9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C827B81-BA45-4F09-909E-F46CC8B7E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48" y="944880"/>
            <a:ext cx="11601692" cy="499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8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EB6187C-9D1A-439F-9444-0DEDAF363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1" y="254000"/>
            <a:ext cx="11877678" cy="458216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6C0E6C-8AFE-4A51-B601-CDEBABE50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37" y="4913278"/>
            <a:ext cx="11720162" cy="90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5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285166D-BF79-43F1-AF12-C1FBC0E23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56" y="335280"/>
            <a:ext cx="11581503" cy="619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19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</Words>
  <Application>Microsoft Office PowerPoint</Application>
  <PresentationFormat>Широкоэкранный</PresentationFormat>
  <Paragraphs>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Програмне забезпечення інженерно-технічних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Програмне забезпечення інженернотехнічних розрахунків</dc:title>
  <dc:creator>Олег Гайдамак</dc:creator>
  <cp:lastModifiedBy>Олег Гайдамак</cp:lastModifiedBy>
  <cp:revision>13</cp:revision>
  <dcterms:created xsi:type="dcterms:W3CDTF">2023-09-15T05:15:32Z</dcterms:created>
  <dcterms:modified xsi:type="dcterms:W3CDTF">2023-10-12T18:38:59Z</dcterms:modified>
</cp:coreProperties>
</file>