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E31AF-A4A6-4538-A52B-5B680FCE6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3DF5ACE-FB43-42AB-902F-E19A721609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E8E8D3-03FC-4EF2-8529-207A2CE7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9B9A00-5B5B-4769-8C92-AE4C94909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65D73A-EBB0-4F03-BFB5-8D46E6A9A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59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CC9303-BE63-4C02-B95A-6BA3C79F4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1E31B2F-FCD6-4656-8A28-ED69B9240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A00C1D-C8C0-4A46-8FAA-CB1976479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5BCA7B-A4FD-444C-B113-2FA29DAA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766FA5-F856-4B20-8FFA-6F5284BA2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08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C6F656A-C8D8-4D19-9E36-D455CC7B47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74FFE8-030D-4023-822D-646E82BE7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F8D225-8339-417E-8189-2D6C437F2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A30295-E59E-43D3-90DF-06D31B575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F99800-564F-4DF3-85AB-94E1DAEE5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99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BE7E0A-F206-4385-821A-FBA12220F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A1B8D4-5F46-4885-AF60-73DD4768E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30757F-C9F1-4889-9B75-601A0F1A8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093A3F-B759-47E6-8108-34D7D680A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3E349F-0416-46ED-9460-7804A0501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77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BBCA79-EF42-4E4B-B564-AE005528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EA5368-0832-4439-9C54-9F373C645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68D14E-CB00-4AAF-B8CF-1CCFC3AA1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0A4A21-C29C-40DA-A713-FA8BE8EF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E0F5CA-E783-45EE-8098-1FAEAB0D9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752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5B1A6-8885-4D55-8F60-377D79D75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BA2608-89B5-4E91-8D6B-AC5A2063E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2ED2F7-37B6-4D81-9610-0C74099211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03A24D-BC91-420F-A589-100B8EAEF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BAF258-5469-497E-AA8E-8F1F21479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46C6D4-5E22-45B2-AA59-0D416E69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98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313EF7-178A-4219-B003-374A09D2C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77010C-3C55-478B-81A0-D726314FE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CBADCE-3B1A-40EC-A787-64EEA3167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9D6028F-4CB4-4BBD-B07D-18BF1CBE75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11704B-2B8F-4E51-BBDD-2400554A7F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CCC29EB-ABED-43DF-957F-A8094BBB9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09AD907-457C-4403-96FD-B22A3DD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4B7A21A-C95A-4E21-B8F5-451A168B4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59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2BB09D-73A1-4607-BAE7-1777F6366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94B633F-471E-4C07-9EDC-EB385B115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2D08D30-30C7-464B-9F86-7DDF6C7BE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C38A13F-4551-4189-BEAE-F0A30980C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03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74B39B7-ABE3-41B3-B349-EC6EA96D4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C7B1327-0052-4140-8698-80B07ADEC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40DCC92-1610-499E-9701-A8288A880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60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21B71D-C9F5-4C8B-9246-B5BE50E4F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83998C-A321-4E92-92C0-8EEE6800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CBCD7DA-9D4E-4806-A9CF-4298E3C1F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5F762A-345D-4A61-94A5-E50764D23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8B4F2F-1E63-440E-ADC9-D6CDE92E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F4A624-4E56-462C-835A-A56ED3FA1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96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402BF3-CF90-4989-AA85-9F055C5B7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AB1D5D9-3B46-40FE-BF1C-152AB2917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086AFB2-D074-4178-B24B-CDE7596E1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7315BF8-2794-4B64-AFA0-26166A815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30770B1-54C6-458B-9B91-C1CF2AB30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0E15BC-2EA4-4E14-9952-D2131796D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72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E1C085-CD0A-48B2-A74A-1694607B2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7104E2-ADF3-4D23-A04E-AC9A2DAE9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0DC04F-3FA0-4CC9-BCDA-B40AF3F2D3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4993D-7620-4C31-9B75-841ABBEC8B20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B0E779-6E6F-48BF-B70B-B0F07AD254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E81D66-85D3-4CCE-95A1-A995F26AF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3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D073DB-43C8-4104-8D5A-52AED0919F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Програмне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інженерно-технічних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FAF46C-1A72-490D-914F-586DB102FC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dirty="0" err="1"/>
              <a:t>Лекція</a:t>
            </a:r>
            <a:r>
              <a:rPr lang="ru-RU" sz="4000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3685888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870945A-D1EE-4E1C-80F6-2A8E3DA0CE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52" y="178668"/>
            <a:ext cx="11118816" cy="166357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4D53C37-B102-4386-82CC-48B21CF9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967" y="2084294"/>
            <a:ext cx="11226666" cy="2662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759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336CD70-5F26-489D-8E37-79C0141091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59" y="157380"/>
            <a:ext cx="11488987" cy="1643782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CC1B551-8284-4C66-8F43-7E057A291E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9330" y="1801162"/>
            <a:ext cx="6339926" cy="399452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D795597-052E-47E5-AA56-5332A894F3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0596" y="1987444"/>
            <a:ext cx="6021776" cy="380823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7235498-E74D-4223-A19D-276EE0F421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0596" y="5643778"/>
            <a:ext cx="5951404" cy="82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541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5F1D166-161E-4291-B8C2-F64A86DBFB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738" y="134633"/>
            <a:ext cx="11452567" cy="3059847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06DE819-48E6-4123-A867-697C278B33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738" y="3428999"/>
            <a:ext cx="11304650" cy="1556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964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69999CD-F2D0-4AB7-B841-DEE80A01A9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82" y="-13447"/>
            <a:ext cx="6449715" cy="59436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7702524-49F0-4A24-844F-BD6207C94A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2618" y="213372"/>
            <a:ext cx="5739670" cy="1749899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B19D126-35D6-4697-904F-A9A62082DF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4721" y="1963271"/>
            <a:ext cx="5813872" cy="221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210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EEC96E2-B7CA-4C3E-836F-7E9A29680C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293" y="322729"/>
            <a:ext cx="8882259" cy="5338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794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F3BD068-6B84-4B8D-8E88-3A7928116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10" y="104311"/>
            <a:ext cx="7695996" cy="483076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2072CF4-81E6-45E4-8F17-AC694E01A5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6610" y="5158033"/>
            <a:ext cx="6798177" cy="78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428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C0F1C21-BF3F-4B44-AA0C-E557AE088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337" y="213568"/>
            <a:ext cx="10560417" cy="446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692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C62623B-27CB-4EA7-A2E5-762D79933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58" y="1492622"/>
            <a:ext cx="11673483" cy="359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541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DED55E2-2DCB-45B9-B753-C0D79E249D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175" y="275456"/>
            <a:ext cx="9791650" cy="5049579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57E6792-32A8-46C0-B7E3-715B577D2E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4765" y="5419164"/>
            <a:ext cx="4084976" cy="588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877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B2BD250-1D8D-41E3-B5A0-D97DCD34BB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316" y="1102659"/>
            <a:ext cx="11418273" cy="463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5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1A51E41-B406-4825-88DD-ACB801F15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112" y="268940"/>
            <a:ext cx="10349653" cy="6434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26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88B012B-5FE9-45D5-9C32-B89298B6230B}"/>
              </a:ext>
            </a:extLst>
          </p:cNvPr>
          <p:cNvSpPr/>
          <p:nvPr/>
        </p:nvSpPr>
        <p:spPr>
          <a:xfrm>
            <a:off x="645459" y="484093"/>
            <a:ext cx="1138965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Доти, поки не початий набір елементів документа, частина описаних кнопок й інших об'єктів користувальницького інтерфейсу перебуває в пасивному стані. Зокрема, у вікнах перемикачів панелі форматування немає написів. Піктограми й перемикачі стають активними, як тільки з'являється необхідність у їхньому використанні.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048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39FA09A-6FC6-47B3-8691-CB112242E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516" y="1102658"/>
            <a:ext cx="11615896" cy="4596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979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562B03B-EE59-4048-9D9C-0B88C1D87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0435" y="175882"/>
            <a:ext cx="6642847" cy="6436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893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431333-8A05-4BEC-85DB-868B8E69AB04}"/>
              </a:ext>
            </a:extLst>
          </p:cNvPr>
          <p:cNvSpPr/>
          <p:nvPr/>
        </p:nvSpPr>
        <p:spPr>
          <a:xfrm>
            <a:off x="484094" y="289138"/>
            <a:ext cx="1148378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1.2. Вхідна мова системи 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MathCAD</a:t>
            </a:r>
            <a:r>
              <a:rPr lang="uk-UA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Типи даних.</a:t>
            </a:r>
            <a:endParaRPr lang="ru-RU" sz="36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MathCAD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має </a:t>
            </a:r>
            <a:r>
              <a:rPr lang="uk-UA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спеціалізовану вхідну мову програмування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дуже високого рівня, орієнтовану на математичні розрахунки. Тому, розглядаючи вхідну мову системи як мову програмування, ми можемо виділити типові поняття й об'єкти. До них відносяться ідентифікатори, константи, змінні, масиви й інші типи даних, оператори й функції, що управляють структурами й </a:t>
            </a:r>
            <a:r>
              <a:rPr lang="uk-UA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т.д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Чітке знання їхніх можливостей і правил застосування (синтаксис) досить корисне при рішенні завдань помірної й високої складності.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4988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DE7F475-5488-483B-AAB2-7FD97C0AF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471" y="126740"/>
            <a:ext cx="9520517" cy="652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961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6B459EF-5245-4412-AC02-7FF490F221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99" y="147917"/>
            <a:ext cx="11135401" cy="2918011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3AD45B5-4129-4B87-8B14-D7F0FE29B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166" y="3128328"/>
            <a:ext cx="11291666" cy="372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363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142</Words>
  <Application>Microsoft Office PowerPoint</Application>
  <PresentationFormat>Широкоэкранный</PresentationFormat>
  <Paragraphs>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Програмне забезпечення інженерно-технічних розрахунків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Програмне забезпечення інженернотехнічних розрахунків</dc:title>
  <dc:creator>Олег Гайдамак</dc:creator>
  <cp:lastModifiedBy>Олег Гайдамак</cp:lastModifiedBy>
  <cp:revision>8</cp:revision>
  <dcterms:created xsi:type="dcterms:W3CDTF">2023-09-15T05:15:32Z</dcterms:created>
  <dcterms:modified xsi:type="dcterms:W3CDTF">2023-09-26T06:33:16Z</dcterms:modified>
</cp:coreProperties>
</file>