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6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E31AF-A4A6-4538-A52B-5B680FCE6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3DF5ACE-FB43-42AB-902F-E19A721609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E8E8D3-03FC-4EF2-8529-207A2CE7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9B9A00-5B5B-4769-8C92-AE4C94909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65D73A-EBB0-4F03-BFB5-8D46E6A9A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59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CC9303-BE63-4C02-B95A-6BA3C79F4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1E31B2F-FCD6-4656-8A28-ED69B9240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A00C1D-C8C0-4A46-8FAA-CB1976479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5BCA7B-A4FD-444C-B113-2FA29DAA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766FA5-F856-4B20-8FFA-6F5284BA2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08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C6F656A-C8D8-4D19-9E36-D455CC7B47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74FFE8-030D-4023-822D-646E82BE7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F8D225-8339-417E-8189-2D6C437F2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A30295-E59E-43D3-90DF-06D31B575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F99800-564F-4DF3-85AB-94E1DAEE5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99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BE7E0A-F206-4385-821A-FBA12220F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A1B8D4-5F46-4885-AF60-73DD4768E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30757F-C9F1-4889-9B75-601A0F1A8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093A3F-B759-47E6-8108-34D7D680A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3E349F-0416-46ED-9460-7804A0501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77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BBCA79-EF42-4E4B-B564-AE005528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EA5368-0832-4439-9C54-9F373C645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68D14E-CB00-4AAF-B8CF-1CCFC3AA1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0A4A21-C29C-40DA-A713-FA8BE8EF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E0F5CA-E783-45EE-8098-1FAEAB0D9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752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5B1A6-8885-4D55-8F60-377D79D75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BA2608-89B5-4E91-8D6B-AC5A2063E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2ED2F7-37B6-4D81-9610-0C74099211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03A24D-BC91-420F-A589-100B8EAEF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BAF258-5469-497E-AA8E-8F1F21479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46C6D4-5E22-45B2-AA59-0D416E69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98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313EF7-178A-4219-B003-374A09D2C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77010C-3C55-478B-81A0-D726314FE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CBADCE-3B1A-40EC-A787-64EEA3167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9D6028F-4CB4-4BBD-B07D-18BF1CBE75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11704B-2B8F-4E51-BBDD-2400554A7F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CCC29EB-ABED-43DF-957F-A8094BBB9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09AD907-457C-4403-96FD-B22A3DD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4B7A21A-C95A-4E21-B8F5-451A168B4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59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2BB09D-73A1-4607-BAE7-1777F6366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94B633F-471E-4C07-9EDC-EB385B115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2D08D30-30C7-464B-9F86-7DDF6C7BE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C38A13F-4551-4189-BEAE-F0A30980C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03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74B39B7-ABE3-41B3-B349-EC6EA96D4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C7B1327-0052-4140-8698-80B07ADEC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40DCC92-1610-499E-9701-A8288A880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60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21B71D-C9F5-4C8B-9246-B5BE50E4F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83998C-A321-4E92-92C0-8EEE6800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CBCD7DA-9D4E-4806-A9CF-4298E3C1F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5F762A-345D-4A61-94A5-E50764D23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8B4F2F-1E63-440E-ADC9-D6CDE92E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F4A624-4E56-462C-835A-A56ED3FA1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96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402BF3-CF90-4989-AA85-9F055C5B7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AB1D5D9-3B46-40FE-BF1C-152AB29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086AFB2-D074-4178-B24B-CDE7596E1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7315BF8-2794-4B64-AFA0-26166A815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30770B1-54C6-458B-9B91-C1CF2AB30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0E15BC-2EA4-4E14-9952-D2131796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72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E1C085-CD0A-48B2-A74A-1694607B2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7104E2-ADF3-4D23-A04E-AC9A2DAE9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0DC04F-3FA0-4CC9-BCDA-B40AF3F2D3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4993D-7620-4C31-9B75-841ABBEC8B20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B0E779-6E6F-48BF-B70B-B0F07AD254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E81D66-85D3-4CCE-95A1-A995F26AF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3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D073DB-43C8-4104-8D5A-52AED0919F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Програмне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/>
              <a:t>інженерно-технічних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FAF46C-1A72-490D-914F-586DB102FC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888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673B8D7-72F6-4963-9A0B-38AEBB0DB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488" y="501445"/>
            <a:ext cx="11014837" cy="5840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744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634AC79-A151-4724-AA74-0584DD586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281" y="619033"/>
            <a:ext cx="11244693" cy="513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913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EF8C318-E98B-4FA3-8E35-001A3B883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040" y="1380049"/>
            <a:ext cx="11765478" cy="353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539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B617303-B507-4E10-8F8A-4660CE524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790" y="29024"/>
            <a:ext cx="10330428" cy="1903319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0C6264-137C-485E-8F0F-55671B3DAD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80" y="1932343"/>
            <a:ext cx="10480438" cy="460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62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C6963C3-285E-4788-B84E-8C27F3827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42" y="330951"/>
            <a:ext cx="10918893" cy="6187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741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D3C5589-2CB5-4AF9-BA18-C8760FCF11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4465"/>
            <a:ext cx="11929273" cy="425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676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5E6E0C9-D502-41AC-8AD9-57916AE441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97" y="389375"/>
            <a:ext cx="11783406" cy="5849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406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978C14C-923C-4200-9F3D-83F51F1E0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38" y="634181"/>
            <a:ext cx="11787026" cy="5383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231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C26E45D-DD58-42E0-982E-E75DECFC2FF9}"/>
              </a:ext>
            </a:extLst>
          </p:cNvPr>
          <p:cNvSpPr/>
          <p:nvPr/>
        </p:nvSpPr>
        <p:spPr>
          <a:xfrm>
            <a:off x="1401096" y="953242"/>
            <a:ext cx="9733935" cy="3147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300"/>
              </a:spcAft>
            </a:pPr>
            <a:r>
              <a:rPr lang="uk-UA" sz="2400" b="1" kern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Лекція 1. Основи роботи в системі </a:t>
            </a:r>
            <a:r>
              <a:rPr lang="uk-UA" sz="2400" b="1" kern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MathCAD</a:t>
            </a:r>
            <a:endParaRPr lang="ru-RU" sz="2400" b="1" kern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Інтерфейс користувача.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Вхідна мова системи </a:t>
            </a:r>
            <a:r>
              <a:rPr lang="uk-UA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MathCAD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Типи даних.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Введення та редагування даних.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Налаштування </a:t>
            </a:r>
            <a:r>
              <a:rPr lang="uk-UA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MathCAD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роботи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Контрольні запитання.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970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B958328-BD3E-4AEC-A591-BBB60AEC62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201994"/>
            <a:ext cx="11960942" cy="4348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788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9E89EE3-E841-47B9-8E0C-A3620C780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2254" y="305399"/>
            <a:ext cx="9127491" cy="624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419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6437F3C-4460-4AD0-8212-8B646DA04C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680" y="450790"/>
            <a:ext cx="11556624" cy="2439894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5D3F112-D332-477B-8260-91283A355A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255" y="3276166"/>
            <a:ext cx="11104947" cy="266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080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17868B6-5D2C-4BE5-AA20-7A3564A31D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436" y="806173"/>
            <a:ext cx="11028941" cy="478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005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183606D-CA7C-46D3-BA3C-071496757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56" y="821096"/>
            <a:ext cx="11851488" cy="447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08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08B0F38-7EE3-4185-B895-8C664E23C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488" y="827062"/>
            <a:ext cx="10737024" cy="479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709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</Words>
  <Application>Microsoft Office PowerPoint</Application>
  <PresentationFormat>Широкоэкранный</PresentationFormat>
  <Paragraphs>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Програмне забезпечення інженерно-технічних розрахунків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Програмне забезпечення інженернотехнічних розрахунків</dc:title>
  <dc:creator>Олег Гайдамак</dc:creator>
  <cp:lastModifiedBy>Олег Гайдамак</cp:lastModifiedBy>
  <cp:revision>4</cp:revision>
  <dcterms:created xsi:type="dcterms:W3CDTF">2023-09-15T05:15:32Z</dcterms:created>
  <dcterms:modified xsi:type="dcterms:W3CDTF">2023-09-15T06:15:29Z</dcterms:modified>
</cp:coreProperties>
</file>