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56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2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4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59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41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413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567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0" y="2399225"/>
            <a:ext cx="7556500" cy="480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7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indent="0" algn="ctr" defTabSz="914400" rtl="0" eaLnBrk="1" fontAlgn="auto" latinLnBrk="0" hangingPunct="1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Розв’язання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системи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нелінійних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рівнянь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усталеного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режиму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роботи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електричної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мережі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. Метод Ньютона-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Рафсона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.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Етап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1: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Підготовчі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перетворення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системи</a:t>
            </a:r>
            <a:r>
              <a:rPr lang="ru-RU" sz="3200" b="1" kern="12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spc="-5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рівнянь</a:t>
            </a:r>
            <a:endParaRPr lang="ru-RU" sz="3200" b="1" kern="1200" spc="-5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59132" y="7821477"/>
          <a:ext cx="3664585" cy="226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50" i="1" spc="-14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5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6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45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16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450" i="1" spc="-1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12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5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450" i="1" spc="-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5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20"/>
                        </a:lnSpc>
                        <a:spcBef>
                          <a:spcPts val="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11783" y="389324"/>
            <a:ext cx="6297295" cy="95129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заняття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7</a:t>
            </a:r>
            <a:endParaRPr sz="1600" dirty="0">
              <a:latin typeface="Times New Roman"/>
              <a:cs typeface="Times New Roman"/>
            </a:endParaRPr>
          </a:p>
          <a:p>
            <a:pPr marL="412750" marR="405130" algn="ctr">
              <a:lnSpc>
                <a:spcPct val="95900"/>
              </a:lnSpc>
              <a:spcBef>
                <a:spcPts val="925"/>
              </a:spcBef>
            </a:pPr>
            <a:r>
              <a:rPr sz="1400" b="1" i="1" dirty="0">
                <a:latin typeface="Times New Roman"/>
                <a:cs typeface="Times New Roman"/>
              </a:rPr>
              <a:t>Розв’язання</a:t>
            </a:r>
            <a:r>
              <a:rPr sz="1400" b="1" i="1" spc="-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системи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нелінійних</a:t>
            </a:r>
            <a:r>
              <a:rPr sz="1400" b="1" i="1" spc="-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рівнянь</a:t>
            </a:r>
            <a:r>
              <a:rPr sz="1400" b="1" i="1" spc="-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усталеного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режиму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роботи електричної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мережі.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Метод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Ньютона-</a:t>
            </a:r>
            <a:r>
              <a:rPr sz="1400" b="1" i="1" dirty="0">
                <a:latin typeface="Times New Roman"/>
                <a:cs typeface="Times New Roman"/>
              </a:rPr>
              <a:t>Рафсона.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Етап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1: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Підготовчі перетворення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системи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рівнянь</a:t>
            </a:r>
            <a:endParaRPr sz="1400" dirty="0">
              <a:latin typeface="Times New Roman"/>
              <a:cs typeface="Times New Roman"/>
            </a:endParaRPr>
          </a:p>
          <a:p>
            <a:pPr marL="88900" marR="81915" indent="450215" algn="just">
              <a:lnSpc>
                <a:spcPct val="95900"/>
              </a:lnSpc>
              <a:spcBef>
                <a:spcPts val="1180"/>
              </a:spcBef>
            </a:pPr>
            <a:r>
              <a:rPr sz="1400" i="1" dirty="0">
                <a:latin typeface="Times New Roman"/>
                <a:cs typeface="Times New Roman"/>
              </a:rPr>
              <a:t>Мета</a:t>
            </a:r>
            <a:r>
              <a:rPr sz="1400" i="1" spc="260" dirty="0">
                <a:latin typeface="Times New Roman"/>
                <a:cs typeface="Times New Roman"/>
              </a:rPr>
              <a:t>  </a:t>
            </a:r>
            <a:r>
              <a:rPr sz="1400" i="1" dirty="0">
                <a:latin typeface="Times New Roman"/>
                <a:cs typeface="Times New Roman"/>
              </a:rPr>
              <a:t>заняття:</a:t>
            </a:r>
            <a:r>
              <a:rPr sz="1400" i="1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підготовка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розрахункових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формул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реалізації </a:t>
            </a:r>
            <a:r>
              <a:rPr sz="1400" dirty="0">
                <a:latin typeface="Times New Roman"/>
                <a:cs typeface="Times New Roman"/>
              </a:rPr>
              <a:t>алгоритму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Ньютона-</a:t>
            </a:r>
            <a:r>
              <a:rPr sz="1400" dirty="0">
                <a:latin typeface="Times New Roman"/>
                <a:cs typeface="Times New Roman"/>
              </a:rPr>
              <a:t>Рафсона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розв’язання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нелінійних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режиму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роботи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мережі.</a:t>
            </a:r>
            <a:endParaRPr sz="1400" dirty="0">
              <a:latin typeface="Times New Roman"/>
              <a:cs typeface="Times New Roman"/>
            </a:endParaRPr>
          </a:p>
          <a:p>
            <a:pPr marL="1385570">
              <a:lnSpc>
                <a:spcPct val="100000"/>
              </a:lnSpc>
              <a:spcBef>
                <a:spcPts val="1140"/>
              </a:spcBef>
            </a:pPr>
            <a:r>
              <a:rPr sz="1400" i="1" dirty="0">
                <a:latin typeface="Times New Roman"/>
                <a:cs typeface="Times New Roman"/>
              </a:rPr>
              <a:t>7.1.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Порядок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виконання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практичного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 algn="just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544830" algn="l"/>
              </a:tabLst>
            </a:pPr>
            <a:r>
              <a:rPr sz="1400" spc="-10" dirty="0">
                <a:latin typeface="Times New Roman"/>
                <a:cs typeface="Times New Roman"/>
              </a:rPr>
              <a:t>Ознайомитись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теоретичним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матеріалом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темі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544830" marR="80010" indent="-227329" algn="just">
              <a:lnSpc>
                <a:spcPct val="95800"/>
              </a:lnSpc>
              <a:spcBef>
                <a:spcPts val="35"/>
              </a:spcBef>
              <a:buAutoNum type="arabicPeriod"/>
              <a:tabLst>
                <a:tab pos="546100" algn="l"/>
              </a:tabLst>
            </a:pP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заданої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схеми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мережі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сформувати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систему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нелінійних 	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режиму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балансу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потужностей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дійсними 	</a:t>
            </a:r>
            <a:r>
              <a:rPr sz="1400" dirty="0">
                <a:latin typeface="Times New Roman"/>
                <a:cs typeface="Times New Roman"/>
              </a:rPr>
              <a:t>складовими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i="1" dirty="0">
                <a:latin typeface="Times New Roman"/>
                <a:cs typeface="Times New Roman"/>
              </a:rPr>
              <a:t>полярних</a:t>
            </a:r>
            <a:r>
              <a:rPr sz="1400" i="1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координатах.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Використовувати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матеріали 	Практичного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заняття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25" dirty="0">
                <a:latin typeface="Times New Roman"/>
                <a:cs typeface="Times New Roman"/>
              </a:rPr>
              <a:t> 3;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>
              <a:lnSpc>
                <a:spcPts val="1570"/>
              </a:lnSpc>
              <a:buAutoNum type="arabicPeriod"/>
              <a:tabLst>
                <a:tab pos="544830" algn="l"/>
              </a:tabLst>
            </a:pPr>
            <a:r>
              <a:rPr sz="1400" spc="-10" dirty="0">
                <a:latin typeface="Times New Roman"/>
                <a:cs typeface="Times New Roman"/>
              </a:rPr>
              <a:t>Записати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складену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нев’язок;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>
              <a:lnSpc>
                <a:spcPts val="1610"/>
              </a:lnSpc>
              <a:buAutoNum type="arabicPeriod"/>
              <a:tabLst>
                <a:tab pos="544830" algn="l"/>
              </a:tabLst>
            </a:pPr>
            <a:r>
              <a:rPr sz="1400" dirty="0">
                <a:latin typeface="Times New Roman"/>
                <a:cs typeface="Times New Roman"/>
              </a:rPr>
              <a:t>Сформувати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матрицю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Якобі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цієї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рівнянь;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>
              <a:lnSpc>
                <a:spcPts val="1610"/>
              </a:lnSpc>
              <a:buAutoNum type="arabicPeriod"/>
              <a:tabLst>
                <a:tab pos="544830" algn="l"/>
              </a:tabLst>
            </a:pPr>
            <a:r>
              <a:rPr sz="1400" dirty="0">
                <a:latin typeface="Times New Roman"/>
                <a:cs typeface="Times New Roman"/>
              </a:rPr>
              <a:t>Скласти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аналітичні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вирази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всіх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Якобі;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>
              <a:lnSpc>
                <a:spcPts val="1610"/>
              </a:lnSpc>
              <a:buAutoNum type="arabicPeriod"/>
              <a:tabLst>
                <a:tab pos="544830" algn="l"/>
              </a:tabLst>
            </a:pPr>
            <a:r>
              <a:rPr sz="1400" dirty="0">
                <a:latin typeface="Times New Roman"/>
                <a:cs typeface="Times New Roman"/>
              </a:rPr>
              <a:t>Сформувати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нев’язок</a:t>
            </a:r>
            <a:r>
              <a:rPr sz="1400" i="1" spc="-10" dirty="0">
                <a:latin typeface="Times New Roman"/>
                <a:cs typeface="Times New Roman"/>
              </a:rPr>
              <a:t>W</a:t>
            </a:r>
            <a:r>
              <a:rPr sz="1400" spc="-10" dirty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>
              <a:lnSpc>
                <a:spcPts val="1610"/>
              </a:lnSpc>
              <a:buAutoNum type="arabicPeriod"/>
              <a:tabLst>
                <a:tab pos="544830" algn="l"/>
              </a:tabLst>
            </a:pPr>
            <a:r>
              <a:rPr sz="1400" dirty="0">
                <a:latin typeface="Times New Roman"/>
                <a:cs typeface="Times New Roman"/>
              </a:rPr>
              <a:t>Сформувати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поправок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i="1" spc="-25" dirty="0">
                <a:latin typeface="Times New Roman"/>
                <a:cs typeface="Times New Roman"/>
              </a:rPr>
              <a:t>∆U</a:t>
            </a:r>
            <a:r>
              <a:rPr sz="1400" spc="-25" dirty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544830" marR="82550" indent="-227329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46100" algn="l"/>
              </a:tabLst>
            </a:pPr>
            <a:r>
              <a:rPr sz="1400" dirty="0">
                <a:latin typeface="Times New Roman"/>
                <a:cs typeface="Times New Roman"/>
              </a:rPr>
              <a:t>Сформувати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систему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лініаризованих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рівнянь.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Записати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її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матричній 	формі;</a:t>
            </a:r>
            <a:endParaRPr sz="1400" dirty="0">
              <a:latin typeface="Times New Roman"/>
              <a:cs typeface="Times New Roman"/>
            </a:endParaRPr>
          </a:p>
          <a:p>
            <a:pPr marL="544830" indent="-227329">
              <a:lnSpc>
                <a:spcPts val="1565"/>
              </a:lnSpc>
              <a:buAutoNum type="arabicPeriod"/>
              <a:tabLst>
                <a:tab pos="544830" algn="l"/>
              </a:tabLst>
            </a:pPr>
            <a:r>
              <a:rPr sz="1400" spc="-10" dirty="0">
                <a:latin typeface="Times New Roman"/>
                <a:cs typeface="Times New Roman"/>
              </a:rPr>
              <a:t>Підготувати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відповіді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контрольні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питання.</a:t>
            </a:r>
            <a:endParaRPr sz="1400" dirty="0">
              <a:latin typeface="Times New Roman"/>
              <a:cs typeface="Times New Roman"/>
            </a:endParaRPr>
          </a:p>
          <a:p>
            <a:pPr marL="1842770">
              <a:lnSpc>
                <a:spcPct val="100000"/>
              </a:lnSpc>
              <a:spcBef>
                <a:spcPts val="1140"/>
              </a:spcBef>
            </a:pPr>
            <a:r>
              <a:rPr sz="1400" i="1" dirty="0">
                <a:latin typeface="Times New Roman"/>
                <a:cs typeface="Times New Roman"/>
              </a:rPr>
              <a:t>7.2.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Стислі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теоретичні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  <a:p>
            <a:pPr marL="88900" marR="82550" indent="450215" algn="just">
              <a:lnSpc>
                <a:spcPct val="95800"/>
              </a:lnSpc>
              <a:spcBef>
                <a:spcPts val="1400"/>
              </a:spcBef>
            </a:pPr>
            <a:r>
              <a:rPr sz="1400" spc="-10" dirty="0">
                <a:latin typeface="Times New Roman"/>
                <a:cs typeface="Times New Roman"/>
              </a:rPr>
              <a:t>Метод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Ньютона-Рафсона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належить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групи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сучасних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ітераційних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методів, </a:t>
            </a: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4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застосовуються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розв’язання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нелінійних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усталеного </a:t>
            </a:r>
            <a:r>
              <a:rPr sz="1400" dirty="0">
                <a:latin typeface="Times New Roman"/>
                <a:cs typeface="Times New Roman"/>
              </a:rPr>
              <a:t>режиму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роботи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мережі.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Він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має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відносно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нескладний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алгоритм </a:t>
            </a:r>
            <a:r>
              <a:rPr sz="1400" dirty="0">
                <a:latin typeface="Times New Roman"/>
                <a:cs typeface="Times New Roman"/>
              </a:rPr>
              <a:t>обчислень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забезпечує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швидку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збіжність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ітераційного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процесу.</a:t>
            </a:r>
            <a:endParaRPr sz="1400" dirty="0">
              <a:latin typeface="Times New Roman"/>
              <a:cs typeface="Times New Roman"/>
            </a:endParaRPr>
          </a:p>
          <a:p>
            <a:pPr marL="88900" algn="just">
              <a:lnSpc>
                <a:spcPts val="1575"/>
              </a:lnSpc>
            </a:pPr>
            <a:r>
              <a:rPr sz="1400" i="1" dirty="0">
                <a:latin typeface="Times New Roman"/>
                <a:cs typeface="Times New Roman"/>
              </a:rPr>
              <a:t>Суть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полягає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послідовній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заміні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кожній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ітерації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обчислень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вихідної</a:t>
            </a:r>
            <a:endParaRPr sz="1400" dirty="0">
              <a:latin typeface="Times New Roman"/>
              <a:cs typeface="Times New Roman"/>
            </a:endParaRPr>
          </a:p>
          <a:p>
            <a:pPr marL="88900" marR="82550" algn="just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нелінійної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допоміжною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лінійною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системою,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розв’язок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якої </a:t>
            </a:r>
            <a:r>
              <a:rPr sz="1400" dirty="0">
                <a:latin typeface="Times New Roman"/>
                <a:cs typeface="Times New Roman"/>
              </a:rPr>
              <a:t>дозволяє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визначити</a:t>
            </a:r>
            <a:r>
              <a:rPr sz="1400" spc="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чергові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наближення</a:t>
            </a:r>
            <a:r>
              <a:rPr sz="1400" spc="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величин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(лінеаризація) </a:t>
            </a:r>
            <a:r>
              <a:rPr sz="1400" dirty="0">
                <a:latin typeface="Times New Roman"/>
                <a:cs typeface="Times New Roman"/>
              </a:rPr>
              <a:t>[3,8,10].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Формування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розв’язання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цієї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лініаризованої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рівнянь виконується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кожній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ітерації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методу</a:t>
            </a:r>
            <a:r>
              <a:rPr sz="1400" spc="-10" dirty="0">
                <a:latin typeface="Times New Roman"/>
                <a:cs typeface="Times New Roman"/>
              </a:rPr>
              <a:t> Ньютона-Рафсона: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88900" marR="81280" indent="450215" algn="just">
              <a:lnSpc>
                <a:spcPct val="958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Вектор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ній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</a:t>
            </a:r>
            <a:r>
              <a:rPr sz="1150" i="1" dirty="0">
                <a:latin typeface="Times New Roman"/>
                <a:cs typeface="Times New Roman"/>
              </a:rPr>
              <a:t>U</a:t>
            </a:r>
            <a:r>
              <a:rPr sz="1150" i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містить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поправки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модулів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кутів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вузлових </a:t>
            </a:r>
            <a:r>
              <a:rPr sz="1400" dirty="0">
                <a:latin typeface="Times New Roman"/>
                <a:cs typeface="Times New Roman"/>
              </a:rPr>
              <a:t>напруг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і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Ө</a:t>
            </a:r>
            <a:r>
              <a:rPr sz="1350" i="1" baseline="-6172" dirty="0">
                <a:latin typeface="Times New Roman"/>
                <a:cs typeface="Times New Roman"/>
              </a:rPr>
              <a:t>і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 матрицею коефіцієнтів при невідомих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є </a:t>
            </a:r>
            <a:r>
              <a:rPr sz="1400" i="1" dirty="0">
                <a:latin typeface="Times New Roman"/>
                <a:cs typeface="Times New Roman"/>
              </a:rPr>
              <a:t>матриця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Якобі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вектор </a:t>
            </a:r>
            <a:r>
              <a:rPr sz="1400" dirty="0">
                <a:latin typeface="Times New Roman"/>
                <a:cs typeface="Times New Roman"/>
              </a:rPr>
              <a:t>вільних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членів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W </a:t>
            </a:r>
            <a:r>
              <a:rPr sz="1400" dirty="0">
                <a:latin typeface="Times New Roman"/>
                <a:cs typeface="Times New Roman"/>
              </a:rPr>
              <a:t>містить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нев’язки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нелінійних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вихідної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чергових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наближеннях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напруг.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Нев’язки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режиму відповідають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небалансам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активної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реактивної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потужностей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вузлах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мережі.</a:t>
            </a:r>
            <a:endParaRPr sz="1400" dirty="0">
              <a:latin typeface="Times New Roman"/>
              <a:cs typeface="Times New Roman"/>
            </a:endParaRPr>
          </a:p>
          <a:p>
            <a:pPr marL="88900" marR="83185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застосування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методу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вихідна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система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режиму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комплексними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складовими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балансу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потужностей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(3.4)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повинна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бути </a:t>
            </a:r>
            <a:r>
              <a:rPr sz="1400" i="1" dirty="0">
                <a:latin typeface="Times New Roman"/>
                <a:cs typeface="Times New Roman"/>
              </a:rPr>
              <a:t>перетворена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розділені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дійсні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уявні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її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складові.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цьому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кожне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з</a:t>
            </a:r>
            <a:endParaRPr sz="1400" dirty="0">
              <a:latin typeface="Times New Roman"/>
              <a:cs typeface="Times New Roman"/>
            </a:endParaRPr>
          </a:p>
          <a:p>
            <a:pPr marL="88900" algn="just">
              <a:lnSpc>
                <a:spcPts val="1570"/>
              </a:lnSpc>
            </a:pPr>
            <a:r>
              <a:rPr sz="1400" spc="-10" dirty="0">
                <a:latin typeface="Times New Roman"/>
                <a:cs typeface="Times New Roman"/>
              </a:rPr>
              <a:t>комплексними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складовими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розпадається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два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дійсними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складовими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183" y="513842"/>
            <a:ext cx="6247130" cy="279336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3500" marR="55880" indent="172720" algn="just">
              <a:lnSpc>
                <a:spcPct val="95800"/>
              </a:lnSpc>
              <a:spcBef>
                <a:spcPts val="165"/>
              </a:spcBef>
              <a:buChar char="–"/>
              <a:tabLst>
                <a:tab pos="236220" algn="l"/>
              </a:tabLst>
            </a:pP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балансу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активної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реактивної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потужностей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відповідному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вузлі </a:t>
            </a:r>
            <a:r>
              <a:rPr sz="1400" dirty="0">
                <a:latin typeface="Times New Roman"/>
                <a:cs typeface="Times New Roman"/>
              </a:rPr>
              <a:t>мережі.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полярних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координатах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ці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мають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вигляд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(2.5).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Отримана </a:t>
            </a:r>
            <a:r>
              <a:rPr sz="1400" dirty="0">
                <a:latin typeface="Times New Roman"/>
                <a:cs typeface="Times New Roman"/>
              </a:rPr>
              <a:t>система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має</a:t>
            </a:r>
            <a:r>
              <a:rPr sz="1400" spc="-10" dirty="0">
                <a:latin typeface="Times New Roman"/>
                <a:cs typeface="Times New Roman"/>
              </a:rPr>
              <a:t> розмірність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2n,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ній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є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модулі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кути</a:t>
            </a:r>
            <a:r>
              <a:rPr sz="1400" spc="-10" dirty="0">
                <a:latin typeface="Times New Roman"/>
                <a:cs typeface="Times New Roman"/>
              </a:rPr>
              <a:t> вузлових </a:t>
            </a:r>
            <a:r>
              <a:rPr sz="1400" dirty="0">
                <a:latin typeface="Times New Roman"/>
                <a:cs typeface="Times New Roman"/>
              </a:rPr>
              <a:t>напруг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i="1" dirty="0">
                <a:latin typeface="Times New Roman"/>
                <a:cs typeface="Times New Roman"/>
              </a:rPr>
              <a:t>Ө</a:t>
            </a:r>
            <a:r>
              <a:rPr sz="1350" i="1" baseline="-6172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Система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таких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заданої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мережі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сформована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на </a:t>
            </a:r>
            <a:r>
              <a:rPr sz="1400" spc="-10" dirty="0">
                <a:latin typeface="Times New Roman"/>
                <a:cs typeface="Times New Roman"/>
              </a:rPr>
              <a:t>Практичному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занятті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  <a:p>
            <a:pPr marL="63500" marR="55880" indent="323850" algn="just">
              <a:lnSpc>
                <a:spcPts val="1610"/>
              </a:lnSpc>
              <a:spcBef>
                <a:spcPts val="50"/>
              </a:spcBef>
            </a:pPr>
            <a:r>
              <a:rPr sz="1400" dirty="0">
                <a:latin typeface="Times New Roman"/>
                <a:cs typeface="Times New Roman"/>
              </a:rPr>
              <a:t>Розв’язання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усталеного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режиму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методом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Ньютона-Рафсона </a:t>
            </a:r>
            <a:r>
              <a:rPr sz="1400" dirty="0">
                <a:latin typeface="Times New Roman"/>
                <a:cs typeface="Times New Roman"/>
              </a:rPr>
              <a:t>передбачає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виконання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двох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послідовних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етапів:</a:t>
            </a:r>
            <a:endParaRPr sz="1400">
              <a:latin typeface="Times New Roman"/>
              <a:cs typeface="Times New Roman"/>
            </a:endParaRPr>
          </a:p>
          <a:p>
            <a:pPr marL="615315" lvl="1" indent="-227965" algn="just">
              <a:lnSpc>
                <a:spcPts val="1530"/>
              </a:lnSpc>
              <a:buChar char="-"/>
              <a:tabLst>
                <a:tab pos="615315" algn="l"/>
              </a:tabLst>
            </a:pPr>
            <a:r>
              <a:rPr sz="1400" dirty="0">
                <a:latin typeface="Times New Roman"/>
                <a:cs typeface="Times New Roman"/>
              </a:rPr>
              <a:t>підготовчий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етап.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Тут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визначаються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аналітичні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залежності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якими</a:t>
            </a:r>
            <a:endParaRPr sz="1400">
              <a:latin typeface="Times New Roman"/>
              <a:cs typeface="Times New Roman"/>
            </a:endParaRPr>
          </a:p>
          <a:p>
            <a:pPr marL="615950" algn="just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виконуються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обчислення</a:t>
            </a:r>
            <a:r>
              <a:rPr sz="1400" dirty="0">
                <a:latin typeface="Times New Roman"/>
                <a:cs typeface="Times New Roman"/>
              </a:rPr>
              <a:t> на </a:t>
            </a:r>
            <a:r>
              <a:rPr sz="1400" spc="-10" dirty="0">
                <a:latin typeface="Times New Roman"/>
                <a:cs typeface="Times New Roman"/>
              </a:rPr>
              <a:t>ітераціях;</a:t>
            </a:r>
            <a:endParaRPr sz="1400">
              <a:latin typeface="Times New Roman"/>
              <a:cs typeface="Times New Roman"/>
            </a:endParaRPr>
          </a:p>
          <a:p>
            <a:pPr marL="615315" lvl="1" indent="-227965" algn="just">
              <a:lnSpc>
                <a:spcPts val="1645"/>
              </a:lnSpc>
              <a:buChar char="-"/>
              <a:tabLst>
                <a:tab pos="615315" algn="l"/>
              </a:tabLst>
            </a:pPr>
            <a:r>
              <a:rPr sz="1400" dirty="0">
                <a:latin typeface="Times New Roman"/>
                <a:cs typeface="Times New Roman"/>
              </a:rPr>
              <a:t>реалізація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алгоритму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метода.</a:t>
            </a:r>
            <a:endParaRPr sz="1400">
              <a:latin typeface="Times New Roman"/>
              <a:cs typeface="Times New Roman"/>
            </a:endParaRPr>
          </a:p>
          <a:p>
            <a:pPr marL="63500" algn="just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підготовчому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етапі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виконуються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дії:</a:t>
            </a:r>
            <a:endParaRPr sz="1400">
              <a:latin typeface="Times New Roman"/>
              <a:cs typeface="Times New Roman"/>
            </a:endParaRPr>
          </a:p>
          <a:p>
            <a:pPr marL="292100" algn="just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дійсними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складовими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записуються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нев’язок</a:t>
            </a:r>
            <a:r>
              <a:rPr sz="1400" spc="-1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58327" y="3280414"/>
          <a:ext cx="5364480" cy="86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965">
                <a:tc>
                  <a:txBody>
                    <a:bodyPr/>
                    <a:lstStyle/>
                    <a:p>
                      <a:pPr marL="31750">
                        <a:lnSpc>
                          <a:spcPts val="1580"/>
                        </a:lnSpc>
                        <a:tabLst>
                          <a:tab pos="347980" algn="l"/>
                        </a:tabLst>
                      </a:pPr>
                      <a:r>
                        <a:rPr sz="1875" spc="-37" baseline="11111" dirty="0">
                          <a:latin typeface="Symbol"/>
                          <a:cs typeface="Symbol"/>
                        </a:rPr>
                        <a:t></a:t>
                      </a:r>
                      <a:r>
                        <a:rPr sz="130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spc="-1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5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165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75" spc="97" baseline="22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850" baseline="-8771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75" spc="-300" baseline="6666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75" spc="-300" baseline="-26666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75" spc="-240" baseline="-2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75" spc="-209" baseline="22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4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5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82" baseline="-4273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300" spc="-5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382" baseline="-4273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925" spc="-457" baseline="-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spc="-44" baseline="222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5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82" baseline="-4273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300" spc="-5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352" baseline="-4273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75" spc="-352" baseline="6666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75" spc="-352" baseline="-26666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75" spc="-135" baseline="-2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50" i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5" dirty="0">
                          <a:latin typeface="Times New Roman"/>
                          <a:cs typeface="Times New Roman"/>
                        </a:rPr>
                        <a:t>0;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805"/>
                        </a:lnSpc>
                        <a:tabLst>
                          <a:tab pos="643255" algn="l"/>
                          <a:tab pos="802640" algn="l"/>
                          <a:tab pos="1118235" algn="l"/>
                          <a:tab pos="1510030" algn="l"/>
                          <a:tab pos="1740535" algn="l"/>
                          <a:tab pos="2208530" algn="l"/>
                          <a:tab pos="2481580" algn="l"/>
                          <a:tab pos="2810510" algn="l"/>
                          <a:tab pos="3258185" algn="l"/>
                          <a:tab pos="3531870" algn="l"/>
                          <a:tab pos="3920490" algn="l"/>
                        </a:tabLst>
                      </a:pPr>
                      <a:r>
                        <a:rPr sz="1875" baseline="-42222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75" spc="195" baseline="-42222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72540">
                        <a:lnSpc>
                          <a:spcPts val="610"/>
                        </a:lnSpc>
                      </a:pP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760"/>
                        </a:lnSpc>
                      </a:pPr>
                      <a:r>
                        <a:rPr sz="1250" spc="-50" dirty="0">
                          <a:latin typeface="Symbol"/>
                          <a:cs typeface="Symbol"/>
                        </a:rPr>
                        <a:t></a:t>
                      </a:r>
                      <a:endParaRPr sz="125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135"/>
                        </a:lnSpc>
                        <a:tabLst>
                          <a:tab pos="353695" algn="l"/>
                        </a:tabLst>
                      </a:pPr>
                      <a:r>
                        <a:rPr sz="1875" spc="-37" baseline="-4444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30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spc="-1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5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120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50" i="1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spc="-15" baseline="222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75" spc="-112" baseline="22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850" baseline="-8771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19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75" spc="-292" baseline="6666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75" spc="-292" baseline="-26666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75" spc="-232" baseline="-2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75" spc="-202" baseline="22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5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82" baseline="-4273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300" spc="-5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382" baseline="-4273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925" spc="-457" baseline="-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spc="-52" baseline="222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50" spc="-3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5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82" baseline="-4273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300" spc="-5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25" spc="-352" baseline="-4273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75" spc="-352" baseline="6666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75" spc="-352" baseline="-26666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75" spc="-135" baseline="-2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1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5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50" i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5" dirty="0">
                          <a:latin typeface="Times New Roman"/>
                          <a:cs typeface="Times New Roman"/>
                        </a:rPr>
                        <a:t>0.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805"/>
                        </a:lnSpc>
                        <a:tabLst>
                          <a:tab pos="583565" algn="l"/>
                          <a:tab pos="777240" algn="l"/>
                          <a:tab pos="1094740" algn="l"/>
                          <a:tab pos="1486535" algn="l"/>
                          <a:tab pos="1717039" algn="l"/>
                          <a:tab pos="2164715" algn="l"/>
                          <a:tab pos="2438400" algn="l"/>
                          <a:tab pos="2764790" algn="l"/>
                          <a:tab pos="3232150" algn="l"/>
                          <a:tab pos="3505835" algn="l"/>
                          <a:tab pos="3923665" algn="l"/>
                        </a:tabLst>
                      </a:pPr>
                      <a:r>
                        <a:rPr sz="1875" spc="-465" baseline="-3777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75" spc="-465" baseline="-46666" dirty="0">
                          <a:latin typeface="Symbol"/>
                          <a:cs typeface="Symbol"/>
                        </a:rPr>
                        <a:t></a:t>
                      </a:r>
                      <a:r>
                        <a:rPr sz="1875" spc="712" baseline="-4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49045">
                        <a:lnSpc>
                          <a:spcPts val="800"/>
                        </a:lnSpc>
                      </a:pP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62583" y="4130547"/>
            <a:ext cx="5297805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8530">
              <a:lnSpc>
                <a:spcPts val="1645"/>
              </a:lnSpc>
              <a:spcBef>
                <a:spcPts val="95"/>
              </a:spcBef>
            </a:pPr>
            <a:r>
              <a:rPr sz="1400" i="1" dirty="0">
                <a:latin typeface="Times New Roman"/>
                <a:cs typeface="Times New Roman"/>
              </a:rPr>
              <a:t>і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=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…,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25" dirty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66700">
              <a:lnSpc>
                <a:spcPts val="1645"/>
              </a:lnSpc>
            </a:pP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Перегрупування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балансу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активних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Times New Roman"/>
                <a:cs typeface="Times New Roman"/>
              </a:rPr>
              <a:t>потужностей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2400" spc="75" baseline="6944" dirty="0">
                <a:latin typeface="Symbol"/>
                <a:cs typeface="Symbol"/>
              </a:rPr>
              <a:t></a:t>
            </a:r>
            <a:r>
              <a:rPr sz="1275" i="1" spc="75" baseline="-13071" dirty="0">
                <a:latin typeface="Times New Roman"/>
                <a:cs typeface="Times New Roman"/>
              </a:rPr>
              <a:t>pi</a:t>
            </a:r>
            <a:r>
              <a:rPr sz="1275" i="1" spc="112" baseline="-130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всіх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вузлів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переставляємо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початок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системи: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424" y="5774582"/>
            <a:ext cx="4767295" cy="2645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424" y="7396523"/>
            <a:ext cx="4767295" cy="26455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5276" y="4881230"/>
          <a:ext cx="5667374" cy="3225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165">
                <a:tc>
                  <a:txBody>
                    <a:bodyPr/>
                    <a:lstStyle/>
                    <a:p>
                      <a:pPr marL="31750">
                        <a:lnSpc>
                          <a:spcPts val="1645"/>
                        </a:lnSpc>
                        <a:spcBef>
                          <a:spcPts val="50"/>
                        </a:spcBef>
                        <a:tabLst>
                          <a:tab pos="373380" algn="l"/>
                        </a:tabLst>
                      </a:pPr>
                      <a:r>
                        <a:rPr sz="1800" spc="-37" baseline="34722" dirty="0">
                          <a:latin typeface="Symbol"/>
                          <a:cs typeface="Symbol"/>
                        </a:rPr>
                        <a:t>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104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47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i="1" spc="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9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700" spc="-442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050" i="1" spc="-442" baseline="99206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585" baseline="9920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44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19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95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419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44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104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104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00" spc="-82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i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0;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500"/>
                        </a:lnSpc>
                        <a:tabLst>
                          <a:tab pos="606425" algn="l"/>
                          <a:tab pos="808990" algn="l"/>
                          <a:tab pos="1163320" algn="l"/>
                          <a:tab pos="1583690" algn="l"/>
                          <a:tab pos="2338705" algn="l"/>
                          <a:tab pos="2634615" algn="l"/>
                          <a:tab pos="2972435" algn="l"/>
                          <a:tab pos="3472179" algn="l"/>
                          <a:tab pos="3768090" algn="l"/>
                          <a:tab pos="4168140" algn="l"/>
                        </a:tabLst>
                      </a:pPr>
                      <a:r>
                        <a:rPr sz="1800" baseline="-4629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spc="284" baseline="-46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607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135"/>
                        </a:lnSpc>
                        <a:tabLst>
                          <a:tab pos="1280160" algn="l"/>
                        </a:tabLst>
                      </a:pP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baseline="-208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620"/>
                        </a:lnSpc>
                        <a:spcBef>
                          <a:spcPts val="370"/>
                        </a:spcBef>
                        <a:tabLst>
                          <a:tab pos="391160" algn="l"/>
                          <a:tab pos="1648460" algn="l"/>
                        </a:tabLst>
                      </a:pPr>
                      <a:r>
                        <a:rPr sz="1800" spc="-75" baseline="41666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baseline="4166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89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57" baseline="231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9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i="1" spc="9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66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050" i="1" spc="-660" baseline="99206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baseline="9920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44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19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397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412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57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112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112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00" spc="-82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i="1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0;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530"/>
                        </a:lnSpc>
                        <a:tabLst>
                          <a:tab pos="633730" algn="l"/>
                          <a:tab pos="836294" algn="l"/>
                          <a:tab pos="1208405" algn="l"/>
                          <a:tab pos="1797050" algn="l"/>
                          <a:tab pos="2578735" algn="l"/>
                          <a:tab pos="2882900" algn="l"/>
                          <a:tab pos="3229610" algn="l"/>
                          <a:tab pos="3747135" algn="l"/>
                          <a:tab pos="4051300" algn="l"/>
                          <a:tab pos="4460875" algn="l"/>
                        </a:tabLst>
                      </a:pPr>
                      <a:r>
                        <a:rPr sz="1800" spc="30" baseline="4629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75" spc="30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spc="2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735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110"/>
                        </a:lnSpc>
                        <a:tabLst>
                          <a:tab pos="1326515" algn="l"/>
                        </a:tabLst>
                      </a:pP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1;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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80"/>
                        </a:lnSpc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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095"/>
                        </a:lnSpc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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1319530">
                        <a:lnSpc>
                          <a:spcPts val="229"/>
                        </a:lnSpc>
                      </a:pP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0"/>
                        </a:lnSpc>
                        <a:tabLst>
                          <a:tab pos="382905" algn="l"/>
                        </a:tabLst>
                      </a:pPr>
                      <a:r>
                        <a:rPr sz="1800" spc="-37" baseline="2777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104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719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i="1" spc="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44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19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27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405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120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104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104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00" spc="-82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i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0;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750"/>
                        </a:lnSpc>
                        <a:tabLst>
                          <a:tab pos="626110" algn="l"/>
                          <a:tab pos="828040" algn="l"/>
                          <a:tab pos="1202055" algn="l"/>
                          <a:tab pos="1631314" algn="l"/>
                          <a:tab pos="2389505" algn="l"/>
                          <a:tab pos="2694940" algn="l"/>
                          <a:tab pos="3042285" algn="l"/>
                          <a:tab pos="3535045" algn="l"/>
                          <a:tab pos="3841115" algn="l"/>
                          <a:tab pos="4250690" algn="l"/>
                        </a:tabLst>
                      </a:pPr>
                      <a:r>
                        <a:rPr sz="1800" baseline="-41666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spc="284" baseline="-41666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712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37310">
                        <a:lnSpc>
                          <a:spcPts val="595"/>
                        </a:lnSpc>
                      </a:pP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955"/>
                        </a:lnSpc>
                        <a:tabLst>
                          <a:tab pos="1326515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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i="1" spc="-75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endParaRPr sz="1050" baseline="-23809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350"/>
                        </a:lnSpc>
                        <a:tabLst>
                          <a:tab pos="379730" algn="l"/>
                        </a:tabLst>
                      </a:pPr>
                      <a:r>
                        <a:rPr sz="1800" spc="-37" baseline="18518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104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23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7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262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262" baseline="-25462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-187" baseline="-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20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412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44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0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307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00" spc="-307" baseline="-25462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spc="-82" baseline="-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i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0;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500"/>
                        </a:lnSpc>
                        <a:tabLst>
                          <a:tab pos="612775" algn="l"/>
                          <a:tab pos="815340" algn="l"/>
                          <a:tab pos="1172210" algn="l"/>
                          <a:tab pos="1592580" algn="l"/>
                          <a:tab pos="1827530" algn="l"/>
                          <a:tab pos="2327275" algn="l"/>
                          <a:tab pos="2623185" algn="l"/>
                          <a:tab pos="2957830" algn="l"/>
                          <a:tab pos="3478529" algn="l"/>
                          <a:tab pos="3774440" algn="l"/>
                          <a:tab pos="4204970" algn="l"/>
                        </a:tabLst>
                      </a:pPr>
                      <a:r>
                        <a:rPr sz="1800" baseline="-20833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spc="202" baseline="-20833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135"/>
                        </a:lnSpc>
                        <a:tabLst>
                          <a:tab pos="1289050" algn="l"/>
                        </a:tabLst>
                      </a:pPr>
                      <a:r>
                        <a:rPr sz="1800" spc="-75" baseline="-3703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baseline="-3703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59230">
                        <a:lnSpc>
                          <a:spcPts val="430"/>
                        </a:lnSpc>
                        <a:spcBef>
                          <a:spcPts val="345"/>
                        </a:spcBef>
                      </a:pP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0"/>
                        </a:lnSpc>
                        <a:tabLst>
                          <a:tab pos="397510" algn="l"/>
                        </a:tabLst>
                      </a:pPr>
                      <a:r>
                        <a:rPr sz="1800" spc="-37" baseline="2777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97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44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135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2700" spc="359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44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187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405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412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57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112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112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00" spc="-7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i="1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0;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500"/>
                        </a:lnSpc>
                        <a:tabLst>
                          <a:tab pos="640715" algn="l"/>
                          <a:tab pos="842644" algn="l"/>
                          <a:tab pos="1217295" algn="l"/>
                          <a:tab pos="1805939" algn="l"/>
                          <a:tab pos="2567305" algn="l"/>
                          <a:tab pos="2871470" algn="l"/>
                          <a:tab pos="3216275" algn="l"/>
                          <a:tab pos="3753485" algn="l"/>
                          <a:tab pos="4057650" algn="l"/>
                          <a:tab pos="4498340" algn="l"/>
                        </a:tabLst>
                      </a:pPr>
                      <a:r>
                        <a:rPr sz="1800" baseline="-11574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spc="225" baseline="-1157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735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135"/>
                        </a:lnSpc>
                        <a:tabLst>
                          <a:tab pos="1335405" algn="l"/>
                        </a:tabLst>
                      </a:pPr>
                      <a:r>
                        <a:rPr sz="1800" spc="-75" baseline="-2777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1;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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395"/>
                        </a:lnSpc>
                        <a:spcBef>
                          <a:spcPts val="310"/>
                        </a:spcBef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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935"/>
                        </a:lnSpc>
                        <a:tabLst>
                          <a:tab pos="1327785" algn="l"/>
                        </a:tabLst>
                      </a:pPr>
                      <a:r>
                        <a:rPr sz="1800" spc="-75" baseline="9259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baseline="925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185"/>
                        </a:lnSpc>
                        <a:tabLst>
                          <a:tab pos="388620" algn="l"/>
                        </a:tabLst>
                      </a:pPr>
                      <a:r>
                        <a:rPr sz="1800" spc="-37" baseline="11574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436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104" baseline="43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465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8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270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270" baseline="-25462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-187" baseline="-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27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397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120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15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315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800" spc="-315" baseline="-25462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spc="-67" baseline="-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i="1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0.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750"/>
                        </a:lnSpc>
                        <a:tabLst>
                          <a:tab pos="631825" algn="l"/>
                          <a:tab pos="834390" algn="l"/>
                          <a:tab pos="1210310" algn="l"/>
                          <a:tab pos="1639570" algn="l"/>
                          <a:tab pos="1884680" algn="l"/>
                          <a:tab pos="2377440" algn="l"/>
                          <a:tab pos="2682875" algn="l"/>
                          <a:tab pos="3027680" algn="l"/>
                          <a:tab pos="3540760" algn="l"/>
                          <a:tab pos="3846829" algn="l"/>
                          <a:tab pos="4286885" algn="l"/>
                        </a:tabLst>
                      </a:pPr>
                      <a:r>
                        <a:rPr sz="1800" spc="-412" baseline="-2777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800" spc="-412" baseline="-46296" dirty="0">
                          <a:latin typeface="Symbol"/>
                          <a:cs typeface="Symbol"/>
                        </a:rPr>
                        <a:t></a:t>
                      </a:r>
                      <a:r>
                        <a:rPr sz="1800" spc="172" baseline="-46296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nj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45565">
                        <a:lnSpc>
                          <a:spcPts val="785"/>
                        </a:lnSpc>
                      </a:pP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87983" y="8087867"/>
            <a:ext cx="6146165" cy="647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70510" algn="just">
              <a:lnSpc>
                <a:spcPct val="959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3.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Формування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Якобі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(7.3).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Її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елементи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часткові </a:t>
            </a:r>
            <a:r>
              <a:rPr sz="1400" dirty="0">
                <a:latin typeface="Times New Roman"/>
                <a:cs typeface="Times New Roman"/>
              </a:rPr>
              <a:t>похідні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від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усіх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всім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величинам.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загальному </a:t>
            </a:r>
            <a:r>
              <a:rPr sz="1400" dirty="0">
                <a:latin typeface="Times New Roman"/>
                <a:cs typeface="Times New Roman"/>
              </a:rPr>
              <a:t>вигляді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структуру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можна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записати: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940" y="78080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1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9814" y="780809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591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6753" y="780809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591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7335" y="780809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591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7783" y="78080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4735" y="780809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591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0166" y="124895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80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1041" y="124895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81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7966" y="124895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6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8548" y="124895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6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8996" y="124895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89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5948" y="1248958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89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4387" y="2184747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01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5274" y="2184747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5">
                <a:moveTo>
                  <a:pt x="0" y="0"/>
                </a:moveTo>
                <a:lnTo>
                  <a:pt x="32568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1827" y="2184747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043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2675" y="2184747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577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257" y="2184747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043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0208" y="2184747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043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5691" y="265289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6566" y="265289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76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3158" y="265289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11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4006" y="2652896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84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4588" y="2652896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11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1540" y="2652896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71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7237" y="312099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4031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8112" y="312099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996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564" y="643305"/>
            <a:ext cx="2542715" cy="2633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564" y="1111073"/>
            <a:ext cx="2542715" cy="26338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347" y="1579222"/>
            <a:ext cx="3436932" cy="26338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564" y="2047243"/>
            <a:ext cx="2542715" cy="26338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564" y="2515138"/>
            <a:ext cx="2542715" cy="263383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108564" y="2983185"/>
            <a:ext cx="647065" cy="263525"/>
            <a:chOff x="3108564" y="2983185"/>
            <a:chExt cx="647065" cy="263525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564" y="2983185"/>
              <a:ext cx="642275" cy="26338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15037" y="3120993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>
                  <a:moveTo>
                    <a:pt x="0" y="0"/>
                  </a:moveTo>
                  <a:lnTo>
                    <a:pt x="340022" y="0"/>
                  </a:lnTo>
                </a:path>
              </a:pathLst>
            </a:custGeom>
            <a:ln w="7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915619" y="312099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889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6200" y="312099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40289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896812" y="2983185"/>
            <a:ext cx="646430" cy="263525"/>
            <a:chOff x="4896812" y="2983185"/>
            <a:chExt cx="646430" cy="263525"/>
          </a:xfrm>
        </p:grpSpPr>
        <p:sp>
          <p:nvSpPr>
            <p:cNvPr id="39" name="object 39"/>
            <p:cNvSpPr/>
            <p:nvPr/>
          </p:nvSpPr>
          <p:spPr>
            <a:xfrm>
              <a:off x="5203019" y="3120993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>
                  <a:moveTo>
                    <a:pt x="0" y="0"/>
                  </a:moveTo>
                  <a:lnTo>
                    <a:pt x="340022" y="0"/>
                  </a:lnTo>
                </a:path>
              </a:pathLst>
            </a:custGeom>
            <a:ln w="7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812" y="2983185"/>
              <a:ext cx="642275" cy="263382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2131458" y="4056884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861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2346" y="4056884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52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108564" y="3919384"/>
            <a:ext cx="2543175" cy="263525"/>
            <a:chOff x="3108564" y="3919384"/>
            <a:chExt cx="2543175" cy="263525"/>
          </a:xfrm>
        </p:grpSpPr>
        <p:sp>
          <p:nvSpPr>
            <p:cNvPr id="44" name="object 44"/>
            <p:cNvSpPr/>
            <p:nvPr/>
          </p:nvSpPr>
          <p:spPr>
            <a:xfrm>
              <a:off x="3418898" y="4056884"/>
              <a:ext cx="2120900" cy="0"/>
            </a:xfrm>
            <a:custGeom>
              <a:avLst/>
              <a:gdLst/>
              <a:ahLst/>
              <a:cxnLst/>
              <a:rect l="l" t="t" r="r" b="b"/>
              <a:pathLst>
                <a:path w="2120900">
                  <a:moveTo>
                    <a:pt x="0" y="0"/>
                  </a:moveTo>
                  <a:lnTo>
                    <a:pt x="331901" y="0"/>
                  </a:lnTo>
                </a:path>
                <a:path w="2120900">
                  <a:moveTo>
                    <a:pt x="500847" y="0"/>
                  </a:moveTo>
                  <a:lnTo>
                    <a:pt x="832483" y="0"/>
                  </a:lnTo>
                </a:path>
                <a:path w="2120900">
                  <a:moveTo>
                    <a:pt x="1001429" y="0"/>
                  </a:moveTo>
                  <a:lnTo>
                    <a:pt x="1333331" y="0"/>
                  </a:lnTo>
                </a:path>
                <a:path w="2120900">
                  <a:moveTo>
                    <a:pt x="1788381" y="0"/>
                  </a:moveTo>
                  <a:lnTo>
                    <a:pt x="2120283" y="0"/>
                  </a:lnTo>
                </a:path>
              </a:pathLst>
            </a:custGeom>
            <a:ln w="7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564" y="3919384"/>
              <a:ext cx="2542715" cy="263383"/>
            </a:xfrm>
            <a:prstGeom prst="rect">
              <a:avLst/>
            </a:prstGeom>
          </p:spPr>
        </p:pic>
      </p:grp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735999" y="541086"/>
          <a:ext cx="5187315" cy="374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0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910590" algn="l"/>
                          <a:tab pos="1697355" algn="l"/>
                          <a:tab pos="2197735" algn="l"/>
                          <a:tab pos="2698115" algn="l"/>
                          <a:tab pos="3485515" algn="l"/>
                        </a:tabLst>
                      </a:pPr>
                      <a:r>
                        <a:rPr sz="1200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434" baseline="-158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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254"/>
                        </a:spcBef>
                        <a:tabLst>
                          <a:tab pos="946785" algn="l"/>
                          <a:tab pos="1732280" algn="l"/>
                          <a:tab pos="2223770" algn="l"/>
                          <a:tab pos="2715260" algn="l"/>
                          <a:tab pos="3500754" algn="l"/>
                        </a:tabLst>
                      </a:pPr>
                      <a:r>
                        <a:rPr sz="1800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427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endParaRPr sz="1800" baseline="27777">
                        <a:latin typeface="Symbol"/>
                        <a:cs typeface="Symbol"/>
                      </a:endParaRPr>
                    </a:p>
                    <a:p>
                      <a:pPr marR="474345" algn="r">
                        <a:lnSpc>
                          <a:spcPts val="869"/>
                        </a:lnSpc>
                        <a:tabLst>
                          <a:tab pos="292100" algn="l"/>
                          <a:tab pos="794385" algn="l"/>
                          <a:tab pos="1580515" algn="l"/>
                          <a:tab pos="2099310" algn="l"/>
                          <a:tab pos="2600960" algn="l"/>
                          <a:tab pos="3387090" algn="l"/>
                        </a:tabLst>
                      </a:pP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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901700" algn="l"/>
                          <a:tab pos="1688464" algn="l"/>
                          <a:tab pos="2188845" algn="l"/>
                          <a:tab pos="2689225" algn="l"/>
                          <a:tab pos="3475990" algn="l"/>
                        </a:tabLst>
                      </a:pPr>
                      <a:r>
                        <a:rPr sz="1800" spc="112" baseline="694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spc="7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7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12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135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3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3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44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8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3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3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44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8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3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3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44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8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3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3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44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8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3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3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44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14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44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24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6944" dirty="0">
                          <a:latin typeface="Symbol"/>
                          <a:cs typeface="Symbol"/>
                        </a:rPr>
                        <a:t></a:t>
                      </a:r>
                      <a:endParaRPr sz="1800" baseline="6944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345"/>
                        </a:spcBef>
                        <a:tabLst>
                          <a:tab pos="946785" algn="l"/>
                          <a:tab pos="1732280" algn="l"/>
                          <a:tab pos="2223770" algn="l"/>
                          <a:tab pos="2715260" algn="l"/>
                          <a:tab pos="3500754" algn="l"/>
                        </a:tabLst>
                      </a:pPr>
                      <a:r>
                        <a:rPr sz="1800" baseline="39351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427" baseline="3935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39351" dirty="0">
                          <a:latin typeface="Symbol"/>
                          <a:cs typeface="Symbol"/>
                        </a:rPr>
                        <a:t></a:t>
                      </a:r>
                      <a:endParaRPr sz="1800" baseline="39351">
                        <a:latin typeface="Symbol"/>
                        <a:cs typeface="Symbol"/>
                      </a:endParaRPr>
                    </a:p>
                    <a:p>
                      <a:pPr marR="474345" algn="r">
                        <a:lnSpc>
                          <a:spcPts val="725"/>
                        </a:lnSpc>
                        <a:tabLst>
                          <a:tab pos="292100" algn="l"/>
                          <a:tab pos="794385" algn="l"/>
                          <a:tab pos="1580515" algn="l"/>
                          <a:tab pos="2099310" algn="l"/>
                          <a:tab pos="2600960" algn="l"/>
                          <a:tab pos="338709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1150"/>
                        </a:lnSpc>
                        <a:tabLst>
                          <a:tab pos="382016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1150"/>
                        </a:lnSpc>
                        <a:tabLst>
                          <a:tab pos="382016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1295"/>
                        </a:lnSpc>
                        <a:tabLst>
                          <a:tab pos="382016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270"/>
                        </a:spcBef>
                        <a:tabLst>
                          <a:tab pos="906144" algn="l"/>
                          <a:tab pos="1692910" algn="l"/>
                          <a:tab pos="2193290" algn="l"/>
                          <a:tab pos="2693670" algn="l"/>
                          <a:tab pos="3480435" algn="l"/>
                          <a:tab pos="3820160" algn="l"/>
                        </a:tabLst>
                      </a:pPr>
                      <a:r>
                        <a:rPr sz="1800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50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endParaRPr sz="1800" baseline="27777">
                        <a:latin typeface="Symbol"/>
                        <a:cs typeface="Symbol"/>
                      </a:endParaRPr>
                    </a:p>
                    <a:p>
                      <a:pPr marR="474345" algn="r">
                        <a:lnSpc>
                          <a:spcPts val="869"/>
                        </a:lnSpc>
                        <a:tabLst>
                          <a:tab pos="285750" algn="l"/>
                          <a:tab pos="786765" algn="l"/>
                          <a:tab pos="1573530" algn="l"/>
                          <a:tab pos="2074545" algn="l"/>
                          <a:tab pos="2574925" algn="l"/>
                          <a:tab pos="3362325" algn="l"/>
                        </a:tabLst>
                      </a:pP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pn</a:t>
                      </a:r>
                      <a:r>
                        <a:rPr sz="700" i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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45"/>
                        </a:spcBef>
                        <a:tabLst>
                          <a:tab pos="946785" algn="l"/>
                          <a:tab pos="1732280" algn="l"/>
                          <a:tab pos="2223770" algn="l"/>
                          <a:tab pos="2715260" algn="l"/>
                          <a:tab pos="3500754" algn="l"/>
                        </a:tabLst>
                      </a:pPr>
                      <a:r>
                        <a:rPr sz="1800" baseline="694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427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6944" dirty="0">
                          <a:latin typeface="Symbol"/>
                          <a:cs typeface="Symbol"/>
                        </a:rPr>
                        <a:t></a:t>
                      </a:r>
                      <a:endParaRPr sz="1800" baseline="6944">
                        <a:latin typeface="Symbol"/>
                        <a:cs typeface="Symbol"/>
                      </a:endParaRPr>
                    </a:p>
                    <a:p>
                      <a:pPr marR="474345" algn="r">
                        <a:lnSpc>
                          <a:spcPts val="869"/>
                        </a:lnSpc>
                        <a:tabLst>
                          <a:tab pos="581025" algn="l"/>
                          <a:tab pos="1083310" algn="l"/>
                          <a:tab pos="1869439" algn="l"/>
                          <a:tab pos="2387600" algn="l"/>
                          <a:tab pos="2889885" algn="l"/>
                          <a:tab pos="3676015" algn="l"/>
                        </a:tabLst>
                      </a:pPr>
                      <a:r>
                        <a:rPr sz="1800" i="1" baseline="-27777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i="1" spc="254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27777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67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3240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3240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32407" dirty="0">
                          <a:latin typeface="Symbol"/>
                          <a:cs typeface="Symbol"/>
                        </a:rPr>
                        <a:t></a:t>
                      </a:r>
                      <a:endParaRPr sz="1800" baseline="-32407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907415" algn="l"/>
                          <a:tab pos="1694180" algn="l"/>
                          <a:tab pos="2194560" algn="l"/>
                          <a:tab pos="2694940" algn="l"/>
                          <a:tab pos="3481704" algn="l"/>
                        </a:tabLst>
                      </a:pPr>
                      <a:r>
                        <a:rPr sz="120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1388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spc="-2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1388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spc="-2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1388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spc="-2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1388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spc="-2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1388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spc="-2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1388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1333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40"/>
                        </a:spcBef>
                        <a:tabLst>
                          <a:tab pos="946785" algn="l"/>
                          <a:tab pos="1732280" algn="l"/>
                          <a:tab pos="2223770" algn="l"/>
                          <a:tab pos="2715260" algn="l"/>
                          <a:tab pos="3500754" algn="l"/>
                        </a:tabLst>
                      </a:pPr>
                      <a:r>
                        <a:rPr sz="1800" baseline="1851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427" baseline="1851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18518" dirty="0">
                          <a:latin typeface="Symbol"/>
                          <a:cs typeface="Symbol"/>
                        </a:rPr>
                        <a:t></a:t>
                      </a:r>
                      <a:endParaRPr sz="1800" baseline="18518">
                        <a:latin typeface="Symbol"/>
                        <a:cs typeface="Symbol"/>
                      </a:endParaRPr>
                    </a:p>
                    <a:p>
                      <a:pPr marR="474345" algn="r">
                        <a:lnSpc>
                          <a:spcPts val="869"/>
                        </a:lnSpc>
                        <a:tabLst>
                          <a:tab pos="292100" algn="l"/>
                          <a:tab pos="794385" algn="l"/>
                          <a:tab pos="1580515" algn="l"/>
                          <a:tab pos="2099310" algn="l"/>
                          <a:tab pos="2600960" algn="l"/>
                          <a:tab pos="3387090" algn="l"/>
                        </a:tabLst>
                      </a:pP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208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</a:t>
                      </a:r>
                      <a:endParaRPr sz="1800" baseline="-20833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898525" algn="l"/>
                          <a:tab pos="1685289" algn="l"/>
                          <a:tab pos="2186940" algn="l"/>
                          <a:tab pos="2687320" algn="l"/>
                          <a:tab pos="3474085" algn="l"/>
                        </a:tabLst>
                      </a:pPr>
                      <a:r>
                        <a:rPr sz="1200" spc="3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44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44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44" baseline="-1984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60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89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89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104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104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142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232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275"/>
                        </a:spcBef>
                        <a:tabLst>
                          <a:tab pos="946785" algn="l"/>
                          <a:tab pos="1732280" algn="l"/>
                          <a:tab pos="2223770" algn="l"/>
                          <a:tab pos="2715260" algn="l"/>
                          <a:tab pos="3501390" algn="l"/>
                        </a:tabLst>
                      </a:pPr>
                      <a:r>
                        <a:rPr sz="1800" baseline="30092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427" baseline="3009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30092" dirty="0">
                          <a:latin typeface="Symbol"/>
                          <a:cs typeface="Symbol"/>
                        </a:rPr>
                        <a:t></a:t>
                      </a:r>
                      <a:endParaRPr sz="1800" baseline="30092">
                        <a:latin typeface="Symbol"/>
                        <a:cs typeface="Symbol"/>
                      </a:endParaRPr>
                    </a:p>
                    <a:p>
                      <a:pPr marR="474345" algn="r">
                        <a:lnSpc>
                          <a:spcPts val="830"/>
                        </a:lnSpc>
                        <a:tabLst>
                          <a:tab pos="292100" algn="l"/>
                          <a:tab pos="795020" algn="l"/>
                          <a:tab pos="1580515" algn="l"/>
                          <a:tab pos="2099310" algn="l"/>
                          <a:tab pos="2600960" algn="l"/>
                          <a:tab pos="3387090" algn="l"/>
                        </a:tabLst>
                      </a:pPr>
                      <a:r>
                        <a:rPr sz="1800" spc="-75" baseline="-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925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9259" dirty="0">
                          <a:latin typeface="Symbol"/>
                          <a:cs typeface="Symbol"/>
                        </a:rPr>
                        <a:t></a:t>
                      </a:r>
                      <a:endParaRPr sz="1800" baseline="-9259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1260"/>
                        </a:lnSpc>
                        <a:tabLst>
                          <a:tab pos="382016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1150"/>
                        </a:lnSpc>
                        <a:tabLst>
                          <a:tab pos="382016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1295"/>
                        </a:lnSpc>
                        <a:tabLst>
                          <a:tab pos="382016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930"/>
                        </a:lnSpc>
                        <a:spcBef>
                          <a:spcPts val="60"/>
                        </a:spcBef>
                        <a:tabLst>
                          <a:tab pos="902969" algn="l"/>
                          <a:tab pos="1689735" algn="l"/>
                          <a:tab pos="2190115" algn="l"/>
                          <a:tab pos="2690495" algn="l"/>
                          <a:tab pos="3477260" algn="l"/>
                          <a:tab pos="3820160" algn="l"/>
                        </a:tabLst>
                      </a:pPr>
                      <a:r>
                        <a:rPr sz="1800" baseline="1851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79" baseline="1851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18518" dirty="0">
                          <a:latin typeface="Symbol"/>
                          <a:cs typeface="Symbol"/>
                        </a:rPr>
                        <a:t></a:t>
                      </a:r>
                      <a:endParaRPr sz="1800" baseline="18518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ts val="869"/>
                        </a:lnSpc>
                        <a:tabLst>
                          <a:tab pos="589280" algn="l"/>
                          <a:tab pos="1089660" algn="l"/>
                          <a:tab pos="1877060" algn="l"/>
                          <a:tab pos="2377440" algn="l"/>
                          <a:tab pos="2878455" algn="l"/>
                          <a:tab pos="3665220" algn="l"/>
                        </a:tabLst>
                      </a:pP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208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Qn</a:t>
                      </a:r>
                      <a:r>
                        <a:rPr sz="700" i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</a:t>
                      </a:r>
                      <a:endParaRPr sz="1800" baseline="-20833">
                        <a:latin typeface="Symbol"/>
                        <a:cs typeface="Symbol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946785" algn="l"/>
                          <a:tab pos="1732280" algn="l"/>
                          <a:tab pos="2223770" algn="l"/>
                          <a:tab pos="2715260" algn="l"/>
                          <a:tab pos="3500754" algn="l"/>
                        </a:tabLst>
                      </a:pPr>
                      <a:r>
                        <a:rPr sz="1800" spc="-195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200" spc="-13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i="1" spc="-37" baseline="-1984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-3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44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44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44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82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82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i="1" spc="82" baseline="-1984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532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-37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4902" y="3451283"/>
            <a:ext cx="2936377" cy="263383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862583" y="4276851"/>
            <a:ext cx="6196330" cy="647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 indent="270510" algn="just">
              <a:lnSpc>
                <a:spcPct val="959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4.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Визначення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аналітичних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виразів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похідних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складі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Якобі.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Для </a:t>
            </a:r>
            <a:r>
              <a:rPr sz="1400" dirty="0">
                <a:latin typeface="Times New Roman"/>
                <a:cs typeface="Times New Roman"/>
              </a:rPr>
              <a:t>цього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виконується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аналітичне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диференціювання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(7.3)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всім </a:t>
            </a:r>
            <a:r>
              <a:rPr sz="1400" dirty="0">
                <a:latin typeface="Times New Roman"/>
                <a:cs typeface="Times New Roman"/>
              </a:rPr>
              <a:t>невідомим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величинам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Ө</a:t>
            </a:r>
            <a:r>
              <a:rPr sz="1350" i="1" baseline="-6172" dirty="0">
                <a:latin typeface="Times New Roman"/>
                <a:cs typeface="Times New Roman"/>
              </a:rPr>
              <a:t>і</a:t>
            </a:r>
            <a:r>
              <a:rPr sz="1350" i="1" spc="135" baseline="-6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результаті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отримуємо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вісім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типів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похідних: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6787" y="5146258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5844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6787" y="5601217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5844" y="0"/>
                </a:lnTo>
              </a:path>
            </a:pathLst>
          </a:custGeom>
          <a:ln w="7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6787" y="6068278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5844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6787" y="6523237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5844" y="0"/>
                </a:lnTo>
              </a:path>
            </a:pathLst>
          </a:custGeom>
          <a:ln w="7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6787" y="6990298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165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6787" y="7445257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165" y="0"/>
                </a:lnTo>
              </a:path>
            </a:pathLst>
          </a:custGeom>
          <a:ln w="7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6787" y="7912318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165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6787" y="8366642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165" y="0"/>
                </a:lnTo>
              </a:path>
            </a:pathLst>
          </a:custGeom>
          <a:ln w="7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968587" y="4905697"/>
          <a:ext cx="5954395" cy="369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204">
                <a:tc>
                  <a:txBody>
                    <a:bodyPr/>
                    <a:lstStyle/>
                    <a:p>
                      <a:pPr marL="34925">
                        <a:lnSpc>
                          <a:spcPts val="1565"/>
                        </a:lnSpc>
                        <a:spcBef>
                          <a:spcPts val="355"/>
                        </a:spcBef>
                      </a:pPr>
                      <a:r>
                        <a:rPr sz="1800" baseline="43981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47619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1050" i="1" spc="412" baseline="476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82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22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20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52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22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75" spc="-427" baseline="-45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52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7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37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785"/>
                        </a:lnSpc>
                        <a:tabLst>
                          <a:tab pos="591820" algn="l"/>
                          <a:tab pos="972819" algn="l"/>
                          <a:tab pos="1633855" algn="l"/>
                          <a:tab pos="1899920" algn="l"/>
                          <a:tab pos="2217420" algn="l"/>
                          <a:tab pos="2672715" algn="l"/>
                          <a:tab pos="2938780" algn="l"/>
                        </a:tabLst>
                      </a:pPr>
                      <a:r>
                        <a:rPr sz="1800" spc="-37" baseline="-27777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-26666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875" baseline="-2666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562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227329">
                        <a:lnSpc>
                          <a:spcPts val="780"/>
                        </a:lnSpc>
                        <a:tabLst>
                          <a:tab pos="741045" algn="l"/>
                        </a:tabLst>
                      </a:pPr>
                      <a:r>
                        <a:rPr sz="1050" i="1" spc="-75" baseline="-7936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793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625"/>
                        </a:lnSpc>
                        <a:spcBef>
                          <a:spcPts val="330"/>
                        </a:spcBef>
                      </a:pPr>
                      <a:r>
                        <a:rPr sz="1725" baseline="41062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37777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975" i="1" baseline="47008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975" i="1" spc="419" baseline="4700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baseline="-241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25" spc="150" baseline="-2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·[</a:t>
                      </a:r>
                      <a:r>
                        <a:rPr sz="12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209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82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300" spc="-5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52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850" spc="-457" baseline="-4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89" baseline="-43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300" spc="-6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3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-37" baseline="-4385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];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ts val="844"/>
                        </a:lnSpc>
                        <a:tabLst>
                          <a:tab pos="679450" algn="l"/>
                          <a:tab pos="878840" algn="l"/>
                          <a:tab pos="1092835" algn="l"/>
                          <a:tab pos="1529080" algn="l"/>
                          <a:tab pos="1795145" algn="l"/>
                          <a:tab pos="2113280" algn="l"/>
                          <a:tab pos="2567940" algn="l"/>
                          <a:tab pos="2834640" algn="l"/>
                        </a:tabLst>
                      </a:pPr>
                      <a:r>
                        <a:rPr sz="1725" spc="-37" baseline="-314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-28888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875" baseline="-2888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590"/>
                        </a:lnSpc>
                        <a:spcBef>
                          <a:spcPts val="495"/>
                        </a:spcBef>
                      </a:pPr>
                      <a:r>
                        <a:rPr sz="1800" baseline="43981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47619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1050" i="1" spc="502" baseline="476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127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75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22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195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44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22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75" spc="-442" baseline="-45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52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7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37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755"/>
                        </a:lnSpc>
                        <a:tabLst>
                          <a:tab pos="742315" algn="l"/>
                          <a:tab pos="898525" algn="l"/>
                          <a:tab pos="1408430" algn="l"/>
                          <a:tab pos="2090420" algn="l"/>
                          <a:tab pos="2357120" algn="l"/>
                          <a:tab pos="2678430" algn="l"/>
                          <a:tab pos="3115310" algn="l"/>
                          <a:tab pos="3382645" algn="l"/>
                        </a:tabLst>
                      </a:pPr>
                      <a:r>
                        <a:rPr sz="1800" spc="-37" baseline="-27777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-37" baseline="-27777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i="1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562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3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244475">
                        <a:lnSpc>
                          <a:spcPts val="785"/>
                        </a:lnSpc>
                        <a:tabLst>
                          <a:tab pos="1176020" algn="l"/>
                        </a:tabLst>
                      </a:pPr>
                      <a:r>
                        <a:rPr sz="1050" i="1" spc="-75" baseline="-7936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793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555"/>
                        </a:lnSpc>
                        <a:spcBef>
                          <a:spcPts val="484"/>
                        </a:spcBef>
                      </a:pPr>
                      <a:r>
                        <a:rPr sz="1725" baseline="4347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000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975" i="1" baseline="51282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975" i="1" spc="487" baseline="5128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15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50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725" spc="-52" baseline="7246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725" spc="-217" baseline="724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25" baseline="24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725" spc="-187" baseline="2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15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" baseline="-462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00" spc="-2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6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6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7" baseline="-462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00" spc="-427" baseline="-4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spc="-15" baseline="24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15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" baseline="-462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00" spc="-2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6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6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7" baseline="-462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725" spc="-37" baseline="7246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;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ts val="775"/>
                        </a:lnSpc>
                        <a:tabLst>
                          <a:tab pos="678180" algn="l"/>
                          <a:tab pos="1351915" algn="l"/>
                          <a:tab pos="1616075" algn="l"/>
                          <a:tab pos="1934210" algn="l"/>
                          <a:tab pos="2367280" algn="l"/>
                          <a:tab pos="2631440" algn="l"/>
                        </a:tabLst>
                      </a:pPr>
                      <a:r>
                        <a:rPr sz="1725" spc="-37" baseline="-2898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725" i="1" spc="-37" baseline="-2898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725" i="1" baseline="-2898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baseline="-12077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725" spc="607" baseline="-120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650" i="1" spc="1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725" spc="-75" baseline="-12077" dirty="0">
                          <a:latin typeface="Symbol"/>
                          <a:cs typeface="Symbol"/>
                        </a:rPr>
                        <a:t></a:t>
                      </a:r>
                      <a:endParaRPr sz="1725" baseline="-12077">
                        <a:latin typeface="Symbol"/>
                        <a:cs typeface="Symbol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565"/>
                        </a:lnSpc>
                        <a:spcBef>
                          <a:spcPts val="490"/>
                        </a:spcBef>
                      </a:pPr>
                      <a:r>
                        <a:rPr sz="1800" baseline="43981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47619" dirty="0">
                          <a:latin typeface="Times New Roman"/>
                          <a:cs typeface="Times New Roman"/>
                        </a:rPr>
                        <a:t>Qi</a:t>
                      </a:r>
                      <a:r>
                        <a:rPr sz="1050" i="1" spc="352" baseline="476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82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22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20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52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22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75" spc="-434" baseline="-45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52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7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37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785"/>
                        </a:lnSpc>
                        <a:tabLst>
                          <a:tab pos="591185" algn="l"/>
                          <a:tab pos="972185" algn="l"/>
                          <a:tab pos="1651635" algn="l"/>
                          <a:tab pos="1917700" algn="l"/>
                          <a:tab pos="2237105" algn="l"/>
                          <a:tab pos="2673350" algn="l"/>
                          <a:tab pos="2938780" algn="l"/>
                        </a:tabLst>
                      </a:pPr>
                      <a:r>
                        <a:rPr sz="1800" spc="-37" baseline="-27777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-26666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875" baseline="-2666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562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229870">
                        <a:lnSpc>
                          <a:spcPts val="780"/>
                        </a:lnSpc>
                        <a:tabLst>
                          <a:tab pos="741045" algn="l"/>
                        </a:tabLst>
                      </a:pPr>
                      <a:r>
                        <a:rPr sz="1050" i="1" spc="-75" baseline="-7936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793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505"/>
                        </a:lnSpc>
                        <a:spcBef>
                          <a:spcPts val="490"/>
                        </a:spcBef>
                      </a:pPr>
                      <a:r>
                        <a:rPr sz="1725" baseline="4347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000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975" i="1" baseline="51282" dirty="0">
                          <a:latin typeface="Times New Roman"/>
                          <a:cs typeface="Times New Roman"/>
                        </a:rPr>
                        <a:t>Qi</a:t>
                      </a:r>
                      <a:r>
                        <a:rPr sz="975" i="1" spc="359" baseline="5128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50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50" i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725" spc="-52" baseline="7246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725" spc="-217" baseline="724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25" baseline="24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725" spc="-187" baseline="2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150" i="1" spc="-25" dirty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sz="115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" baseline="-462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00" spc="-2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7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7" baseline="-462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00" spc="-419" baseline="-4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5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baseline="24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15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" baseline="-462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00" spc="-2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7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7" baseline="-462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725" spc="-37" baseline="7246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;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844"/>
                        </a:lnSpc>
                        <a:tabLst>
                          <a:tab pos="679450" algn="l"/>
                          <a:tab pos="878205" algn="l"/>
                          <a:tab pos="1553845" algn="l"/>
                          <a:tab pos="1819910" algn="l"/>
                          <a:tab pos="2139315" algn="l"/>
                          <a:tab pos="2574290" algn="l"/>
                          <a:tab pos="2840355" algn="l"/>
                        </a:tabLst>
                      </a:pPr>
                      <a:r>
                        <a:rPr sz="1725" spc="-37" baseline="-2898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-26666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875" baseline="-2666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650" i="1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baseline="-12077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725" spc="615" baseline="-120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650" i="1" spc="1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725" spc="-75" baseline="-12077" dirty="0">
                          <a:latin typeface="Symbol"/>
                          <a:cs typeface="Symbol"/>
                        </a:rPr>
                        <a:t></a:t>
                      </a:r>
                      <a:endParaRPr sz="1725" baseline="-12077">
                        <a:latin typeface="Symbol"/>
                        <a:cs typeface="Symbol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590"/>
                        </a:lnSpc>
                        <a:spcBef>
                          <a:spcPts val="495"/>
                        </a:spcBef>
                      </a:pPr>
                      <a:r>
                        <a:rPr sz="1800" baseline="43981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47619" dirty="0">
                          <a:latin typeface="Times New Roman"/>
                          <a:cs typeface="Times New Roman"/>
                        </a:rPr>
                        <a:t>Qi</a:t>
                      </a:r>
                      <a:r>
                        <a:rPr sz="1050" i="1" spc="472" baseline="476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104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-9259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800" spc="-75" baseline="694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00" spc="-22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800" spc="-202" baseline="23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44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22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75" spc="-434" baseline="-45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2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52" baseline="-4504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spc="-37" baseline="-4504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800" spc="-37" baseline="6944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ts val="755"/>
                        </a:lnSpc>
                        <a:tabLst>
                          <a:tab pos="742315" algn="l"/>
                          <a:tab pos="925830" algn="l"/>
                          <a:tab pos="1438275" algn="l"/>
                          <a:tab pos="2101215" algn="l"/>
                          <a:tab pos="2368550" algn="l"/>
                          <a:tab pos="2686685" algn="l"/>
                          <a:tab pos="3143250" algn="l"/>
                          <a:tab pos="3410585" algn="l"/>
                        </a:tabLst>
                      </a:pPr>
                      <a:r>
                        <a:rPr sz="1800" spc="-37" baseline="-27777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-37" baseline="-27777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i="1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562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7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247650">
                        <a:lnSpc>
                          <a:spcPts val="785"/>
                        </a:lnSpc>
                        <a:tabLst>
                          <a:tab pos="1206500" algn="l"/>
                        </a:tabLst>
                      </a:pPr>
                      <a:r>
                        <a:rPr sz="1050" i="1" spc="-75" baseline="-7936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793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555"/>
                        </a:lnSpc>
                        <a:spcBef>
                          <a:spcPts val="480"/>
                        </a:spcBef>
                      </a:pPr>
                      <a:r>
                        <a:rPr sz="1725" baseline="43478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000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975" i="1" baseline="51282" dirty="0">
                          <a:latin typeface="Times New Roman"/>
                          <a:cs typeface="Times New Roman"/>
                        </a:rPr>
                        <a:t>Qi</a:t>
                      </a:r>
                      <a:r>
                        <a:rPr sz="975" i="1" spc="405" baseline="5128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1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50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725" spc="-52" baseline="7246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725" spc="-217" baseline="724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25" baseline="24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725" spc="-187" baseline="2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115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15" baseline="-462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00" spc="-1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6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6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07" baseline="-462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700" spc="-419" baseline="-4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5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spc="-15" baseline="24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115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15" baseline="-462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200" spc="-1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6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6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-37" baseline="-462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725" spc="-37" baseline="7246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ts val="775"/>
                        </a:lnSpc>
                        <a:tabLst>
                          <a:tab pos="591185" algn="l"/>
                          <a:tab pos="1247775" algn="l"/>
                          <a:tab pos="1513205" algn="l"/>
                          <a:tab pos="1829435" algn="l"/>
                          <a:tab pos="2282825" algn="l"/>
                          <a:tab pos="2547620" algn="l"/>
                        </a:tabLst>
                      </a:pPr>
                      <a:r>
                        <a:rPr sz="1725" spc="-37" baseline="-2898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725" i="1" spc="-37" baseline="-2898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725" i="1" baseline="-2898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baseline="-12077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725" spc="607" baseline="-120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25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	j</a:t>
                      </a:r>
                      <a:r>
                        <a:rPr sz="650" i="1" spc="1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725" spc="-75" baseline="-12077" dirty="0">
                          <a:latin typeface="Symbol"/>
                          <a:cs typeface="Symbol"/>
                        </a:rPr>
                        <a:t></a:t>
                      </a:r>
                      <a:endParaRPr sz="1725" baseline="-12077">
                        <a:latin typeface="Symbol"/>
                        <a:cs typeface="Symbol"/>
                      </a:endParaRPr>
                    </a:p>
                    <a:p>
                      <a:pPr marL="255904">
                        <a:lnSpc>
                          <a:spcPts val="695"/>
                        </a:lnSpc>
                        <a:spcBef>
                          <a:spcPts val="45"/>
                        </a:spcBef>
                      </a:pPr>
                      <a:r>
                        <a:rPr sz="650" i="1" spc="-50" dirty="0">
                          <a:latin typeface="Times New Roman"/>
                          <a:cs typeface="Times New Roman"/>
                        </a:rPr>
                        <a:t>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887983" y="8577833"/>
            <a:ext cx="6144260" cy="10572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7620">
              <a:lnSpc>
                <a:spcPts val="1620"/>
              </a:lnSpc>
              <a:spcBef>
                <a:spcPts val="200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усіх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формулах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індекс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відповідає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номерам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вузлів,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безпосередньо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зв’язані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вузлом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i="1" spc="-25" dirty="0">
                <a:latin typeface="Times New Roman"/>
                <a:cs typeface="Times New Roman"/>
              </a:rPr>
              <a:t>і</a:t>
            </a:r>
            <a:r>
              <a:rPr sz="1400" spc="-2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210">
              <a:lnSpc>
                <a:spcPts val="1525"/>
              </a:lnSpc>
            </a:pPr>
            <a:r>
              <a:rPr sz="1400" dirty="0">
                <a:latin typeface="Times New Roman"/>
                <a:cs typeface="Times New Roman"/>
              </a:rPr>
              <a:t>5.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Формування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вектора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нев’язок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</a:t>
            </a:r>
            <a:r>
              <a:rPr sz="1400" i="1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правій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частині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(7.1).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Його</a:t>
            </a:r>
            <a:endParaRPr sz="1400">
              <a:latin typeface="Times New Roman"/>
              <a:cs typeface="Times New Roman"/>
            </a:endParaRPr>
          </a:p>
          <a:p>
            <a:pPr marL="12700" marR="7620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елементи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обчислюються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підстановці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(7.3)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чергових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наближень </a:t>
            </a:r>
            <a:r>
              <a:rPr sz="1400" dirty="0">
                <a:latin typeface="Times New Roman"/>
                <a:cs typeface="Times New Roman"/>
              </a:rPr>
              <a:t>модулів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кутів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напруг.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Загальна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структура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вектора: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6218" y="535924"/>
          <a:ext cx="3717290" cy="2673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3985">
                <a:tc>
                  <a:txBody>
                    <a:bodyPr/>
                    <a:lstStyle/>
                    <a:p>
                      <a:pPr marL="416559">
                        <a:lnSpc>
                          <a:spcPts val="1910"/>
                        </a:lnSpc>
                        <a:spcBef>
                          <a:spcPts val="145"/>
                        </a:spcBef>
                      </a:pPr>
                      <a:r>
                        <a:rPr sz="1700" spc="-50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2700" spc="-75" baseline="4629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500" i="1" spc="-75" baseline="-16666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500" spc="-75" baseline="-16666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spc="15" baseline="-1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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510"/>
                        </a:lnSpc>
                        <a:tabLst>
                          <a:tab pos="793750" algn="l"/>
                        </a:tabLst>
                      </a:pPr>
                      <a:r>
                        <a:rPr sz="1700" spc="-2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700" spc="-37" baseline="-24691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2700" baseline="-2469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635"/>
                        </a:lnSpc>
                        <a:tabLst>
                          <a:tab pos="637540" algn="l"/>
                        </a:tabLst>
                      </a:pPr>
                      <a:r>
                        <a:rPr sz="2550" spc="-75" baseline="-13071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550" baseline="-1307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i="1" spc="-7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-75" baseline="-13071" dirty="0">
                          <a:latin typeface="Symbol"/>
                          <a:cs typeface="Symbol"/>
                        </a:rPr>
                        <a:t></a:t>
                      </a:r>
                      <a:endParaRPr sz="2550" baseline="-13071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800"/>
                        </a:lnSpc>
                        <a:spcBef>
                          <a:spcPts val="25"/>
                        </a:spcBef>
                        <a:tabLst>
                          <a:tab pos="793750" algn="l"/>
                        </a:tabLst>
                      </a:pPr>
                      <a:r>
                        <a:rPr sz="17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920"/>
                        </a:lnSpc>
                        <a:tabLst>
                          <a:tab pos="793750" algn="l"/>
                        </a:tabLst>
                      </a:pPr>
                      <a:r>
                        <a:rPr sz="1700" spc="-2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700" spc="-37" baseline="-32407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2700" baseline="-3240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420"/>
                        </a:lnSpc>
                        <a:spcBef>
                          <a:spcPts val="365"/>
                        </a:spcBef>
                        <a:tabLst>
                          <a:tab pos="642620" algn="l"/>
                        </a:tabLst>
                      </a:pPr>
                      <a:r>
                        <a:rPr sz="1700" i="1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3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-75" baseline="2450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550" baseline="245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00" i="1" spc="-30" baseline="52777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1500" i="1" spc="-37" baseline="52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-127" baseline="2450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550" spc="-405" baseline="24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16559">
                        <a:lnSpc>
                          <a:spcPts val="1340"/>
                        </a:lnSpc>
                      </a:pPr>
                      <a:r>
                        <a:rPr sz="1700" spc="-11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700" spc="-165" baseline="-9259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500" i="1" spc="-165" baseline="-41666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500" spc="-165" baseline="-41666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spc="37" baseline="-41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614"/>
                        </a:lnSpc>
                        <a:tabLst>
                          <a:tab pos="793750" algn="l"/>
                        </a:tabLst>
                      </a:pPr>
                      <a:r>
                        <a:rPr sz="17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720"/>
                        </a:lnSpc>
                      </a:pPr>
                      <a:r>
                        <a:rPr sz="2550" spc="-217" baseline="16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700" spc="-217" baseline="13888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00" i="1" spc="-14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-75" baseline="1633" dirty="0">
                          <a:latin typeface="Symbol"/>
                          <a:cs typeface="Symbol"/>
                        </a:rPr>
                        <a:t></a:t>
                      </a:r>
                      <a:endParaRPr sz="2550" baseline="1633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585"/>
                        </a:lnSpc>
                        <a:tabLst>
                          <a:tab pos="793750" algn="l"/>
                        </a:tabLst>
                      </a:pPr>
                      <a:r>
                        <a:rPr sz="17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720"/>
                        </a:lnSpc>
                        <a:tabLst>
                          <a:tab pos="793750" algn="l"/>
                        </a:tabLst>
                      </a:pPr>
                      <a:r>
                        <a:rPr sz="1700" spc="-2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700" spc="-37" baseline="-44753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2700" baseline="-4475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spc="-50" dirty="0">
                          <a:latin typeface="Symbol"/>
                          <a:cs typeface="Symbol"/>
                        </a:rPr>
                        <a:t>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L="416559">
                        <a:lnSpc>
                          <a:spcPts val="1839"/>
                        </a:lnSpc>
                        <a:tabLst>
                          <a:tab pos="622300" algn="l"/>
                        </a:tabLst>
                      </a:pPr>
                      <a:r>
                        <a:rPr sz="1700" spc="-39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550" spc="-585" baseline="-14705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2550" baseline="-1470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00" i="1" spc="-120" baseline="-13888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1500" i="1" spc="30" baseline="-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390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550" spc="-585" baseline="-14705" dirty="0">
                          <a:latin typeface="Symbol"/>
                          <a:cs typeface="Symbol"/>
                        </a:rPr>
                        <a:t></a:t>
                      </a:r>
                      <a:endParaRPr sz="2550" baseline="-14705">
                        <a:latin typeface="Symbol"/>
                        <a:cs typeface="Symbo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(7.6)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756" y="1172824"/>
            <a:ext cx="410338" cy="3802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756" y="2493482"/>
            <a:ext cx="410338" cy="3802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7983" y="3193287"/>
            <a:ext cx="614299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70510">
              <a:lnSpc>
                <a:spcPts val="1610"/>
              </a:lnSpc>
              <a:spcBef>
                <a:spcPts val="210"/>
              </a:spcBef>
            </a:pPr>
            <a:r>
              <a:rPr sz="1400" dirty="0">
                <a:latin typeface="Times New Roman"/>
                <a:cs typeface="Times New Roman"/>
              </a:rPr>
              <a:t>6.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Формування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лініаризованої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(7.1).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Загальна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структура системи: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3421" y="386884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04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4991" y="386884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11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4797" y="4337077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>
                <a:moveTo>
                  <a:pt x="0" y="0"/>
                </a:moveTo>
                <a:lnTo>
                  <a:pt x="327708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6370" y="4337077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>
                <a:moveTo>
                  <a:pt x="0" y="0"/>
                </a:moveTo>
                <a:lnTo>
                  <a:pt x="328028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355575" y="3731323"/>
            <a:ext cx="3107690" cy="263525"/>
            <a:chOff x="2355575" y="3731323"/>
            <a:chExt cx="3107690" cy="263525"/>
          </a:xfrm>
        </p:grpSpPr>
        <p:sp>
          <p:nvSpPr>
            <p:cNvPr id="11" name="object 11"/>
            <p:cNvSpPr/>
            <p:nvPr/>
          </p:nvSpPr>
          <p:spPr>
            <a:xfrm>
              <a:off x="2667655" y="3868850"/>
              <a:ext cx="2067560" cy="0"/>
            </a:xfrm>
            <a:custGeom>
              <a:avLst/>
              <a:gdLst/>
              <a:ahLst/>
              <a:cxnLst/>
              <a:rect l="l" t="t" r="r" b="b"/>
              <a:pathLst>
                <a:path w="2067560">
                  <a:moveTo>
                    <a:pt x="0" y="0"/>
                  </a:moveTo>
                  <a:lnTo>
                    <a:pt x="311111" y="0"/>
                  </a:lnTo>
                </a:path>
                <a:path w="2067560">
                  <a:moveTo>
                    <a:pt x="491917" y="0"/>
                  </a:moveTo>
                  <a:lnTo>
                    <a:pt x="802637" y="0"/>
                  </a:lnTo>
                </a:path>
                <a:path w="2067560">
                  <a:moveTo>
                    <a:pt x="983443" y="0"/>
                  </a:moveTo>
                  <a:lnTo>
                    <a:pt x="1294555" y="0"/>
                  </a:lnTo>
                </a:path>
                <a:path w="2067560">
                  <a:moveTo>
                    <a:pt x="1756120" y="0"/>
                  </a:moveTo>
                  <a:lnTo>
                    <a:pt x="2067232" y="0"/>
                  </a:lnTo>
                </a:path>
              </a:pathLst>
            </a:custGeom>
            <a:ln w="7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5575" y="3731323"/>
              <a:ext cx="3107586" cy="26342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355575" y="4199170"/>
            <a:ext cx="3107690" cy="263525"/>
            <a:chOff x="2355575" y="4199170"/>
            <a:chExt cx="3107690" cy="263525"/>
          </a:xfrm>
        </p:grpSpPr>
        <p:sp>
          <p:nvSpPr>
            <p:cNvPr id="14" name="object 14"/>
            <p:cNvSpPr/>
            <p:nvPr/>
          </p:nvSpPr>
          <p:spPr>
            <a:xfrm>
              <a:off x="2659021" y="4337077"/>
              <a:ext cx="2084705" cy="0"/>
            </a:xfrm>
            <a:custGeom>
              <a:avLst/>
              <a:gdLst/>
              <a:ahLst/>
              <a:cxnLst/>
              <a:rect l="l" t="t" r="r" b="b"/>
              <a:pathLst>
                <a:path w="2084704">
                  <a:moveTo>
                    <a:pt x="0" y="0"/>
                  </a:moveTo>
                  <a:lnTo>
                    <a:pt x="327988" y="0"/>
                  </a:lnTo>
                </a:path>
                <a:path w="2084704">
                  <a:moveTo>
                    <a:pt x="491917" y="0"/>
                  </a:moveTo>
                  <a:lnTo>
                    <a:pt x="819644" y="0"/>
                  </a:lnTo>
                </a:path>
                <a:path w="2084704">
                  <a:moveTo>
                    <a:pt x="983443" y="0"/>
                  </a:moveTo>
                  <a:lnTo>
                    <a:pt x="1311431" y="0"/>
                  </a:lnTo>
                </a:path>
                <a:path w="2084704">
                  <a:moveTo>
                    <a:pt x="1756120" y="0"/>
                  </a:moveTo>
                  <a:lnTo>
                    <a:pt x="2084109" y="0"/>
                  </a:lnTo>
                </a:path>
              </a:pathLst>
            </a:custGeom>
            <a:ln w="7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5575" y="4199170"/>
              <a:ext cx="3107586" cy="26342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201" y="4667398"/>
            <a:ext cx="3687159" cy="2634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5576" y="5603474"/>
            <a:ext cx="3107586" cy="26342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5576" y="6071601"/>
            <a:ext cx="631159" cy="26342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396075" y="7145482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5802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7652" y="7145482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5790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355576" y="5019616"/>
            <a:ext cx="3733800" cy="379730"/>
            <a:chOff x="2355576" y="5019616"/>
            <a:chExt cx="3733800" cy="37973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5576" y="5135500"/>
              <a:ext cx="3107586" cy="2634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7768" y="5019616"/>
              <a:ext cx="341071" cy="2634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8577" y="5028364"/>
              <a:ext cx="631159" cy="26342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078576" y="5934391"/>
            <a:ext cx="1010285" cy="272415"/>
            <a:chOff x="5078576" y="5934391"/>
            <a:chExt cx="1010285" cy="27241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7768" y="5934391"/>
              <a:ext cx="341071" cy="2634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8576" y="5943038"/>
              <a:ext cx="631159" cy="263427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1749" y="6071601"/>
            <a:ext cx="631159" cy="263427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355576" y="7007959"/>
            <a:ext cx="3107690" cy="263525"/>
            <a:chOff x="2355576" y="7007959"/>
            <a:chExt cx="3107690" cy="263525"/>
          </a:xfrm>
        </p:grpSpPr>
        <p:sp>
          <p:nvSpPr>
            <p:cNvPr id="30" name="object 30"/>
            <p:cNvSpPr/>
            <p:nvPr/>
          </p:nvSpPr>
          <p:spPr>
            <a:xfrm>
              <a:off x="2660329" y="7145482"/>
              <a:ext cx="2082164" cy="0"/>
            </a:xfrm>
            <a:custGeom>
              <a:avLst/>
              <a:gdLst/>
              <a:ahLst/>
              <a:cxnLst/>
              <a:rect l="l" t="t" r="r" b="b"/>
              <a:pathLst>
                <a:path w="2082164">
                  <a:moveTo>
                    <a:pt x="0" y="0"/>
                  </a:moveTo>
                  <a:lnTo>
                    <a:pt x="325764" y="0"/>
                  </a:lnTo>
                </a:path>
                <a:path w="2082164">
                  <a:moveTo>
                    <a:pt x="491917" y="0"/>
                  </a:moveTo>
                  <a:lnTo>
                    <a:pt x="817682" y="0"/>
                  </a:lnTo>
                </a:path>
                <a:path w="2082164">
                  <a:moveTo>
                    <a:pt x="983443" y="0"/>
                  </a:moveTo>
                  <a:lnTo>
                    <a:pt x="1309207" y="0"/>
                  </a:lnTo>
                </a:path>
                <a:path w="2082164">
                  <a:moveTo>
                    <a:pt x="1756120" y="0"/>
                  </a:moveTo>
                  <a:lnTo>
                    <a:pt x="2081885" y="0"/>
                  </a:lnTo>
                </a:path>
              </a:pathLst>
            </a:custGeom>
            <a:ln w="7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5576" y="7007959"/>
              <a:ext cx="3107586" cy="263427"/>
            </a:xfrm>
            <a:prstGeom prst="rect">
              <a:avLst/>
            </a:prstGeom>
          </p:spPr>
        </p:pic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290222" y="3629394"/>
          <a:ext cx="5632450" cy="374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71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611505" algn="l"/>
                          <a:tab pos="1384300" algn="l"/>
                          <a:tab pos="1875789" algn="l"/>
                          <a:tab pos="2367280" algn="l"/>
                          <a:tab pos="3139440" algn="l"/>
                        </a:tabLst>
                      </a:pPr>
                      <a:r>
                        <a:rPr sz="1200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0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30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3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4629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5873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aseline="-1587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367" baseline="-158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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930"/>
                        </a:lnSpc>
                        <a:spcBef>
                          <a:spcPts val="254"/>
                        </a:spcBef>
                        <a:tabLst>
                          <a:tab pos="646430" algn="l"/>
                          <a:tab pos="1418590" algn="l"/>
                          <a:tab pos="1901189" algn="l"/>
                          <a:tab pos="2383790" algn="l"/>
                          <a:tab pos="3155950" algn="l"/>
                        </a:tabLst>
                      </a:pPr>
                      <a:r>
                        <a:rPr sz="1800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397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endParaRPr sz="1800" baseline="27777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69"/>
                        </a:lnSpc>
                        <a:tabLst>
                          <a:tab pos="319405" algn="l"/>
                          <a:tab pos="812800" algn="l"/>
                          <a:tab pos="1584325" algn="l"/>
                          <a:tab pos="2093595" algn="l"/>
                          <a:tab pos="2586355" algn="l"/>
                          <a:tab pos="3358515" algn="l"/>
                        </a:tabLst>
                      </a:pP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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603250" algn="l"/>
                          <a:tab pos="1375410" algn="l"/>
                          <a:tab pos="1866900" algn="l"/>
                          <a:tab pos="2358390" algn="l"/>
                          <a:tab pos="3131185" algn="l"/>
                        </a:tabLst>
                      </a:pPr>
                      <a:r>
                        <a:rPr sz="1800" baseline="694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42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1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5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11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1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1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5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5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1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1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5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5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1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1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5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5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1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1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5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5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1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10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15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135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1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284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6944" dirty="0">
                          <a:latin typeface="Symbol"/>
                          <a:cs typeface="Symbol"/>
                        </a:rPr>
                        <a:t></a:t>
                      </a:r>
                      <a:endParaRPr sz="1800" baseline="694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930"/>
                        </a:lnSpc>
                        <a:spcBef>
                          <a:spcPts val="350"/>
                        </a:spcBef>
                        <a:tabLst>
                          <a:tab pos="646430" algn="l"/>
                          <a:tab pos="1418590" algn="l"/>
                          <a:tab pos="1901189" algn="l"/>
                          <a:tab pos="2383790" algn="l"/>
                          <a:tab pos="3155950" algn="l"/>
                        </a:tabLst>
                      </a:pPr>
                      <a:r>
                        <a:rPr sz="1800" baseline="39351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397" baseline="3935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39351" dirty="0">
                          <a:latin typeface="Symbol"/>
                          <a:cs typeface="Symbol"/>
                        </a:rPr>
                        <a:t></a:t>
                      </a:r>
                      <a:endParaRPr sz="1800" baseline="39351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69"/>
                        </a:lnSpc>
                        <a:tabLst>
                          <a:tab pos="319405" algn="l"/>
                          <a:tab pos="812800" algn="l"/>
                          <a:tab pos="1584325" algn="l"/>
                          <a:tab pos="2093595" algn="l"/>
                          <a:tab pos="2586355" algn="l"/>
                          <a:tab pos="3358515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325"/>
                        </a:lnSpc>
                        <a:spcBef>
                          <a:spcPts val="280"/>
                        </a:spcBef>
                        <a:tabLst>
                          <a:tab pos="3469004" algn="l"/>
                          <a:tab pos="3661410" algn="l"/>
                          <a:tab pos="4356100" algn="l"/>
                        </a:tabLst>
                      </a:pP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4629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75" baseline="4444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875" spc="562" baseline="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875" baseline="6666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1904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aseline="-11904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315" baseline="-119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2314" dirty="0">
                          <a:latin typeface="Symbol"/>
                          <a:cs typeface="Symbol"/>
                        </a:rPr>
                        <a:t></a:t>
                      </a:r>
                      <a:endParaRPr sz="1800" baseline="231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55"/>
                        </a:lnSpc>
                        <a:tabLst>
                          <a:tab pos="3469004" algn="l"/>
                          <a:tab pos="3661410" algn="l"/>
                          <a:tab pos="3931285" algn="l"/>
                          <a:tab pos="4356100" algn="l"/>
                          <a:tab pos="4664710" algn="l"/>
                        </a:tabLst>
                      </a:pP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baseline="75396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262" baseline="7539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75" spc="-37" baseline="-2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-2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314" dirty="0">
                          <a:latin typeface="Symbol"/>
                          <a:cs typeface="Symbol"/>
                        </a:rPr>
                        <a:t></a:t>
                      </a:r>
                      <a:endParaRPr sz="1800" baseline="231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030"/>
                        </a:lnSpc>
                        <a:tabLst>
                          <a:tab pos="3469004" algn="l"/>
                          <a:tab pos="3661410" algn="l"/>
                          <a:tab pos="4356100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-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04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30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7777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-2314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270" baseline="-23148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i="1" spc="-150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60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3148" dirty="0">
                          <a:latin typeface="Symbol"/>
                          <a:cs typeface="Symbol"/>
                        </a:rPr>
                        <a:t></a:t>
                      </a:r>
                      <a:endParaRPr sz="1800" baseline="-23148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925"/>
                        </a:lnSpc>
                        <a:spcBef>
                          <a:spcPts val="245"/>
                        </a:spcBef>
                        <a:tabLst>
                          <a:tab pos="607060" algn="l"/>
                          <a:tab pos="1379855" algn="l"/>
                          <a:tab pos="1871345" algn="l"/>
                          <a:tab pos="2362835" algn="l"/>
                          <a:tab pos="3134995" algn="l"/>
                          <a:tab pos="3469004" algn="l"/>
                          <a:tab pos="3661410" algn="l"/>
                          <a:tab pos="4021454" algn="l"/>
                          <a:tab pos="4356100" algn="l"/>
                          <a:tab pos="4664710" algn="l"/>
                        </a:tabLst>
                      </a:pPr>
                      <a:r>
                        <a:rPr sz="1800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6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31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231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314" dirty="0">
                          <a:latin typeface="Symbol"/>
                          <a:cs typeface="Symbol"/>
                        </a:rPr>
                        <a:t></a:t>
                      </a:r>
                      <a:endParaRPr sz="1800" baseline="231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65"/>
                        </a:lnSpc>
                        <a:tabLst>
                          <a:tab pos="313055" algn="l"/>
                          <a:tab pos="600075" algn="l"/>
                          <a:tab pos="804545" algn="l"/>
                          <a:tab pos="1372870" algn="l"/>
                          <a:tab pos="1577340" algn="l"/>
                          <a:tab pos="1864360" algn="l"/>
                          <a:tab pos="2068830" algn="l"/>
                          <a:tab pos="2355850" algn="l"/>
                          <a:tab pos="2560955" algn="l"/>
                          <a:tab pos="3128645" algn="l"/>
                          <a:tab pos="3333750" algn="l"/>
                          <a:tab pos="3661410" algn="l"/>
                          <a:tab pos="4021454" algn="l"/>
                          <a:tab pos="4356100" algn="l"/>
                          <a:tab pos="4664710" algn="l"/>
                        </a:tabLst>
                      </a:pPr>
                      <a:r>
                        <a:rPr sz="1800" baseline="-1157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254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pn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pn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pn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pn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pn</a:t>
                      </a:r>
                      <a:r>
                        <a:rPr sz="700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pn</a:t>
                      </a:r>
                      <a:r>
                        <a:rPr sz="700" i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11574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39351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3935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39351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3935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3703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3703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37037" dirty="0">
                          <a:latin typeface="Symbol"/>
                          <a:cs typeface="Symbol"/>
                        </a:rPr>
                        <a:t></a:t>
                      </a:r>
                      <a:endParaRPr sz="1800" baseline="-37037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646430" algn="l"/>
                          <a:tab pos="1418590" algn="l"/>
                          <a:tab pos="1901189" algn="l"/>
                          <a:tab pos="2383790" algn="l"/>
                          <a:tab pos="3155950" algn="l"/>
                        </a:tabLst>
                      </a:pPr>
                      <a:r>
                        <a:rPr sz="1800" baseline="694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397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i="1" spc="-37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62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6944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-165" baseline="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41666" dirty="0">
                          <a:latin typeface="Symbol"/>
                          <a:cs typeface="Symbol"/>
                        </a:rPr>
                        <a:t></a:t>
                      </a:r>
                      <a:r>
                        <a:rPr sz="1800" spc="-120" baseline="-41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208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04" baseline="-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33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20833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97" baseline="-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41666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52" baseline="-41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41666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120" baseline="-41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-1620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75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1050" i="1" spc="179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baseline="-16203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60" baseline="-41666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baseline="-41666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930"/>
                        </a:lnSpc>
                        <a:spcBef>
                          <a:spcPts val="320"/>
                        </a:spcBef>
                        <a:tabLst>
                          <a:tab pos="608330" algn="l"/>
                          <a:tab pos="1381125" algn="l"/>
                          <a:tab pos="1872614" algn="l"/>
                          <a:tab pos="2364105" algn="l"/>
                          <a:tab pos="3136265" algn="l"/>
                          <a:tab pos="3469004" algn="l"/>
                          <a:tab pos="3661410" algn="l"/>
                          <a:tab pos="4356100" algn="l"/>
                          <a:tab pos="4664710" algn="l"/>
                        </a:tabLst>
                      </a:pPr>
                      <a:r>
                        <a:rPr sz="1800" baseline="39351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50" baseline="3935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39351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3935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82" baseline="1157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spc="5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200" i="1" spc="5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11574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1388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75" spc="-37" baseline="4444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444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13888" dirty="0">
                          <a:latin typeface="Symbol"/>
                          <a:cs typeface="Symbol"/>
                        </a:rPr>
                        <a:t></a:t>
                      </a:r>
                      <a:endParaRPr sz="1800" baseline="13888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69"/>
                        </a:lnSpc>
                        <a:tabLst>
                          <a:tab pos="299720" algn="l"/>
                          <a:tab pos="601345" algn="l"/>
                          <a:tab pos="791210" algn="l"/>
                          <a:tab pos="1374140" algn="l"/>
                          <a:tab pos="1564005" algn="l"/>
                          <a:tab pos="1865630" algn="l"/>
                          <a:tab pos="2055495" algn="l"/>
                          <a:tab pos="2357120" algn="l"/>
                          <a:tab pos="2546985" algn="l"/>
                          <a:tab pos="3129915" algn="l"/>
                          <a:tab pos="3319779" algn="l"/>
                          <a:tab pos="3661410" algn="l"/>
                          <a:tab pos="3949700" algn="l"/>
                          <a:tab pos="4356100" algn="l"/>
                        </a:tabLst>
                      </a:pPr>
                      <a:r>
                        <a:rPr sz="120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7777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-25462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225" baseline="-25462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50" i="1" baseline="7936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baseline="7936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37" baseline="79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5462" dirty="0">
                          <a:latin typeface="Symbol"/>
                          <a:cs typeface="Symbol"/>
                        </a:rPr>
                        <a:t></a:t>
                      </a:r>
                      <a:endParaRPr sz="1800" baseline="-25462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930"/>
                        </a:lnSpc>
                        <a:spcBef>
                          <a:spcPts val="50"/>
                        </a:spcBef>
                        <a:tabLst>
                          <a:tab pos="646430" algn="l"/>
                          <a:tab pos="1418590" algn="l"/>
                          <a:tab pos="1901189" algn="l"/>
                          <a:tab pos="2383790" algn="l"/>
                          <a:tab pos="3155950" algn="l"/>
                          <a:tab pos="3729354" algn="l"/>
                          <a:tab pos="4413885" algn="l"/>
                        </a:tabLst>
                      </a:pPr>
                      <a:r>
                        <a:rPr sz="1800" baseline="1851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397" baseline="1851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3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3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1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75" baseline="18518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1851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i="1" spc="-3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i="1" baseline="231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75" spc="-75" baseline="6666" dirty="0">
                          <a:latin typeface="Symbol"/>
                          <a:cs typeface="Symbol"/>
                        </a:rPr>
                        <a:t></a:t>
                      </a:r>
                      <a:endParaRPr sz="1875" baseline="6666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69"/>
                        </a:lnSpc>
                        <a:tabLst>
                          <a:tab pos="319405" algn="l"/>
                          <a:tab pos="812800" algn="l"/>
                          <a:tab pos="1584325" algn="l"/>
                          <a:tab pos="2093595" algn="l"/>
                          <a:tab pos="2586355" algn="l"/>
                          <a:tab pos="3358515" algn="l"/>
                          <a:tab pos="3661410" algn="l"/>
                          <a:tab pos="3950970" algn="l"/>
                          <a:tab pos="4356100" algn="l"/>
                        </a:tabLst>
                      </a:pP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208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i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208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462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462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baseline="3968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30" baseline="396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462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462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694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172" baseline="694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50" i="1" baseline="11904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i="1" spc="-135" baseline="119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aseline="1190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15" baseline="119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6944" dirty="0">
                          <a:latin typeface="Symbol"/>
                          <a:cs typeface="Symbol"/>
                        </a:rPr>
                        <a:t></a:t>
                      </a:r>
                      <a:endParaRPr sz="1800" baseline="694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94"/>
                        </a:lnSpc>
                        <a:spcBef>
                          <a:spcPts val="110"/>
                        </a:spcBef>
                        <a:tabLst>
                          <a:tab pos="600075" algn="l"/>
                          <a:tab pos="1372870" algn="l"/>
                          <a:tab pos="1864995" algn="l"/>
                          <a:tab pos="2356485" algn="l"/>
                          <a:tab pos="3128645" algn="l"/>
                          <a:tab pos="3469004" algn="l"/>
                          <a:tab pos="3661410" algn="l"/>
                          <a:tab pos="4021454" algn="l"/>
                          <a:tab pos="4356100" algn="l"/>
                          <a:tab pos="4664710" algn="l"/>
                        </a:tabLst>
                      </a:pPr>
                      <a:r>
                        <a:rPr sz="1200" spc="-2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875" baseline="222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5462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5462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27777" dirty="0">
                          <a:latin typeface="Symbol"/>
                          <a:cs typeface="Symbol"/>
                        </a:rPr>
                        <a:t></a:t>
                      </a:r>
                      <a:endParaRPr sz="1800" baseline="27777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35"/>
                        </a:lnSpc>
                        <a:tabLst>
                          <a:tab pos="292100" algn="l"/>
                          <a:tab pos="593090" algn="l"/>
                          <a:tab pos="783590" algn="l"/>
                          <a:tab pos="1365250" algn="l"/>
                          <a:tab pos="1556385" algn="l"/>
                          <a:tab pos="1857375" algn="l"/>
                          <a:tab pos="2047875" algn="l"/>
                          <a:tab pos="2348865" algn="l"/>
                          <a:tab pos="2539365" algn="l"/>
                          <a:tab pos="3121660" algn="l"/>
                          <a:tab pos="3312160" algn="l"/>
                          <a:tab pos="3661410" algn="l"/>
                          <a:tab pos="4021454" algn="l"/>
                          <a:tab pos="4356100" algn="l"/>
                          <a:tab pos="4664710" algn="l"/>
                        </a:tabLst>
                      </a:pPr>
                      <a:r>
                        <a:rPr sz="1800" spc="37" baseline="-41666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i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i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i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i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i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Q</a:t>
                      </a:r>
                      <a:r>
                        <a:rPr sz="700" i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41666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41666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1851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1851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18518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1851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1388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1388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13888" dirty="0">
                          <a:latin typeface="Symbol"/>
                          <a:cs typeface="Symbol"/>
                        </a:rPr>
                        <a:t></a:t>
                      </a:r>
                      <a:endParaRPr sz="1800" baseline="-13888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646430" algn="l"/>
                          <a:tab pos="1418590" algn="l"/>
                          <a:tab pos="1901825" algn="l"/>
                          <a:tab pos="2384425" algn="l"/>
                          <a:tab pos="3155950" algn="l"/>
                          <a:tab pos="3661410" algn="l"/>
                          <a:tab pos="4356100" algn="l"/>
                        </a:tabLst>
                      </a:pPr>
                      <a:r>
                        <a:rPr sz="1800" baseline="-2314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397" baseline="-2314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i="1" spc="-37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69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3148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baseline="-2314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89" baseline="2314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89" baseline="-694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-89" baseline="6944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i="1" spc="-89" baseline="694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i="1" spc="-89" baseline="-11904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75" baseline="-119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-37" baseline="-6944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800" baseline="-694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42" baseline="462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42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75" spc="-142" baseline="8888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050" i="1" spc="-142" baseline="-7936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1050" i="1" spc="104" baseline="-79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462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-37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295"/>
                        </a:lnSpc>
                        <a:spcBef>
                          <a:spcPts val="225"/>
                        </a:spcBef>
                        <a:tabLst>
                          <a:tab pos="3469004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150"/>
                        </a:lnSpc>
                        <a:tabLst>
                          <a:tab pos="3469004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1295"/>
                        </a:lnSpc>
                        <a:tabLst>
                          <a:tab pos="3469004" algn="l"/>
                        </a:tabLst>
                      </a:pPr>
                      <a:r>
                        <a:rPr sz="1200" spc="-50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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930"/>
                        </a:lnSpc>
                        <a:spcBef>
                          <a:spcPts val="60"/>
                        </a:spcBef>
                        <a:tabLst>
                          <a:tab pos="604520" algn="l"/>
                          <a:tab pos="1376680" algn="l"/>
                          <a:tab pos="1868170" algn="l"/>
                          <a:tab pos="2359660" algn="l"/>
                          <a:tab pos="3132455" algn="l"/>
                          <a:tab pos="3469004" algn="l"/>
                        </a:tabLst>
                      </a:pPr>
                      <a:r>
                        <a:rPr sz="1800" baseline="1851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195" baseline="1851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250" spc="-25" dirty="0">
                          <a:latin typeface="Symbol"/>
                          <a:cs typeface="Symbol"/>
                        </a:rPr>
                        <a:t>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18518" dirty="0">
                          <a:latin typeface="Symbol"/>
                          <a:cs typeface="Symbol"/>
                        </a:rPr>
                        <a:t></a:t>
                      </a:r>
                      <a:endParaRPr sz="1800" baseline="18518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ts val="869"/>
                        </a:lnSpc>
                        <a:tabLst>
                          <a:tab pos="295910" algn="l"/>
                          <a:tab pos="788035" algn="l"/>
                          <a:tab pos="1560830" algn="l"/>
                          <a:tab pos="2052955" algn="l"/>
                          <a:tab pos="2544445" algn="l"/>
                          <a:tab pos="3317240" algn="l"/>
                        </a:tabLst>
                      </a:pP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baseline="-208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i="1" spc="-25" dirty="0">
                          <a:latin typeface="Times New Roman"/>
                          <a:cs typeface="Times New Roman"/>
                        </a:rPr>
                        <a:t>Qn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	Qn</a:t>
                      </a:r>
                      <a:r>
                        <a:rPr sz="700" i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baseline="-20833" dirty="0">
                          <a:latin typeface="Symbol"/>
                          <a:cs typeface="Symbol"/>
                        </a:rPr>
                        <a:t></a:t>
                      </a:r>
                      <a:endParaRPr sz="1800" baseline="-20833">
                        <a:latin typeface="Symbol"/>
                        <a:cs typeface="Symbo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646430" algn="l"/>
                          <a:tab pos="1418590" algn="l"/>
                          <a:tab pos="1901189" algn="l"/>
                          <a:tab pos="2383790" algn="l"/>
                          <a:tab pos="3155950" algn="l"/>
                        </a:tabLst>
                      </a:pPr>
                      <a:r>
                        <a:rPr sz="1200" spc="-13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800" spc="-202" baseline="-11574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800" spc="112" baseline="-115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75" spc="-37" baseline="2222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050" i="1" spc="-37" baseline="-1984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-3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37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spc="-3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37" baseline="-198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2314" dirty="0">
                          <a:latin typeface="Symbol"/>
                          <a:cs typeface="Symbol"/>
                        </a:rPr>
                        <a:t></a:t>
                      </a:r>
                      <a:r>
                        <a:rPr sz="1800" i="1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i="1" baseline="-1984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spc="705" baseline="-198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800" spc="-37" baseline="-11574" dirty="0">
                          <a:latin typeface="Symbol"/>
                          <a:cs typeface="Symbol"/>
                        </a:rPr>
                        <a:t></a:t>
                      </a:r>
                      <a:endParaRPr sz="1800" baseline="-11574">
                        <a:latin typeface="Symbol"/>
                        <a:cs typeface="Symbo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(7.7)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9093" y="6539778"/>
            <a:ext cx="3555414" cy="26342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49883" y="7519415"/>
            <a:ext cx="6223000" cy="213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6319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latin typeface="Times New Roman"/>
                <a:cs typeface="Times New Roman"/>
              </a:rPr>
              <a:t>7.3.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Приклад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виконання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завдань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практичного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 marL="50800" marR="46355" indent="450215" algn="just">
              <a:lnSpc>
                <a:spcPct val="96100"/>
              </a:lnSpc>
              <a:spcBef>
                <a:spcPts val="1395"/>
              </a:spcBef>
            </a:pPr>
            <a:r>
              <a:rPr sz="1400" dirty="0">
                <a:latin typeface="Times New Roman"/>
                <a:cs typeface="Times New Roman"/>
              </a:rPr>
              <a:t>Система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із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восьми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нелінійних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режиму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балансу </a:t>
            </a:r>
            <a:r>
              <a:rPr sz="1400" dirty="0">
                <a:latin typeface="Times New Roman"/>
                <a:cs typeface="Times New Roman"/>
              </a:rPr>
              <a:t>потужностей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дійсними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складовими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полярних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координатах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сформована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Практичному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занятті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ній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є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модулі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напруг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 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1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Ө</a:t>
            </a:r>
            <a:r>
              <a:rPr sz="1350" i="1" baseline="-6172" dirty="0">
                <a:latin typeface="Times New Roman"/>
                <a:cs typeface="Times New Roman"/>
              </a:rPr>
              <a:t>1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2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Ө</a:t>
            </a:r>
            <a:r>
              <a:rPr sz="1350" i="1" baseline="-6172" dirty="0">
                <a:latin typeface="Times New Roman"/>
                <a:cs typeface="Times New Roman"/>
              </a:rPr>
              <a:t>2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3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Ө</a:t>
            </a:r>
            <a:r>
              <a:rPr sz="1350" i="1" baseline="-6172" dirty="0">
                <a:latin typeface="Times New Roman"/>
                <a:cs typeface="Times New Roman"/>
              </a:rPr>
              <a:t>3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350" i="1" baseline="-6172" dirty="0">
                <a:latin typeface="Times New Roman"/>
                <a:cs typeface="Times New Roman"/>
              </a:rPr>
              <a:t>4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25" dirty="0">
                <a:latin typeface="Times New Roman"/>
                <a:cs typeface="Times New Roman"/>
              </a:rPr>
              <a:t>Ө</a:t>
            </a:r>
            <a:r>
              <a:rPr sz="1350" i="1" spc="-37" baseline="-6172" dirty="0">
                <a:latin typeface="Times New Roman"/>
                <a:cs typeface="Times New Roman"/>
              </a:rPr>
              <a:t>4</a:t>
            </a:r>
            <a:r>
              <a:rPr sz="1400" i="1" spc="-2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50800" marR="44450">
              <a:lnSpc>
                <a:spcPts val="1610"/>
              </a:lnSpc>
              <a:spcBef>
                <a:spcPts val="30"/>
              </a:spcBef>
              <a:tabLst>
                <a:tab pos="1035685" algn="l"/>
                <a:tab pos="1129030" algn="l"/>
                <a:tab pos="1659889" algn="l"/>
                <a:tab pos="2237105" algn="l"/>
                <a:tab pos="2861945" algn="l"/>
                <a:tab pos="3582035" algn="l"/>
                <a:tab pos="3919220" algn="l"/>
                <a:tab pos="4392930" algn="l"/>
                <a:tab pos="5446395" algn="l"/>
                <a:tab pos="5594985" algn="l"/>
              </a:tabLst>
            </a:pPr>
            <a:r>
              <a:rPr sz="1400" spc="-10" dirty="0">
                <a:latin typeface="Times New Roman"/>
                <a:cs typeface="Times New Roman"/>
              </a:rPr>
              <a:t>Виконаємо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прості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spc="-10" dirty="0">
                <a:latin typeface="Times New Roman"/>
                <a:cs typeface="Times New Roman"/>
              </a:rPr>
              <a:t>перетворення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системи: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перемножимо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числові коефіцієнти,</a:t>
            </a:r>
            <a:r>
              <a:rPr sz="1400" dirty="0">
                <a:latin typeface="Times New Roman"/>
                <a:cs typeface="Times New Roman"/>
              </a:rPr>
              <a:t>		</a:t>
            </a:r>
            <a:r>
              <a:rPr sz="1400" spc="-10" dirty="0">
                <a:latin typeface="Times New Roman"/>
                <a:cs typeface="Times New Roman"/>
              </a:rPr>
              <a:t>впорядкуємо</a:t>
            </a:r>
            <a:r>
              <a:rPr sz="1400" dirty="0">
                <a:latin typeface="Times New Roman"/>
                <a:cs typeface="Times New Roman"/>
              </a:rPr>
              <a:t>	знаки,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переставимо</a:t>
            </a:r>
            <a:r>
              <a:rPr sz="1400" dirty="0">
                <a:latin typeface="Times New Roman"/>
                <a:cs typeface="Times New Roman"/>
              </a:rPr>
              <a:t>	рівняння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балансу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spc="-10" dirty="0">
                <a:latin typeface="Times New Roman"/>
                <a:cs typeface="Times New Roman"/>
              </a:rPr>
              <a:t>активних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520"/>
              </a:lnSpc>
            </a:pPr>
            <a:r>
              <a:rPr sz="1400" dirty="0">
                <a:latin typeface="Times New Roman"/>
                <a:cs typeface="Times New Roman"/>
              </a:rPr>
              <a:t>потужностей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вузлів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початок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запишемо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формі</a:t>
            </a:r>
            <a:r>
              <a:rPr sz="1400" i="1" spc="8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нев’язок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2350"/>
              </a:lnSpc>
            </a:pP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рі</a:t>
            </a:r>
            <a:r>
              <a:rPr sz="1950" spc="15" baseline="-64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Qі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Наприклад,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1: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333" y="611377"/>
            <a:ext cx="146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imes New Roman"/>
                <a:cs typeface="Times New Roman"/>
              </a:rPr>
              <a:t>P1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747" y="535177"/>
            <a:ext cx="413257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2365" algn="l"/>
                <a:tab pos="1494155" algn="l"/>
              </a:tabLst>
            </a:pPr>
            <a:r>
              <a:rPr sz="1400" dirty="0">
                <a:latin typeface="Times New Roman"/>
                <a:cs typeface="Times New Roman"/>
              </a:rPr>
              <a:t>ω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=0,3539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∙[(11,8852∙cosӨ1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20,1905∙sinӨ1)+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333" y="1651761"/>
            <a:ext cx="165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imes New Roman"/>
                <a:cs typeface="Times New Roman"/>
              </a:rPr>
              <a:t>Q1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747" y="1575561"/>
            <a:ext cx="42779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  <a:tab pos="1264285" algn="l"/>
                <a:tab pos="1627505" algn="l"/>
              </a:tabLst>
            </a:pPr>
            <a:r>
              <a:rPr sz="1400" spc="-50" dirty="0">
                <a:latin typeface="Times New Roman"/>
                <a:cs typeface="Times New Roman"/>
              </a:rPr>
              <a:t>ω</a:t>
            </a:r>
            <a:r>
              <a:rPr sz="1400" dirty="0">
                <a:latin typeface="Times New Roman"/>
                <a:cs typeface="Times New Roman"/>
              </a:rPr>
              <a:t>	= -</a:t>
            </a:r>
            <a:r>
              <a:rPr sz="1400" spc="-10" dirty="0">
                <a:latin typeface="Times New Roman"/>
                <a:cs typeface="Times New Roman"/>
              </a:rPr>
              <a:t>0,5286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∙[(11,8852∙sinӨ1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20,1905∙cosӨ1)+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3045" y="5180724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04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9045" y="5180724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04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2323" y="518072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933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5436" y="518072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80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1462" y="518072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80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7107" y="5180724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06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0347" y="5180724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06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3587" y="5180724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06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4702" y="564887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26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0702" y="564887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26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2852" y="564887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39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8878" y="564887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39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7487" y="6116894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5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6752" y="6116894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6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5891" y="6116894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6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4776" y="6116894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4702" y="658466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26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7081" y="658466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39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02853" y="658466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39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5231" y="6584662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518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9956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92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85956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92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8905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7137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2018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701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08043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7010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84068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88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00023" y="5276306"/>
            <a:ext cx="293624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9584" algn="l"/>
                <a:tab pos="962660" algn="l"/>
                <a:tab pos="1436370" algn="l"/>
                <a:tab pos="1928495" algn="l"/>
                <a:tab pos="2405380" algn="l"/>
                <a:tab pos="2878455" algn="l"/>
              </a:tabLst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77477" y="5744454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15919" y="5744455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93109" y="5744455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92908" y="5977705"/>
            <a:ext cx="12001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p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91414" y="5977705"/>
            <a:ext cx="12001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p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40667" y="5977705"/>
            <a:ext cx="12001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p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0023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77477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0615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3754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16007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93197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62679" y="5521499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35662" y="5521499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60708" y="5521499"/>
            <a:ext cx="5746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89477" y="598964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35749" y="598964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87506" y="598964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33778" y="598964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89477" y="6457796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42161" y="5977705"/>
            <a:ext cx="12001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p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90122" y="6445853"/>
            <a:ext cx="12318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Times New Roman"/>
                <a:cs typeface="Times New Roman"/>
              </a:rPr>
              <a:t>p</a:t>
            </a:r>
            <a:r>
              <a:rPr sz="700" i="1" spc="-10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12444" y="6445853"/>
            <a:ext cx="12318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Times New Roman"/>
                <a:cs typeface="Times New Roman"/>
              </a:rPr>
              <a:t>p</a:t>
            </a:r>
            <a:r>
              <a:rPr sz="700" i="1" spc="-10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88400" y="6445853"/>
            <a:ext cx="12318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Times New Roman"/>
                <a:cs typeface="Times New Roman"/>
              </a:rPr>
              <a:t>p</a:t>
            </a:r>
            <a:r>
              <a:rPr sz="700" i="1" spc="-10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57751" y="6913875"/>
            <a:ext cx="1327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30904" y="6913875"/>
            <a:ext cx="1327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04057" y="6913875"/>
            <a:ext cx="1327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80029" y="6913875"/>
            <a:ext cx="1327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56000" y="6913875"/>
            <a:ext cx="1327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29153" y="6913875"/>
            <a:ext cx="1327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49583" y="5397784"/>
            <a:ext cx="36512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Symbol"/>
                <a:cs typeface="Symbol"/>
              </a:rPr>
              <a:t></a:t>
            </a:r>
            <a:r>
              <a:rPr sz="1250" dirty="0">
                <a:latin typeface="Symbol"/>
                <a:cs typeface="Symbol"/>
              </a:rPr>
              <a:t></a:t>
            </a:r>
            <a:r>
              <a:rPr sz="1050" i="1" baseline="-23809" dirty="0">
                <a:latin typeface="Times New Roman"/>
                <a:cs typeface="Times New Roman"/>
              </a:rPr>
              <a:t>p</a:t>
            </a:r>
            <a:r>
              <a:rPr sz="1050" i="1" spc="-112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71886" y="5397784"/>
            <a:ext cx="36512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Symbol"/>
                <a:cs typeface="Symbol"/>
              </a:rPr>
              <a:t></a:t>
            </a:r>
            <a:r>
              <a:rPr sz="1250" dirty="0">
                <a:latin typeface="Symbol"/>
                <a:cs typeface="Symbol"/>
              </a:rPr>
              <a:t></a:t>
            </a:r>
            <a:r>
              <a:rPr sz="1050" i="1" baseline="-23809" dirty="0">
                <a:latin typeface="Times New Roman"/>
                <a:cs typeface="Times New Roman"/>
              </a:rPr>
              <a:t>p</a:t>
            </a:r>
            <a:r>
              <a:rPr sz="1050" i="1" spc="-104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47765" y="5397784"/>
            <a:ext cx="36512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Symbol"/>
                <a:cs typeface="Symbol"/>
              </a:rPr>
              <a:t></a:t>
            </a:r>
            <a:r>
              <a:rPr sz="1250" dirty="0">
                <a:latin typeface="Symbol"/>
                <a:cs typeface="Symbol"/>
              </a:rPr>
              <a:t></a:t>
            </a:r>
            <a:r>
              <a:rPr sz="1050" i="1" baseline="-23809" dirty="0">
                <a:latin typeface="Times New Roman"/>
                <a:cs typeface="Times New Roman"/>
              </a:rPr>
              <a:t>p</a:t>
            </a:r>
            <a:r>
              <a:rPr sz="1050" i="1" spc="-104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87506" y="6457796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29681" y="5640787"/>
            <a:ext cx="677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</a:tabLst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96123" y="5632555"/>
            <a:ext cx="35750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aseline="39351" dirty="0">
                <a:latin typeface="Symbol"/>
                <a:cs typeface="Symbol"/>
              </a:rPr>
              <a:t></a:t>
            </a:r>
            <a:r>
              <a:rPr sz="1800" spc="352" baseline="39351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21523" y="5680337"/>
            <a:ext cx="347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830" algn="l"/>
              </a:tabLst>
            </a:pPr>
            <a:r>
              <a:rPr sz="1200" spc="-50" dirty="0">
                <a:latin typeface="Symbol"/>
                <a:cs typeface="Symbol"/>
              </a:rPr>
              <a:t>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16978" y="5632555"/>
            <a:ext cx="17907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96123" y="5865806"/>
            <a:ext cx="3352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spc="-15" baseline="16203" dirty="0">
                <a:latin typeface="Symbol"/>
                <a:cs typeface="Symbol"/>
              </a:rPr>
              <a:t></a:t>
            </a:r>
            <a:r>
              <a:rPr sz="1800" spc="-187" baseline="16203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Symbol"/>
                <a:cs typeface="Symbol"/>
              </a:rPr>
              <a:t></a:t>
            </a:r>
            <a:r>
              <a:rPr sz="1250" spc="-3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51102" y="5865806"/>
            <a:ext cx="20383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67609" y="6100324"/>
            <a:ext cx="278130" cy="566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050" spc="-37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70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00313" y="5865806"/>
            <a:ext cx="20383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04281" y="6108555"/>
            <a:ext cx="3073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050" spc="-37" baseline="-23809" dirty="0">
                <a:latin typeface="Times New Roman"/>
                <a:cs typeface="Times New Roman"/>
              </a:rPr>
              <a:t>1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49525" y="5865806"/>
            <a:ext cx="20447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247810" y="6108555"/>
            <a:ext cx="313690" cy="55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050" spc="-37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131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21407" y="6333954"/>
            <a:ext cx="68008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8315" algn="l"/>
              </a:tabLst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19589" y="6333954"/>
            <a:ext cx="20383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257308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88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0548" y="705281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88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01917" y="7520908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0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77917" y="7520908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0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00067" y="7520908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4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76092" y="752090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216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04702" y="7989006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746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53967" y="7989006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645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02853" y="7989006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77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51991" y="7989006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77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01917" y="845679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04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24296" y="8456799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9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00067" y="845679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4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22446" y="845679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42" y="0"/>
                </a:lnTo>
              </a:path>
            </a:pathLst>
          </a:custGeom>
          <a:ln w="7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466543" y="7148393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00023" y="7616516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77477" y="7616516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15919" y="7616516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993109" y="7616516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322916" y="7737943"/>
            <a:ext cx="36766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spc="-20" dirty="0">
                <a:latin typeface="Symbol"/>
                <a:cs typeface="Symbol"/>
              </a:rPr>
              <a:t></a:t>
            </a:r>
            <a:r>
              <a:rPr sz="1250" spc="-20" dirty="0">
                <a:latin typeface="Symbol"/>
                <a:cs typeface="Symbol"/>
              </a:rPr>
              <a:t></a:t>
            </a:r>
            <a:r>
              <a:rPr sz="1050" i="1" spc="-30" baseline="-23809" dirty="0">
                <a:latin typeface="Times New Roman"/>
                <a:cs typeface="Times New Roman"/>
              </a:rPr>
              <a:t>Q</a:t>
            </a:r>
            <a:r>
              <a:rPr sz="1050" spc="-30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221340" y="7737943"/>
            <a:ext cx="36766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spc="-20" dirty="0">
                <a:latin typeface="Symbol"/>
                <a:cs typeface="Symbol"/>
              </a:rPr>
              <a:t></a:t>
            </a:r>
            <a:r>
              <a:rPr sz="1250" spc="-20" dirty="0">
                <a:latin typeface="Symbol"/>
                <a:cs typeface="Symbol"/>
              </a:rPr>
              <a:t></a:t>
            </a:r>
            <a:r>
              <a:rPr sz="1050" i="1" spc="-30" baseline="-23809" dirty="0">
                <a:latin typeface="Times New Roman"/>
                <a:cs typeface="Times New Roman"/>
              </a:rPr>
              <a:t>Q</a:t>
            </a:r>
            <a:r>
              <a:rPr sz="1050" spc="-30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550703" y="8084309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16184" y="8084309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66512" y="8084309"/>
            <a:ext cx="69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462679" y="739363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935662" y="739363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360708" y="739363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33691" y="739363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9477" y="7861734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935749" y="7861734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887506" y="7861734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989477" y="8329831"/>
            <a:ext cx="2472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  <a:tab pos="1910080" algn="l"/>
                <a:tab pos="2383155" algn="l"/>
              </a:tabLst>
            </a:pPr>
            <a:r>
              <a:rPr sz="1200" spc="-50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73740" y="8317889"/>
            <a:ext cx="14224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Times New Roman"/>
                <a:cs typeface="Times New Roman"/>
              </a:rPr>
              <a:t>Q</a:t>
            </a:r>
            <a:r>
              <a:rPr sz="700" i="1" spc="-10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96076" y="8317889"/>
            <a:ext cx="61849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8315" algn="l"/>
              </a:tabLst>
            </a:pPr>
            <a:r>
              <a:rPr sz="700" i="1" dirty="0">
                <a:latin typeface="Times New Roman"/>
                <a:cs typeface="Times New Roman"/>
              </a:rPr>
              <a:t>Q</a:t>
            </a:r>
            <a:r>
              <a:rPr sz="700" i="1" spc="-10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i="1" dirty="0">
                <a:latin typeface="Times New Roman"/>
                <a:cs typeface="Times New Roman"/>
              </a:rPr>
              <a:t>Q</a:t>
            </a:r>
            <a:r>
              <a:rPr sz="700" i="1" spc="-10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207223" y="5164534"/>
            <a:ext cx="377126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14"/>
              </a:spcBef>
              <a:tabLst>
                <a:tab pos="721995" algn="l"/>
                <a:tab pos="1198245" algn="l"/>
                <a:tab pos="1668145" algn="l"/>
                <a:tab pos="2134235" algn="l"/>
                <a:tab pos="2602230" algn="l"/>
                <a:tab pos="3077845" algn="l"/>
                <a:tab pos="3548379" algn="l"/>
              </a:tabLst>
            </a:pPr>
            <a:r>
              <a:rPr sz="1800" baseline="27777" dirty="0">
                <a:latin typeface="Symbol"/>
                <a:cs typeface="Symbol"/>
              </a:rPr>
              <a:t></a:t>
            </a:r>
            <a:r>
              <a:rPr sz="1800" spc="352" baseline="27777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329681" y="7512898"/>
            <a:ext cx="677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</a:tabLst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272128" y="7737943"/>
            <a:ext cx="36766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spc="-20" dirty="0">
                <a:latin typeface="Symbol"/>
                <a:cs typeface="Symbol"/>
              </a:rPr>
              <a:t></a:t>
            </a:r>
            <a:r>
              <a:rPr sz="1250" spc="-20" dirty="0">
                <a:latin typeface="Symbol"/>
                <a:cs typeface="Symbol"/>
              </a:rPr>
              <a:t></a:t>
            </a:r>
            <a:r>
              <a:rPr sz="1050" i="1" spc="-30" baseline="-23809" dirty="0">
                <a:latin typeface="Times New Roman"/>
                <a:cs typeface="Times New Roman"/>
              </a:rPr>
              <a:t>Q</a:t>
            </a:r>
            <a:r>
              <a:rPr sz="1050" spc="-30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29681" y="7980691"/>
            <a:ext cx="210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273210" y="7980691"/>
            <a:ext cx="210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283423" y="7504667"/>
            <a:ext cx="83820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645795" algn="l"/>
              </a:tabLst>
            </a:pPr>
            <a:r>
              <a:rPr sz="1800" baseline="30092" dirty="0">
                <a:latin typeface="Symbol"/>
                <a:cs typeface="Symbol"/>
              </a:rPr>
              <a:t></a:t>
            </a:r>
            <a:r>
              <a:rPr sz="1800" spc="352" baseline="30092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393009" y="7972461"/>
            <a:ext cx="17907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045810" y="5096071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321523" y="5242233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914073" y="5211936"/>
            <a:ext cx="241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imes New Roman"/>
                <a:cs typeface="Times New Roman"/>
              </a:rPr>
              <a:t>4</a:t>
            </a:r>
            <a:r>
              <a:rPr sz="700" spc="310" dirty="0">
                <a:latin typeface="Times New Roman"/>
                <a:cs typeface="Times New Roman"/>
              </a:rPr>
              <a:t> </a:t>
            </a:r>
            <a:r>
              <a:rPr sz="1800" spc="-75" baseline="-11574" dirty="0">
                <a:latin typeface="Symbol"/>
                <a:cs typeface="Symbol"/>
              </a:rPr>
              <a:t></a:t>
            </a:r>
            <a:endParaRPr sz="1800" baseline="-11574">
              <a:latin typeface="Symbol"/>
              <a:cs typeface="Symbo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296123" y="5397784"/>
            <a:ext cx="44259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spc="-15" baseline="6944" dirty="0">
                <a:latin typeface="Symbol"/>
                <a:cs typeface="Symbol"/>
              </a:rPr>
              <a:t></a:t>
            </a:r>
            <a:r>
              <a:rPr sz="1800" spc="-187" baseline="694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</a:t>
            </a:r>
            <a:r>
              <a:rPr sz="1250" dirty="0">
                <a:latin typeface="Symbol"/>
                <a:cs typeface="Symbol"/>
              </a:rPr>
              <a:t></a:t>
            </a:r>
            <a:r>
              <a:rPr sz="1050" i="1" baseline="-23809" dirty="0">
                <a:latin typeface="Times New Roman"/>
                <a:cs typeface="Times New Roman"/>
              </a:rPr>
              <a:t>p</a:t>
            </a:r>
            <a:r>
              <a:rPr sz="1050" i="1" spc="-142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296123" y="6333954"/>
            <a:ext cx="3327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spc="-15" baseline="27777" dirty="0">
                <a:latin typeface="Symbol"/>
                <a:cs typeface="Symbol"/>
              </a:rPr>
              <a:t></a:t>
            </a:r>
            <a:r>
              <a:rPr sz="1800" spc="-217" baseline="27777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045810" y="5388395"/>
            <a:ext cx="84455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295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321523" y="5972661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296123" y="6110592"/>
            <a:ext cx="3987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Symbol"/>
                <a:cs typeface="Symbol"/>
              </a:rPr>
              <a:t>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Symbol"/>
                <a:cs typeface="Symbol"/>
              </a:rPr>
              <a:t></a:t>
            </a:r>
            <a:r>
              <a:rPr sz="1875" spc="-37" baseline="4444" dirty="0">
                <a:latin typeface="Symbol"/>
                <a:cs typeface="Symbol"/>
              </a:rPr>
              <a:t></a:t>
            </a:r>
            <a:r>
              <a:rPr sz="1050" spc="-37" baseline="-19841" dirty="0">
                <a:latin typeface="Times New Roman"/>
                <a:cs typeface="Times New Roman"/>
              </a:rPr>
              <a:t>1</a:t>
            </a:r>
            <a:endParaRPr sz="1050" baseline="-19841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321523" y="6410766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85322" y="6381483"/>
            <a:ext cx="2698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i="1" spc="-10" dirty="0">
                <a:latin typeface="Times New Roman"/>
                <a:cs typeface="Times New Roman"/>
              </a:rPr>
              <a:t>p</a:t>
            </a:r>
            <a:r>
              <a:rPr sz="700" i="1" spc="-10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4</a:t>
            </a:r>
            <a:r>
              <a:rPr sz="700" spc="120" dirty="0">
                <a:latin typeface="Times New Roman"/>
                <a:cs typeface="Times New Roman"/>
              </a:rPr>
              <a:t> </a:t>
            </a:r>
            <a:r>
              <a:rPr sz="1800" spc="-75" baseline="-11574" dirty="0">
                <a:latin typeface="Symbol"/>
                <a:cs typeface="Symbol"/>
              </a:rPr>
              <a:t></a:t>
            </a:r>
            <a:endParaRPr sz="1800" baseline="-11574">
              <a:latin typeface="Symbol"/>
              <a:cs typeface="Symbo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021964" y="6568471"/>
            <a:ext cx="673100" cy="3340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785">
              <a:lnSpc>
                <a:spcPts val="1235"/>
              </a:lnSpc>
              <a:spcBef>
                <a:spcPts val="114"/>
              </a:spcBef>
            </a:pPr>
            <a:r>
              <a:rPr sz="1800" baseline="6944" dirty="0">
                <a:latin typeface="Symbol"/>
                <a:cs typeface="Symbol"/>
              </a:rPr>
              <a:t></a:t>
            </a:r>
            <a:r>
              <a:rPr sz="1800" spc="352" baseline="694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  <a:p>
            <a:pPr marL="38100">
              <a:lnSpc>
                <a:spcPts val="1175"/>
              </a:lnSpc>
              <a:tabLst>
                <a:tab pos="590550" algn="l"/>
              </a:tabLst>
            </a:pPr>
            <a:r>
              <a:rPr sz="1200" i="1" dirty="0">
                <a:latin typeface="Times New Roman"/>
                <a:cs typeface="Times New Roman"/>
              </a:rPr>
              <a:t>Я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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050" spc="-75" baseline="47619" dirty="0">
                <a:latin typeface="Times New Roman"/>
                <a:cs typeface="Times New Roman"/>
              </a:rPr>
              <a:t>1</a:t>
            </a:r>
            <a:endParaRPr sz="1050" baseline="47619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718203" y="6576703"/>
            <a:ext cx="437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ymbol"/>
                <a:cs typeface="Symbol"/>
              </a:rPr>
              <a:t>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050" baseline="-23809" dirty="0">
                <a:latin typeface="Times New Roman"/>
                <a:cs typeface="Times New Roman"/>
              </a:rPr>
              <a:t>4</a:t>
            </a:r>
            <a:r>
              <a:rPr sz="1050" spc="577" baseline="-23809" dirty="0">
                <a:latin typeface="Times New Roman"/>
                <a:cs typeface="Times New Roman"/>
              </a:rPr>
              <a:t> </a:t>
            </a:r>
            <a:r>
              <a:rPr sz="1800" spc="-75" baseline="6944" dirty="0">
                <a:latin typeface="Symbol"/>
                <a:cs typeface="Symbol"/>
              </a:rPr>
              <a:t></a:t>
            </a:r>
            <a:endParaRPr sz="1800" baseline="6944">
              <a:latin typeface="Symbol"/>
              <a:cs typeface="Symbo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283423" y="6527810"/>
            <a:ext cx="2378710" cy="49275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R="81280" algn="r">
              <a:lnSpc>
                <a:spcPct val="100000"/>
              </a:lnSpc>
              <a:spcBef>
                <a:spcPts val="434"/>
              </a:spcBef>
              <a:tabLst>
                <a:tab pos="466090" algn="l"/>
              </a:tabLst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050" spc="-37" baseline="-23809" dirty="0">
                <a:latin typeface="Times New Roman"/>
                <a:cs typeface="Times New Roman"/>
              </a:rPr>
              <a:t>4</a:t>
            </a:r>
            <a:r>
              <a:rPr sz="1050" baseline="-23809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050" spc="-37" baseline="-23809" dirty="0">
                <a:latin typeface="Times New Roman"/>
                <a:cs typeface="Times New Roman"/>
              </a:rPr>
              <a:t>1</a:t>
            </a:r>
            <a:endParaRPr sz="1050" baseline="-23809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40"/>
              </a:spcBef>
              <a:tabLst>
                <a:tab pos="608965" algn="l"/>
                <a:tab pos="1082040" algn="l"/>
                <a:tab pos="1555115" algn="l"/>
                <a:tab pos="2030730" algn="l"/>
              </a:tabLst>
            </a:pPr>
            <a:r>
              <a:rPr sz="1800" spc="-15" baseline="39351" dirty="0">
                <a:latin typeface="Symbol"/>
                <a:cs typeface="Symbol"/>
              </a:rPr>
              <a:t></a:t>
            </a:r>
            <a:r>
              <a:rPr sz="1800" spc="-157" baseline="39351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045810" y="6703089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777961" y="6802102"/>
            <a:ext cx="115125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5140" algn="l"/>
                <a:tab pos="959485" algn="l"/>
              </a:tabLst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321523" y="6849504"/>
            <a:ext cx="3930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15" algn="l"/>
              </a:tabLst>
            </a:pPr>
            <a:r>
              <a:rPr sz="1200" spc="-50" dirty="0">
                <a:latin typeface="Symbol"/>
                <a:cs typeface="Symbol"/>
              </a:rPr>
              <a:t>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700" i="1" spc="-25" dirty="0">
                <a:latin typeface="Times New Roman"/>
                <a:cs typeface="Times New Roman"/>
              </a:rPr>
              <a:t>Q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902308" y="6849504"/>
            <a:ext cx="227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imes New Roman"/>
                <a:cs typeface="Times New Roman"/>
              </a:rPr>
              <a:t>Q</a:t>
            </a:r>
            <a:r>
              <a:rPr sz="700" dirty="0">
                <a:latin typeface="Times New Roman"/>
                <a:cs typeface="Times New Roman"/>
              </a:rPr>
              <a:t>1</a:t>
            </a:r>
            <a:r>
              <a:rPr sz="700" spc="10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045810" y="6995032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283423" y="7036620"/>
            <a:ext cx="369570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645795" algn="l"/>
                <a:tab pos="1122045" algn="l"/>
                <a:tab pos="1591945" algn="l"/>
                <a:tab pos="2058035" algn="l"/>
                <a:tab pos="2526030" algn="l"/>
                <a:tab pos="3002280" algn="l"/>
                <a:tab pos="3472815" algn="l"/>
              </a:tabLst>
            </a:pPr>
            <a:r>
              <a:rPr sz="1800" baseline="18518" dirty="0">
                <a:latin typeface="Symbol"/>
                <a:cs typeface="Symbol"/>
              </a:rPr>
              <a:t></a:t>
            </a:r>
            <a:r>
              <a:rPr sz="1800" spc="352" baseline="18518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00" i="1" spc="-25" dirty="0">
                <a:latin typeface="Times New Roman"/>
                <a:cs typeface="Times New Roman"/>
              </a:rPr>
              <a:t>U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35" dirty="0">
                <a:latin typeface="Symbol"/>
                <a:cs typeface="Symbol"/>
              </a:rPr>
              <a:t></a:t>
            </a:r>
            <a:r>
              <a:rPr sz="1200" i="1" spc="-35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321523" y="7141194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914370" y="7084022"/>
            <a:ext cx="241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imes New Roman"/>
                <a:cs typeface="Times New Roman"/>
              </a:rPr>
              <a:t>4</a:t>
            </a:r>
            <a:r>
              <a:rPr sz="700" spc="305" dirty="0">
                <a:latin typeface="Times New Roman"/>
                <a:cs typeface="Times New Roman"/>
              </a:rPr>
              <a:t> </a:t>
            </a:r>
            <a:r>
              <a:rPr sz="1800" spc="-75" baseline="-20833" dirty="0">
                <a:latin typeface="Symbol"/>
                <a:cs typeface="Symbol"/>
              </a:rPr>
              <a:t>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846811" y="7269845"/>
            <a:ext cx="3708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spc="-30" dirty="0">
                <a:latin typeface="Symbol"/>
                <a:cs typeface="Symbol"/>
              </a:rPr>
              <a:t></a:t>
            </a:r>
            <a:r>
              <a:rPr sz="1250" spc="-30" dirty="0">
                <a:latin typeface="Symbol"/>
                <a:cs typeface="Symbol"/>
              </a:rPr>
              <a:t></a:t>
            </a:r>
            <a:r>
              <a:rPr sz="1050" i="1" spc="-44" baseline="-23809" dirty="0">
                <a:latin typeface="Times New Roman"/>
                <a:cs typeface="Times New Roman"/>
              </a:rPr>
              <a:t>Q</a:t>
            </a:r>
            <a:r>
              <a:rPr sz="1050" i="1" spc="-127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269113" y="7269845"/>
            <a:ext cx="3708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spc="-30" dirty="0">
                <a:latin typeface="Symbol"/>
                <a:cs typeface="Symbol"/>
              </a:rPr>
              <a:t></a:t>
            </a:r>
            <a:r>
              <a:rPr sz="1250" spc="-30" dirty="0">
                <a:latin typeface="Symbol"/>
                <a:cs typeface="Symbol"/>
              </a:rPr>
              <a:t></a:t>
            </a:r>
            <a:r>
              <a:rPr sz="1050" i="1" spc="-44" baseline="-23809" dirty="0">
                <a:latin typeface="Times New Roman"/>
                <a:cs typeface="Times New Roman"/>
              </a:rPr>
              <a:t>Q</a:t>
            </a:r>
            <a:r>
              <a:rPr sz="1050" i="1" spc="-127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44992" y="7269845"/>
            <a:ext cx="3708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spc="-30" dirty="0">
                <a:latin typeface="Symbol"/>
                <a:cs typeface="Symbol"/>
              </a:rPr>
              <a:t></a:t>
            </a:r>
            <a:r>
              <a:rPr sz="1250" spc="-30" dirty="0">
                <a:latin typeface="Symbol"/>
                <a:cs typeface="Symbol"/>
              </a:rPr>
              <a:t></a:t>
            </a:r>
            <a:r>
              <a:rPr sz="1050" i="1" spc="-44" baseline="-23809" dirty="0">
                <a:latin typeface="Times New Roman"/>
                <a:cs typeface="Times New Roman"/>
              </a:rPr>
              <a:t>Q</a:t>
            </a:r>
            <a:r>
              <a:rPr sz="1050" i="1" spc="-127" baseline="-23809" dirty="0">
                <a:latin typeface="Times New Roman"/>
                <a:cs typeface="Times New Roman"/>
              </a:rPr>
              <a:t> </a:t>
            </a:r>
            <a:r>
              <a:rPr sz="1050" spc="-7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96123" y="7279112"/>
            <a:ext cx="445134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Symbol"/>
                <a:cs typeface="Symbol"/>
              </a:rPr>
              <a:t></a:t>
            </a:r>
            <a:r>
              <a:rPr sz="1800" baseline="2314" dirty="0">
                <a:latin typeface="Symbol"/>
                <a:cs typeface="Symbol"/>
              </a:rPr>
              <a:t></a:t>
            </a:r>
            <a:r>
              <a:rPr sz="1875" baseline="2222" dirty="0">
                <a:latin typeface="Symbol"/>
                <a:cs typeface="Symbol"/>
              </a:rPr>
              <a:t></a:t>
            </a:r>
            <a:r>
              <a:rPr sz="1050" i="1" baseline="-19841" dirty="0">
                <a:latin typeface="Times New Roman"/>
                <a:cs typeface="Times New Roman"/>
              </a:rPr>
              <a:t>Q</a:t>
            </a:r>
            <a:r>
              <a:rPr sz="1050" i="1" spc="-82" baseline="-19841" dirty="0">
                <a:latin typeface="Times New Roman"/>
                <a:cs typeface="Times New Roman"/>
              </a:rPr>
              <a:t> </a:t>
            </a:r>
            <a:r>
              <a:rPr sz="1050" spc="-75" baseline="-19841" dirty="0">
                <a:latin typeface="Times New Roman"/>
                <a:cs typeface="Times New Roman"/>
              </a:rPr>
              <a:t>2</a:t>
            </a:r>
            <a:endParaRPr sz="1050" baseline="-19841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296123" y="7972461"/>
            <a:ext cx="35750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aseline="39351" dirty="0">
                <a:latin typeface="Symbol"/>
                <a:cs typeface="Symbol"/>
              </a:rPr>
              <a:t></a:t>
            </a:r>
            <a:r>
              <a:rPr sz="1800" spc="352" baseline="39351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321523" y="8019939"/>
            <a:ext cx="347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830" algn="l"/>
              </a:tabLst>
            </a:pPr>
            <a:r>
              <a:rPr sz="1200" spc="-50" dirty="0">
                <a:latin typeface="Symbol"/>
                <a:cs typeface="Symbol"/>
              </a:rPr>
              <a:t>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33778" y="7287343"/>
            <a:ext cx="295910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295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R="5080" algn="r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R="5080" algn="r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R="5080" algn="r">
              <a:lnSpc>
                <a:spcPts val="1150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R="5080" algn="r">
              <a:lnSpc>
                <a:spcPts val="1150"/>
              </a:lnSpc>
              <a:tabLst>
                <a:tab pos="211454" algn="l"/>
              </a:tabLst>
            </a:pPr>
            <a:r>
              <a:rPr sz="1800" spc="-75" baseline="4629" dirty="0">
                <a:latin typeface="Times New Roman"/>
                <a:cs typeface="Times New Roman"/>
              </a:rPr>
              <a:t>0</a:t>
            </a:r>
            <a:r>
              <a:rPr sz="1800" baseline="4629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  <a:p>
            <a:pPr marR="5080" algn="r">
              <a:lnSpc>
                <a:spcPts val="1295"/>
              </a:lnSpc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321523" y="7579336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296123" y="7737943"/>
            <a:ext cx="445134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spc="-15" baseline="6944" dirty="0">
                <a:latin typeface="Symbol"/>
                <a:cs typeface="Symbol"/>
              </a:rPr>
              <a:t></a:t>
            </a:r>
            <a:r>
              <a:rPr sz="1800" spc="-217" baseline="6944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Symbol"/>
                <a:cs typeface="Symbol"/>
              </a:rPr>
              <a:t></a:t>
            </a:r>
            <a:r>
              <a:rPr sz="1250" spc="-20" dirty="0">
                <a:latin typeface="Symbol"/>
                <a:cs typeface="Symbol"/>
              </a:rPr>
              <a:t></a:t>
            </a:r>
            <a:r>
              <a:rPr sz="1050" i="1" spc="-30" baseline="-23809" dirty="0">
                <a:latin typeface="Times New Roman"/>
                <a:cs typeface="Times New Roman"/>
              </a:rPr>
              <a:t>Q</a:t>
            </a:r>
            <a:r>
              <a:rPr sz="1050" spc="-30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045810" y="8163920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296123" y="8206053"/>
            <a:ext cx="32956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spc="-37" baseline="18518" dirty="0">
                <a:latin typeface="Symbol"/>
                <a:cs typeface="Symbol"/>
              </a:rPr>
              <a:t>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818635" y="8206053"/>
            <a:ext cx="68008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8315" algn="l"/>
              </a:tabLst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716816" y="8206053"/>
            <a:ext cx="20383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5" dirty="0">
                <a:latin typeface="Symbol"/>
                <a:cs typeface="Symbol"/>
              </a:rPr>
              <a:t></a:t>
            </a:r>
            <a:r>
              <a:rPr sz="1250" spc="-2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321523" y="8309752"/>
            <a:ext cx="84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868984" y="8253518"/>
            <a:ext cx="2863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imes New Roman"/>
                <a:cs typeface="Times New Roman"/>
              </a:rPr>
              <a:t>Q</a:t>
            </a:r>
            <a:r>
              <a:rPr sz="700" i="1" spc="-10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4</a:t>
            </a:r>
            <a:r>
              <a:rPr sz="700" spc="90" dirty="0">
                <a:latin typeface="Times New Roman"/>
                <a:cs typeface="Times New Roman"/>
              </a:rPr>
              <a:t> </a:t>
            </a:r>
            <a:r>
              <a:rPr sz="1800" spc="-75" baseline="-20833" dirty="0">
                <a:latin typeface="Symbol"/>
                <a:cs typeface="Symbol"/>
              </a:rPr>
              <a:t>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270723" y="8447670"/>
            <a:ext cx="3897629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  <a:tabLst>
                <a:tab pos="1605280" algn="l"/>
                <a:tab pos="2071370" algn="l"/>
                <a:tab pos="3485515" algn="l"/>
              </a:tabLst>
            </a:pPr>
            <a:r>
              <a:rPr sz="1200" spc="-155" dirty="0">
                <a:latin typeface="Symbol"/>
                <a:cs typeface="Symbol"/>
              </a:rPr>
              <a:t></a:t>
            </a:r>
            <a:r>
              <a:rPr sz="1800" spc="-232" baseline="-11574" dirty="0">
                <a:latin typeface="Symbol"/>
                <a:cs typeface="Symbol"/>
              </a:rPr>
              <a:t></a:t>
            </a:r>
            <a:r>
              <a:rPr sz="1800" spc="120" baseline="-11574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Symbol"/>
                <a:cs typeface="Symbol"/>
              </a:rPr>
              <a:t></a:t>
            </a:r>
            <a:r>
              <a:rPr sz="1875" spc="-37" baseline="2222" dirty="0">
                <a:latin typeface="Symbol"/>
                <a:cs typeface="Symbol"/>
              </a:rPr>
              <a:t></a:t>
            </a:r>
            <a:r>
              <a:rPr sz="1050" spc="-37" baseline="-19841" dirty="0">
                <a:latin typeface="Times New Roman"/>
                <a:cs typeface="Times New Roman"/>
              </a:rPr>
              <a:t>1</a:t>
            </a:r>
            <a:r>
              <a:rPr sz="1050" baseline="-19841" dirty="0">
                <a:latin typeface="Times New Roman"/>
                <a:cs typeface="Times New Roman"/>
              </a:rPr>
              <a:t>	</a:t>
            </a:r>
            <a:r>
              <a:rPr sz="1800" spc="-37" baseline="2314" dirty="0">
                <a:latin typeface="Symbol"/>
                <a:cs typeface="Symbol"/>
              </a:rPr>
              <a:t></a:t>
            </a:r>
            <a:r>
              <a:rPr sz="1875" spc="-37" baseline="2222" dirty="0">
                <a:latin typeface="Symbol"/>
                <a:cs typeface="Symbol"/>
              </a:rPr>
              <a:t></a:t>
            </a:r>
            <a:r>
              <a:rPr sz="1050" spc="-37" baseline="-19841" dirty="0">
                <a:latin typeface="Times New Roman"/>
                <a:cs typeface="Times New Roman"/>
              </a:rPr>
              <a:t>4</a:t>
            </a:r>
            <a:r>
              <a:rPr sz="1050" baseline="-19841" dirty="0">
                <a:latin typeface="Times New Roman"/>
                <a:cs typeface="Times New Roman"/>
              </a:rPr>
              <a:t>	</a:t>
            </a:r>
            <a:r>
              <a:rPr sz="1800" spc="-37" baseline="2314" dirty="0">
                <a:latin typeface="Symbol"/>
                <a:cs typeface="Symbol"/>
              </a:rPr>
              <a:t></a:t>
            </a:r>
            <a:r>
              <a:rPr sz="1800" i="1" spc="-37" baseline="2314" dirty="0">
                <a:latin typeface="Times New Roman"/>
                <a:cs typeface="Times New Roman"/>
              </a:rPr>
              <a:t>U</a:t>
            </a:r>
            <a:r>
              <a:rPr sz="1050" spc="-37" baseline="-19841" dirty="0">
                <a:latin typeface="Times New Roman"/>
                <a:cs typeface="Times New Roman"/>
              </a:rPr>
              <a:t>1</a:t>
            </a:r>
            <a:r>
              <a:rPr sz="1050" baseline="-19841" dirty="0">
                <a:latin typeface="Times New Roman"/>
                <a:cs typeface="Times New Roman"/>
              </a:rPr>
              <a:t>	</a:t>
            </a:r>
            <a:r>
              <a:rPr sz="1800" baseline="2314" dirty="0">
                <a:latin typeface="Symbol"/>
                <a:cs typeface="Symbol"/>
              </a:rPr>
              <a:t></a:t>
            </a:r>
            <a:r>
              <a:rPr sz="1800" i="1" baseline="2314" dirty="0">
                <a:latin typeface="Times New Roman"/>
                <a:cs typeface="Times New Roman"/>
              </a:rPr>
              <a:t>U</a:t>
            </a:r>
            <a:r>
              <a:rPr sz="1050" baseline="-19841" dirty="0">
                <a:latin typeface="Times New Roman"/>
                <a:cs typeface="Times New Roman"/>
              </a:rPr>
              <a:t>4</a:t>
            </a:r>
            <a:r>
              <a:rPr sz="1050" spc="577" baseline="-19841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Symbol"/>
                <a:cs typeface="Symbol"/>
              </a:rPr>
              <a:t></a:t>
            </a:r>
            <a:r>
              <a:rPr sz="1800" spc="-82" baseline="-11574" dirty="0">
                <a:latin typeface="Symbol"/>
                <a:cs typeface="Symbol"/>
              </a:rPr>
              <a:t></a:t>
            </a:r>
            <a:endParaRPr sz="1800" baseline="-11574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62583" y="8829547"/>
            <a:ext cx="6196330" cy="9398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 indent="450215" algn="just">
              <a:lnSpc>
                <a:spcPct val="958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визначення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аналітичних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виразів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похідних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складі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 </a:t>
            </a:r>
            <a:r>
              <a:rPr sz="1400" dirty="0">
                <a:latin typeface="Times New Roman"/>
                <a:cs typeface="Times New Roman"/>
              </a:rPr>
              <a:t>виконуємо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диференціювання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величинам.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При </a:t>
            </a:r>
            <a:r>
              <a:rPr sz="1400" spc="-10" dirty="0">
                <a:latin typeface="Times New Roman"/>
                <a:cs typeface="Times New Roman"/>
              </a:rPr>
              <a:t>диференціюванні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першого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P1</a:t>
            </a:r>
            <a:r>
              <a:rPr sz="1950" spc="37" baseline="-64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кутам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модулям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напруг </a:t>
            </a:r>
            <a:r>
              <a:rPr sz="1400" dirty="0">
                <a:latin typeface="Times New Roman"/>
                <a:cs typeface="Times New Roman"/>
              </a:rPr>
              <a:t>отримуємо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похідні,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складають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перший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рядок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224777" y="539114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160" name="object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597" y="554733"/>
            <a:ext cx="282886" cy="259021"/>
          </a:xfrm>
          <a:prstGeom prst="rect">
            <a:avLst/>
          </a:prstGeom>
        </p:spPr>
      </p:pic>
      <p:sp>
        <p:nvSpPr>
          <p:cNvPr id="161" name="object 161"/>
          <p:cNvSpPr txBox="1"/>
          <p:nvPr/>
        </p:nvSpPr>
        <p:spPr>
          <a:xfrm>
            <a:off x="2054781" y="546717"/>
            <a:ext cx="55626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0685" algn="l"/>
              </a:tabLst>
            </a:pPr>
            <a:r>
              <a:rPr sz="2625" spc="-37" baseline="3174" dirty="0">
                <a:latin typeface="Times New Roman"/>
                <a:cs typeface="Times New Roman"/>
              </a:rPr>
              <a:t>U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325" spc="-75" baseline="1792" dirty="0">
                <a:latin typeface="Times New Roman"/>
                <a:cs typeface="Times New Roman"/>
              </a:rPr>
              <a:t>U</a:t>
            </a:r>
            <a:endParaRPr sz="2325" baseline="1792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579485" y="699063"/>
            <a:ext cx="6413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488439" y="750682"/>
            <a:ext cx="4213860" cy="792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2</a:t>
            </a:r>
            <a:r>
              <a:rPr sz="900" spc="30" baseline="-46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(0,1111∙cos(Ө1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–Ө2)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0,1518∙sin(Ө1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Ө2))+</a:t>
            </a:r>
            <a:endParaRPr sz="14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150"/>
              </a:spcBef>
            </a:pPr>
            <a:r>
              <a:rPr sz="1400" spc="50" dirty="0">
                <a:latin typeface="Times New Roman"/>
                <a:cs typeface="Times New Roman"/>
              </a:rPr>
              <a:t>+</a:t>
            </a:r>
            <a:r>
              <a:rPr sz="2325" spc="75" baseline="-14336" dirty="0">
                <a:latin typeface="Times New Roman"/>
                <a:cs typeface="Times New Roman"/>
              </a:rPr>
              <a:t>U</a:t>
            </a:r>
            <a:r>
              <a:rPr sz="900" spc="75" baseline="-46296" dirty="0">
                <a:latin typeface="Times New Roman"/>
                <a:cs typeface="Times New Roman"/>
              </a:rPr>
              <a:t>3</a:t>
            </a:r>
            <a:r>
              <a:rPr sz="900" spc="-52" baseline="-46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(0,1389∙cos(Ө1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–Ө3)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0,1897∙sin(Ө1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Ө3))+</a:t>
            </a:r>
            <a:endParaRPr sz="14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4</a:t>
            </a:r>
            <a:r>
              <a:rPr sz="900" spc="37" baseline="-46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(0,0017∙cos(Ө1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–Ө4)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0,0343∙sin(Ө1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Ө4))]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-3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347460" y="1579208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177463" y="1576672"/>
            <a:ext cx="183515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-5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166" name="object 1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279" y="1594820"/>
            <a:ext cx="282886" cy="258307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2338380" y="1614792"/>
            <a:ext cx="407034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825" algn="l"/>
              </a:tabLst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325" spc="-75" baseline="1792" dirty="0">
                <a:latin typeface="Times New Roman"/>
                <a:cs typeface="Times New Roman"/>
              </a:rPr>
              <a:t>U</a:t>
            </a:r>
            <a:endParaRPr sz="2325" baseline="1792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713597" y="1738789"/>
            <a:ext cx="641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849883" y="1790304"/>
            <a:ext cx="6223000" cy="33699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09625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2</a:t>
            </a:r>
            <a:r>
              <a:rPr sz="900" spc="52" baseline="-46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(0,1111∙sin(Ө1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Ө2)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0,1518∙cos(Ө1–Ө2))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809625">
              <a:lnSpc>
                <a:spcPct val="100000"/>
              </a:lnSpc>
              <a:spcBef>
                <a:spcPts val="150"/>
              </a:spcBef>
            </a:pPr>
            <a:r>
              <a:rPr sz="1400" spc="50" dirty="0">
                <a:latin typeface="Times New Roman"/>
                <a:cs typeface="Times New Roman"/>
              </a:rPr>
              <a:t>+</a:t>
            </a:r>
            <a:r>
              <a:rPr sz="2325" spc="75" baseline="-14336" dirty="0">
                <a:latin typeface="Times New Roman"/>
                <a:cs typeface="Times New Roman"/>
              </a:rPr>
              <a:t>U</a:t>
            </a:r>
            <a:r>
              <a:rPr sz="900" spc="75" baseline="-46296" dirty="0">
                <a:latin typeface="Times New Roman"/>
                <a:cs typeface="Times New Roman"/>
              </a:rPr>
              <a:t>3</a:t>
            </a:r>
            <a:r>
              <a:rPr sz="900" spc="-37" baseline="-46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(0,1389∙sin(Ө1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Ө3) +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0,1897∙cos(Ө1–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Ө3))+</a:t>
            </a:r>
            <a:endParaRPr sz="1400">
              <a:latin typeface="Times New Roman"/>
              <a:cs typeface="Times New Roman"/>
            </a:endParaRPr>
          </a:p>
          <a:p>
            <a:pPr marL="809625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4</a:t>
            </a:r>
            <a:r>
              <a:rPr sz="900" spc="37" baseline="-46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(0,0017∙sin(Ө1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Ө4)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0,0343∙cos(Ө1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Ө4))]+2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50800" marR="43180" algn="just">
              <a:lnSpc>
                <a:spcPts val="23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Аналогічно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записуються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нев’язок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P2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P3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P4</a:t>
            </a:r>
            <a:r>
              <a:rPr sz="1950" spc="97" baseline="-64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ω</a:t>
            </a:r>
            <a:r>
              <a:rPr sz="1950" spc="-30" baseline="-6410" dirty="0">
                <a:latin typeface="Times New Roman"/>
                <a:cs typeface="Times New Roman"/>
              </a:rPr>
              <a:t>Q2</a:t>
            </a:r>
            <a:r>
              <a:rPr sz="2000" spc="-20" dirty="0"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Q3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ω</a:t>
            </a:r>
            <a:r>
              <a:rPr sz="1950" spc="-30" baseline="-6410" dirty="0">
                <a:latin typeface="Times New Roman"/>
                <a:cs typeface="Times New Roman"/>
              </a:rPr>
              <a:t>Q4</a:t>
            </a:r>
            <a:r>
              <a:rPr sz="2000" spc="-2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50800" marR="43815" indent="450215" algn="just">
              <a:lnSpc>
                <a:spcPct val="95800"/>
              </a:lnSpc>
              <a:spcBef>
                <a:spcPts val="1130"/>
              </a:spcBef>
            </a:pPr>
            <a:r>
              <a:rPr sz="1400" i="1" dirty="0">
                <a:latin typeface="Times New Roman"/>
                <a:cs typeface="Times New Roman"/>
              </a:rPr>
              <a:t>Матриця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Якобі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складається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часткових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похідних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від </a:t>
            </a:r>
            <a:r>
              <a:rPr sz="1400" dirty="0">
                <a:latin typeface="Times New Roman"/>
                <a:cs typeface="Times New Roman"/>
              </a:rPr>
              <a:t>усіх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всім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величинам.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Кожний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-й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рядок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матриці </a:t>
            </a:r>
            <a:r>
              <a:rPr sz="1400" dirty="0">
                <a:latin typeface="Times New Roman"/>
                <a:cs typeface="Times New Roman"/>
              </a:rPr>
              <a:t>містить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похідні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від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одного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і</a:t>
            </a: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го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системи.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Розмірність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 </a:t>
            </a:r>
            <a:r>
              <a:rPr sz="1400" dirty="0">
                <a:latin typeface="Times New Roman"/>
                <a:cs typeface="Times New Roman"/>
              </a:rPr>
              <a:t>відповідає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кількості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кількості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невідомих.</a:t>
            </a:r>
            <a:endParaRPr sz="1400">
              <a:latin typeface="Times New Roman"/>
              <a:cs typeface="Times New Roman"/>
            </a:endParaRPr>
          </a:p>
          <a:p>
            <a:pPr marL="50800" marR="45085" algn="just">
              <a:lnSpc>
                <a:spcPts val="1610"/>
              </a:lnSpc>
              <a:spcBef>
                <a:spcPts val="45"/>
              </a:spcBef>
            </a:pPr>
            <a:r>
              <a:rPr sz="1400" dirty="0">
                <a:latin typeface="Times New Roman"/>
                <a:cs typeface="Times New Roman"/>
              </a:rPr>
              <a:t>Для даної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складає 8×8.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Якщо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вузли мережі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зв’язані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між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собою,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відповідні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елементи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дорівнюють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нулю.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урахуванням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цього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матриця </a:t>
            </a:r>
            <a:r>
              <a:rPr sz="1400" dirty="0">
                <a:latin typeface="Times New Roman"/>
                <a:cs typeface="Times New Roman"/>
              </a:rPr>
              <a:t>Якобі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має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структуру:</a:t>
            </a:r>
            <a:endParaRPr sz="1400">
              <a:latin typeface="Times New Roman"/>
              <a:cs typeface="Times New Roman"/>
            </a:endParaRPr>
          </a:p>
          <a:p>
            <a:pPr marL="1483995">
              <a:lnSpc>
                <a:spcPct val="100000"/>
              </a:lnSpc>
              <a:spcBef>
                <a:spcPts val="125"/>
              </a:spcBef>
              <a:tabLst>
                <a:tab pos="2045970" algn="l"/>
                <a:tab pos="2519045" algn="l"/>
                <a:tab pos="2991485" algn="l"/>
                <a:tab pos="3467735" algn="l"/>
                <a:tab pos="3943350" algn="l"/>
                <a:tab pos="4416425" algn="l"/>
                <a:tab pos="4889500" algn="l"/>
              </a:tabLst>
            </a:pPr>
            <a:r>
              <a:rPr sz="1200" spc="-10" dirty="0">
                <a:latin typeface="Symbol"/>
                <a:cs typeface="Symbol"/>
              </a:rPr>
              <a:t>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latin typeface="Symbol"/>
                <a:cs typeface="Symbol"/>
              </a:rPr>
              <a:t></a:t>
            </a:r>
            <a:r>
              <a:rPr sz="1875" spc="-30" baseline="4444" dirty="0">
                <a:latin typeface="Symbol"/>
                <a:cs typeface="Symbol"/>
              </a:rPr>
              <a:t></a:t>
            </a:r>
            <a:r>
              <a:rPr sz="1050" i="1" spc="-30" baseline="-15873" dirty="0">
                <a:latin typeface="Times New Roman"/>
                <a:cs typeface="Times New Roman"/>
              </a:rPr>
              <a:t>p</a:t>
            </a:r>
            <a:r>
              <a:rPr sz="1050" spc="-30" baseline="-15873" dirty="0">
                <a:latin typeface="Times New Roman"/>
                <a:cs typeface="Times New Roman"/>
              </a:rPr>
              <a:t>1</a:t>
            </a:r>
            <a:r>
              <a:rPr sz="1050" baseline="-15873" dirty="0">
                <a:latin typeface="Times New Roman"/>
                <a:cs typeface="Times New Roman"/>
              </a:rPr>
              <a:t>	</a:t>
            </a:r>
            <a:r>
              <a:rPr sz="1800" baseline="4629" dirty="0">
                <a:latin typeface="Symbol"/>
                <a:cs typeface="Symbol"/>
              </a:rPr>
              <a:t></a:t>
            </a:r>
            <a:r>
              <a:rPr sz="1875" baseline="4444" dirty="0">
                <a:latin typeface="Symbol"/>
                <a:cs typeface="Symbol"/>
              </a:rPr>
              <a:t></a:t>
            </a:r>
            <a:r>
              <a:rPr sz="1050" i="1" baseline="-15873" dirty="0">
                <a:latin typeface="Times New Roman"/>
                <a:cs typeface="Times New Roman"/>
              </a:rPr>
              <a:t>p</a:t>
            </a:r>
            <a:r>
              <a:rPr sz="1050" baseline="-15873" dirty="0">
                <a:latin typeface="Times New Roman"/>
                <a:cs typeface="Times New Roman"/>
              </a:rPr>
              <a:t>1</a:t>
            </a:r>
            <a:r>
              <a:rPr sz="1050" spc="240" baseline="-15873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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787526" y="539876"/>
            <a:ext cx="457200" cy="2133600"/>
          </a:xfrm>
          <a:custGeom>
            <a:avLst/>
            <a:gdLst/>
            <a:ahLst/>
            <a:cxnLst/>
            <a:rect l="l" t="t" r="r" b="b"/>
            <a:pathLst>
              <a:path w="457200" h="2133600">
                <a:moveTo>
                  <a:pt x="457200" y="2133600"/>
                </a:moveTo>
                <a:lnTo>
                  <a:pt x="404784" y="2128430"/>
                </a:lnTo>
                <a:lnTo>
                  <a:pt x="356668" y="2113703"/>
                </a:lnTo>
                <a:lnTo>
                  <a:pt x="314223" y="2090592"/>
                </a:lnTo>
                <a:lnTo>
                  <a:pt x="278821" y="2060270"/>
                </a:lnTo>
                <a:lnTo>
                  <a:pt x="251835" y="2023909"/>
                </a:lnTo>
                <a:lnTo>
                  <a:pt x="234637" y="1982684"/>
                </a:lnTo>
                <a:lnTo>
                  <a:pt x="228600" y="1937765"/>
                </a:lnTo>
                <a:lnTo>
                  <a:pt x="228600" y="1262633"/>
                </a:lnTo>
                <a:lnTo>
                  <a:pt x="222562" y="1217715"/>
                </a:lnTo>
                <a:lnTo>
                  <a:pt x="205364" y="1176490"/>
                </a:lnTo>
                <a:lnTo>
                  <a:pt x="178378" y="1140129"/>
                </a:lnTo>
                <a:lnTo>
                  <a:pt x="142976" y="1109807"/>
                </a:lnTo>
                <a:lnTo>
                  <a:pt x="100531" y="1086696"/>
                </a:lnTo>
                <a:lnTo>
                  <a:pt x="52415" y="1071969"/>
                </a:lnTo>
                <a:lnTo>
                  <a:pt x="0" y="1066800"/>
                </a:lnTo>
                <a:lnTo>
                  <a:pt x="52415" y="1061630"/>
                </a:lnTo>
                <a:lnTo>
                  <a:pt x="100531" y="1046903"/>
                </a:lnTo>
                <a:lnTo>
                  <a:pt x="142976" y="1023792"/>
                </a:lnTo>
                <a:lnTo>
                  <a:pt x="178378" y="993470"/>
                </a:lnTo>
                <a:lnTo>
                  <a:pt x="205364" y="957109"/>
                </a:lnTo>
                <a:lnTo>
                  <a:pt x="222562" y="915884"/>
                </a:lnTo>
                <a:lnTo>
                  <a:pt x="228600" y="870965"/>
                </a:lnTo>
                <a:lnTo>
                  <a:pt x="228600" y="195833"/>
                </a:lnTo>
                <a:lnTo>
                  <a:pt x="234637" y="150915"/>
                </a:lnTo>
                <a:lnTo>
                  <a:pt x="251835" y="109690"/>
                </a:lnTo>
                <a:lnTo>
                  <a:pt x="278821" y="73329"/>
                </a:lnTo>
                <a:lnTo>
                  <a:pt x="314223" y="43007"/>
                </a:lnTo>
                <a:lnTo>
                  <a:pt x="356668" y="19896"/>
                </a:lnTo>
                <a:lnTo>
                  <a:pt x="404784" y="5169"/>
                </a:lnTo>
                <a:lnTo>
                  <a:pt x="4572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319" y="545845"/>
            <a:ext cx="1052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∙</a:t>
            </a:r>
            <a:r>
              <a:rPr sz="1800" spc="-10" dirty="0">
                <a:latin typeface="Times New Roman"/>
                <a:cs typeface="Times New Roman"/>
              </a:rPr>
              <a:t>[(</a:t>
            </a:r>
            <a:r>
              <a:rPr sz="1400" spc="-10" dirty="0">
                <a:latin typeface="Times New Roman"/>
                <a:cs typeface="Times New Roman"/>
              </a:rPr>
              <a:t>11,8852∙sin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0733" y="570991"/>
            <a:ext cx="3343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2605" algn="l"/>
              </a:tabLst>
            </a:pP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+20,1905∙cos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)+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0,1111∙sin(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625" y="2027427"/>
            <a:ext cx="39249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645" algn="l"/>
                <a:tab pos="597535" algn="l"/>
              </a:tabLst>
            </a:pPr>
            <a:r>
              <a:rPr sz="1400" spc="-50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∙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0,1389∙sin(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0,1897∙cos(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7951" y="2464815"/>
            <a:ext cx="29679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955" algn="l"/>
              </a:tabLst>
            </a:pPr>
            <a:r>
              <a:rPr sz="1400" spc="-50" dirty="0">
                <a:latin typeface="Times New Roman"/>
                <a:cs typeface="Times New Roman"/>
              </a:rPr>
              <a:t>∙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0,0017∙sin(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0,0343∙cos(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9526" y="2439669"/>
            <a:ext cx="65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5625" y="2523649"/>
            <a:ext cx="54991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aseline="15873" dirty="0">
                <a:latin typeface="Times New Roman"/>
                <a:cs typeface="Times New Roman"/>
              </a:rPr>
              <a:t>-</a:t>
            </a:r>
            <a:r>
              <a:rPr sz="2100" spc="247" baseline="15873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U</a:t>
            </a:r>
            <a:r>
              <a:rPr sz="1550" spc="80" dirty="0">
                <a:latin typeface="Times New Roman"/>
                <a:cs typeface="Times New Roman"/>
              </a:rPr>
              <a:t>  </a:t>
            </a: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5625" y="2877057"/>
            <a:ext cx="1059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3910" algn="l"/>
              </a:tabLst>
            </a:pPr>
            <a:r>
              <a:rPr sz="1400" spc="-10" dirty="0">
                <a:latin typeface="Times New Roman"/>
                <a:cs typeface="Times New Roman"/>
              </a:rPr>
              <a:t>0,7078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–</a:t>
            </a:r>
            <a:r>
              <a:rPr sz="1800" spc="-25" dirty="0">
                <a:latin typeface="Times New Roman"/>
                <a:cs typeface="Times New Roman"/>
              </a:rPr>
              <a:t>[(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8135" y="2902203"/>
            <a:ext cx="39554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0655" algn="l"/>
              </a:tabLst>
            </a:pPr>
            <a:r>
              <a:rPr sz="1400" dirty="0">
                <a:latin typeface="Times New Roman"/>
                <a:cs typeface="Times New Roman"/>
              </a:rPr>
              <a:t>11,8852∙cos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20,1905∙sin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)+</a:t>
            </a:r>
            <a:r>
              <a:rPr sz="1600" dirty="0">
                <a:latin typeface="Times New Roman"/>
                <a:cs typeface="Times New Roman"/>
              </a:rPr>
              <a:t>	(</a:t>
            </a:r>
            <a:r>
              <a:rPr sz="1400" dirty="0">
                <a:latin typeface="Times New Roman"/>
                <a:cs typeface="Times New Roman"/>
              </a:rPr>
              <a:t>0,1111∙cos(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515" y="2902203"/>
            <a:ext cx="3841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Times New Roman"/>
                <a:cs typeface="Times New Roman"/>
              </a:rPr>
              <a:t>Ө</a:t>
            </a:r>
            <a:r>
              <a:rPr sz="1000" spc="-20" dirty="0">
                <a:latin typeface="Times New Roman"/>
                <a:cs typeface="Times New Roman"/>
              </a:rPr>
              <a:t>2</a:t>
            </a:r>
            <a:r>
              <a:rPr sz="1400" spc="-20" dirty="0">
                <a:latin typeface="Times New Roman"/>
                <a:cs typeface="Times New Roman"/>
              </a:rPr>
              <a:t>)–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5625" y="3920998"/>
            <a:ext cx="28600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600" spc="-50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∙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0,1111∙cos(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0,1518∙sin(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9758" y="3920998"/>
            <a:ext cx="807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Ө</a:t>
            </a:r>
            <a:r>
              <a:rPr sz="1000" spc="-20" dirty="0">
                <a:latin typeface="Times New Roman"/>
                <a:cs typeface="Times New Roman"/>
              </a:rPr>
              <a:t>2</a:t>
            </a:r>
            <a:r>
              <a:rPr sz="1400" spc="-20" dirty="0">
                <a:latin typeface="Times New Roman"/>
                <a:cs typeface="Times New Roman"/>
              </a:rPr>
              <a:t>)</a:t>
            </a:r>
            <a:r>
              <a:rPr sz="1600" spc="-20" dirty="0">
                <a:latin typeface="Times New Roman"/>
                <a:cs typeface="Times New Roman"/>
              </a:rPr>
              <a:t>);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9758" y="4358385"/>
            <a:ext cx="795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9365" y="4366268"/>
            <a:ext cx="2966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130" algn="l"/>
              </a:tabLst>
            </a:pPr>
            <a:r>
              <a:rPr sz="1150" spc="-40" dirty="0">
                <a:latin typeface="Symbol"/>
                <a:cs typeface="Symbol"/>
              </a:rPr>
              <a:t>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2400" spc="-75" baseline="1736" dirty="0">
                <a:latin typeface="Times New Roman"/>
                <a:cs typeface="Times New Roman"/>
              </a:rPr>
              <a:t>-</a:t>
            </a:r>
            <a:r>
              <a:rPr sz="2400" baseline="1736" dirty="0">
                <a:latin typeface="Times New Roman"/>
                <a:cs typeface="Times New Roman"/>
              </a:rPr>
              <a:t>	</a:t>
            </a:r>
            <a:r>
              <a:rPr sz="2100" baseline="1984" dirty="0">
                <a:latin typeface="Times New Roman"/>
                <a:cs typeface="Times New Roman"/>
              </a:rPr>
              <a:t>∙</a:t>
            </a:r>
            <a:r>
              <a:rPr sz="2400" baseline="1736" dirty="0">
                <a:latin typeface="Times New Roman"/>
                <a:cs typeface="Times New Roman"/>
              </a:rPr>
              <a:t>(</a:t>
            </a:r>
            <a:r>
              <a:rPr sz="2100" baseline="1984" dirty="0">
                <a:latin typeface="Times New Roman"/>
                <a:cs typeface="Times New Roman"/>
              </a:rPr>
              <a:t>0,1389∙cos(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1</a:t>
            </a:r>
            <a:r>
              <a:rPr sz="1500" spc="112" baseline="2777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–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3</a:t>
            </a:r>
            <a:r>
              <a:rPr sz="2100" baseline="1984" dirty="0">
                <a:latin typeface="Times New Roman"/>
                <a:cs typeface="Times New Roman"/>
              </a:rPr>
              <a:t>)</a:t>
            </a:r>
            <a:r>
              <a:rPr sz="2100" spc="-30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-</a:t>
            </a:r>
            <a:r>
              <a:rPr sz="2100" spc="-30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0,1897∙sin(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5625" y="4795773"/>
            <a:ext cx="28473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600" spc="-50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∙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0,0017∙cos(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0,0343∙sin(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6803" y="4770627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2583" y="5325617"/>
            <a:ext cx="6194425" cy="10306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 marR="30480">
              <a:lnSpc>
                <a:spcPct val="96000"/>
              </a:lnSpc>
              <a:spcBef>
                <a:spcPts val="190"/>
              </a:spcBef>
              <a:tabLst>
                <a:tab pos="2579370" algn="l"/>
                <a:tab pos="3114040" algn="l"/>
                <a:tab pos="3649345" algn="l"/>
              </a:tabLst>
            </a:pP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диференціюванні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ω</a:t>
            </a:r>
            <a:r>
              <a:rPr sz="1950" spc="-30" baseline="-6410" dirty="0">
                <a:latin typeface="Times New Roman"/>
                <a:cs typeface="Times New Roman"/>
              </a:rPr>
              <a:t>P2</a:t>
            </a:r>
            <a:r>
              <a:rPr sz="2000" spc="-20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ω</a:t>
            </a:r>
            <a:r>
              <a:rPr sz="1950" spc="-30" baseline="-6410" dirty="0">
                <a:latin typeface="Times New Roman"/>
                <a:cs typeface="Times New Roman"/>
              </a:rPr>
              <a:t>P3</a:t>
            </a:r>
            <a:r>
              <a:rPr sz="2000" spc="-20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ω</a:t>
            </a:r>
            <a:r>
              <a:rPr sz="1950" baseline="-6410" dirty="0">
                <a:latin typeface="Times New Roman"/>
                <a:cs typeface="Times New Roman"/>
              </a:rPr>
              <a:t>P4</a:t>
            </a:r>
            <a:r>
              <a:rPr sz="1950" spc="630" baseline="-64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визначаються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похідні,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які </a:t>
            </a:r>
            <a:r>
              <a:rPr sz="1400" spc="-10" dirty="0">
                <a:latin typeface="Times New Roman"/>
                <a:cs typeface="Times New Roman"/>
              </a:rPr>
              <a:t>складають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рядки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Якобі.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ct val="957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диференціюванні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рівняння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</a:t>
            </a:r>
            <a:r>
              <a:rPr sz="1950" baseline="-6410" dirty="0">
                <a:latin typeface="Times New Roman"/>
                <a:cs typeface="Times New Roman"/>
              </a:rPr>
              <a:t>Q1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всім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визначаються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складі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п’ятого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рядка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матриці: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4319" y="6353555"/>
            <a:ext cx="428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6155" algn="l"/>
                <a:tab pos="2867025" algn="l"/>
              </a:tabLst>
            </a:pPr>
            <a:r>
              <a:rPr sz="1400" spc="-10" dirty="0">
                <a:latin typeface="Times New Roman"/>
                <a:cs typeface="Times New Roman"/>
              </a:rPr>
              <a:t>∙</a:t>
            </a:r>
            <a:r>
              <a:rPr sz="1800" spc="-10" dirty="0">
                <a:latin typeface="Times New Roman"/>
                <a:cs typeface="Times New Roman"/>
              </a:rPr>
              <a:t>[(</a:t>
            </a:r>
            <a:r>
              <a:rPr sz="1400" spc="-10" dirty="0">
                <a:latin typeface="Times New Roman"/>
                <a:cs typeface="Times New Roman"/>
              </a:rPr>
              <a:t>11,8852∙cos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Ө</a:t>
            </a:r>
            <a:r>
              <a:rPr sz="1000" spc="-20" dirty="0">
                <a:latin typeface="Times New Roman"/>
                <a:cs typeface="Times New Roman"/>
              </a:rPr>
              <a:t>1</a:t>
            </a:r>
            <a:r>
              <a:rPr sz="1600" spc="-20" dirty="0">
                <a:latin typeface="Times New Roman"/>
                <a:cs typeface="Times New Roman"/>
              </a:rPr>
              <a:t>)+</a:t>
            </a:r>
            <a:r>
              <a:rPr sz="1600" dirty="0">
                <a:latin typeface="Times New Roman"/>
                <a:cs typeface="Times New Roman"/>
              </a:rPr>
              <a:t>	(</a:t>
            </a:r>
            <a:r>
              <a:rPr sz="1400" dirty="0">
                <a:latin typeface="Times New Roman"/>
                <a:cs typeface="Times New Roman"/>
              </a:rPr>
              <a:t>0,1111∙cos(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–</a:t>
            </a:r>
            <a:r>
              <a:rPr sz="1600" spc="-25" dirty="0">
                <a:latin typeface="Times New Roman"/>
                <a:cs typeface="Times New Roman"/>
              </a:rPr>
              <a:t>Ө</a:t>
            </a:r>
            <a:r>
              <a:rPr sz="1000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755" y="6404609"/>
            <a:ext cx="32327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910" algn="l"/>
                <a:tab pos="3071495" algn="l"/>
              </a:tabLst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10" dirty="0">
                <a:latin typeface="Times New Roman"/>
                <a:cs typeface="Times New Roman"/>
              </a:rPr>
              <a:t>20,1905∙sin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000" spc="-5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)–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5625" y="7373873"/>
            <a:ext cx="3855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040" algn="l"/>
                <a:tab pos="582930" algn="l"/>
              </a:tabLst>
            </a:pPr>
            <a:r>
              <a:rPr sz="1400" spc="-50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∙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[</a:t>
            </a:r>
            <a:r>
              <a:rPr sz="1400" spc="-10" dirty="0">
                <a:latin typeface="Times New Roman"/>
                <a:cs typeface="Times New Roman"/>
              </a:rPr>
              <a:t>0,1111∙cos(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0,1518∙sin(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];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24758" y="7818890"/>
            <a:ext cx="3970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683895" algn="l"/>
              </a:tabLst>
            </a:pPr>
            <a:r>
              <a:rPr sz="1150" spc="-40" dirty="0">
                <a:latin typeface="Symbol"/>
                <a:cs typeface="Symbol"/>
              </a:rPr>
              <a:t>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2100" spc="-75" baseline="1984" dirty="0">
                <a:latin typeface="Times New Roman"/>
                <a:cs typeface="Times New Roman"/>
              </a:rPr>
              <a:t>–</a:t>
            </a:r>
            <a:r>
              <a:rPr sz="2100" baseline="1984" dirty="0">
                <a:latin typeface="Times New Roman"/>
                <a:cs typeface="Times New Roman"/>
              </a:rPr>
              <a:t>	</a:t>
            </a:r>
            <a:r>
              <a:rPr sz="2100" spc="-75" baseline="1984" dirty="0">
                <a:latin typeface="Times New Roman"/>
                <a:cs typeface="Times New Roman"/>
              </a:rPr>
              <a:t>∙</a:t>
            </a:r>
            <a:r>
              <a:rPr sz="2100" baseline="1984" dirty="0">
                <a:latin typeface="Times New Roman"/>
                <a:cs typeface="Times New Roman"/>
              </a:rPr>
              <a:t>	</a:t>
            </a:r>
            <a:r>
              <a:rPr sz="2400" baseline="1736" dirty="0">
                <a:latin typeface="Times New Roman"/>
                <a:cs typeface="Times New Roman"/>
              </a:rPr>
              <a:t>[</a:t>
            </a:r>
            <a:r>
              <a:rPr sz="2100" baseline="1984" dirty="0">
                <a:latin typeface="Times New Roman"/>
                <a:cs typeface="Times New Roman"/>
              </a:rPr>
              <a:t>0,1389∙cos(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1</a:t>
            </a:r>
            <a:r>
              <a:rPr sz="1500" spc="142" baseline="2777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–</a:t>
            </a:r>
            <a:r>
              <a:rPr sz="2100" spc="-15" baseline="1984" dirty="0">
                <a:latin typeface="Times New Roman"/>
                <a:cs typeface="Times New Roman"/>
              </a:rPr>
              <a:t> 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3</a:t>
            </a:r>
            <a:r>
              <a:rPr sz="2100" baseline="1984" dirty="0">
                <a:latin typeface="Times New Roman"/>
                <a:cs typeface="Times New Roman"/>
              </a:rPr>
              <a:t>) -</a:t>
            </a:r>
            <a:r>
              <a:rPr sz="2100" spc="-7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0,1897∙sin(</a:t>
            </a:r>
            <a:r>
              <a:rPr sz="2400" spc="-15" baseline="1736" dirty="0">
                <a:latin typeface="Times New Roman"/>
                <a:cs typeface="Times New Roman"/>
              </a:rPr>
              <a:t>Ө</a:t>
            </a:r>
            <a:r>
              <a:rPr sz="1500" spc="-15" baseline="2777" dirty="0">
                <a:latin typeface="Times New Roman"/>
                <a:cs typeface="Times New Roman"/>
              </a:rPr>
              <a:t>1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– </a:t>
            </a:r>
            <a:r>
              <a:rPr sz="2400" spc="-15" baseline="1736" dirty="0">
                <a:latin typeface="Times New Roman"/>
                <a:cs typeface="Times New Roman"/>
              </a:rPr>
              <a:t>Ө</a:t>
            </a:r>
            <a:r>
              <a:rPr sz="1500" spc="-15" baseline="2777" dirty="0">
                <a:latin typeface="Times New Roman"/>
                <a:cs typeface="Times New Roman"/>
              </a:rPr>
              <a:t>3</a:t>
            </a:r>
            <a:r>
              <a:rPr sz="2100" spc="-15" baseline="1984" dirty="0">
                <a:latin typeface="Times New Roman"/>
                <a:cs typeface="Times New Roman"/>
              </a:rPr>
              <a:t>)</a:t>
            </a:r>
            <a:r>
              <a:rPr sz="2400" spc="-15" baseline="1736" dirty="0">
                <a:latin typeface="Times New Roman"/>
                <a:cs typeface="Times New Roman"/>
              </a:rPr>
              <a:t>];</a:t>
            </a:r>
            <a:endParaRPr sz="2400" baseline="173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7670" y="8248650"/>
            <a:ext cx="354837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955" algn="l"/>
              </a:tabLst>
            </a:pPr>
            <a:r>
              <a:rPr sz="1400" spc="-50" dirty="0">
                <a:latin typeface="Times New Roman"/>
                <a:cs typeface="Times New Roman"/>
              </a:rPr>
              <a:t>∙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[</a:t>
            </a:r>
            <a:r>
              <a:rPr sz="1400" spc="-10" dirty="0">
                <a:latin typeface="Times New Roman"/>
                <a:cs typeface="Times New Roman"/>
              </a:rPr>
              <a:t>0,0017∙cos(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0,0343∙sin(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];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2903" y="8712200"/>
            <a:ext cx="11379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20,1905∙cos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7155" y="8661145"/>
            <a:ext cx="281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9825" algn="l"/>
              </a:tabLst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[(</a:t>
            </a:r>
            <a:r>
              <a:rPr sz="1400" spc="-10" dirty="0">
                <a:latin typeface="Times New Roman"/>
                <a:cs typeface="Times New Roman"/>
              </a:rPr>
              <a:t>11,8852∙sin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Ө</a:t>
            </a:r>
            <a:r>
              <a:rPr sz="1000" spc="-20" dirty="0">
                <a:latin typeface="Times New Roman"/>
                <a:cs typeface="Times New Roman"/>
              </a:rPr>
              <a:t>1</a:t>
            </a:r>
            <a:r>
              <a:rPr sz="1600" spc="-20" dirty="0">
                <a:latin typeface="Times New Roman"/>
                <a:cs typeface="Times New Roman"/>
              </a:rPr>
              <a:t>)+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6040" y="8686291"/>
            <a:ext cx="16833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0,1111∙sin(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758" y="8720015"/>
            <a:ext cx="7188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40" dirty="0">
                <a:latin typeface="Symbol"/>
                <a:cs typeface="Symbol"/>
              </a:rPr>
              <a:t>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-</a:t>
            </a:r>
            <a:r>
              <a:rPr sz="2100" spc="-15" baseline="1984" dirty="0">
                <a:latin typeface="Times New Roman"/>
                <a:cs typeface="Times New Roman"/>
              </a:rPr>
              <a:t>1,0572∙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23653" y="758828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91210" y="849633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9773" y="625354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7441" y="519081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5116" y="743362"/>
            <a:ext cx="16446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2583" y="920899"/>
            <a:ext cx="5618480" cy="60706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Times New Roman"/>
                <a:cs typeface="Times New Roman"/>
              </a:rPr>
              <a:t>+0,1518∙cos(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)+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2325" baseline="-14336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3</a:t>
            </a:r>
            <a:r>
              <a:rPr sz="900" spc="-44" baseline="-462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0,1389∙sin(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0,1897∙cos(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)+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4</a:t>
            </a:r>
            <a:r>
              <a:rPr sz="900" spc="82" baseline="-4629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0,0017∙sin(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0,0343∙cos(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800" spc="-10" dirty="0">
                <a:latin typeface="Times New Roman"/>
                <a:cs typeface="Times New Roman"/>
              </a:rPr>
              <a:t>]</a:t>
            </a:r>
            <a:r>
              <a:rPr sz="1400" spc="-1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19365" y="636630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47224" y="630886"/>
            <a:ext cx="296862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9400" algn="l"/>
              </a:tabLst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3181" y="760867"/>
            <a:ext cx="287147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21305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23653" y="1777622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92607" y="1868427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9773" y="1644148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7441" y="1497286"/>
            <a:ext cx="194945" cy="4743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  <a:p>
            <a:pPr marL="43180">
              <a:lnSpc>
                <a:spcPct val="100000"/>
              </a:lnSpc>
              <a:spcBef>
                <a:spcPts val="32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93965" y="1597922"/>
            <a:ext cx="40989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28980" algn="l"/>
              </a:tabLst>
            </a:pPr>
            <a:r>
              <a:rPr sz="1150" spc="-40" dirty="0">
                <a:latin typeface="Symbol"/>
                <a:cs typeface="Symbol"/>
              </a:rPr>
              <a:t>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-</a:t>
            </a:r>
            <a:r>
              <a:rPr sz="2100" spc="247" baseline="1984" dirty="0">
                <a:latin typeface="Times New Roman"/>
                <a:cs typeface="Times New Roman"/>
              </a:rPr>
              <a:t> </a:t>
            </a:r>
            <a:r>
              <a:rPr sz="2325" baseline="-12544" dirty="0">
                <a:latin typeface="Times New Roman"/>
                <a:cs typeface="Times New Roman"/>
              </a:rPr>
              <a:t>U</a:t>
            </a:r>
            <a:r>
              <a:rPr sz="2325" spc="67" baseline="-12544" dirty="0">
                <a:latin typeface="Times New Roman"/>
                <a:cs typeface="Times New Roman"/>
              </a:rPr>
              <a:t> </a:t>
            </a:r>
            <a:r>
              <a:rPr sz="2100" spc="-75" baseline="1984" dirty="0">
                <a:latin typeface="Times New Roman"/>
                <a:cs typeface="Times New Roman"/>
              </a:rPr>
              <a:t>∙</a:t>
            </a:r>
            <a:r>
              <a:rPr sz="2100" baseline="1984" dirty="0">
                <a:latin typeface="Times New Roman"/>
                <a:cs typeface="Times New Roman"/>
              </a:rPr>
              <a:t>	</a:t>
            </a:r>
            <a:r>
              <a:rPr sz="2400" baseline="1736" dirty="0">
                <a:latin typeface="Times New Roman"/>
                <a:cs typeface="Times New Roman"/>
              </a:rPr>
              <a:t>(</a:t>
            </a:r>
            <a:r>
              <a:rPr sz="2100" baseline="1984" dirty="0">
                <a:latin typeface="Times New Roman"/>
                <a:cs typeface="Times New Roman"/>
              </a:rPr>
              <a:t>0,1111∙sin(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1</a:t>
            </a:r>
            <a:r>
              <a:rPr sz="1500" spc="104" baseline="2777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–</a:t>
            </a:r>
            <a:r>
              <a:rPr sz="2100" spc="-44" baseline="1984" dirty="0">
                <a:latin typeface="Times New Roman"/>
                <a:cs typeface="Times New Roman"/>
              </a:rPr>
              <a:t> 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2</a:t>
            </a:r>
            <a:r>
              <a:rPr sz="2100" baseline="1984" dirty="0">
                <a:latin typeface="Times New Roman"/>
                <a:cs typeface="Times New Roman"/>
              </a:rPr>
              <a:t>)</a:t>
            </a:r>
            <a:r>
              <a:rPr sz="2100" spc="-44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+</a:t>
            </a:r>
            <a:r>
              <a:rPr sz="2100" spc="-44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0,1518∙cos(</a:t>
            </a:r>
            <a:r>
              <a:rPr sz="2400" baseline="1736" dirty="0">
                <a:latin typeface="Times New Roman"/>
                <a:cs typeface="Times New Roman"/>
              </a:rPr>
              <a:t>Ө</a:t>
            </a:r>
            <a:r>
              <a:rPr sz="1500" baseline="2777" dirty="0">
                <a:latin typeface="Times New Roman"/>
                <a:cs typeface="Times New Roman"/>
              </a:rPr>
              <a:t>1</a:t>
            </a:r>
            <a:r>
              <a:rPr sz="1500" spc="112" baseline="2777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–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400" spc="-15" baseline="1736" dirty="0">
                <a:latin typeface="Times New Roman"/>
                <a:cs typeface="Times New Roman"/>
              </a:rPr>
              <a:t>Ө</a:t>
            </a:r>
            <a:r>
              <a:rPr sz="1500" spc="-15" baseline="2777" dirty="0">
                <a:latin typeface="Times New Roman"/>
                <a:cs typeface="Times New Roman"/>
              </a:rPr>
              <a:t>2</a:t>
            </a:r>
            <a:r>
              <a:rPr sz="2100" spc="-15" baseline="1984" dirty="0">
                <a:latin typeface="Times New Roman"/>
                <a:cs typeface="Times New Roman"/>
              </a:rPr>
              <a:t>))</a:t>
            </a:r>
            <a:r>
              <a:rPr sz="2400" spc="-15" baseline="1736" dirty="0">
                <a:latin typeface="Times New Roman"/>
                <a:cs typeface="Times New Roman"/>
              </a:rPr>
              <a:t>;</a:t>
            </a:r>
            <a:endParaRPr sz="2400" baseline="173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13512" y="1648873"/>
            <a:ext cx="16192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86813" y="1779305"/>
            <a:ext cx="32702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7495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3653" y="2215010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92607" y="2305815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89773" y="2081536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7441" y="1975263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19365" y="2092812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50856" y="2086310"/>
            <a:ext cx="43116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Times New Roman"/>
                <a:cs typeface="Times New Roman"/>
              </a:rPr>
              <a:t>U</a:t>
            </a:r>
            <a:r>
              <a:rPr sz="1550" spc="80" dirty="0">
                <a:latin typeface="Times New Roman"/>
                <a:cs typeface="Times New Roman"/>
              </a:rPr>
              <a:t>  </a:t>
            </a:r>
            <a:r>
              <a:rPr sz="1550" spc="-6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86813" y="2216205"/>
            <a:ext cx="33337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940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23653" y="2652398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92607" y="2743203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89773" y="2518924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7441" y="2170131"/>
            <a:ext cx="197485" cy="6762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33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  <a:p>
            <a:pPr marL="43180">
              <a:lnSpc>
                <a:spcPct val="100000"/>
              </a:lnSpc>
              <a:spcBef>
                <a:spcPts val="32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19365" y="2530200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86813" y="2654081"/>
            <a:ext cx="32702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6860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23653" y="3089786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107350" y="3180591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89773" y="2956312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7441" y="2850039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39305" y="3081446"/>
            <a:ext cx="1924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62583" y="3252111"/>
            <a:ext cx="5233670" cy="60706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Times New Roman"/>
                <a:cs typeface="Times New Roman"/>
              </a:rPr>
              <a:t>–0,1518∙sin(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Ө</a:t>
            </a:r>
            <a:r>
              <a:rPr sz="1000" spc="10" dirty="0">
                <a:latin typeface="Times New Roman"/>
                <a:cs typeface="Times New Roman"/>
              </a:rPr>
              <a:t>2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r>
              <a:rPr sz="1600" spc="10" dirty="0">
                <a:latin typeface="Times New Roman"/>
                <a:cs typeface="Times New Roman"/>
              </a:rPr>
              <a:t>)+</a:t>
            </a:r>
            <a:r>
              <a:rPr sz="2325" spc="15" baseline="-14336" dirty="0">
                <a:latin typeface="Times New Roman"/>
                <a:cs typeface="Times New Roman"/>
              </a:rPr>
              <a:t>U</a:t>
            </a:r>
            <a:r>
              <a:rPr sz="900" spc="15" baseline="-46296" dirty="0">
                <a:latin typeface="Times New Roman"/>
                <a:cs typeface="Times New Roman"/>
              </a:rPr>
              <a:t>3</a:t>
            </a:r>
            <a:r>
              <a:rPr sz="900" spc="-52" baseline="-462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0,1389∙cos(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–</a:t>
            </a:r>
            <a:r>
              <a:rPr sz="1600" spc="10" dirty="0">
                <a:latin typeface="Times New Roman"/>
                <a:cs typeface="Times New Roman"/>
              </a:rPr>
              <a:t>Ө</a:t>
            </a:r>
            <a:r>
              <a:rPr sz="1000" spc="10" dirty="0">
                <a:latin typeface="Times New Roman"/>
                <a:cs typeface="Times New Roman"/>
              </a:rPr>
              <a:t>3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0,1897∙sin(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)+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4</a:t>
            </a:r>
            <a:r>
              <a:rPr sz="900" spc="97" baseline="-4629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0,0017∙cos(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0,0343∙sin(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800" spc="-10" dirty="0">
                <a:latin typeface="Times New Roman"/>
                <a:cs typeface="Times New Roman"/>
              </a:rPr>
              <a:t>];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19365" y="2967588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44833" y="3077117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83508" y="2928488"/>
            <a:ext cx="18351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spc="-5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197" y="2946651"/>
            <a:ext cx="283604" cy="259021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848452" y="2961844"/>
            <a:ext cx="16192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987117" y="3091825"/>
            <a:ext cx="6223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23653" y="4108580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08413" y="4199385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89773" y="3975106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17441" y="3868833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31760" y="4100240"/>
            <a:ext cx="1924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19365" y="3986382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15042" y="3989130"/>
            <a:ext cx="20002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25" spc="-37" baseline="1792" dirty="0">
                <a:latin typeface="Times New Roman"/>
                <a:cs typeface="Times New Roman"/>
              </a:rPr>
              <a:t>U</a:t>
            </a:r>
            <a:r>
              <a:rPr sz="600" spc="-25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23653" y="4545968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08413" y="4636773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89773" y="4412494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17441" y="4306221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34307" y="4537628"/>
            <a:ext cx="1924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15042" y="4417267"/>
            <a:ext cx="167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50999" y="4547163"/>
            <a:ext cx="6413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23653" y="498335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801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108413" y="5074161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89773" y="4849882"/>
            <a:ext cx="10541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17441" y="4743609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31760" y="4975016"/>
            <a:ext cx="1924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19365" y="4861157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15042" y="4854656"/>
            <a:ext cx="167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50999" y="4984550"/>
            <a:ext cx="6413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923653" y="656640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094044" y="6657395"/>
            <a:ext cx="660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77558" y="6432722"/>
            <a:ext cx="1225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7441" y="6326286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58000" y="6550962"/>
            <a:ext cx="16446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24758" y="6444017"/>
            <a:ext cx="1016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47224" y="6438088"/>
            <a:ext cx="30168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7025" algn="l"/>
              </a:tabLst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483181" y="6568069"/>
            <a:ext cx="291973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9565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33347" y="6724953"/>
            <a:ext cx="5237480" cy="5816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sz="1400" spc="-10" dirty="0">
                <a:latin typeface="Times New Roman"/>
                <a:cs typeface="Times New Roman"/>
              </a:rPr>
              <a:t>–0,1518∙sin(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+</a:t>
            </a:r>
            <a:r>
              <a:rPr sz="2325" spc="75" baseline="-14336" dirty="0">
                <a:latin typeface="Times New Roman"/>
                <a:cs typeface="Times New Roman"/>
              </a:rPr>
              <a:t>U</a:t>
            </a:r>
            <a:r>
              <a:rPr sz="900" spc="75" baseline="-46296" dirty="0">
                <a:latin typeface="Times New Roman"/>
                <a:cs typeface="Times New Roman"/>
              </a:rPr>
              <a:t>3</a:t>
            </a:r>
            <a:r>
              <a:rPr sz="900" spc="-22" baseline="-4629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0,1389∙cos(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0,1897∙sin(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6129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4</a:t>
            </a:r>
            <a:r>
              <a:rPr sz="900" spc="60" baseline="-4629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0,0017∙cos(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0,0343∙sin(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)];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23653" y="756120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095481" y="7652007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7558" y="7427728"/>
            <a:ext cx="12255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17441" y="7321455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50790" y="7545737"/>
            <a:ext cx="16446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24758" y="7439004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35691" y="7432453"/>
            <a:ext cx="42481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Times New Roman"/>
                <a:cs typeface="Times New Roman"/>
              </a:rPr>
              <a:t>U</a:t>
            </a:r>
            <a:r>
              <a:rPr sz="1550" spc="75" dirty="0">
                <a:latin typeface="Times New Roman"/>
                <a:cs typeface="Times New Roman"/>
              </a:rPr>
              <a:t>  </a:t>
            </a: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572121" y="7562884"/>
            <a:ext cx="327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7495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923653" y="799859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095481" y="8089395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77558" y="7865116"/>
            <a:ext cx="12255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17441" y="7758843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53337" y="7983125"/>
            <a:ext cx="16446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435691" y="7869890"/>
            <a:ext cx="43180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Times New Roman"/>
                <a:cs typeface="Times New Roman"/>
              </a:rPr>
              <a:t>U</a:t>
            </a:r>
            <a:r>
              <a:rPr sz="1550" spc="80" dirty="0">
                <a:latin typeface="Times New Roman"/>
                <a:cs typeface="Times New Roman"/>
              </a:rPr>
              <a:t>  </a:t>
            </a:r>
            <a:r>
              <a:rPr sz="1550" spc="-6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572121" y="7999785"/>
            <a:ext cx="33401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940" algn="l"/>
              </a:tabLst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5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23653" y="8435978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095481" y="8526783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77558" y="8302504"/>
            <a:ext cx="12255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17441" y="8196231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50790" y="8420513"/>
            <a:ext cx="16446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224758" y="8313780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616531" y="8437531"/>
            <a:ext cx="641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325625" y="8308036"/>
            <a:ext cx="57912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aseline="15873" dirty="0">
                <a:latin typeface="Times New Roman"/>
                <a:cs typeface="Times New Roman"/>
              </a:rPr>
              <a:t>–</a:t>
            </a:r>
            <a:r>
              <a:rPr sz="2100" spc="240" baseline="15873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U</a:t>
            </a:r>
            <a:r>
              <a:rPr sz="1550" spc="80" dirty="0">
                <a:latin typeface="Times New Roman"/>
                <a:cs typeface="Times New Roman"/>
              </a:rPr>
              <a:t>  </a:t>
            </a:r>
            <a:r>
              <a:rPr sz="1550" spc="-6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881100" y="8438017"/>
            <a:ext cx="6223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23653" y="887374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110243" y="8964731"/>
            <a:ext cx="660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77558" y="8740057"/>
            <a:ext cx="1225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17441" y="8633622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42188" y="8865411"/>
            <a:ext cx="1924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33347" y="9032544"/>
            <a:ext cx="5477510" cy="5816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sz="1400" spc="-10" dirty="0">
                <a:latin typeface="Times New Roman"/>
                <a:cs typeface="Times New Roman"/>
              </a:rPr>
              <a:t>+0,1518∙cos(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+</a:t>
            </a:r>
            <a:r>
              <a:rPr sz="2325" spc="75" baseline="-14336" dirty="0">
                <a:latin typeface="Times New Roman"/>
                <a:cs typeface="Times New Roman"/>
              </a:rPr>
              <a:t>U</a:t>
            </a:r>
            <a:r>
              <a:rPr sz="900" spc="75" baseline="-46296" dirty="0">
                <a:latin typeface="Times New Roman"/>
                <a:cs typeface="Times New Roman"/>
              </a:rPr>
              <a:t>3</a:t>
            </a:r>
            <a:r>
              <a:rPr sz="900" spc="-15" baseline="-4629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0,1389∙sin(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0,1897∙cos(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2325" baseline="-14336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4</a:t>
            </a:r>
            <a:r>
              <a:rPr sz="900" spc="60" baseline="-4629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0,0017∙sin(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0,0343∙cos(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)];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940060" y="8754658"/>
            <a:ext cx="32092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20695" algn="l"/>
              </a:tabLst>
            </a:pPr>
            <a:r>
              <a:rPr sz="2325" spc="-37" baseline="3584" dirty="0">
                <a:latin typeface="Times New Roman"/>
                <a:cs typeface="Times New Roman"/>
              </a:rPr>
              <a:t>U</a:t>
            </a:r>
            <a:r>
              <a:rPr sz="600" spc="-25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2325" spc="-37" baseline="1792" dirty="0">
                <a:latin typeface="Times New Roman"/>
                <a:cs typeface="Times New Roman"/>
              </a:rPr>
              <a:t>U</a:t>
            </a:r>
            <a:r>
              <a:rPr sz="600" spc="-25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319" y="570991"/>
            <a:ext cx="15157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∙[0,1111∙sin(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Ө</a:t>
            </a:r>
            <a:r>
              <a:rPr sz="1000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4283" y="570991"/>
            <a:ext cx="12515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0,1518∙cos(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9579" y="570991"/>
            <a:ext cx="555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)];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4319" y="1008379"/>
            <a:ext cx="15240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∙</a:t>
            </a:r>
            <a:r>
              <a:rPr sz="1600" spc="-10" dirty="0">
                <a:latin typeface="Times New Roman"/>
                <a:cs typeface="Times New Roman"/>
              </a:rPr>
              <a:t>[</a:t>
            </a:r>
            <a:r>
              <a:rPr sz="1400" spc="-10" dirty="0">
                <a:latin typeface="Times New Roman"/>
                <a:cs typeface="Times New Roman"/>
              </a:rPr>
              <a:t>0,1389∙sin(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Ө</a:t>
            </a:r>
            <a:r>
              <a:rPr sz="1000" spc="-25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2666" y="1008379"/>
            <a:ext cx="12515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0,1897∙cos(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7961" y="1008379"/>
            <a:ext cx="6483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];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4319" y="1445767"/>
            <a:ext cx="33845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∙</a:t>
            </a:r>
            <a:r>
              <a:rPr sz="1600" spc="-10" dirty="0">
                <a:latin typeface="Times New Roman"/>
                <a:cs typeface="Times New Roman"/>
              </a:rPr>
              <a:t>[</a:t>
            </a:r>
            <a:r>
              <a:rPr sz="1400" spc="-10" dirty="0">
                <a:latin typeface="Times New Roman"/>
                <a:cs typeface="Times New Roman"/>
              </a:rPr>
              <a:t>0,0017∙sin(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0,0343∙cos(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Ө</a:t>
            </a:r>
            <a:r>
              <a:rPr sz="1000" spc="-1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];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883" y="1979421"/>
            <a:ext cx="6222365" cy="13500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0800" marR="44450">
              <a:lnSpc>
                <a:spcPts val="1610"/>
              </a:lnSpc>
              <a:spcBef>
                <a:spcPts val="210"/>
              </a:spcBef>
            </a:pPr>
            <a:r>
              <a:rPr sz="1400" dirty="0">
                <a:latin typeface="Times New Roman"/>
                <a:cs typeface="Times New Roman"/>
              </a:rPr>
              <a:t>Аналітичні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вирази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похідних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рядків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визначаються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аналогічно. </a:t>
            </a:r>
            <a:r>
              <a:rPr sz="1400" dirty="0">
                <a:latin typeface="Times New Roman"/>
                <a:cs typeface="Times New Roman"/>
              </a:rPr>
              <a:t>Елементами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вектора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нев’язок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</a:t>
            </a:r>
            <a:r>
              <a:rPr sz="1400" i="1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є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значення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нев’язок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підстановці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чергових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наближень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напруг.</a:t>
            </a:r>
            <a:endParaRPr sz="1400">
              <a:latin typeface="Times New Roman"/>
              <a:cs typeface="Times New Roman"/>
            </a:endParaRPr>
          </a:p>
          <a:p>
            <a:pPr marL="50800" marR="43180">
              <a:lnSpc>
                <a:spcPts val="1610"/>
              </a:lnSpc>
              <a:tabLst>
                <a:tab pos="3491229" algn="l"/>
              </a:tabLst>
            </a:pPr>
            <a:r>
              <a:rPr sz="1400" dirty="0">
                <a:latin typeface="Times New Roman"/>
                <a:cs typeface="Times New Roman"/>
              </a:rPr>
              <a:t>Вектор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поправок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напруг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i="1" spc="-25" dirty="0">
                <a:latin typeface="Times New Roman"/>
                <a:cs typeface="Times New Roman"/>
              </a:rPr>
              <a:t>∆U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включає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поправки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кутів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∆Ө</a:t>
            </a:r>
            <a:r>
              <a:rPr sz="1350" baseline="-6172" dirty="0">
                <a:latin typeface="Times New Roman"/>
                <a:cs typeface="Times New Roman"/>
              </a:rPr>
              <a:t>i</a:t>
            </a:r>
            <a:r>
              <a:rPr sz="1350" spc="412" baseline="-6172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та </a:t>
            </a:r>
            <a:r>
              <a:rPr sz="1400" dirty="0">
                <a:latin typeface="Times New Roman"/>
                <a:cs typeface="Times New Roman"/>
              </a:rPr>
              <a:t>модулів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∆U</a:t>
            </a:r>
            <a:r>
              <a:rPr sz="1350" baseline="-6172" dirty="0">
                <a:latin typeface="Times New Roman"/>
                <a:cs typeface="Times New Roman"/>
              </a:rPr>
              <a:t>i</a:t>
            </a:r>
            <a:r>
              <a:rPr sz="1350" spc="-44" baseline="-6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напруг.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мають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структуру:</a:t>
            </a:r>
            <a:endParaRPr sz="1400">
              <a:latin typeface="Times New Roman"/>
              <a:cs typeface="Times New Roman"/>
            </a:endParaRPr>
          </a:p>
          <a:p>
            <a:pPr marL="311150" algn="ctr">
              <a:lnSpc>
                <a:spcPct val="100000"/>
              </a:lnSpc>
              <a:spcBef>
                <a:spcPts val="100"/>
              </a:spcBef>
              <a:tabLst>
                <a:tab pos="2085339" algn="l"/>
              </a:tabLst>
            </a:pPr>
            <a:r>
              <a:rPr sz="1700" spc="-50" dirty="0">
                <a:latin typeface="Symbol"/>
                <a:cs typeface="Symbol"/>
              </a:rPr>
              <a:t></a:t>
            </a:r>
            <a:r>
              <a:rPr sz="2700" spc="-75" baseline="4629" dirty="0">
                <a:latin typeface="Symbol"/>
                <a:cs typeface="Symbol"/>
              </a:rPr>
              <a:t></a:t>
            </a:r>
            <a:r>
              <a:rPr sz="1500" i="1" spc="-75" baseline="-16666" dirty="0">
                <a:latin typeface="Times New Roman"/>
                <a:cs typeface="Times New Roman"/>
              </a:rPr>
              <a:t>p</a:t>
            </a:r>
            <a:r>
              <a:rPr sz="1500" spc="-75" baseline="-16666" dirty="0">
                <a:latin typeface="Times New Roman"/>
                <a:cs typeface="Times New Roman"/>
              </a:rPr>
              <a:t>1</a:t>
            </a:r>
            <a:r>
              <a:rPr sz="1500" spc="-7" baseline="-16666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2550" spc="-120" baseline="-3267" dirty="0">
                <a:latin typeface="Symbol"/>
                <a:cs typeface="Symbol"/>
              </a:rPr>
              <a:t></a:t>
            </a:r>
            <a:r>
              <a:rPr sz="2550" spc="-187" baseline="-3267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Symbol"/>
                <a:cs typeface="Symbol"/>
              </a:rPr>
              <a:t></a:t>
            </a:r>
            <a:r>
              <a:rPr sz="1650" spc="-80" dirty="0">
                <a:latin typeface="Symbol"/>
                <a:cs typeface="Symbol"/>
              </a:rPr>
              <a:t></a:t>
            </a:r>
            <a:r>
              <a:rPr sz="1275" spc="-120" baseline="-26143" dirty="0">
                <a:latin typeface="Times New Roman"/>
                <a:cs typeface="Times New Roman"/>
              </a:rPr>
              <a:t>1</a:t>
            </a:r>
            <a:r>
              <a:rPr sz="1275" spc="120" baseline="-26143" dirty="0">
                <a:latin typeface="Times New Roman"/>
                <a:cs typeface="Times New Roman"/>
              </a:rPr>
              <a:t> </a:t>
            </a:r>
            <a:r>
              <a:rPr sz="2550" spc="-75" baseline="-3267" dirty="0">
                <a:latin typeface="Symbol"/>
                <a:cs typeface="Symbol"/>
              </a:rPr>
              <a:t></a:t>
            </a:r>
            <a:endParaRPr sz="2550" baseline="-3267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0628" y="3239215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1700" spc="-25" dirty="0">
                <a:latin typeface="Symbol"/>
                <a:cs typeface="Symbol"/>
              </a:rPr>
              <a:t></a:t>
            </a:r>
            <a:r>
              <a:rPr sz="2700" spc="-37" baseline="-24691" dirty="0">
                <a:latin typeface="Symbol"/>
                <a:cs typeface="Symbol"/>
              </a:rPr>
              <a:t></a:t>
            </a:r>
            <a:r>
              <a:rPr sz="2700" baseline="-24691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529" y="3261621"/>
            <a:ext cx="5588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spc="-80" dirty="0">
                <a:latin typeface="Symbol"/>
                <a:cs typeface="Symbol"/>
              </a:rPr>
              <a:t>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2400" baseline="-27777" dirty="0">
                <a:latin typeface="Symbol"/>
                <a:cs typeface="Symbol"/>
              </a:rPr>
              <a:t></a:t>
            </a:r>
            <a:r>
              <a:rPr sz="2475" baseline="-26936" dirty="0">
                <a:latin typeface="Symbol"/>
                <a:cs typeface="Symbol"/>
              </a:rPr>
              <a:t></a:t>
            </a:r>
            <a:r>
              <a:rPr sz="2475" spc="209" baseline="-26936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6028" y="3458951"/>
            <a:ext cx="990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Symbol"/>
                <a:cs typeface="Symbol"/>
              </a:rPr>
              <a:t>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1203" y="3407521"/>
            <a:ext cx="30543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000" i="1" spc="-65" dirty="0">
                <a:latin typeface="Times New Roman"/>
                <a:cs typeface="Times New Roman"/>
              </a:rPr>
              <a:t>p</a:t>
            </a:r>
            <a:r>
              <a:rPr sz="1000" i="1" spc="-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2550" spc="-75" baseline="-13071" dirty="0">
                <a:latin typeface="Symbol"/>
                <a:cs typeface="Symbol"/>
              </a:rPr>
              <a:t></a:t>
            </a:r>
            <a:endParaRPr sz="2550" baseline="-13071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929" y="3472447"/>
            <a:ext cx="990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Symbol"/>
                <a:cs typeface="Symbol"/>
              </a:rPr>
              <a:t>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5734" y="3420835"/>
            <a:ext cx="24765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114" dirty="0">
                <a:latin typeface="Times New Roman"/>
                <a:cs typeface="Times New Roman"/>
              </a:rPr>
              <a:t> </a:t>
            </a:r>
            <a:r>
              <a:rPr sz="2550" spc="-75" baseline="-13071" dirty="0">
                <a:latin typeface="Symbol"/>
                <a:cs typeface="Symbol"/>
              </a:rPr>
              <a:t></a:t>
            </a:r>
            <a:endParaRPr sz="2550" baseline="-13071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0628" y="3671738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75" baseline="3267" dirty="0">
                <a:latin typeface="Symbol"/>
                <a:cs typeface="Symbol"/>
              </a:rPr>
              <a:t></a:t>
            </a:r>
            <a:r>
              <a:rPr sz="1800" spc="-50" dirty="0">
                <a:latin typeface="Symbol"/>
                <a:cs typeface="Symbol"/>
              </a:rPr>
              <a:t></a:t>
            </a:r>
            <a:r>
              <a:rPr sz="1500" i="1" spc="-75" baseline="-25000" dirty="0">
                <a:latin typeface="Times New Roman"/>
                <a:cs typeface="Times New Roman"/>
              </a:rPr>
              <a:t>p</a:t>
            </a:r>
            <a:r>
              <a:rPr sz="1500" spc="-75" baseline="-25000" dirty="0">
                <a:latin typeface="Times New Roman"/>
                <a:cs typeface="Times New Roman"/>
              </a:rPr>
              <a:t>3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2550" spc="-75" baseline="3267" dirty="0">
                <a:latin typeface="Symbol"/>
                <a:cs typeface="Symbol"/>
              </a:rPr>
              <a:t>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9929" y="3694180"/>
            <a:ext cx="508000" cy="325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35"/>
              </a:spcBef>
            </a:pPr>
            <a:r>
              <a:rPr sz="2550" spc="-120" baseline="3267" dirty="0">
                <a:latin typeface="Symbol"/>
                <a:cs typeface="Symbol"/>
              </a:rPr>
              <a:t></a:t>
            </a:r>
            <a:r>
              <a:rPr sz="2550" spc="-254" baseline="3267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Symbol"/>
                <a:cs typeface="Symbol"/>
              </a:rPr>
              <a:t></a:t>
            </a:r>
            <a:r>
              <a:rPr sz="1650" spc="-10" dirty="0">
                <a:latin typeface="Symbol"/>
                <a:cs typeface="Symbol"/>
              </a:rPr>
              <a:t></a:t>
            </a:r>
            <a:r>
              <a:rPr sz="1650" spc="135" dirty="0">
                <a:latin typeface="Times New Roman"/>
                <a:cs typeface="Times New Roman"/>
              </a:rPr>
              <a:t> </a:t>
            </a:r>
            <a:r>
              <a:rPr sz="2550" spc="-75" baseline="3267" dirty="0">
                <a:latin typeface="Symbol"/>
                <a:cs typeface="Symbol"/>
              </a:rPr>
              <a:t></a:t>
            </a:r>
            <a:endParaRPr sz="2550" baseline="3267">
              <a:latin typeface="Symbol"/>
              <a:cs typeface="Symbol"/>
            </a:endParaRPr>
          </a:p>
          <a:p>
            <a:pPr marL="323850">
              <a:lnSpc>
                <a:spcPts val="650"/>
              </a:lnSpc>
            </a:pPr>
            <a:r>
              <a:rPr sz="850" spc="-50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0628" y="3871786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1700" spc="-25" dirty="0">
                <a:latin typeface="Symbol"/>
                <a:cs typeface="Symbol"/>
              </a:rPr>
              <a:t></a:t>
            </a:r>
            <a:r>
              <a:rPr sz="2700" spc="-37" baseline="-32407" dirty="0">
                <a:latin typeface="Symbol"/>
                <a:cs typeface="Symbol"/>
              </a:rPr>
              <a:t></a:t>
            </a:r>
            <a:r>
              <a:rPr sz="2700" baseline="-32407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4529" y="3894210"/>
            <a:ext cx="5588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spc="-80" dirty="0">
                <a:latin typeface="Symbol"/>
                <a:cs typeface="Symbol"/>
              </a:rPr>
              <a:t>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2400" baseline="-36458" dirty="0">
                <a:latin typeface="Symbol"/>
                <a:cs typeface="Symbol"/>
              </a:rPr>
              <a:t></a:t>
            </a:r>
            <a:r>
              <a:rPr sz="2475" baseline="-35353" dirty="0">
                <a:latin typeface="Symbol"/>
                <a:cs typeface="Symbol"/>
              </a:rPr>
              <a:t></a:t>
            </a:r>
            <a:r>
              <a:rPr sz="2475" spc="209" baseline="-35353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1203" y="4068014"/>
            <a:ext cx="3810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000" i="1" spc="-65" dirty="0">
                <a:latin typeface="Times New Roman"/>
                <a:cs typeface="Times New Roman"/>
              </a:rPr>
              <a:t>p</a:t>
            </a:r>
            <a:r>
              <a:rPr sz="1000" i="1" spc="-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2550" spc="-120" baseline="-6535" dirty="0">
                <a:latin typeface="Symbol"/>
                <a:cs typeface="Symbol"/>
              </a:rPr>
              <a:t></a:t>
            </a:r>
            <a:r>
              <a:rPr sz="2550" spc="-375" baseline="-6535" dirty="0">
                <a:latin typeface="Times New Roman"/>
                <a:cs typeface="Times New Roman"/>
              </a:rPr>
              <a:t> </a:t>
            </a:r>
            <a:r>
              <a:rPr sz="2550" spc="-75" baseline="-31045" dirty="0">
                <a:latin typeface="Times New Roman"/>
                <a:cs typeface="Times New Roman"/>
              </a:rPr>
              <a:t>;</a:t>
            </a:r>
            <a:endParaRPr sz="2550" baseline="-31045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5734" y="4080909"/>
            <a:ext cx="3149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latin typeface="Times New Roman"/>
                <a:cs typeface="Times New Roman"/>
              </a:rPr>
              <a:t>4</a:t>
            </a:r>
            <a:r>
              <a:rPr sz="850" spc="125" dirty="0">
                <a:latin typeface="Times New Roman"/>
                <a:cs typeface="Times New Roman"/>
              </a:rPr>
              <a:t> </a:t>
            </a:r>
            <a:r>
              <a:rPr sz="2550" spc="-120" baseline="-6535" dirty="0">
                <a:latin typeface="Symbol"/>
                <a:cs typeface="Symbol"/>
              </a:rPr>
              <a:t></a:t>
            </a:r>
            <a:r>
              <a:rPr sz="2550" spc="-412" baseline="-6535" dirty="0">
                <a:latin typeface="Times New Roman"/>
                <a:cs typeface="Times New Roman"/>
              </a:rPr>
              <a:t> </a:t>
            </a:r>
            <a:r>
              <a:rPr sz="2550" spc="-75" baseline="-27777" dirty="0">
                <a:latin typeface="Times New Roman"/>
                <a:cs typeface="Times New Roman"/>
              </a:rPr>
              <a:t>.</a:t>
            </a:r>
            <a:endParaRPr sz="2550" baseline="-2777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66474" y="4188929"/>
            <a:ext cx="53403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i="1" dirty="0">
                <a:latin typeface="Times New Roman"/>
                <a:cs typeface="Times New Roman"/>
              </a:rPr>
              <a:t>W</a:t>
            </a:r>
            <a:r>
              <a:rPr sz="1700" i="1" spc="-15" dirty="0">
                <a:latin typeface="Times New Roman"/>
                <a:cs typeface="Times New Roman"/>
              </a:rPr>
              <a:t> </a:t>
            </a:r>
            <a:r>
              <a:rPr sz="1700" spc="-120" dirty="0">
                <a:latin typeface="Symbol"/>
                <a:cs typeface="Symbol"/>
              </a:rPr>
              <a:t>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2550" spc="-75" baseline="24509" dirty="0">
                <a:latin typeface="Symbol"/>
                <a:cs typeface="Symbol"/>
              </a:rPr>
              <a:t></a:t>
            </a:r>
            <a:endParaRPr sz="2550" baseline="24509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47181" y="4188929"/>
            <a:ext cx="62738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spc="-40" dirty="0">
                <a:latin typeface="Symbol"/>
                <a:cs typeface="Symbol"/>
              </a:rPr>
              <a:t></a:t>
            </a:r>
            <a:r>
              <a:rPr sz="1700" i="1" spc="-40" dirty="0">
                <a:latin typeface="Times New Roman"/>
                <a:cs typeface="Times New Roman"/>
              </a:rPr>
              <a:t>U</a:t>
            </a:r>
            <a:r>
              <a:rPr sz="1700" i="1" spc="-60" dirty="0">
                <a:latin typeface="Times New Roman"/>
                <a:cs typeface="Times New Roman"/>
              </a:rPr>
              <a:t> </a:t>
            </a:r>
            <a:r>
              <a:rPr sz="1700" spc="-120" dirty="0">
                <a:latin typeface="Symbol"/>
                <a:cs typeface="Symbol"/>
              </a:rPr>
              <a:t>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2550" spc="-75" baseline="21241" dirty="0">
                <a:latin typeface="Symbol"/>
                <a:cs typeface="Symbol"/>
              </a:rPr>
              <a:t></a:t>
            </a:r>
            <a:endParaRPr sz="2550" baseline="21241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0629" y="4293622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latin typeface="Symbol"/>
                <a:cs typeface="Symbol"/>
              </a:rPr>
              <a:t></a:t>
            </a:r>
            <a:r>
              <a:rPr sz="2700" spc="-165" baseline="-9259" dirty="0">
                <a:latin typeface="Symbol"/>
                <a:cs typeface="Symbol"/>
              </a:rPr>
              <a:t></a:t>
            </a:r>
            <a:r>
              <a:rPr sz="1500" i="1" spc="-165" baseline="-41666" dirty="0">
                <a:latin typeface="Times New Roman"/>
                <a:cs typeface="Times New Roman"/>
              </a:rPr>
              <a:t>Q</a:t>
            </a:r>
            <a:r>
              <a:rPr sz="1500" spc="-165" baseline="-41666" dirty="0">
                <a:latin typeface="Times New Roman"/>
                <a:cs typeface="Times New Roman"/>
              </a:rPr>
              <a:t>1</a:t>
            </a:r>
            <a:r>
              <a:rPr sz="1500" spc="15" baseline="-41666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4529" y="4316046"/>
            <a:ext cx="5588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dirty="0">
                <a:latin typeface="Symbol"/>
                <a:cs typeface="Symbol"/>
              </a:rPr>
              <a:t></a:t>
            </a:r>
            <a:r>
              <a:rPr sz="2400" baseline="-10416" dirty="0">
                <a:latin typeface="Symbol"/>
                <a:cs typeface="Symbol"/>
              </a:rPr>
              <a:t></a:t>
            </a:r>
            <a:r>
              <a:rPr sz="2400" i="1" baseline="-10416" dirty="0">
                <a:latin typeface="Times New Roman"/>
                <a:cs typeface="Times New Roman"/>
              </a:rPr>
              <a:t>U</a:t>
            </a:r>
            <a:r>
              <a:rPr sz="2400" i="1" spc="30" baseline="-10416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6029" y="4513869"/>
            <a:ext cx="47498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87985" algn="l"/>
              </a:tabLst>
            </a:pPr>
            <a:r>
              <a:rPr sz="1700" spc="-50" dirty="0">
                <a:latin typeface="Symbol"/>
                <a:cs typeface="Symbol"/>
              </a:rPr>
              <a:t>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9929" y="4526763"/>
            <a:ext cx="990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Symbol"/>
                <a:cs typeface="Symbol"/>
              </a:rPr>
              <a:t>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54787" y="4411173"/>
            <a:ext cx="2286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2550" spc="-75" baseline="-29411" dirty="0">
                <a:latin typeface="Symbol"/>
                <a:cs typeface="Symbol"/>
              </a:rPr>
              <a:t></a:t>
            </a:r>
            <a:endParaRPr sz="2550" baseline="-29411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50629" y="4719032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225" baseline="1633" dirty="0">
                <a:latin typeface="Symbol"/>
                <a:cs typeface="Symbol"/>
              </a:rPr>
              <a:t></a:t>
            </a:r>
            <a:r>
              <a:rPr sz="2700" spc="-225" baseline="13888" dirty="0">
                <a:latin typeface="Symbol"/>
                <a:cs typeface="Symbol"/>
              </a:rPr>
              <a:t></a:t>
            </a:r>
            <a:r>
              <a:rPr sz="1000" i="1" spc="-150" dirty="0">
                <a:latin typeface="Times New Roman"/>
                <a:cs typeface="Times New Roman"/>
              </a:rPr>
              <a:t>Q</a:t>
            </a:r>
            <a:r>
              <a:rPr sz="1000" i="1" spc="-16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2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2550" spc="-75" baseline="1633" dirty="0">
                <a:latin typeface="Symbol"/>
                <a:cs typeface="Symbol"/>
              </a:rPr>
              <a:t></a:t>
            </a:r>
            <a:endParaRPr sz="2550" baseline="1633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4529" y="4741019"/>
            <a:ext cx="5588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spc="-60" dirty="0">
                <a:latin typeface="Symbol"/>
                <a:cs typeface="Symbol"/>
              </a:rPr>
              <a:t></a:t>
            </a:r>
            <a:r>
              <a:rPr sz="2400" spc="-89" baseline="15625" dirty="0">
                <a:latin typeface="Symbol"/>
                <a:cs typeface="Symbol"/>
              </a:rPr>
              <a:t></a:t>
            </a:r>
            <a:r>
              <a:rPr sz="2400" i="1" spc="-89" baseline="15625" dirty="0">
                <a:latin typeface="Times New Roman"/>
                <a:cs typeface="Times New Roman"/>
              </a:rPr>
              <a:t>U</a:t>
            </a:r>
            <a:r>
              <a:rPr sz="850" spc="-60" dirty="0">
                <a:latin typeface="Times New Roman"/>
                <a:cs typeface="Times New Roman"/>
              </a:rPr>
              <a:t>2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0629" y="4926613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1700" spc="-25" dirty="0">
                <a:latin typeface="Symbol"/>
                <a:cs typeface="Symbol"/>
              </a:rPr>
              <a:t></a:t>
            </a:r>
            <a:r>
              <a:rPr sz="2700" spc="-37" baseline="-15432" dirty="0">
                <a:latin typeface="Symbol"/>
                <a:cs typeface="Symbol"/>
              </a:rPr>
              <a:t></a:t>
            </a:r>
            <a:r>
              <a:rPr sz="2700" baseline="-15432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4529" y="4948599"/>
            <a:ext cx="5588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00" spc="-20" dirty="0">
                <a:latin typeface="Symbol"/>
                <a:cs typeface="Symbol"/>
              </a:rPr>
              <a:t></a:t>
            </a:r>
            <a:r>
              <a:rPr sz="2400" spc="-30" baseline="-17361" dirty="0">
                <a:latin typeface="Symbol"/>
                <a:cs typeface="Symbol"/>
              </a:rPr>
              <a:t></a:t>
            </a:r>
            <a:r>
              <a:rPr sz="2400" i="1" spc="-30" baseline="-17361" dirty="0">
                <a:latin typeface="Times New Roman"/>
                <a:cs typeface="Times New Roman"/>
              </a:rPr>
              <a:t>U</a:t>
            </a:r>
            <a:r>
              <a:rPr sz="2400" i="1" spc="112" baseline="-17361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Symbol"/>
                <a:cs typeface="Symbol"/>
              </a:rPr>
              <a:t>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76029" y="5146422"/>
            <a:ext cx="990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Symbol"/>
                <a:cs typeface="Symbol"/>
              </a:rPr>
              <a:t>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54150" y="5057951"/>
            <a:ext cx="32258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000" i="1" spc="-55" dirty="0">
                <a:latin typeface="Times New Roman"/>
                <a:cs typeface="Times New Roman"/>
              </a:rPr>
              <a:t>Q</a:t>
            </a:r>
            <a:r>
              <a:rPr sz="1000" spc="-55" dirty="0">
                <a:latin typeface="Times New Roman"/>
                <a:cs typeface="Times New Roman"/>
              </a:rPr>
              <a:t>3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2550" spc="-75" baseline="-22875" dirty="0">
                <a:latin typeface="Symbol"/>
                <a:cs typeface="Symbol"/>
              </a:rPr>
              <a:t></a:t>
            </a:r>
            <a:endParaRPr sz="2550" baseline="-22875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49929" y="5159754"/>
            <a:ext cx="990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Symbol"/>
                <a:cs typeface="Symbol"/>
              </a:rPr>
              <a:t>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56375" y="5071283"/>
            <a:ext cx="22669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latin typeface="Times New Roman"/>
                <a:cs typeface="Times New Roman"/>
              </a:rPr>
              <a:t>3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2550" spc="-75" baseline="-22875" dirty="0">
                <a:latin typeface="Symbol"/>
                <a:cs typeface="Symbol"/>
              </a:rPr>
              <a:t></a:t>
            </a:r>
            <a:endParaRPr sz="2550" baseline="-22875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24529" y="5402456"/>
            <a:ext cx="5588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550" spc="-277" baseline="9803" dirty="0">
                <a:latin typeface="Symbol"/>
                <a:cs typeface="Symbol"/>
              </a:rPr>
              <a:t></a:t>
            </a:r>
            <a:r>
              <a:rPr sz="1700" spc="-185" dirty="0">
                <a:latin typeface="Symbol"/>
                <a:cs typeface="Symbol"/>
              </a:rPr>
              <a:t></a:t>
            </a:r>
            <a:r>
              <a:rPr sz="2400" spc="-277" baseline="15625" dirty="0">
                <a:latin typeface="Symbol"/>
                <a:cs typeface="Symbol"/>
              </a:rPr>
              <a:t></a:t>
            </a:r>
            <a:r>
              <a:rPr sz="2400" i="1" spc="-277" baseline="15625" dirty="0">
                <a:latin typeface="Times New Roman"/>
                <a:cs typeface="Times New Roman"/>
              </a:rPr>
              <a:t>U</a:t>
            </a:r>
            <a:r>
              <a:rPr sz="850" spc="-185" dirty="0">
                <a:latin typeface="Times New Roman"/>
                <a:cs typeface="Times New Roman"/>
              </a:rPr>
              <a:t>4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2550" spc="-585" baseline="9803" dirty="0">
                <a:latin typeface="Symbol"/>
                <a:cs typeface="Symbol"/>
              </a:rPr>
              <a:t></a:t>
            </a:r>
            <a:r>
              <a:rPr sz="1700" spc="-390" dirty="0">
                <a:latin typeface="Symbol"/>
                <a:cs typeface="Symbol"/>
              </a:rPr>
              <a:t>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50629" y="5348024"/>
            <a:ext cx="525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00" spc="-270" dirty="0">
                <a:latin typeface="Symbol"/>
                <a:cs typeface="Symbol"/>
              </a:rPr>
              <a:t></a:t>
            </a:r>
            <a:r>
              <a:rPr sz="2550" spc="-405" baseline="-14705" dirty="0">
                <a:latin typeface="Symbol"/>
                <a:cs typeface="Symbol"/>
              </a:rPr>
              <a:t></a:t>
            </a:r>
            <a:r>
              <a:rPr sz="2700" spc="-405" baseline="6172" dirty="0">
                <a:latin typeface="Symbol"/>
                <a:cs typeface="Symbol"/>
              </a:rPr>
              <a:t></a:t>
            </a:r>
            <a:r>
              <a:rPr sz="1500" i="1" spc="-405" baseline="-13888" dirty="0">
                <a:latin typeface="Times New Roman"/>
                <a:cs typeface="Times New Roman"/>
              </a:rPr>
              <a:t>Q</a:t>
            </a:r>
            <a:r>
              <a:rPr sz="1500" i="1" spc="-247" baseline="-13888" dirty="0">
                <a:latin typeface="Times New Roman"/>
                <a:cs typeface="Times New Roman"/>
              </a:rPr>
              <a:t> </a:t>
            </a:r>
            <a:r>
              <a:rPr sz="1500" spc="-97" baseline="-13888" dirty="0">
                <a:latin typeface="Times New Roman"/>
                <a:cs typeface="Times New Roman"/>
              </a:rPr>
              <a:t>4</a:t>
            </a:r>
            <a:r>
              <a:rPr sz="1500" spc="-37" baseline="-13888" dirty="0">
                <a:latin typeface="Times New Roman"/>
                <a:cs typeface="Times New Roman"/>
              </a:rPr>
              <a:t> </a:t>
            </a:r>
            <a:r>
              <a:rPr sz="1700" spc="-390" dirty="0">
                <a:latin typeface="Symbol"/>
                <a:cs typeface="Symbol"/>
              </a:rPr>
              <a:t></a:t>
            </a:r>
            <a:r>
              <a:rPr sz="2550" spc="-585" baseline="-14705" dirty="0">
                <a:latin typeface="Symbol"/>
                <a:cs typeface="Symbol"/>
              </a:rPr>
              <a:t></a:t>
            </a:r>
            <a:endParaRPr sz="2550" baseline="-14705">
              <a:latin typeface="Symbol"/>
              <a:cs typeface="Symbo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55665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290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0628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285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2817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285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5019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222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49938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348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24984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2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7123" y="6553393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2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69261" y="6553393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01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7332" y="700755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637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22297" y="700755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642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41595" y="700755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655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16641" y="700755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655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50109" y="746160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91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97255" y="7461600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156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44376" y="746160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93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91561" y="746160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93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642027" y="6645741"/>
            <a:ext cx="29298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88950" algn="l"/>
                <a:tab pos="960755" algn="l"/>
                <a:tab pos="1433195" algn="l"/>
                <a:tab pos="1924050" algn="l"/>
                <a:tab pos="2400300" algn="l"/>
                <a:tab pos="2872105" algn="l"/>
              </a:tabLst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3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4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18489" y="7099906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54120" y="7099906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30231" y="7099906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66240" y="7177416"/>
            <a:ext cx="361315" cy="4806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45"/>
              </a:spcBef>
            </a:pPr>
            <a:r>
              <a:rPr sz="1150" spc="-20" dirty="0">
                <a:latin typeface="Symbol"/>
                <a:cs typeface="Symbol"/>
              </a:rPr>
              <a:t></a:t>
            </a:r>
            <a:r>
              <a:rPr sz="1200" spc="-20" dirty="0">
                <a:latin typeface="Symbol"/>
                <a:cs typeface="Symbol"/>
              </a:rPr>
              <a:t></a:t>
            </a:r>
            <a:r>
              <a:rPr sz="975" i="1" spc="-30" baseline="-25641" dirty="0">
                <a:latin typeface="Times New Roman"/>
                <a:cs typeface="Times New Roman"/>
              </a:rPr>
              <a:t>p</a:t>
            </a:r>
            <a:r>
              <a:rPr sz="975" spc="-3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35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975" spc="-37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60503" y="7217172"/>
            <a:ext cx="36131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20" dirty="0">
                <a:latin typeface="Symbol"/>
                <a:cs typeface="Symbol"/>
              </a:rPr>
              <a:t></a:t>
            </a:r>
            <a:r>
              <a:rPr sz="1200" spc="-20" dirty="0">
                <a:latin typeface="Symbol"/>
                <a:cs typeface="Symbol"/>
              </a:rPr>
              <a:t></a:t>
            </a:r>
            <a:r>
              <a:rPr sz="975" i="1" spc="-30" baseline="-25641" dirty="0">
                <a:latin typeface="Times New Roman"/>
                <a:cs typeface="Times New Roman"/>
              </a:rPr>
              <a:t>p</a:t>
            </a:r>
            <a:r>
              <a:rPr sz="975" spc="-3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42745" y="7453131"/>
            <a:ext cx="30607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975" spc="-37" baseline="-25641" dirty="0">
                <a:latin typeface="Times New Roman"/>
                <a:cs typeface="Times New Roman"/>
              </a:rPr>
              <a:t>1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84226" y="7453131"/>
            <a:ext cx="313055" cy="5422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975" spc="-37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1285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74535" y="8007868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91178" y="6763130"/>
            <a:ext cx="36385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20" dirty="0">
                <a:latin typeface="Symbol"/>
                <a:cs typeface="Symbol"/>
              </a:rPr>
              <a:t></a:t>
            </a:r>
            <a:r>
              <a:rPr sz="1200" spc="20" dirty="0">
                <a:latin typeface="Symbol"/>
                <a:cs typeface="Symbol"/>
              </a:rPr>
              <a:t></a:t>
            </a:r>
            <a:r>
              <a:rPr sz="975" i="1" spc="30" baseline="-25641" dirty="0">
                <a:latin typeface="Times New Roman"/>
                <a:cs typeface="Times New Roman"/>
              </a:rPr>
              <a:t>p</a:t>
            </a:r>
            <a:r>
              <a:rPr sz="975" i="1" spc="-60" baseline="-25641" dirty="0">
                <a:latin typeface="Times New Roman"/>
                <a:cs typeface="Times New Roman"/>
              </a:rPr>
              <a:t> </a:t>
            </a:r>
            <a:r>
              <a:rPr sz="975" spc="-75" baseline="-25641" dirty="0">
                <a:latin typeface="Times New Roman"/>
                <a:cs typeface="Times New Roman"/>
              </a:rPr>
              <a:t>2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10398" y="6763130"/>
            <a:ext cx="36385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20" dirty="0">
                <a:latin typeface="Symbol"/>
                <a:cs typeface="Symbol"/>
              </a:rPr>
              <a:t></a:t>
            </a:r>
            <a:r>
              <a:rPr sz="1200" spc="20" dirty="0">
                <a:latin typeface="Symbol"/>
                <a:cs typeface="Symbol"/>
              </a:rPr>
              <a:t></a:t>
            </a:r>
            <a:r>
              <a:rPr sz="975" i="1" spc="30" baseline="-25641" dirty="0">
                <a:latin typeface="Times New Roman"/>
                <a:cs typeface="Times New Roman"/>
              </a:rPr>
              <a:t>p</a:t>
            </a:r>
            <a:r>
              <a:rPr sz="975" i="1" spc="-60" baseline="-25641" dirty="0">
                <a:latin typeface="Times New Roman"/>
                <a:cs typeface="Times New Roman"/>
              </a:rPr>
              <a:t> </a:t>
            </a:r>
            <a:r>
              <a:rPr sz="975" spc="-75" baseline="-25641" dirty="0">
                <a:latin typeface="Times New Roman"/>
                <a:cs typeface="Times New Roman"/>
              </a:rPr>
              <a:t>2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85246" y="6763130"/>
            <a:ext cx="36385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20" dirty="0">
                <a:latin typeface="Symbol"/>
                <a:cs typeface="Symbol"/>
              </a:rPr>
              <a:t></a:t>
            </a:r>
            <a:r>
              <a:rPr sz="1200" spc="20" dirty="0">
                <a:latin typeface="Symbol"/>
                <a:cs typeface="Symbol"/>
              </a:rPr>
              <a:t></a:t>
            </a:r>
            <a:r>
              <a:rPr sz="975" i="1" spc="30" baseline="-25641" dirty="0">
                <a:latin typeface="Times New Roman"/>
                <a:cs typeface="Times New Roman"/>
              </a:rPr>
              <a:t>p</a:t>
            </a:r>
            <a:r>
              <a:rPr sz="975" i="1" spc="-60" baseline="-25641" dirty="0">
                <a:latin typeface="Times New Roman"/>
                <a:cs typeface="Times New Roman"/>
              </a:rPr>
              <a:t> </a:t>
            </a:r>
            <a:r>
              <a:rPr sz="975" spc="-75" baseline="-25641" dirty="0">
                <a:latin typeface="Times New Roman"/>
                <a:cs typeface="Times New Roman"/>
              </a:rPr>
              <a:t>2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03076" y="6883610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75034" y="6883610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96992" y="6883610"/>
            <a:ext cx="57404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4505" algn="l"/>
              </a:tabLst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30887" y="7337776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75106" y="7337776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24803" y="7337776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69022" y="7337776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30887" y="7791941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02844" y="7791941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24803" y="7791941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368145" y="6999334"/>
            <a:ext cx="67627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78790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313371" y="7217172"/>
            <a:ext cx="36131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20" dirty="0">
                <a:latin typeface="Symbol"/>
                <a:cs typeface="Symbol"/>
              </a:rPr>
              <a:t></a:t>
            </a:r>
            <a:r>
              <a:rPr sz="1200" spc="-20" dirty="0">
                <a:latin typeface="Symbol"/>
                <a:cs typeface="Symbol"/>
              </a:rPr>
              <a:t></a:t>
            </a:r>
            <a:r>
              <a:rPr sz="975" i="1" spc="-30" baseline="-25641" dirty="0">
                <a:latin typeface="Times New Roman"/>
                <a:cs typeface="Times New Roman"/>
              </a:rPr>
              <a:t>p</a:t>
            </a:r>
            <a:r>
              <a:rPr sz="975" spc="-3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38868" y="6990889"/>
            <a:ext cx="3568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baseline="38647" dirty="0">
                <a:latin typeface="Symbol"/>
                <a:cs typeface="Symbol"/>
              </a:rPr>
              <a:t></a:t>
            </a:r>
            <a:r>
              <a:rPr sz="1725" spc="405" baseline="38647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64268" y="7037704"/>
            <a:ext cx="34734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90195" algn="l"/>
              </a:tabLst>
            </a:pPr>
            <a:r>
              <a:rPr sz="1150" spc="-50" dirty="0">
                <a:latin typeface="Symbol"/>
                <a:cs typeface="Symbol"/>
              </a:rPr>
              <a:t>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38868" y="7217172"/>
            <a:ext cx="441325" cy="2374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1145"/>
              </a:lnSpc>
              <a:spcBef>
                <a:spcPts val="130"/>
              </a:spcBef>
            </a:pPr>
            <a:r>
              <a:rPr sz="1725" baseline="16908" dirty="0">
                <a:latin typeface="Symbol"/>
                <a:cs typeface="Symbol"/>
              </a:rPr>
              <a:t></a:t>
            </a:r>
            <a:r>
              <a:rPr sz="1725" spc="-150" baseline="16908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  <a:p>
            <a:pPr marR="30480" algn="r">
              <a:lnSpc>
                <a:spcPts val="484"/>
              </a:lnSpc>
            </a:pPr>
            <a:r>
              <a:rPr sz="650" i="1" spc="-25" dirty="0">
                <a:latin typeface="Times New Roman"/>
                <a:cs typeface="Times New Roman"/>
              </a:rPr>
              <a:t>p</a:t>
            </a:r>
            <a:r>
              <a:rPr sz="650" spc="-2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958511" y="6990889"/>
            <a:ext cx="179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38868" y="7671337"/>
            <a:ext cx="33210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spc="44" baseline="28985" dirty="0">
                <a:latin typeface="Symbol"/>
                <a:cs typeface="Symbol"/>
              </a:rPr>
              <a:t></a:t>
            </a:r>
            <a:r>
              <a:rPr sz="1150" spc="30" dirty="0">
                <a:latin typeface="Symbol"/>
                <a:cs typeface="Symbol"/>
              </a:rPr>
              <a:t></a:t>
            </a:r>
            <a:r>
              <a:rPr sz="1200" spc="3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38868" y="7717907"/>
            <a:ext cx="46355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05435" algn="l"/>
              </a:tabLst>
            </a:pPr>
            <a:r>
              <a:rPr sz="1725" spc="89" baseline="-9661" dirty="0">
                <a:latin typeface="Symbol"/>
                <a:cs typeface="Symbol"/>
              </a:rPr>
              <a:t>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p</a:t>
            </a:r>
            <a:r>
              <a:rPr sz="650" i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65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38868" y="7898850"/>
            <a:ext cx="39814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baseline="7246" dirty="0">
                <a:latin typeface="Symbol"/>
                <a:cs typeface="Symbol"/>
              </a:rPr>
              <a:t></a:t>
            </a:r>
            <a:r>
              <a:rPr sz="1725" spc="405" baseline="7246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975" spc="-37" baseline="-25641" dirty="0">
                <a:latin typeface="Times New Roman"/>
                <a:cs typeface="Times New Roman"/>
              </a:rPr>
              <a:t>1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60950" y="7671337"/>
            <a:ext cx="67881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7045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815875" y="7771708"/>
            <a:ext cx="893444" cy="3403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0"/>
              </a:spcBef>
              <a:tabLst>
                <a:tab pos="247650" algn="l"/>
                <a:tab pos="525145" algn="l"/>
                <a:tab pos="722630" algn="l"/>
              </a:tabLst>
            </a:pP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p</a:t>
            </a:r>
            <a:r>
              <a:rPr sz="650" i="1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p</a:t>
            </a:r>
            <a:r>
              <a:rPr sz="650" i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65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  <a:spcBef>
                <a:spcPts val="160"/>
              </a:spcBef>
              <a:tabLst>
                <a:tab pos="564515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975" spc="-37" baseline="-25641" dirty="0">
                <a:latin typeface="Times New Roman"/>
                <a:cs typeface="Times New Roman"/>
              </a:rPr>
              <a:t>4</a:t>
            </a:r>
            <a:r>
              <a:rPr sz="975" baseline="-2564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975" spc="-37" baseline="-25641" dirty="0">
                <a:latin typeface="Times New Roman"/>
                <a:cs typeface="Times New Roman"/>
              </a:rPr>
              <a:t>1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755018" y="7671337"/>
            <a:ext cx="20383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778997" y="7907296"/>
            <a:ext cx="2101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447332" y="927779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94486" y="927779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8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41595" y="927779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034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88780" y="927779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08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44555" y="9731614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322511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63895" y="9731614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322470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38814" y="973161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596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58137" y="973161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849" y="0"/>
                </a:lnTo>
              </a:path>
            </a:pathLst>
          </a:custGeom>
          <a:ln w="7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528416" y="8010204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642027" y="891605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18489" y="891605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554120" y="891605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030231" y="891605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63461" y="9033390"/>
            <a:ext cx="3676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20" dirty="0">
                <a:latin typeface="Symbol"/>
                <a:cs typeface="Symbol"/>
              </a:rPr>
              <a:t></a:t>
            </a:r>
            <a:r>
              <a:rPr sz="1200" spc="-20" dirty="0">
                <a:latin typeface="Symbol"/>
                <a:cs typeface="Symbol"/>
              </a:rPr>
              <a:t></a:t>
            </a:r>
            <a:r>
              <a:rPr sz="975" i="1" spc="-30" baseline="-25641" dirty="0">
                <a:latin typeface="Times New Roman"/>
                <a:cs typeface="Times New Roman"/>
              </a:rPr>
              <a:t>Q</a:t>
            </a:r>
            <a:r>
              <a:rPr sz="975" spc="-3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57724" y="9033390"/>
            <a:ext cx="3676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20" dirty="0">
                <a:latin typeface="Symbol"/>
                <a:cs typeface="Symbol"/>
              </a:rPr>
              <a:t></a:t>
            </a:r>
            <a:r>
              <a:rPr sz="1200" spc="-20" dirty="0">
                <a:latin typeface="Symbol"/>
                <a:cs typeface="Symbol"/>
              </a:rPr>
              <a:t></a:t>
            </a:r>
            <a:r>
              <a:rPr sz="975" i="1" spc="-30" baseline="-25641" dirty="0">
                <a:latin typeface="Times New Roman"/>
                <a:cs typeface="Times New Roman"/>
              </a:rPr>
              <a:t>Q</a:t>
            </a:r>
            <a:r>
              <a:rPr sz="975" spc="-3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590641" y="936987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554032" y="936987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502295" y="9369871"/>
            <a:ext cx="698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15797" y="9596474"/>
            <a:ext cx="1422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i="1" spc="-70" dirty="0">
                <a:latin typeface="Times New Roman"/>
                <a:cs typeface="Times New Roman"/>
              </a:rPr>
              <a:t> </a:t>
            </a: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035083" y="9596474"/>
            <a:ext cx="1422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i="1" spc="-70" dirty="0">
                <a:latin typeface="Times New Roman"/>
                <a:cs typeface="Times New Roman"/>
              </a:rPr>
              <a:t> </a:t>
            </a: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509977" y="9596474"/>
            <a:ext cx="1422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i="1" spc="-70" dirty="0">
                <a:latin typeface="Times New Roman"/>
                <a:cs typeface="Times New Roman"/>
              </a:rPr>
              <a:t> </a:t>
            </a: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868950" y="8699828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326114" y="8688242"/>
            <a:ext cx="82296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6215" algn="l"/>
                <a:tab pos="487680" algn="l"/>
                <a:tab pos="671195" algn="l"/>
              </a:tabLst>
            </a:pP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Q</a:t>
            </a:r>
            <a:r>
              <a:rPr sz="65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 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Q</a:t>
            </a:r>
            <a:r>
              <a:rPr sz="65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65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75283" y="5680709"/>
            <a:ext cx="6169025" cy="8534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 marR="17780" indent="450215" algn="just">
              <a:lnSpc>
                <a:spcPct val="959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Система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лінійних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(лініаризованих)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що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формується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розв’язується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кожній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ітерації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метода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Ньютона-</a:t>
            </a:r>
            <a:r>
              <a:rPr sz="1400" dirty="0">
                <a:latin typeface="Times New Roman"/>
                <a:cs typeface="Times New Roman"/>
              </a:rPr>
              <a:t>Рафсона,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заданої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схеми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матричній </a:t>
            </a:r>
            <a:r>
              <a:rPr sz="1400" dirty="0">
                <a:latin typeface="Times New Roman"/>
                <a:cs typeface="Times New Roman"/>
              </a:rPr>
              <a:t>формі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має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вигляд:</a:t>
            </a:r>
            <a:endParaRPr sz="14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  <a:spcBef>
                <a:spcPts val="170"/>
              </a:spcBef>
              <a:tabLst>
                <a:tab pos="1061720" algn="l"/>
                <a:tab pos="1534160" algn="l"/>
                <a:tab pos="2005964" algn="l"/>
                <a:tab pos="2480945" algn="l"/>
                <a:tab pos="2955290" algn="l"/>
                <a:tab pos="3427729" algn="l"/>
                <a:tab pos="3899535" algn="l"/>
              </a:tabLst>
            </a:pPr>
            <a:r>
              <a:rPr sz="1150" dirty="0">
                <a:latin typeface="Symbol"/>
                <a:cs typeface="Symbol"/>
              </a:rPr>
              <a:t>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spc="-30" baseline="4830" dirty="0">
                <a:latin typeface="Symbol"/>
                <a:cs typeface="Symbol"/>
              </a:rPr>
              <a:t></a:t>
            </a:r>
            <a:r>
              <a:rPr sz="1800" spc="-30" baseline="4629" dirty="0">
                <a:latin typeface="Symbol"/>
                <a:cs typeface="Symbol"/>
              </a:rPr>
              <a:t></a:t>
            </a:r>
            <a:r>
              <a:rPr sz="975" i="1" spc="-30" baseline="-17094" dirty="0">
                <a:latin typeface="Times New Roman"/>
                <a:cs typeface="Times New Roman"/>
              </a:rPr>
              <a:t>p</a:t>
            </a:r>
            <a:r>
              <a:rPr sz="975" spc="-30" baseline="-17094" dirty="0">
                <a:latin typeface="Times New Roman"/>
                <a:cs typeface="Times New Roman"/>
              </a:rPr>
              <a:t>1</a:t>
            </a:r>
            <a:r>
              <a:rPr sz="975" baseline="-17094" dirty="0">
                <a:latin typeface="Times New Roman"/>
                <a:cs typeface="Times New Roman"/>
              </a:rPr>
              <a:t>	</a:t>
            </a:r>
            <a:r>
              <a:rPr sz="1725" baseline="4830" dirty="0">
                <a:latin typeface="Symbol"/>
                <a:cs typeface="Symbol"/>
              </a:rPr>
              <a:t></a:t>
            </a:r>
            <a:r>
              <a:rPr sz="1800" baseline="4629" dirty="0">
                <a:latin typeface="Symbol"/>
                <a:cs typeface="Symbol"/>
              </a:rPr>
              <a:t></a:t>
            </a:r>
            <a:r>
              <a:rPr sz="975" i="1" baseline="-17094" dirty="0">
                <a:latin typeface="Times New Roman"/>
                <a:cs typeface="Times New Roman"/>
              </a:rPr>
              <a:t>p</a:t>
            </a:r>
            <a:r>
              <a:rPr sz="975" baseline="-17094" dirty="0">
                <a:latin typeface="Times New Roman"/>
                <a:cs typeface="Times New Roman"/>
              </a:rPr>
              <a:t>1</a:t>
            </a:r>
            <a:r>
              <a:rPr sz="975" spc="419" baseline="-17094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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249968" y="6536847"/>
            <a:ext cx="3764279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30"/>
              </a:spcBef>
              <a:tabLst>
                <a:tab pos="720725" algn="l"/>
                <a:tab pos="1195705" algn="l"/>
                <a:tab pos="1664970" algn="l"/>
                <a:tab pos="2130425" algn="l"/>
                <a:tab pos="2596515" algn="l"/>
                <a:tab pos="3071495" algn="l"/>
                <a:tab pos="3540760" algn="l"/>
              </a:tabLst>
            </a:pPr>
            <a:r>
              <a:rPr sz="1725" baseline="28985" dirty="0">
                <a:latin typeface="Symbol"/>
                <a:cs typeface="Symbol"/>
              </a:rPr>
              <a:t></a:t>
            </a:r>
            <a:r>
              <a:rPr sz="1725" spc="405" baseline="289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030887" y="9153944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975106" y="9153944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24803" y="9153944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030887" y="9608060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02844" y="9608060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924803" y="9608060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396760" y="9608060"/>
            <a:ext cx="1016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368145" y="9269348"/>
            <a:ext cx="2101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309626" y="9269348"/>
            <a:ext cx="2101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266496" y="7247180"/>
            <a:ext cx="42989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latin typeface="Symbol"/>
                <a:cs typeface="Symbol"/>
              </a:rPr>
              <a:t>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725" baseline="4830" dirty="0">
                <a:latin typeface="Symbol"/>
                <a:cs typeface="Symbol"/>
              </a:rPr>
              <a:t></a:t>
            </a:r>
            <a:r>
              <a:rPr sz="1800" baseline="4629" dirty="0">
                <a:latin typeface="Symbol"/>
                <a:cs typeface="Symbol"/>
              </a:rPr>
              <a:t></a:t>
            </a:r>
            <a:r>
              <a:rPr sz="1800" spc="562" baseline="4629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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266496" y="7344760"/>
            <a:ext cx="429895" cy="2559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3050">
              <a:lnSpc>
                <a:spcPts val="595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  <a:tabLst>
                <a:tab pos="358140" algn="l"/>
              </a:tabLst>
            </a:pPr>
            <a:r>
              <a:rPr sz="1150" spc="-50" dirty="0">
                <a:latin typeface="Symbol"/>
                <a:cs typeface="Symbol"/>
              </a:rPr>
              <a:t>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41096" y="7457598"/>
            <a:ext cx="48069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baseline="-28985" dirty="0">
                <a:latin typeface="Symbol"/>
                <a:cs typeface="Symbol"/>
              </a:rPr>
              <a:t></a:t>
            </a:r>
            <a:r>
              <a:rPr sz="1725" spc="-82" baseline="-289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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975" baseline="-25641" dirty="0">
                <a:latin typeface="Times New Roman"/>
                <a:cs typeface="Times New Roman"/>
              </a:rPr>
              <a:t>2</a:t>
            </a:r>
            <a:r>
              <a:rPr sz="975" spc="322" baseline="-25641" dirty="0">
                <a:latin typeface="Times New Roman"/>
                <a:cs typeface="Times New Roman"/>
              </a:rPr>
              <a:t> </a:t>
            </a:r>
            <a:r>
              <a:rPr sz="1725" spc="-89" baseline="-28985" dirty="0">
                <a:latin typeface="Symbol"/>
                <a:cs typeface="Symbol"/>
              </a:rPr>
              <a:t></a:t>
            </a:r>
            <a:endParaRPr sz="1725" baseline="-28985">
              <a:latin typeface="Symbol"/>
              <a:cs typeface="Symbo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338868" y="9260903"/>
            <a:ext cx="3568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baseline="41062" dirty="0">
                <a:latin typeface="Symbol"/>
                <a:cs typeface="Symbol"/>
              </a:rPr>
              <a:t></a:t>
            </a:r>
            <a:r>
              <a:rPr sz="1725" spc="405" baseline="41062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364268" y="9307423"/>
            <a:ext cx="34734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90195" algn="l"/>
              </a:tabLst>
            </a:pPr>
            <a:r>
              <a:rPr sz="1150" spc="-50" dirty="0">
                <a:latin typeface="Symbol"/>
                <a:cs typeface="Symbol"/>
              </a:rPr>
              <a:t>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433511" y="9260903"/>
            <a:ext cx="179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338868" y="9487518"/>
            <a:ext cx="3295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spc="37" baseline="19323" dirty="0">
                <a:latin typeface="Symbol"/>
                <a:cs typeface="Symbol"/>
              </a:rPr>
              <a:t></a:t>
            </a:r>
            <a:r>
              <a:rPr sz="1150" spc="25" dirty="0">
                <a:latin typeface="Symbol"/>
                <a:cs typeface="Symbol"/>
              </a:rPr>
              <a:t></a:t>
            </a:r>
            <a:r>
              <a:rPr sz="1200" spc="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858173" y="9487518"/>
            <a:ext cx="67881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7045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64782" y="9715024"/>
            <a:ext cx="79692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15620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975" spc="-37" baseline="-25641" dirty="0">
                <a:latin typeface="Times New Roman"/>
                <a:cs typeface="Times New Roman"/>
              </a:rPr>
              <a:t>4</a:t>
            </a:r>
            <a:r>
              <a:rPr sz="975" baseline="-2564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975" spc="-37" baseline="-25641" dirty="0">
                <a:latin typeface="Times New Roman"/>
                <a:cs typeface="Times New Roman"/>
              </a:rPr>
              <a:t>1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080597" y="6470889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64268" y="6612686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948695" y="6583293"/>
            <a:ext cx="2413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340" dirty="0">
                <a:latin typeface="Times New Roman"/>
                <a:cs typeface="Times New Roman"/>
              </a:rPr>
              <a:t> </a:t>
            </a:r>
            <a:r>
              <a:rPr sz="1725" spc="-75" baseline="-12077" dirty="0">
                <a:latin typeface="Symbol"/>
                <a:cs typeface="Symbol"/>
              </a:rPr>
              <a:t></a:t>
            </a:r>
            <a:endParaRPr sz="1725" baseline="-12077">
              <a:latin typeface="Symbol"/>
              <a:cs typeface="Symbo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338868" y="6763130"/>
            <a:ext cx="44132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spc="104" baseline="7246" dirty="0">
                <a:latin typeface="Symbol"/>
                <a:cs typeface="Symbol"/>
              </a:rPr>
              <a:t></a:t>
            </a:r>
            <a:r>
              <a:rPr sz="1150" spc="70" dirty="0">
                <a:latin typeface="Symbol"/>
                <a:cs typeface="Symbol"/>
              </a:rPr>
              <a:t></a:t>
            </a:r>
            <a:r>
              <a:rPr sz="1200" spc="70" dirty="0">
                <a:latin typeface="Symbol"/>
                <a:cs typeface="Symbol"/>
              </a:rPr>
              <a:t></a:t>
            </a:r>
            <a:r>
              <a:rPr sz="975" i="1" spc="104" baseline="-25641" dirty="0">
                <a:latin typeface="Times New Roman"/>
                <a:cs typeface="Times New Roman"/>
              </a:rPr>
              <a:t>p</a:t>
            </a:r>
            <a:r>
              <a:rPr sz="975" i="1" spc="-127" baseline="-25641" dirty="0">
                <a:latin typeface="Times New Roman"/>
                <a:cs typeface="Times New Roman"/>
              </a:rPr>
              <a:t> </a:t>
            </a:r>
            <a:r>
              <a:rPr sz="975" spc="-75" baseline="-25641" dirty="0">
                <a:latin typeface="Times New Roman"/>
                <a:cs typeface="Times New Roman"/>
              </a:rPr>
              <a:t>2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080597" y="6754481"/>
            <a:ext cx="83820" cy="911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245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11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11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11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11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250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364268" y="7321296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338868" y="7454647"/>
            <a:ext cx="39814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latin typeface="Symbol"/>
                <a:cs typeface="Symbol"/>
              </a:rPr>
              <a:t>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725" spc="-37" baseline="4830" dirty="0">
                <a:latin typeface="Symbol"/>
                <a:cs typeface="Symbol"/>
              </a:rPr>
              <a:t></a:t>
            </a:r>
            <a:r>
              <a:rPr sz="1800" spc="-37" baseline="4629" dirty="0">
                <a:latin typeface="Symbol"/>
                <a:cs typeface="Symbol"/>
              </a:rPr>
              <a:t></a:t>
            </a:r>
            <a:r>
              <a:rPr sz="975" spc="-37" baseline="-17094" dirty="0">
                <a:latin typeface="Times New Roman"/>
                <a:cs typeface="Times New Roman"/>
              </a:rPr>
              <a:t>1</a:t>
            </a:r>
            <a:endParaRPr sz="975" baseline="-17094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080597" y="7604519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266496" y="7679454"/>
            <a:ext cx="42989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25" baseline="2415" dirty="0">
                <a:latin typeface="Symbol"/>
                <a:cs typeface="Symbol"/>
              </a:rPr>
              <a:t></a:t>
            </a:r>
            <a:r>
              <a:rPr sz="1725" spc="-104" baseline="2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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200" spc="420" dirty="0">
                <a:latin typeface="Times New Roman"/>
                <a:cs typeface="Times New Roman"/>
              </a:rPr>
              <a:t> </a:t>
            </a:r>
            <a:r>
              <a:rPr sz="1725" spc="-75" baseline="2415" dirty="0">
                <a:latin typeface="Symbol"/>
                <a:cs typeface="Symbol"/>
              </a:rPr>
              <a:t></a:t>
            </a:r>
            <a:endParaRPr sz="1725" baseline="2415">
              <a:latin typeface="Symbol"/>
              <a:cs typeface="Symbo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722819" y="7717907"/>
            <a:ext cx="467359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34950" algn="l"/>
              </a:tabLst>
            </a:pP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p</a:t>
            </a:r>
            <a:r>
              <a:rPr sz="65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65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spc="-30" dirty="0">
                <a:latin typeface="Times New Roman"/>
                <a:cs typeface="Times New Roman"/>
              </a:rPr>
              <a:t> </a:t>
            </a:r>
            <a:r>
              <a:rPr sz="1725" spc="-89" baseline="-9661" dirty="0">
                <a:latin typeface="Symbol"/>
                <a:cs typeface="Symbol"/>
              </a:rPr>
              <a:t></a:t>
            </a:r>
            <a:endParaRPr sz="1725" baseline="-9661">
              <a:latin typeface="Symbol"/>
              <a:cs typeface="Symbo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266496" y="7822809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503016" y="7725900"/>
            <a:ext cx="21907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165" dirty="0">
                <a:latin typeface="Times New Roman"/>
                <a:cs typeface="Times New Roman"/>
              </a:rPr>
              <a:t> </a:t>
            </a:r>
            <a:r>
              <a:rPr sz="1725" spc="-75" baseline="-36231" dirty="0">
                <a:latin typeface="Symbol"/>
                <a:cs typeface="Symbol"/>
              </a:rPr>
              <a:t></a:t>
            </a:r>
            <a:endParaRPr sz="1725" baseline="-36231">
              <a:latin typeface="Symbol"/>
              <a:cs typeface="Symbo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080597" y="7888111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349421" y="7901187"/>
            <a:ext cx="19812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25" dirty="0">
                <a:latin typeface="Symbol"/>
                <a:cs typeface="Symbol"/>
              </a:rPr>
              <a:t>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159301" y="8020560"/>
            <a:ext cx="109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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080597" y="8029907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326168" y="8125503"/>
            <a:ext cx="366395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07695" algn="l"/>
                <a:tab pos="1080135" algn="l"/>
                <a:tab pos="1551940" algn="l"/>
                <a:tab pos="2026920" algn="l"/>
                <a:tab pos="2501900" algn="l"/>
                <a:tab pos="2973705" algn="l"/>
                <a:tab pos="3446779" algn="l"/>
              </a:tabLst>
            </a:pPr>
            <a:r>
              <a:rPr sz="1725" baseline="38647" dirty="0">
                <a:latin typeface="Symbol"/>
                <a:cs typeface="Symbol"/>
              </a:rPr>
              <a:t></a:t>
            </a:r>
            <a:r>
              <a:rPr sz="1725" spc="-120" baseline="38647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35" dirty="0">
                <a:latin typeface="Symbol"/>
                <a:cs typeface="Symbol"/>
              </a:rPr>
              <a:t></a:t>
            </a:r>
            <a:r>
              <a:rPr sz="1200" spc="-3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364268" y="8171949"/>
            <a:ext cx="3924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71780" algn="l"/>
              </a:tabLst>
            </a:pPr>
            <a:r>
              <a:rPr sz="1150" dirty="0">
                <a:latin typeface="Symbol"/>
                <a:cs typeface="Symbol"/>
              </a:rPr>
              <a:t></a:t>
            </a:r>
            <a:r>
              <a:rPr sz="1150" spc="-155" dirty="0">
                <a:latin typeface="Times New Roman"/>
                <a:cs typeface="Times New Roman"/>
              </a:rPr>
              <a:t> 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266496" y="8247828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326168" y="8171949"/>
            <a:ext cx="3940175" cy="731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01345">
              <a:lnSpc>
                <a:spcPct val="100000"/>
              </a:lnSpc>
              <a:spcBef>
                <a:spcPts val="114"/>
              </a:spcBef>
              <a:tabLst>
                <a:tab pos="784860" algn="l"/>
                <a:tab pos="1073150" algn="l"/>
                <a:tab pos="1256665" algn="l"/>
                <a:tab pos="1545590" algn="l"/>
                <a:tab pos="1729105" algn="l"/>
                <a:tab pos="2020570" algn="l"/>
                <a:tab pos="2204085" algn="l"/>
                <a:tab pos="2495550" algn="l"/>
                <a:tab pos="2679065" algn="l"/>
                <a:tab pos="2967355" algn="l"/>
                <a:tab pos="3150870" algn="l"/>
                <a:tab pos="3439795" algn="l"/>
                <a:tab pos="3623310" algn="l"/>
              </a:tabLst>
            </a:pP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Q</a:t>
            </a:r>
            <a:r>
              <a:rPr sz="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650" spc="1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50800">
              <a:lnSpc>
                <a:spcPts val="1145"/>
              </a:lnSpc>
              <a:spcBef>
                <a:spcPts val="60"/>
              </a:spcBef>
              <a:tabLst>
                <a:tab pos="644525" algn="l"/>
                <a:tab pos="1119505" algn="l"/>
                <a:tab pos="1588770" algn="l"/>
                <a:tab pos="2054225" algn="l"/>
                <a:tab pos="2520315" algn="l"/>
                <a:tab pos="2995295" algn="l"/>
              </a:tabLst>
            </a:pPr>
            <a:r>
              <a:rPr sz="1725" baseline="19323" dirty="0">
                <a:latin typeface="Symbol"/>
                <a:cs typeface="Symbol"/>
              </a:rPr>
              <a:t></a:t>
            </a:r>
            <a:r>
              <a:rPr sz="1725" spc="405" baseline="19323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  <a:p>
            <a:pPr marL="328295">
              <a:lnSpc>
                <a:spcPts val="484"/>
              </a:lnSpc>
              <a:tabLst>
                <a:tab pos="804545" algn="l"/>
                <a:tab pos="1276985" algn="l"/>
                <a:tab pos="1748789" algn="l"/>
                <a:tab pos="2240280" algn="l"/>
                <a:tab pos="2715895" algn="l"/>
                <a:tab pos="3188970" algn="l"/>
              </a:tabLst>
            </a:pPr>
            <a:r>
              <a:rPr sz="650" spc="-5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3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4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650">
              <a:latin typeface="Times New Roman"/>
              <a:cs typeface="Times New Roman"/>
            </a:endParaRPr>
          </a:p>
          <a:p>
            <a:pPr marL="1189355">
              <a:lnSpc>
                <a:spcPct val="100000"/>
              </a:lnSpc>
              <a:tabLst>
                <a:tab pos="1661160" algn="l"/>
                <a:tab pos="3082925" algn="l"/>
              </a:tabLst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754294" y="8361461"/>
            <a:ext cx="435609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50" spc="50" dirty="0">
                <a:latin typeface="Symbol"/>
                <a:cs typeface="Symbol"/>
              </a:rPr>
              <a:t></a:t>
            </a:r>
            <a:r>
              <a:rPr sz="1150" i="1" spc="50" dirty="0">
                <a:latin typeface="Times New Roman"/>
                <a:cs typeface="Times New Roman"/>
              </a:rPr>
              <a:t>U</a:t>
            </a:r>
            <a:r>
              <a:rPr sz="975" spc="75" baseline="-25641" dirty="0">
                <a:latin typeface="Times New Roman"/>
                <a:cs typeface="Times New Roman"/>
              </a:rPr>
              <a:t>4</a:t>
            </a:r>
            <a:r>
              <a:rPr sz="975" spc="480" baseline="-25641" dirty="0">
                <a:latin typeface="Times New Roman"/>
                <a:cs typeface="Times New Roman"/>
              </a:rPr>
              <a:t> </a:t>
            </a:r>
            <a:r>
              <a:rPr sz="1725" spc="-75" baseline="19323" dirty="0">
                <a:latin typeface="Symbol"/>
                <a:cs typeface="Symbol"/>
              </a:rPr>
              <a:t></a:t>
            </a:r>
            <a:endParaRPr sz="1725" baseline="19323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364268" y="8454926"/>
            <a:ext cx="753110" cy="337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  <a:p>
            <a:pPr marL="86995">
              <a:lnSpc>
                <a:spcPts val="1250"/>
              </a:lnSpc>
              <a:tabLst>
                <a:tab pos="561975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333021" y="8579274"/>
            <a:ext cx="67881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7045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26168" y="8625794"/>
            <a:ext cx="95440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302260" algn="l"/>
                <a:tab pos="593090" algn="l"/>
                <a:tab pos="776605" algn="l"/>
              </a:tabLst>
            </a:pPr>
            <a:r>
              <a:rPr sz="1725" spc="60" baseline="12077" dirty="0">
                <a:latin typeface="Symbol"/>
                <a:cs typeface="Symbol"/>
              </a:rPr>
              <a:t>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Q</a:t>
            </a:r>
            <a:r>
              <a:rPr sz="65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6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Q</a:t>
            </a:r>
            <a:r>
              <a:rPr sz="65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65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266496" y="8672846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326168" y="8807082"/>
            <a:ext cx="83693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44525" algn="l"/>
              </a:tabLst>
            </a:pPr>
            <a:r>
              <a:rPr sz="1725" baseline="28985" dirty="0">
                <a:latin typeface="Symbol"/>
                <a:cs typeface="Symbol"/>
              </a:rPr>
              <a:t></a:t>
            </a:r>
            <a:r>
              <a:rPr sz="1725" spc="405" baseline="289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368145" y="8815528"/>
            <a:ext cx="67627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78790" algn="l"/>
              </a:tabLst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364268" y="8879982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080597" y="8454926"/>
            <a:ext cx="83820" cy="6286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11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11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245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338868" y="9033390"/>
            <a:ext cx="445134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spc="60" baseline="7246" dirty="0">
                <a:latin typeface="Symbol"/>
                <a:cs typeface="Symbol"/>
              </a:rPr>
              <a:t></a:t>
            </a:r>
            <a:r>
              <a:rPr sz="1150" spc="40" dirty="0">
                <a:latin typeface="Symbol"/>
                <a:cs typeface="Symbol"/>
              </a:rPr>
              <a:t></a:t>
            </a:r>
            <a:r>
              <a:rPr sz="1200" spc="40" dirty="0">
                <a:latin typeface="Symbol"/>
                <a:cs typeface="Symbol"/>
              </a:rPr>
              <a:t></a:t>
            </a:r>
            <a:r>
              <a:rPr sz="975" i="1" spc="60" baseline="-25641" dirty="0">
                <a:latin typeface="Times New Roman"/>
                <a:cs typeface="Times New Roman"/>
              </a:rPr>
              <a:t>Q</a:t>
            </a:r>
            <a:r>
              <a:rPr sz="975" spc="6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310593" y="9033390"/>
            <a:ext cx="3676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20" dirty="0">
                <a:latin typeface="Symbol"/>
                <a:cs typeface="Symbol"/>
              </a:rPr>
              <a:t></a:t>
            </a:r>
            <a:r>
              <a:rPr sz="1200" spc="-20" dirty="0">
                <a:latin typeface="Symbol"/>
                <a:cs typeface="Symbol"/>
              </a:rPr>
              <a:t></a:t>
            </a:r>
            <a:r>
              <a:rPr sz="975" i="1" spc="-30" baseline="-25641" dirty="0">
                <a:latin typeface="Times New Roman"/>
                <a:cs typeface="Times New Roman"/>
              </a:rPr>
              <a:t>Q</a:t>
            </a:r>
            <a:r>
              <a:rPr sz="975" spc="-30" baseline="-25641" dirty="0">
                <a:latin typeface="Times New Roman"/>
                <a:cs typeface="Times New Roman"/>
              </a:rPr>
              <a:t>3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869022" y="9021753"/>
            <a:ext cx="295910" cy="4870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ts val="125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R="5080" algn="r">
              <a:lnSpc>
                <a:spcPts val="1115"/>
              </a:lnSpc>
              <a:tabLst>
                <a:tab pos="211454" algn="l"/>
              </a:tabLst>
            </a:pPr>
            <a:r>
              <a:rPr sz="1725" spc="-75" baseline="4830" dirty="0">
                <a:latin typeface="Times New Roman"/>
                <a:cs typeface="Times New Roman"/>
              </a:rPr>
              <a:t>0</a:t>
            </a:r>
            <a:r>
              <a:rPr sz="1725" baseline="483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  <a:p>
            <a:pPr marR="5080" algn="r">
              <a:lnSpc>
                <a:spcPts val="1250"/>
              </a:lnSpc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080597" y="9447104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752240" y="9487518"/>
            <a:ext cx="20383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903863" y="9534026"/>
            <a:ext cx="2863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i="1" spc="-8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140" dirty="0">
                <a:latin typeface="Times New Roman"/>
                <a:cs typeface="Times New Roman"/>
              </a:rPr>
              <a:t> </a:t>
            </a:r>
            <a:r>
              <a:rPr sz="1725" spc="-75" baseline="-21739" dirty="0">
                <a:latin typeface="Symbol"/>
                <a:cs typeface="Symbol"/>
              </a:rPr>
              <a:t></a:t>
            </a:r>
            <a:endParaRPr sz="1725" baseline="-21739">
              <a:latin typeface="Symbol"/>
              <a:cs typeface="Symbo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753597" y="9730364"/>
            <a:ext cx="43624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725" spc="75" baseline="2415" dirty="0">
                <a:latin typeface="Symbol"/>
                <a:cs typeface="Symbol"/>
              </a:rPr>
              <a:t></a:t>
            </a:r>
            <a:r>
              <a:rPr sz="1725" i="1" spc="75" baseline="2415" dirty="0">
                <a:latin typeface="Times New Roman"/>
                <a:cs typeface="Times New Roman"/>
              </a:rPr>
              <a:t>U</a:t>
            </a:r>
            <a:r>
              <a:rPr sz="975" spc="75" baseline="-21367" dirty="0">
                <a:latin typeface="Times New Roman"/>
                <a:cs typeface="Times New Roman"/>
              </a:rPr>
              <a:t>4</a:t>
            </a:r>
            <a:r>
              <a:rPr sz="975" spc="502" baseline="-21367" dirty="0">
                <a:latin typeface="Times New Roman"/>
                <a:cs typeface="Times New Roman"/>
              </a:rPr>
              <a:t> </a:t>
            </a:r>
            <a:r>
              <a:rPr sz="1150" spc="-85" dirty="0">
                <a:latin typeface="Symbol"/>
                <a:cs typeface="Symbol"/>
              </a:rPr>
              <a:t></a:t>
            </a:r>
            <a:r>
              <a:rPr sz="1725" spc="-127" baseline="-12077" dirty="0">
                <a:latin typeface="Symbol"/>
                <a:cs typeface="Symbol"/>
              </a:rPr>
              <a:t></a:t>
            </a:r>
            <a:endParaRPr sz="1725" baseline="-12077">
              <a:latin typeface="Symbol"/>
              <a:cs typeface="Symbo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64268" y="9588580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338868" y="9721918"/>
            <a:ext cx="39814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120" dirty="0">
                <a:latin typeface="Symbol"/>
                <a:cs typeface="Symbol"/>
              </a:rPr>
              <a:t></a:t>
            </a:r>
            <a:r>
              <a:rPr sz="1725" spc="-179" baseline="-12077" dirty="0">
                <a:latin typeface="Symbol"/>
                <a:cs typeface="Symbol"/>
              </a:rPr>
              <a:t></a:t>
            </a:r>
            <a:r>
              <a:rPr sz="1725" spc="104" baseline="-12077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Symbol"/>
                <a:cs typeface="Symbol"/>
              </a:rPr>
              <a:t></a:t>
            </a:r>
            <a:r>
              <a:rPr sz="1800" spc="-37" baseline="2314" dirty="0">
                <a:latin typeface="Symbol"/>
                <a:cs typeface="Symbol"/>
              </a:rPr>
              <a:t></a:t>
            </a:r>
            <a:r>
              <a:rPr sz="975" spc="-37" baseline="-21367" dirty="0">
                <a:latin typeface="Times New Roman"/>
                <a:cs typeface="Times New Roman"/>
              </a:rPr>
              <a:t>1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307982" y="8020560"/>
            <a:ext cx="635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111416" y="8001842"/>
            <a:ext cx="1225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i="1" dirty="0">
                <a:latin typeface="Times New Roman"/>
                <a:cs typeface="Times New Roman"/>
              </a:rPr>
              <a:t>p</a:t>
            </a:r>
            <a:r>
              <a:rPr sz="650" i="1" spc="-80" dirty="0">
                <a:latin typeface="Times New Roman"/>
                <a:cs typeface="Times New Roman"/>
              </a:rPr>
              <a:t> </a:t>
            </a: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994740" y="7892824"/>
            <a:ext cx="13017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5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911065" y="7238448"/>
            <a:ext cx="433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50" dirty="0">
                <a:latin typeface="Symbol"/>
                <a:cs typeface="Symbol"/>
              </a:rPr>
              <a:t></a:t>
            </a:r>
            <a:r>
              <a:rPr sz="1800" spc="75" baseline="4629" dirty="0">
                <a:latin typeface="Symbol"/>
                <a:cs typeface="Symbol"/>
              </a:rPr>
              <a:t></a:t>
            </a:r>
            <a:r>
              <a:rPr sz="975" i="1" spc="75" baseline="-17094" dirty="0">
                <a:latin typeface="Times New Roman"/>
                <a:cs typeface="Times New Roman"/>
              </a:rPr>
              <a:t>p</a:t>
            </a:r>
            <a:r>
              <a:rPr sz="975" spc="75" baseline="-17094" dirty="0">
                <a:latin typeface="Times New Roman"/>
                <a:cs typeface="Times New Roman"/>
              </a:rPr>
              <a:t>1 </a:t>
            </a:r>
            <a:r>
              <a:rPr sz="1150" spc="-50" dirty="0">
                <a:latin typeface="Symbol"/>
                <a:cs typeface="Symbol"/>
              </a:rPr>
              <a:t>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936465" y="7388689"/>
            <a:ext cx="38227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10515" algn="l"/>
              </a:tabLst>
            </a:pPr>
            <a:r>
              <a:rPr sz="1150" spc="-50" dirty="0">
                <a:latin typeface="Symbol"/>
                <a:cs typeface="Symbol"/>
              </a:rPr>
              <a:t>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911065" y="7487236"/>
            <a:ext cx="433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25" spc="30" baseline="-12077" dirty="0">
                <a:latin typeface="Symbol"/>
                <a:cs typeface="Symbol"/>
              </a:rPr>
              <a:t></a:t>
            </a:r>
            <a:r>
              <a:rPr sz="1800" spc="30" baseline="13888" dirty="0">
                <a:latin typeface="Symbol"/>
                <a:cs typeface="Symbol"/>
              </a:rPr>
              <a:t></a:t>
            </a:r>
            <a:r>
              <a:rPr sz="650" i="1" spc="20" dirty="0">
                <a:latin typeface="Times New Roman"/>
                <a:cs typeface="Times New Roman"/>
              </a:rPr>
              <a:t>p</a:t>
            </a:r>
            <a:r>
              <a:rPr sz="650" i="1" spc="-80" dirty="0">
                <a:latin typeface="Times New Roman"/>
                <a:cs typeface="Times New Roman"/>
              </a:rPr>
              <a:t> </a:t>
            </a:r>
            <a:r>
              <a:rPr sz="650" spc="20" dirty="0">
                <a:latin typeface="Times New Roman"/>
                <a:cs typeface="Times New Roman"/>
              </a:rPr>
              <a:t>2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725" spc="-75" baseline="-12077" dirty="0">
                <a:latin typeface="Symbol"/>
                <a:cs typeface="Symbol"/>
              </a:rPr>
              <a:t></a:t>
            </a:r>
            <a:endParaRPr sz="1725" baseline="-12077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936465" y="7671091"/>
            <a:ext cx="19113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25" spc="-37" baseline="2415" dirty="0">
                <a:latin typeface="Symbol"/>
                <a:cs typeface="Symbol"/>
              </a:rPr>
              <a:t></a:t>
            </a:r>
            <a:r>
              <a:rPr sz="1200" spc="-25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234562" y="7672035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936465" y="7813831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088797" y="7717538"/>
            <a:ext cx="25527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i="1" dirty="0">
                <a:latin typeface="Times New Roman"/>
                <a:cs typeface="Times New Roman"/>
              </a:rPr>
              <a:t>p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120" dirty="0">
                <a:latin typeface="Times New Roman"/>
                <a:cs typeface="Times New Roman"/>
              </a:rPr>
              <a:t> </a:t>
            </a:r>
            <a:r>
              <a:rPr sz="1725" spc="-75" baseline="-36231" dirty="0">
                <a:latin typeface="Symbol"/>
                <a:cs typeface="Symbol"/>
              </a:rPr>
              <a:t></a:t>
            </a:r>
            <a:endParaRPr sz="1725" baseline="-36231">
              <a:latin typeface="Symbol"/>
              <a:cs typeface="Symbo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936465" y="7955504"/>
            <a:ext cx="38227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10515" algn="l"/>
              </a:tabLst>
            </a:pPr>
            <a:r>
              <a:rPr sz="1150" spc="-50" dirty="0">
                <a:latin typeface="Symbol"/>
                <a:cs typeface="Symbol"/>
              </a:rPr>
              <a:t>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266496" y="7964236"/>
            <a:ext cx="4305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58775" algn="l"/>
              </a:tabLst>
            </a:pPr>
            <a:r>
              <a:rPr sz="1150" spc="-50" dirty="0">
                <a:latin typeface="Symbol"/>
                <a:cs typeface="Symbol"/>
              </a:rPr>
              <a:t>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710193" y="8020560"/>
            <a:ext cx="26416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145" dirty="0">
                <a:latin typeface="Symbol"/>
                <a:cs typeface="Symbol"/>
              </a:rPr>
              <a:t>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911065" y="8088855"/>
            <a:ext cx="433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5915" algn="l"/>
              </a:tabLst>
            </a:pPr>
            <a:r>
              <a:rPr sz="1150" spc="-25" dirty="0">
                <a:latin typeface="Symbol"/>
                <a:cs typeface="Symbol"/>
              </a:rPr>
              <a:t></a:t>
            </a:r>
            <a:r>
              <a:rPr sz="1800" spc="-37" baseline="-9259" dirty="0">
                <a:latin typeface="Symbol"/>
                <a:cs typeface="Symbol"/>
              </a:rPr>
              <a:t></a:t>
            </a:r>
            <a:r>
              <a:rPr sz="1800" baseline="-9259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241096" y="8106032"/>
            <a:ext cx="4813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50" spc="60" dirty="0">
                <a:latin typeface="Symbol"/>
                <a:cs typeface="Symbol"/>
              </a:rPr>
              <a:t></a:t>
            </a:r>
            <a:r>
              <a:rPr sz="1725" spc="89" baseline="-9661" dirty="0">
                <a:latin typeface="Symbol"/>
                <a:cs typeface="Symbol"/>
              </a:rPr>
              <a:t></a:t>
            </a:r>
            <a:r>
              <a:rPr sz="1725" i="1" spc="89" baseline="-9661" dirty="0">
                <a:latin typeface="Times New Roman"/>
                <a:cs typeface="Times New Roman"/>
              </a:rPr>
              <a:t>U</a:t>
            </a:r>
            <a:r>
              <a:rPr sz="1725" i="1" spc="405" baseline="-9661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936465" y="8238850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077673" y="8161127"/>
            <a:ext cx="2667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725" spc="-75" baseline="-28985" dirty="0">
                <a:latin typeface="Symbol"/>
                <a:cs typeface="Symbol"/>
              </a:rPr>
              <a:t></a:t>
            </a:r>
            <a:endParaRPr sz="1725" baseline="-28985">
              <a:latin typeface="Symbol"/>
              <a:cs typeface="Symbo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519450" y="8169612"/>
            <a:ext cx="20256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1725" spc="-75" baseline="-28985" dirty="0">
                <a:latin typeface="Symbol"/>
                <a:cs typeface="Symbol"/>
              </a:rPr>
              <a:t></a:t>
            </a:r>
            <a:endParaRPr sz="1725" baseline="-28985">
              <a:latin typeface="Symbol"/>
              <a:cs typeface="Symbo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911065" y="8374537"/>
            <a:ext cx="433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latin typeface="Symbol"/>
                <a:cs typeface="Symbol"/>
              </a:rPr>
              <a:t></a:t>
            </a:r>
            <a:r>
              <a:rPr sz="1800" baseline="13888" dirty="0">
                <a:latin typeface="Symbol"/>
                <a:cs typeface="Symbol"/>
              </a:rPr>
              <a:t></a:t>
            </a: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i="1" spc="-9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241096" y="8391345"/>
            <a:ext cx="4813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50" spc="55" dirty="0">
                <a:latin typeface="Symbol"/>
                <a:cs typeface="Symbol"/>
              </a:rPr>
              <a:t></a:t>
            </a:r>
            <a:r>
              <a:rPr sz="1725" spc="82" baseline="14492" dirty="0">
                <a:latin typeface="Symbol"/>
                <a:cs typeface="Symbol"/>
              </a:rPr>
              <a:t></a:t>
            </a:r>
            <a:r>
              <a:rPr sz="1725" i="1" spc="82" baseline="14492" dirty="0">
                <a:latin typeface="Times New Roman"/>
                <a:cs typeface="Times New Roman"/>
              </a:rPr>
              <a:t>U</a:t>
            </a:r>
            <a:r>
              <a:rPr sz="650" spc="55" dirty="0">
                <a:latin typeface="Times New Roman"/>
                <a:cs typeface="Times New Roman"/>
              </a:rPr>
              <a:t>2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911065" y="8513874"/>
            <a:ext cx="433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5915" algn="l"/>
              </a:tabLst>
            </a:pPr>
            <a:r>
              <a:rPr sz="1150" spc="-25" dirty="0">
                <a:latin typeface="Symbol"/>
                <a:cs typeface="Symbol"/>
              </a:rPr>
              <a:t></a:t>
            </a:r>
            <a:r>
              <a:rPr sz="1800" spc="-37" baseline="-16203" dirty="0">
                <a:latin typeface="Symbol"/>
                <a:cs typeface="Symbol"/>
              </a:rPr>
              <a:t></a:t>
            </a:r>
            <a:r>
              <a:rPr sz="1800" baseline="-16203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241096" y="8531050"/>
            <a:ext cx="4813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latin typeface="Symbol"/>
                <a:cs typeface="Symbol"/>
              </a:rPr>
              <a:t></a:t>
            </a:r>
            <a:r>
              <a:rPr sz="1725" baseline="-16908" dirty="0">
                <a:latin typeface="Symbol"/>
                <a:cs typeface="Symbol"/>
              </a:rPr>
              <a:t></a:t>
            </a:r>
            <a:r>
              <a:rPr sz="1725" i="1" baseline="-16908" dirty="0">
                <a:latin typeface="Times New Roman"/>
                <a:cs typeface="Times New Roman"/>
              </a:rPr>
              <a:t>U</a:t>
            </a:r>
            <a:r>
              <a:rPr sz="1725" i="1" spc="675" baseline="-16908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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936465" y="8664164"/>
            <a:ext cx="838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Symbol"/>
                <a:cs typeface="Symbol"/>
              </a:rPr>
              <a:t>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072490" y="8604814"/>
            <a:ext cx="27178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i="1" dirty="0">
                <a:latin typeface="Times New Roman"/>
                <a:cs typeface="Times New Roman"/>
              </a:rPr>
              <a:t>Q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100" dirty="0">
                <a:latin typeface="Times New Roman"/>
                <a:cs typeface="Times New Roman"/>
              </a:rPr>
              <a:t> </a:t>
            </a:r>
            <a:r>
              <a:rPr sz="1725" spc="-75" baseline="-21739" dirty="0">
                <a:latin typeface="Symbol"/>
                <a:cs typeface="Symbol"/>
              </a:rPr>
              <a:t></a:t>
            </a:r>
            <a:endParaRPr sz="1725" baseline="-21739">
              <a:latin typeface="Symbol"/>
              <a:cs typeface="Symbo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520714" y="8613201"/>
            <a:ext cx="20129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1725" spc="-75" baseline="-21739" dirty="0">
                <a:latin typeface="Symbol"/>
                <a:cs typeface="Symbol"/>
              </a:rPr>
              <a:t></a:t>
            </a:r>
            <a:endParaRPr sz="1725" baseline="-21739">
              <a:latin typeface="Symbol"/>
              <a:cs typeface="Symbo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241096" y="8836213"/>
            <a:ext cx="4813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725" spc="-67" baseline="9661" dirty="0">
                <a:latin typeface="Symbol"/>
                <a:cs typeface="Symbol"/>
              </a:rPr>
              <a:t></a:t>
            </a:r>
            <a:r>
              <a:rPr sz="1150" spc="-45" dirty="0">
                <a:latin typeface="Symbol"/>
                <a:cs typeface="Symbol"/>
              </a:rPr>
              <a:t></a:t>
            </a:r>
            <a:r>
              <a:rPr sz="1725" spc="-67" baseline="14492" dirty="0">
                <a:latin typeface="Symbol"/>
                <a:cs typeface="Symbol"/>
              </a:rPr>
              <a:t></a:t>
            </a:r>
            <a:r>
              <a:rPr sz="1725" i="1" spc="-67" baseline="14492" dirty="0">
                <a:latin typeface="Times New Roman"/>
                <a:cs typeface="Times New Roman"/>
              </a:rPr>
              <a:t>U</a:t>
            </a:r>
            <a:r>
              <a:rPr sz="650" spc="-45" dirty="0">
                <a:latin typeface="Times New Roman"/>
                <a:cs typeface="Times New Roman"/>
              </a:rPr>
              <a:t>4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1150" spc="-75" dirty="0">
                <a:latin typeface="Symbol"/>
                <a:cs typeface="Symbol"/>
              </a:rPr>
              <a:t></a:t>
            </a:r>
            <a:r>
              <a:rPr sz="1725" spc="-112" baseline="9661" dirty="0">
                <a:latin typeface="Symbol"/>
                <a:cs typeface="Symbol"/>
              </a:rPr>
              <a:t></a:t>
            </a:r>
            <a:endParaRPr sz="1725" baseline="9661">
              <a:latin typeface="Symbol"/>
              <a:cs typeface="Symbo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5911065" y="8797194"/>
            <a:ext cx="4330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114" dirty="0">
                <a:latin typeface="Symbol"/>
                <a:cs typeface="Symbol"/>
              </a:rPr>
              <a:t></a:t>
            </a:r>
            <a:r>
              <a:rPr sz="1725" spc="-172" baseline="-14492" dirty="0">
                <a:latin typeface="Symbol"/>
                <a:cs typeface="Symbol"/>
              </a:rPr>
              <a:t></a:t>
            </a:r>
            <a:r>
              <a:rPr sz="1800" spc="-172" baseline="6944" dirty="0">
                <a:latin typeface="Symbol"/>
                <a:cs typeface="Symbol"/>
              </a:rPr>
              <a:t></a:t>
            </a:r>
            <a:r>
              <a:rPr sz="975" i="1" spc="-172" baseline="-12820" dirty="0">
                <a:latin typeface="Times New Roman"/>
                <a:cs typeface="Times New Roman"/>
              </a:rPr>
              <a:t>Q</a:t>
            </a:r>
            <a:r>
              <a:rPr sz="975" i="1" spc="-127" baseline="-12820" dirty="0">
                <a:latin typeface="Times New Roman"/>
                <a:cs typeface="Times New Roman"/>
              </a:rPr>
              <a:t> </a:t>
            </a:r>
            <a:r>
              <a:rPr sz="975" baseline="-12820" dirty="0">
                <a:latin typeface="Times New Roman"/>
                <a:cs typeface="Times New Roman"/>
              </a:rPr>
              <a:t>4</a:t>
            </a:r>
            <a:r>
              <a:rPr sz="975" spc="67" baseline="-12820" dirty="0">
                <a:latin typeface="Times New Roman"/>
                <a:cs typeface="Times New Roman"/>
              </a:rPr>
              <a:t> </a:t>
            </a:r>
            <a:r>
              <a:rPr sz="1150" spc="-80" dirty="0">
                <a:latin typeface="Symbol"/>
                <a:cs typeface="Symbol"/>
              </a:rPr>
              <a:t></a:t>
            </a:r>
            <a:r>
              <a:rPr sz="1725" spc="-120" baseline="-14492" dirty="0">
                <a:latin typeface="Symbol"/>
                <a:cs typeface="Symbol"/>
              </a:rPr>
              <a:t></a:t>
            </a:r>
            <a:endParaRPr sz="1725" baseline="-14492">
              <a:latin typeface="Symbol"/>
              <a:cs typeface="Symbo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923653" y="758828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1111286" y="849633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077558" y="625354"/>
            <a:ext cx="12255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17441" y="519081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934644" y="750488"/>
            <a:ext cx="1924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224758" y="636630"/>
            <a:ext cx="1016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347224" y="640153"/>
            <a:ext cx="20002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25" spc="-37" baseline="1792" dirty="0">
                <a:latin typeface="Times New Roman"/>
                <a:cs typeface="Times New Roman"/>
              </a:rPr>
              <a:t>U</a:t>
            </a:r>
            <a:r>
              <a:rPr sz="600" spc="-25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923653" y="119659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1111286" y="1287581"/>
            <a:ext cx="660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077558" y="1062907"/>
            <a:ext cx="1225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17441" y="956472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37191" y="1188261"/>
            <a:ext cx="1924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224758" y="1074204"/>
            <a:ext cx="1016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347224" y="1068323"/>
            <a:ext cx="16764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50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483181" y="1197769"/>
            <a:ext cx="641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923653" y="163398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175" y="0"/>
                </a:lnTo>
              </a:path>
            </a:pathLst>
          </a:custGeom>
          <a:ln w="7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1111286" y="1724969"/>
            <a:ext cx="660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077558" y="1500295"/>
            <a:ext cx="1225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i="1" spc="-25" dirty="0">
                <a:latin typeface="Times New Roman"/>
                <a:cs typeface="Times New Roman"/>
              </a:rPr>
              <a:t>Q</a:t>
            </a:r>
            <a:r>
              <a:rPr sz="650" spc="-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17441" y="1393860"/>
            <a:ext cx="1873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Symbol"/>
                <a:cs typeface="Symbol"/>
              </a:rPr>
              <a:t></a:t>
            </a:r>
            <a:r>
              <a:rPr sz="1200" spc="-40" dirty="0">
                <a:latin typeface="Symbol"/>
                <a:cs typeface="Symbol"/>
              </a:rPr>
              <a:t>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934644" y="1625649"/>
            <a:ext cx="1924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</a:t>
            </a:r>
            <a:r>
              <a:rPr sz="1150" i="1" spc="-25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224758" y="1511591"/>
            <a:ext cx="1016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347224" y="1514930"/>
            <a:ext cx="20002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25" spc="-37" baseline="1792" dirty="0">
                <a:latin typeface="Times New Roman"/>
                <a:cs typeface="Times New Roman"/>
              </a:rPr>
              <a:t>U</a:t>
            </a:r>
            <a:r>
              <a:rPr sz="600" spc="-25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7308"/>
            <a:ext cx="6145530" cy="322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15" baseline="1984" dirty="0">
                <a:latin typeface="Times New Roman"/>
                <a:cs typeface="Times New Roman"/>
              </a:rPr>
              <a:t>Невідомими</a:t>
            </a:r>
            <a:r>
              <a:rPr sz="2100" spc="-67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величинами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в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ній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є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елементи</a:t>
            </a:r>
            <a:r>
              <a:rPr sz="2100" spc="-30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вектора</a:t>
            </a:r>
            <a:r>
              <a:rPr sz="2100" spc="-44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поправок</a:t>
            </a:r>
            <a:r>
              <a:rPr sz="2100" spc="-3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Δθ,</a:t>
            </a:r>
            <a:r>
              <a:rPr sz="2100" spc="202" baseline="1984" dirty="0">
                <a:latin typeface="Times New Roman"/>
                <a:cs typeface="Times New Roman"/>
              </a:rPr>
              <a:t> </a:t>
            </a:r>
            <a:r>
              <a:rPr sz="1150" spc="-114" dirty="0">
                <a:latin typeface="Symbol"/>
                <a:cs typeface="Symbol"/>
              </a:rPr>
              <a:t></a:t>
            </a:r>
            <a:r>
              <a:rPr sz="1150" i="1" spc="-114" dirty="0">
                <a:latin typeface="Times New Roman"/>
                <a:cs typeface="Times New Roman"/>
              </a:rPr>
              <a:t>U</a:t>
            </a:r>
            <a:r>
              <a:rPr sz="1150" i="1" spc="-25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Times New Roman"/>
                <a:cs typeface="Times New Roman"/>
              </a:rPr>
              <a:t>.</a:t>
            </a:r>
            <a:endParaRPr sz="1800" baseline="2314">
              <a:latin typeface="Times New Roman"/>
              <a:cs typeface="Times New Roman"/>
            </a:endParaRPr>
          </a:p>
          <a:p>
            <a:pPr marL="2160270">
              <a:lnSpc>
                <a:spcPct val="100000"/>
              </a:lnSpc>
              <a:spcBef>
                <a:spcPts val="1115"/>
              </a:spcBef>
              <a:tabLst>
                <a:tab pos="2617470" algn="l"/>
              </a:tabLst>
            </a:pPr>
            <a:r>
              <a:rPr sz="1400" i="1" spc="-20" dirty="0">
                <a:latin typeface="Times New Roman"/>
                <a:cs typeface="Times New Roman"/>
              </a:rPr>
              <a:t>7.4.</a:t>
            </a:r>
            <a:r>
              <a:rPr sz="1400" i="1" dirty="0">
                <a:latin typeface="Times New Roman"/>
                <a:cs typeface="Times New Roman"/>
              </a:rPr>
              <a:t>	Контрольні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питання</a:t>
            </a:r>
            <a:endParaRPr sz="1400">
              <a:latin typeface="Times New Roman"/>
              <a:cs typeface="Times New Roman"/>
            </a:endParaRPr>
          </a:p>
          <a:p>
            <a:pPr marL="468630" marR="8255" indent="-227329">
              <a:lnSpc>
                <a:spcPts val="1610"/>
              </a:lnSpc>
              <a:spcBef>
                <a:spcPts val="143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перетворення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вихідної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необхідні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розв’язання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її 	</a:t>
            </a:r>
            <a:r>
              <a:rPr sz="1400" dirty="0">
                <a:latin typeface="Times New Roman"/>
                <a:cs typeface="Times New Roman"/>
              </a:rPr>
              <a:t>методом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Ньютона-Рафсона;</a:t>
            </a:r>
            <a:endParaRPr sz="1400">
              <a:latin typeface="Times New Roman"/>
              <a:cs typeface="Times New Roman"/>
            </a:endParaRPr>
          </a:p>
          <a:p>
            <a:pPr marL="468630" marR="5080" indent="-227329">
              <a:lnSpc>
                <a:spcPts val="161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Що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таке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нев’язки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рівнянь,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фізична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суть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нев’язок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рівнянь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усталеного 	режиму;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53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Структура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Якобі.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Елементи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матриці.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61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блоки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можна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виділити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складі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Якобі;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61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Загальна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характеристика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Якобі;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61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Аналітичні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вирази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елементів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Якобі;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61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елементи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Якобі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дорівнюють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нулю.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Чому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?;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61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Структура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нев’язок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</a:t>
            </a:r>
            <a:r>
              <a:rPr sz="1400" i="1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вектора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поправок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невідомих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i="1" spc="-25" dirty="0">
                <a:latin typeface="Times New Roman"/>
                <a:cs typeface="Times New Roman"/>
              </a:rPr>
              <a:t>∆U</a:t>
            </a:r>
            <a:r>
              <a:rPr sz="1400" spc="-2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468630" indent="-227329">
              <a:lnSpc>
                <a:spcPts val="1610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Структура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лініаризованих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рівнянь;</a:t>
            </a:r>
            <a:endParaRPr sz="1400">
              <a:latin typeface="Times New Roman"/>
              <a:cs typeface="Times New Roman"/>
            </a:endParaRPr>
          </a:p>
          <a:p>
            <a:pPr marL="468630" indent="-234950">
              <a:lnSpc>
                <a:spcPts val="1645"/>
              </a:lnSpc>
              <a:buAutoNum type="arabicPeriod"/>
              <a:tabLst>
                <a:tab pos="468630" algn="l"/>
              </a:tabLst>
            </a:pPr>
            <a:r>
              <a:rPr sz="1400" dirty="0">
                <a:latin typeface="Times New Roman"/>
                <a:cs typeface="Times New Roman"/>
              </a:rPr>
              <a:t>Результат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розв’язання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лініаризованих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1779</Words>
  <Application>Microsoft Office PowerPoint</Application>
  <PresentationFormat>Произвольный</PresentationFormat>
  <Paragraphs>711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2024-04-16T12:28:24Z</dcterms:created>
  <dcterms:modified xsi:type="dcterms:W3CDTF">2024-04-16T12:34:19Z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2024-04-16T00:00:00Z</vt:filetime>
  </property>
  <property fmtid="{D5CDD505-2E9C-101B-9397-08002B2CF9AE}" pid="5" name="Producer">
    <vt:lpwstr>Microsoft® Word 2016</vt:lpwstr>
  </property>
</Properties>
</file>