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74" r:id="rId3"/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7556500" cy="10693400"/>
  <p:notesSz cx="7556500" cy="10693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0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747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013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339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3235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658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chemeClr val="accent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846321" y="10059246"/>
            <a:ext cx="228600" cy="194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chemeClr val="accent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935857" y="10147333"/>
            <a:ext cx="228600" cy="194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841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90DD2242-E04F-43F0-BCE3-B481D89EF5E2}"/>
              </a:ext>
            </a:extLst>
          </p:cNvPr>
          <p:cNvSpPr/>
          <p:nvPr/>
        </p:nvSpPr>
        <p:spPr>
          <a:xfrm>
            <a:off x="0" y="2399225"/>
            <a:ext cx="7556500" cy="425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ПРАКТИЧНА</a:t>
            </a:r>
            <a:r>
              <a:rPr kumimoji="0" lang="ru-RU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РОБОТА</a:t>
            </a:r>
            <a:r>
              <a:rPr kumimoji="0" lang="ru-RU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№</a:t>
            </a:r>
            <a:r>
              <a:rPr kumimoji="0" lang="ru-RU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6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733425" marR="726440" lvl="0" algn="ctr">
              <a:lnSpc>
                <a:spcPct val="110000"/>
              </a:lnSpc>
              <a:spcBef>
                <a:spcPts val="15"/>
              </a:spcBef>
            </a:pPr>
            <a:r>
              <a:rPr lang="ru-RU" sz="3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РОЗВ’ЯЗАННЯ СИСТЕМИ НЕЛІНІЙНИХ РІВНЯНЬ УСТАЛЕНОГО РЕЖИМУ РОБОТИ  ЕЛЕКТРИЧНОЇ МЕРЕЖІ. МЕТОД ЗЕЙДЕЛЯ.</a:t>
            </a:r>
            <a:endParaRPr kumimoji="0" lang="ru-RU" sz="3200" b="1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DD8949F-5EBE-4CE1-958A-5848B87ABF5F}"/>
              </a:ext>
            </a:extLst>
          </p:cNvPr>
          <p:cNvSpPr txBox="1"/>
          <p:nvPr/>
        </p:nvSpPr>
        <p:spPr>
          <a:xfrm>
            <a:off x="2254250" y="9232900"/>
            <a:ext cx="4971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Розробив: асистент Колісник М.А.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F5C1040-CDF9-4889-8920-FF0C75B27A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832" y="304454"/>
            <a:ext cx="2024433" cy="2021347"/>
          </a:xfrm>
          <a:prstGeom prst="rect">
            <a:avLst/>
          </a:prstGeom>
          <a:effectLst>
            <a:glow rad="215900">
              <a:schemeClr val="accent1">
                <a:alpha val="40000"/>
              </a:schemeClr>
            </a:glow>
          </a:effec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A2A62B0C-9345-4311-827A-628CBD553A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281" y="241300"/>
            <a:ext cx="2098569" cy="2094771"/>
          </a:xfrm>
          <a:prstGeom prst="rect">
            <a:avLst/>
          </a:prstGeom>
          <a:effectLst>
            <a:glow rad="215900">
              <a:schemeClr val="accent1">
                <a:alpha val="40000"/>
              </a:schemeClr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CCA1F946-4887-493B-8D8A-B43E91FA11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14" y="263569"/>
            <a:ext cx="2025012" cy="2025012"/>
          </a:xfrm>
          <a:prstGeom prst="rect">
            <a:avLst/>
          </a:prstGeom>
          <a:effectLst>
            <a:glow rad="215900">
              <a:schemeClr val="accent1">
                <a:alpha val="40000"/>
              </a:schemeClr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9883" y="387689"/>
            <a:ext cx="6220460" cy="6944359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90"/>
              </a:spcBef>
            </a:pPr>
            <a:r>
              <a:rPr sz="1600" b="1" dirty="0">
                <a:latin typeface="Times New Roman"/>
                <a:cs typeface="Times New Roman"/>
              </a:rPr>
              <a:t>Практичне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заняття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№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6.</a:t>
            </a:r>
            <a:endParaRPr sz="1600" dirty="0">
              <a:latin typeface="Times New Roman"/>
              <a:cs typeface="Times New Roman"/>
            </a:endParaRPr>
          </a:p>
          <a:p>
            <a:pPr marL="374650" marR="366395" algn="ctr">
              <a:lnSpc>
                <a:spcPts val="1610"/>
              </a:lnSpc>
              <a:spcBef>
                <a:spcPts val="969"/>
              </a:spcBef>
            </a:pPr>
            <a:r>
              <a:rPr sz="1400" b="1" i="1" spc="-5" dirty="0">
                <a:latin typeface="Times New Roman"/>
                <a:cs typeface="Times New Roman"/>
              </a:rPr>
              <a:t>Розв’язання</a:t>
            </a:r>
            <a:r>
              <a:rPr sz="1400" b="1" i="1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системи</a:t>
            </a:r>
            <a:r>
              <a:rPr sz="1400" b="1" i="1" spc="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нелінійних</a:t>
            </a:r>
            <a:r>
              <a:rPr sz="1400" b="1" i="1" spc="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рівнянь</a:t>
            </a:r>
            <a:r>
              <a:rPr sz="1400" b="1" i="1" spc="1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усталеного</a:t>
            </a:r>
            <a:r>
              <a:rPr sz="1400" b="1" i="1" spc="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режиму роботи </a:t>
            </a:r>
            <a:r>
              <a:rPr sz="1400" b="1" i="1" spc="-33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електричної</a:t>
            </a:r>
            <a:r>
              <a:rPr sz="1400" b="1" i="1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мережі.</a:t>
            </a:r>
            <a:r>
              <a:rPr sz="1400" b="1" i="1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Метод Зейделя.</a:t>
            </a:r>
            <a:endParaRPr sz="1400" dirty="0">
              <a:latin typeface="Times New Roman"/>
              <a:cs typeface="Times New Roman"/>
            </a:endParaRPr>
          </a:p>
          <a:p>
            <a:pPr marL="50800" marR="391160" indent="450215">
              <a:lnSpc>
                <a:spcPts val="1610"/>
              </a:lnSpc>
              <a:spcBef>
                <a:spcPts val="1185"/>
              </a:spcBef>
            </a:pPr>
            <a:r>
              <a:rPr sz="1400" i="1" spc="-5" dirty="0">
                <a:latin typeface="Times New Roman"/>
                <a:cs typeface="Times New Roman"/>
              </a:rPr>
              <a:t>Мета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заняття:</a:t>
            </a:r>
            <a:r>
              <a:rPr sz="1400" i="1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набуття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практичного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досвіду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розв’язання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нелінійних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усталеного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режиму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роботи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електричної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методом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Зейделя.</a:t>
            </a:r>
            <a:endParaRPr sz="1400" dirty="0">
              <a:latin typeface="Times New Roman"/>
              <a:cs typeface="Times New Roman"/>
            </a:endParaRPr>
          </a:p>
          <a:p>
            <a:pPr marL="1011555">
              <a:lnSpc>
                <a:spcPct val="100000"/>
              </a:lnSpc>
              <a:spcBef>
                <a:spcPts val="1100"/>
              </a:spcBef>
            </a:pPr>
            <a:r>
              <a:rPr sz="1400" i="1" spc="-5" dirty="0">
                <a:latin typeface="Times New Roman"/>
                <a:cs typeface="Times New Roman"/>
              </a:rPr>
              <a:t>6.1. Порядок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виконання завдань практичного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заняття</a:t>
            </a:r>
            <a:endParaRPr sz="1400" dirty="0">
              <a:latin typeface="Times New Roman"/>
              <a:cs typeface="Times New Roman"/>
            </a:endParaRPr>
          </a:p>
          <a:p>
            <a:pPr marL="508000" indent="-229235" algn="just">
              <a:lnSpc>
                <a:spcPts val="1645"/>
              </a:lnSpc>
              <a:spcBef>
                <a:spcPts val="1320"/>
              </a:spcBef>
              <a:buAutoNum type="arabicPeriod"/>
              <a:tabLst>
                <a:tab pos="508634" algn="l"/>
              </a:tabLst>
            </a:pPr>
            <a:r>
              <a:rPr sz="1400" spc="-5" dirty="0">
                <a:latin typeface="Times New Roman"/>
                <a:cs typeface="Times New Roman"/>
              </a:rPr>
              <a:t>Ознайомитись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теоретичним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матеріалом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темі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заняття;</a:t>
            </a:r>
            <a:endParaRPr sz="1400" dirty="0">
              <a:latin typeface="Times New Roman"/>
              <a:cs typeface="Times New Roman"/>
            </a:endParaRPr>
          </a:p>
          <a:p>
            <a:pPr marL="508000" marR="43180" indent="-228600" algn="just">
              <a:lnSpc>
                <a:spcPct val="95800"/>
              </a:lnSpc>
              <a:spcBef>
                <a:spcPts val="35"/>
              </a:spcBef>
              <a:buAutoNum type="arabicPeriod"/>
              <a:tabLst>
                <a:tab pos="508634" algn="l"/>
              </a:tabLst>
            </a:pPr>
            <a:r>
              <a:rPr sz="1400" spc="-5" dirty="0">
                <a:latin typeface="Times New Roman"/>
                <a:cs typeface="Times New Roman"/>
              </a:rPr>
              <a:t>Для заданої схеми електричної мережі сформувати </a:t>
            </a:r>
            <a:r>
              <a:rPr sz="1400" dirty="0">
                <a:latin typeface="Times New Roman"/>
                <a:cs typeface="Times New Roman"/>
              </a:rPr>
              <a:t>систему </a:t>
            </a:r>
            <a:r>
              <a:rPr sz="1400" spc="-5" dirty="0">
                <a:latin typeface="Times New Roman"/>
                <a:cs typeface="Times New Roman"/>
              </a:rPr>
              <a:t>нелінійних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усталеного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балансу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струмів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комплексними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невідомими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коефіцієнтами.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Використовувати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матеріали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Практичного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заняття </a:t>
            </a:r>
            <a:r>
              <a:rPr sz="1400" spc="-5" dirty="0">
                <a:latin typeface="Times New Roman"/>
                <a:cs typeface="Times New Roman"/>
              </a:rPr>
              <a:t>№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3;</a:t>
            </a:r>
            <a:endParaRPr sz="1400" dirty="0">
              <a:latin typeface="Times New Roman"/>
              <a:cs typeface="Times New Roman"/>
            </a:endParaRPr>
          </a:p>
          <a:p>
            <a:pPr marL="508000" indent="-229235">
              <a:lnSpc>
                <a:spcPts val="1580"/>
              </a:lnSpc>
              <a:buAutoNum type="arabicPeriod"/>
              <a:tabLst>
                <a:tab pos="508634" algn="l"/>
              </a:tabLst>
            </a:pPr>
            <a:r>
              <a:rPr sz="1400" spc="-5" dirty="0">
                <a:latin typeface="Times New Roman"/>
                <a:cs typeface="Times New Roman"/>
              </a:rPr>
              <a:t>Виконати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необхідні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перетворення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записати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її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endParaRPr sz="1400" dirty="0">
              <a:latin typeface="Times New Roman"/>
              <a:cs typeface="Times New Roman"/>
            </a:endParaRPr>
          </a:p>
          <a:p>
            <a:pPr marL="508000" indent="-229235">
              <a:lnSpc>
                <a:spcPts val="1610"/>
              </a:lnSpc>
              <a:buAutoNum type="arabicPeriod"/>
              <a:tabLst>
                <a:tab pos="508634" algn="l"/>
              </a:tabLst>
            </a:pPr>
            <a:r>
              <a:rPr sz="1400" spc="-5" dirty="0">
                <a:latin typeface="Times New Roman"/>
                <a:cs typeface="Times New Roman"/>
              </a:rPr>
              <a:t>ітераційній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формі;</a:t>
            </a:r>
            <a:endParaRPr sz="1400" dirty="0">
              <a:latin typeface="Times New Roman"/>
              <a:cs typeface="Times New Roman"/>
            </a:endParaRPr>
          </a:p>
          <a:p>
            <a:pPr marL="508000" indent="-229235">
              <a:lnSpc>
                <a:spcPts val="1610"/>
              </a:lnSpc>
              <a:buAutoNum type="arabicPeriod"/>
              <a:tabLst>
                <a:tab pos="508634" algn="l"/>
              </a:tabLst>
            </a:pPr>
            <a:r>
              <a:rPr sz="1400" spc="-5" dirty="0">
                <a:latin typeface="Times New Roman"/>
                <a:cs typeface="Times New Roman"/>
              </a:rPr>
              <a:t>Розв’язати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складену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систему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ітераційним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методом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Зейделя.</a:t>
            </a:r>
            <a:endParaRPr sz="1400" dirty="0">
              <a:latin typeface="Times New Roman"/>
              <a:cs typeface="Times New Roman"/>
            </a:endParaRPr>
          </a:p>
          <a:p>
            <a:pPr marL="508000" indent="-229235">
              <a:lnSpc>
                <a:spcPts val="1610"/>
              </a:lnSpc>
              <a:buAutoNum type="arabicPeriod"/>
              <a:tabLst>
                <a:tab pos="508634" algn="l"/>
              </a:tabLst>
            </a:pPr>
            <a:r>
              <a:rPr sz="1400" spc="-5" dirty="0">
                <a:latin typeface="Times New Roman"/>
                <a:cs typeface="Times New Roman"/>
              </a:rPr>
              <a:t>Виконати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ітерації;</a:t>
            </a:r>
            <a:endParaRPr sz="1400" dirty="0">
              <a:latin typeface="Times New Roman"/>
              <a:cs typeface="Times New Roman"/>
            </a:endParaRPr>
          </a:p>
          <a:p>
            <a:pPr marL="508000" marR="44450" indent="-228600">
              <a:lnSpc>
                <a:spcPts val="1610"/>
              </a:lnSpc>
              <a:spcBef>
                <a:spcPts val="75"/>
              </a:spcBef>
              <a:buAutoNum type="arabicPeriod"/>
              <a:tabLst>
                <a:tab pos="508634" algn="l"/>
                <a:tab pos="1522095" algn="l"/>
                <a:tab pos="2371090" algn="l"/>
                <a:tab pos="3144520" algn="l"/>
                <a:tab pos="3985260" algn="l"/>
                <a:tab pos="4799965" algn="l"/>
                <a:tab pos="5278755" algn="l"/>
              </a:tabLst>
            </a:pPr>
            <a:r>
              <a:rPr sz="1400" spc="-5" dirty="0">
                <a:latin typeface="Times New Roman"/>
                <a:cs typeface="Times New Roman"/>
              </a:rPr>
              <a:t>Визначи</a:t>
            </a:r>
            <a:r>
              <a:rPr sz="1400" dirty="0">
                <a:latin typeface="Times New Roman"/>
                <a:cs typeface="Times New Roman"/>
              </a:rPr>
              <a:t>т</a:t>
            </a:r>
            <a:r>
              <a:rPr sz="1400" spc="-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нев’я</a:t>
            </a:r>
            <a:r>
              <a:rPr sz="1400" dirty="0">
                <a:latin typeface="Times New Roman"/>
                <a:cs typeface="Times New Roman"/>
              </a:rPr>
              <a:t>з</a:t>
            </a:r>
            <a:r>
              <a:rPr sz="1400" spc="-5" dirty="0">
                <a:latin typeface="Times New Roman"/>
                <a:cs typeface="Times New Roman"/>
              </a:rPr>
              <a:t>ки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рі</a:t>
            </a:r>
            <a:r>
              <a:rPr sz="1400" spc="-10" dirty="0">
                <a:latin typeface="Times New Roman"/>
                <a:cs typeface="Times New Roman"/>
              </a:rPr>
              <a:t>внян</a:t>
            </a:r>
            <a:r>
              <a:rPr sz="1400" spc="-5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ви</a:t>
            </a:r>
            <a:r>
              <a:rPr sz="1400" spc="-5" dirty="0">
                <a:latin typeface="Times New Roman"/>
                <a:cs typeface="Times New Roman"/>
              </a:rPr>
              <a:t>хідної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сист</a:t>
            </a:r>
            <a:r>
              <a:rPr sz="1400" spc="-15" dirty="0">
                <a:latin typeface="Times New Roman"/>
                <a:cs typeface="Times New Roman"/>
              </a:rPr>
              <a:t>е</a:t>
            </a:r>
            <a:r>
              <a:rPr sz="1400" spc="-5" dirty="0">
                <a:latin typeface="Times New Roman"/>
                <a:cs typeface="Times New Roman"/>
              </a:rPr>
              <a:t>ми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обчисл</a:t>
            </a:r>
            <a:r>
              <a:rPr sz="1400" spc="-15" dirty="0">
                <a:latin typeface="Times New Roman"/>
                <a:cs typeface="Times New Roman"/>
              </a:rPr>
              <a:t>е</a:t>
            </a:r>
            <a:r>
              <a:rPr sz="1400" spc="-10" dirty="0">
                <a:latin typeface="Times New Roman"/>
                <a:cs typeface="Times New Roman"/>
              </a:rPr>
              <a:t>них  </a:t>
            </a:r>
            <a:r>
              <a:rPr sz="1400" spc="-5" dirty="0">
                <a:latin typeface="Times New Roman"/>
                <a:cs typeface="Times New Roman"/>
              </a:rPr>
              <a:t>наближеннях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напруг;</a:t>
            </a:r>
            <a:endParaRPr sz="1400" dirty="0">
              <a:latin typeface="Times New Roman"/>
              <a:cs typeface="Times New Roman"/>
            </a:endParaRPr>
          </a:p>
          <a:p>
            <a:pPr marL="508000" indent="-229235">
              <a:lnSpc>
                <a:spcPts val="1570"/>
              </a:lnSpc>
              <a:buAutoNum type="arabicPeriod"/>
              <a:tabLst>
                <a:tab pos="508634" algn="l"/>
              </a:tabLst>
            </a:pPr>
            <a:r>
              <a:rPr sz="1400" spc="-5" dirty="0">
                <a:latin typeface="Times New Roman"/>
                <a:cs typeface="Times New Roman"/>
              </a:rPr>
              <a:t>Підготувати відповіді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контрольні питання.</a:t>
            </a:r>
            <a:endParaRPr sz="1400" dirty="0">
              <a:latin typeface="Times New Roman"/>
              <a:cs typeface="Times New Roman"/>
            </a:endParaRPr>
          </a:p>
          <a:p>
            <a:pPr marL="1804670">
              <a:lnSpc>
                <a:spcPct val="100000"/>
              </a:lnSpc>
              <a:spcBef>
                <a:spcPts val="1145"/>
              </a:spcBef>
            </a:pPr>
            <a:r>
              <a:rPr sz="1400" i="1" spc="-5" dirty="0">
                <a:latin typeface="Times New Roman"/>
                <a:cs typeface="Times New Roman"/>
              </a:rPr>
              <a:t>6.2.</a:t>
            </a:r>
            <a:r>
              <a:rPr sz="1400" i="1" spc="-1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Стислі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теоретичні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відомості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50800" marR="43180" indent="450215" algn="just">
              <a:lnSpc>
                <a:spcPct val="95800"/>
              </a:lnSpc>
            </a:pPr>
            <a:r>
              <a:rPr sz="1400" spc="-10" dirty="0">
                <a:latin typeface="Times New Roman"/>
                <a:cs typeface="Times New Roman"/>
              </a:rPr>
              <a:t>Метод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Зейделя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належить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до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групи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ітераційних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методів,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що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застосовуються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для розв’язання систем нелінійних алгебраїчних рівнянь. Він дозволяє отримати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значення невідомих величин із заданою точністю, як наслідок багаторазового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виконання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однотипних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кроків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обчислень,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що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називаються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ітераціями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[8,10].</a:t>
            </a:r>
            <a:endParaRPr sz="1400" dirty="0">
              <a:latin typeface="Times New Roman"/>
              <a:cs typeface="Times New Roman"/>
            </a:endParaRPr>
          </a:p>
          <a:p>
            <a:pPr marL="50800" marR="43180" indent="450215" algn="just">
              <a:lnSpc>
                <a:spcPts val="1610"/>
              </a:lnSpc>
              <a:spcBef>
                <a:spcPts val="45"/>
              </a:spcBef>
            </a:pPr>
            <a:r>
              <a:rPr sz="1400" spc="-5" dirty="0">
                <a:latin typeface="Times New Roman"/>
                <a:cs typeface="Times New Roman"/>
              </a:rPr>
              <a:t>Розв’язання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нелінійних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цим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методом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потребує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її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попереднього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перетворення.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Для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цього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кожне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і</a:t>
            </a:r>
            <a:r>
              <a:rPr sz="1400" spc="-5" dirty="0">
                <a:latin typeface="Times New Roman"/>
                <a:cs typeface="Times New Roman"/>
              </a:rPr>
              <a:t>-те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системи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треба</a:t>
            </a:r>
          </a:p>
          <a:p>
            <a:pPr marL="50800" marR="43815" algn="just">
              <a:lnSpc>
                <a:spcPct val="109200"/>
              </a:lnSpc>
            </a:pPr>
            <a:r>
              <a:rPr sz="1400" spc="-5" dirty="0">
                <a:latin typeface="Times New Roman"/>
                <a:cs typeface="Times New Roman"/>
              </a:rPr>
              <a:t>розв’язати відносно відповідної невідомої величини </a:t>
            </a:r>
            <a:r>
              <a:rPr sz="2400" i="1" baseline="3472" dirty="0">
                <a:latin typeface="Times New Roman"/>
                <a:cs typeface="Times New Roman"/>
              </a:rPr>
              <a:t>U</a:t>
            </a:r>
            <a:r>
              <a:rPr sz="1350" i="1" baseline="-21604" dirty="0">
                <a:latin typeface="Times New Roman"/>
                <a:cs typeface="Times New Roman"/>
              </a:rPr>
              <a:t>i 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 результаті система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 балансу струмів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виду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(3.3) набуває вигляду: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7983" y="9174733"/>
            <a:ext cx="571182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Будь-яке </a:t>
            </a:r>
            <a:r>
              <a:rPr sz="1400" i="1" dirty="0">
                <a:latin typeface="Times New Roman"/>
                <a:cs typeface="Times New Roman"/>
              </a:rPr>
              <a:t>і</a:t>
            </a:r>
            <a:r>
              <a:rPr sz="1400" dirty="0">
                <a:latin typeface="Times New Roman"/>
                <a:cs typeface="Times New Roman"/>
              </a:rPr>
              <a:t>-те </a:t>
            </a:r>
            <a:r>
              <a:rPr sz="1400" spc="-5" dirty="0">
                <a:latin typeface="Times New Roman"/>
                <a:cs typeface="Times New Roman"/>
              </a:rPr>
              <a:t>рівняння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(6.1)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загальному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вигляді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можна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записати: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0476" y="6816085"/>
            <a:ext cx="139230" cy="2788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5136D9C-CC1D-4B8D-8A96-09C879C3E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38" y="7332048"/>
            <a:ext cx="5607166" cy="18274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322847" y="566592"/>
          <a:ext cx="4695824" cy="608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4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1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7127">
                <a:tc>
                  <a:txBody>
                    <a:bodyPr/>
                    <a:lstStyle/>
                    <a:p>
                      <a:pPr marL="127000">
                        <a:lnSpc>
                          <a:spcPts val="720"/>
                        </a:lnSpc>
                        <a:spcBef>
                          <a:spcPts val="795"/>
                        </a:spcBef>
                      </a:pPr>
                      <a:r>
                        <a:rPr sz="1500" i="1" spc="-2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500" i="1" spc="4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5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500" spc="3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22" baseline="3518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2250" spc="375" baseline="35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500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75" i="1" baseline="98039" dirty="0">
                          <a:latin typeface="Times New Roman"/>
                          <a:cs typeface="Times New Roman"/>
                        </a:rPr>
                        <a:t>n   </a:t>
                      </a:r>
                      <a:r>
                        <a:rPr sz="1275" i="1" spc="52" baseline="9803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i="1" spc="-1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500" i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i="1" spc="-2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500" i="1" spc="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20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500" i="1" spc="2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500" i="1" spc="25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i="1" spc="-2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500" i="1" spc="50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5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5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75" baseline="88235" dirty="0">
                          <a:latin typeface="Times New Roman"/>
                          <a:cs typeface="Times New Roman"/>
                        </a:rPr>
                        <a:t>*  </a:t>
                      </a:r>
                      <a:r>
                        <a:rPr sz="1275" spc="104" baseline="88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500" spc="2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75" baseline="88235" dirty="0">
                          <a:latin typeface="Times New Roman"/>
                          <a:cs typeface="Times New Roman"/>
                        </a:rPr>
                        <a:t>*  </a:t>
                      </a:r>
                      <a:r>
                        <a:rPr sz="1275" spc="217" baseline="88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)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70510">
                        <a:lnSpc>
                          <a:spcPts val="1485"/>
                        </a:lnSpc>
                        <a:tabLst>
                          <a:tab pos="540385" algn="l"/>
                          <a:tab pos="803275" algn="l"/>
                          <a:tab pos="1323340" algn="l"/>
                          <a:tab pos="1597660" algn="l"/>
                          <a:tab pos="1828800" algn="l"/>
                          <a:tab pos="2069464" algn="l"/>
                        </a:tabLst>
                      </a:pPr>
                      <a:r>
                        <a:rPr sz="850" i="1" dirty="0">
                          <a:latin typeface="Times New Roman"/>
                          <a:cs typeface="Times New Roman"/>
                        </a:rPr>
                        <a:t>i	</a:t>
                      </a:r>
                      <a:r>
                        <a:rPr sz="2250" i="1" spc="-15" baseline="-29629" dirty="0">
                          <a:latin typeface="Times New Roman"/>
                          <a:cs typeface="Times New Roman"/>
                        </a:rPr>
                        <a:t>y	</a:t>
                      </a:r>
                      <a:r>
                        <a:rPr sz="3375" spc="-44" baseline="1234" dirty="0">
                          <a:latin typeface="Symbol"/>
                          <a:cs typeface="Symbol"/>
                        </a:rPr>
                        <a:t></a:t>
                      </a:r>
                      <a:r>
                        <a:rPr sz="3375" spc="555" baseline="12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i="1" spc="-5" dirty="0">
                          <a:latin typeface="Times New Roman"/>
                          <a:cs typeface="Times New Roman"/>
                        </a:rPr>
                        <a:t>ij	</a:t>
                      </a:r>
                      <a:r>
                        <a:rPr sz="850" i="1" dirty="0">
                          <a:latin typeface="Times New Roman"/>
                          <a:cs typeface="Times New Roman"/>
                        </a:rPr>
                        <a:t>i	i</a:t>
                      </a:r>
                      <a:r>
                        <a:rPr sz="850" i="1" spc="-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0	0	</a:t>
                      </a:r>
                      <a:r>
                        <a:rPr sz="2250" i="1" spc="89" baseline="14814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275" i="1" spc="89" baseline="19607" dirty="0">
                          <a:latin typeface="Times New Roman"/>
                          <a:cs typeface="Times New Roman"/>
                        </a:rPr>
                        <a:t>i </a:t>
                      </a:r>
                      <a:r>
                        <a:rPr sz="1275" i="1" spc="315" baseline="1960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i="1" spc="135" baseline="14814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75" i="1" spc="135" baseline="19607" dirty="0">
                          <a:latin typeface="Times New Roman"/>
                          <a:cs typeface="Times New Roman"/>
                        </a:rPr>
                        <a:t>i</a:t>
                      </a:r>
                      <a:endParaRPr sz="1275" baseline="19607">
                        <a:latin typeface="Times New Roman"/>
                        <a:cs typeface="Times New Roman"/>
                      </a:endParaRPr>
                    </a:p>
                    <a:p>
                      <a:pPr marL="843280" marR="2425065" indent="-222885">
                        <a:lnSpc>
                          <a:spcPts val="869"/>
                        </a:lnSpc>
                        <a:tabLst>
                          <a:tab pos="843280" algn="l"/>
                        </a:tabLst>
                      </a:pPr>
                      <a:r>
                        <a:rPr sz="1275" i="1" spc="-7" baseline="-9803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275" i="1" baseline="-9803" dirty="0">
                          <a:latin typeface="Times New Roman"/>
                          <a:cs typeface="Times New Roman"/>
                        </a:rPr>
                        <a:t>i	</a:t>
                      </a:r>
                      <a:r>
                        <a:rPr sz="850" i="1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850" i="1" spc="-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1  </a:t>
                      </a:r>
                      <a:r>
                        <a:rPr sz="850" i="1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850" i="1" spc="-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0" dirty="0">
                          <a:latin typeface="Symbol"/>
                          <a:cs typeface="Symbol"/>
                        </a:rPr>
                        <a:t></a:t>
                      </a:r>
                      <a:r>
                        <a:rPr sz="850" i="1" dirty="0">
                          <a:latin typeface="Times New Roman"/>
                          <a:cs typeface="Times New Roman"/>
                        </a:rPr>
                        <a:t>i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1009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80264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(6.2)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2520633" y="588055"/>
            <a:ext cx="2424430" cy="329565"/>
            <a:chOff x="2520633" y="588055"/>
            <a:chExt cx="2424430" cy="329565"/>
          </a:xfrm>
        </p:grpSpPr>
        <p:sp>
          <p:nvSpPr>
            <p:cNvPr id="4" name="object 4"/>
            <p:cNvSpPr/>
            <p:nvPr/>
          </p:nvSpPr>
          <p:spPr>
            <a:xfrm>
              <a:off x="2835072" y="810668"/>
              <a:ext cx="198755" cy="0"/>
            </a:xfrm>
            <a:custGeom>
              <a:avLst/>
              <a:gdLst/>
              <a:ahLst/>
              <a:cxnLst/>
              <a:rect l="l" t="t" r="r" b="b"/>
              <a:pathLst>
                <a:path w="198755">
                  <a:moveTo>
                    <a:pt x="0" y="0"/>
                  </a:moveTo>
                  <a:lnTo>
                    <a:pt x="198194" y="0"/>
                  </a:lnTo>
                </a:path>
              </a:pathLst>
            </a:custGeom>
            <a:ln w="94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0633" y="588055"/>
              <a:ext cx="2423835" cy="32914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749544" y="2108961"/>
            <a:ext cx="12833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i="1" spc="-5" dirty="0">
                <a:latin typeface="Times New Roman"/>
                <a:cs typeface="Times New Roman"/>
              </a:rPr>
              <a:t>k</a:t>
            </a:r>
            <a:r>
              <a:rPr sz="1400" spc="-5" dirty="0">
                <a:latin typeface="Times New Roman"/>
                <a:cs typeface="Times New Roman"/>
              </a:rPr>
              <a:t>-й</a:t>
            </a:r>
            <a:r>
              <a:rPr sz="1400" spc="43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ітерації.</a:t>
            </a:r>
            <a:r>
              <a:rPr sz="1400" spc="43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Це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7983" y="2348992"/>
            <a:ext cx="6142990" cy="443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645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відповідає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послідовності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розрахунків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методом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простої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ітерації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462915">
              <a:lnSpc>
                <a:spcPts val="1645"/>
              </a:lnSpc>
            </a:pPr>
            <a:r>
              <a:rPr sz="1400" spc="-5" dirty="0">
                <a:latin typeface="Times New Roman"/>
                <a:cs typeface="Times New Roman"/>
              </a:rPr>
              <a:t>Відмінність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методу</a:t>
            </a:r>
            <a:r>
              <a:rPr sz="1400" i="1" spc="14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Зейделя</a:t>
            </a:r>
            <a:r>
              <a:rPr sz="1400" i="1" spc="1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полягає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тому,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що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для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обчислення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згідно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7983" y="2820669"/>
            <a:ext cx="54895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78535" algn="l"/>
                <a:tab pos="1481455" algn="l"/>
                <a:tab pos="2396490" algn="l"/>
                <a:tab pos="2697480" algn="l"/>
                <a:tab pos="2978785" algn="l"/>
                <a:tab pos="3510915" algn="l"/>
                <a:tab pos="4594860" algn="l"/>
                <a:tab pos="4914900" algn="l"/>
              </a:tabLst>
            </a:pPr>
            <a:r>
              <a:rPr sz="1400" spc="-5" dirty="0">
                <a:latin typeface="Times New Roman"/>
                <a:cs typeface="Times New Roman"/>
              </a:rPr>
              <a:t>формулою	(6.2)	чергового	</a:t>
            </a: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400" i="1" dirty="0">
                <a:latin typeface="Times New Roman"/>
                <a:cs typeface="Times New Roman"/>
              </a:rPr>
              <a:t>k	</a:t>
            </a:r>
            <a:r>
              <a:rPr sz="1400" i="1" spc="-5" dirty="0">
                <a:latin typeface="Times New Roman"/>
                <a:cs typeface="Times New Roman"/>
              </a:rPr>
              <a:t>+	1</a:t>
            </a:r>
            <a:r>
              <a:rPr sz="1400" spc="-5" dirty="0">
                <a:latin typeface="Times New Roman"/>
                <a:cs typeface="Times New Roman"/>
              </a:rPr>
              <a:t>)-го	наближення	</a:t>
            </a:r>
            <a:r>
              <a:rPr sz="1400" i="1" spc="-5" dirty="0">
                <a:latin typeface="Times New Roman"/>
                <a:cs typeface="Times New Roman"/>
              </a:rPr>
              <a:t>і</a:t>
            </a:r>
            <a:r>
              <a:rPr sz="1400" spc="-5" dirty="0">
                <a:latin typeface="Times New Roman"/>
                <a:cs typeface="Times New Roman"/>
              </a:rPr>
              <a:t>-ї	змінної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7983" y="3363975"/>
            <a:ext cx="61455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номерами,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меншими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і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які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обчислені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раніше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цій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самій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400" i="1" dirty="0">
                <a:latin typeface="Times New Roman"/>
                <a:cs typeface="Times New Roman"/>
              </a:rPr>
              <a:t>k</a:t>
            </a:r>
            <a:r>
              <a:rPr sz="1400" i="1" spc="-5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+1</a:t>
            </a:r>
            <a:r>
              <a:rPr sz="1400" spc="-5" dirty="0">
                <a:latin typeface="Times New Roman"/>
                <a:cs typeface="Times New Roman"/>
              </a:rPr>
              <a:t>)-й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ітерації,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також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7983" y="3871467"/>
            <a:ext cx="6143625" cy="44323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0"/>
              </a:spcBef>
            </a:pPr>
            <a:r>
              <a:rPr sz="1400" spc="-5" dirty="0">
                <a:latin typeface="Times New Roman"/>
                <a:cs typeface="Times New Roman"/>
              </a:rPr>
              <a:t>обчислені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попередній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k</a:t>
            </a:r>
            <a:r>
              <a:rPr sz="1400" spc="-5" dirty="0">
                <a:latin typeface="Times New Roman"/>
                <a:cs typeface="Times New Roman"/>
              </a:rPr>
              <a:t>-й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ітерації.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Тоді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рекурентне</a:t>
            </a:r>
            <a:r>
              <a:rPr sz="1400" i="1" spc="17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співвідношення</a:t>
            </a:r>
            <a:r>
              <a:rPr sz="1400" i="1" spc="17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методу </a:t>
            </a:r>
            <a:r>
              <a:rPr sz="1400" i="1" spc="-33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Зейделя</a:t>
            </a:r>
            <a:r>
              <a:rPr sz="1400" spc="-5" dirty="0">
                <a:latin typeface="Times New Roman"/>
                <a:cs typeface="Times New Roman"/>
              </a:rPr>
              <a:t>, що походить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із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 (6.2),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можна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записати: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7183" y="1182115"/>
            <a:ext cx="6245225" cy="8934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де S</a:t>
            </a:r>
            <a:r>
              <a:rPr sz="1350" spc="-7" baseline="-6172" dirty="0">
                <a:latin typeface="Times New Roman"/>
                <a:cs typeface="Times New Roman"/>
              </a:rPr>
              <a:t>i</a:t>
            </a:r>
            <a:r>
              <a:rPr sz="1400" spc="-5" dirty="0">
                <a:latin typeface="Times New Roman"/>
                <a:cs typeface="Times New Roman"/>
              </a:rPr>
              <a:t>= S</a:t>
            </a:r>
            <a:r>
              <a:rPr sz="1350" spc="-7" baseline="-6172" dirty="0">
                <a:latin typeface="Times New Roman"/>
                <a:cs typeface="Times New Roman"/>
              </a:rPr>
              <a:t>iг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</a:t>
            </a:r>
            <a:r>
              <a:rPr sz="1350" spc="-7" baseline="-6172" dirty="0">
                <a:latin typeface="Times New Roman"/>
                <a:cs typeface="Times New Roman"/>
              </a:rPr>
              <a:t>iн</a:t>
            </a:r>
            <a:r>
              <a:rPr sz="1350" spc="697" baseline="-61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задана потужність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 вузлі.</a:t>
            </a:r>
            <a:endParaRPr sz="1400">
              <a:latin typeface="Times New Roman"/>
              <a:cs typeface="Times New Roman"/>
            </a:endParaRPr>
          </a:p>
          <a:p>
            <a:pPr marL="63500" marR="52705" indent="450215">
              <a:lnSpc>
                <a:spcPts val="2100"/>
              </a:lnSpc>
              <a:spcBef>
                <a:spcPts val="850"/>
              </a:spcBef>
              <a:tabLst>
                <a:tab pos="1341755" algn="l"/>
                <a:tab pos="1829435" algn="l"/>
                <a:tab pos="2860675" algn="l"/>
                <a:tab pos="3724275" algn="l"/>
                <a:tab pos="4452620" algn="l"/>
                <a:tab pos="5260975" algn="l"/>
              </a:tabLst>
            </a:pPr>
            <a:r>
              <a:rPr sz="1400" spc="-10" dirty="0">
                <a:latin typeface="Times New Roman"/>
                <a:cs typeface="Times New Roman"/>
              </a:rPr>
              <a:t>Рі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-10" dirty="0">
                <a:latin typeface="Times New Roman"/>
                <a:cs typeface="Times New Roman"/>
              </a:rPr>
              <a:t>нян</a:t>
            </a:r>
            <a:r>
              <a:rPr sz="1400" spc="-5" dirty="0">
                <a:latin typeface="Times New Roman"/>
                <a:cs typeface="Times New Roman"/>
              </a:rPr>
              <a:t>ня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(6.1)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дозволяю</a:t>
            </a:r>
            <a:r>
              <a:rPr sz="1400" dirty="0">
                <a:latin typeface="Times New Roman"/>
                <a:cs typeface="Times New Roman"/>
              </a:rPr>
              <a:t>т</a:t>
            </a:r>
            <a:r>
              <a:rPr sz="1400" spc="-5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от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10" dirty="0">
                <a:latin typeface="Times New Roman"/>
                <a:cs typeface="Times New Roman"/>
              </a:rPr>
              <a:t>имат</a:t>
            </a:r>
            <a:r>
              <a:rPr sz="1400" spc="-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черго</a:t>
            </a:r>
            <a:r>
              <a:rPr sz="1400" spc="-10" dirty="0">
                <a:latin typeface="Times New Roman"/>
                <a:cs typeface="Times New Roman"/>
              </a:rPr>
              <a:t>в</a:t>
            </a:r>
            <a:r>
              <a:rPr sz="1400" spc="-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	(</a:t>
            </a:r>
            <a:r>
              <a:rPr sz="1400" i="1" spc="-5" dirty="0">
                <a:latin typeface="Times New Roman"/>
                <a:cs typeface="Times New Roman"/>
              </a:rPr>
              <a:t>k</a:t>
            </a:r>
            <a:r>
              <a:rPr sz="1400" spc="-5" dirty="0">
                <a:latin typeface="Times New Roman"/>
                <a:cs typeface="Times New Roman"/>
              </a:rPr>
              <a:t>+1)-ше</a:t>
            </a:r>
            <a:r>
              <a:rPr sz="1400" dirty="0">
                <a:latin typeface="Times New Roman"/>
                <a:cs typeface="Times New Roman"/>
              </a:rPr>
              <a:t>	н</a:t>
            </a:r>
            <a:r>
              <a:rPr sz="1400" spc="-5" dirty="0">
                <a:latin typeface="Times New Roman"/>
                <a:cs typeface="Times New Roman"/>
              </a:rPr>
              <a:t>аближення  невідомих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величин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2400" i="1" spc="120" baseline="1736" dirty="0">
                <a:latin typeface="Times New Roman"/>
                <a:cs typeface="Times New Roman"/>
              </a:rPr>
              <a:t>U</a:t>
            </a:r>
            <a:r>
              <a:rPr sz="2400" i="1" spc="-247" baseline="1736" dirty="0">
                <a:latin typeface="Times New Roman"/>
                <a:cs typeface="Times New Roman"/>
              </a:rPr>
              <a:t> </a:t>
            </a:r>
            <a:r>
              <a:rPr sz="1350" spc="97" baseline="49382" dirty="0">
                <a:latin typeface="Times New Roman"/>
                <a:cs typeface="Times New Roman"/>
              </a:rPr>
              <a:t>(</a:t>
            </a:r>
            <a:r>
              <a:rPr sz="1350" i="1" spc="97" baseline="49382" dirty="0">
                <a:latin typeface="Times New Roman"/>
                <a:cs typeface="Times New Roman"/>
              </a:rPr>
              <a:t>k</a:t>
            </a:r>
            <a:r>
              <a:rPr sz="1350" i="1" spc="-179" baseline="49382" dirty="0">
                <a:latin typeface="Times New Roman"/>
                <a:cs typeface="Times New Roman"/>
              </a:rPr>
              <a:t> </a:t>
            </a:r>
            <a:r>
              <a:rPr sz="1350" spc="7" baseline="49382" dirty="0">
                <a:latin typeface="Symbol"/>
                <a:cs typeface="Symbol"/>
              </a:rPr>
              <a:t></a:t>
            </a:r>
            <a:r>
              <a:rPr sz="1350" spc="7" baseline="49382" dirty="0">
                <a:latin typeface="Times New Roman"/>
                <a:cs typeface="Times New Roman"/>
              </a:rPr>
              <a:t>1)</a:t>
            </a:r>
            <a:r>
              <a:rPr sz="1350" spc="-120" baseline="49382" dirty="0">
                <a:latin typeface="Times New Roman"/>
                <a:cs typeface="Times New Roman"/>
              </a:rPr>
              <a:t> </a:t>
            </a:r>
            <a:r>
              <a:rPr sz="2400" spc="75" baseline="1736" dirty="0">
                <a:latin typeface="Times New Roman"/>
                <a:cs typeface="Times New Roman"/>
              </a:rPr>
              <a:t>,</a:t>
            </a:r>
            <a:r>
              <a:rPr sz="2400" i="1" spc="75" baseline="1736" dirty="0">
                <a:latin typeface="Times New Roman"/>
                <a:cs typeface="Times New Roman"/>
              </a:rPr>
              <a:t>U</a:t>
            </a:r>
            <a:r>
              <a:rPr sz="2400" i="1" spc="-262" baseline="1736" dirty="0">
                <a:latin typeface="Times New Roman"/>
                <a:cs typeface="Times New Roman"/>
              </a:rPr>
              <a:t> </a:t>
            </a:r>
            <a:r>
              <a:rPr sz="1350" spc="97" baseline="49382" dirty="0">
                <a:latin typeface="Times New Roman"/>
                <a:cs typeface="Times New Roman"/>
              </a:rPr>
              <a:t>(</a:t>
            </a:r>
            <a:r>
              <a:rPr sz="1350" i="1" spc="97" baseline="49382" dirty="0">
                <a:latin typeface="Times New Roman"/>
                <a:cs typeface="Times New Roman"/>
              </a:rPr>
              <a:t>k</a:t>
            </a:r>
            <a:r>
              <a:rPr sz="1350" i="1" spc="-172" baseline="49382" dirty="0">
                <a:latin typeface="Times New Roman"/>
                <a:cs typeface="Times New Roman"/>
              </a:rPr>
              <a:t> </a:t>
            </a:r>
            <a:r>
              <a:rPr sz="1350" spc="7" baseline="49382" dirty="0">
                <a:latin typeface="Symbol"/>
                <a:cs typeface="Symbol"/>
              </a:rPr>
              <a:t></a:t>
            </a:r>
            <a:r>
              <a:rPr sz="1350" spc="7" baseline="49382" dirty="0">
                <a:latin typeface="Times New Roman"/>
                <a:cs typeface="Times New Roman"/>
              </a:rPr>
              <a:t>1)</a:t>
            </a:r>
            <a:r>
              <a:rPr sz="1350" spc="-127" baseline="49382" dirty="0">
                <a:latin typeface="Times New Roman"/>
                <a:cs typeface="Times New Roman"/>
              </a:rPr>
              <a:t> </a:t>
            </a:r>
            <a:r>
              <a:rPr sz="2400" spc="60" baseline="1736" dirty="0">
                <a:latin typeface="Times New Roman"/>
                <a:cs typeface="Times New Roman"/>
              </a:rPr>
              <a:t>,...,</a:t>
            </a:r>
            <a:r>
              <a:rPr sz="2400" i="1" spc="60" baseline="1736" dirty="0">
                <a:latin typeface="Times New Roman"/>
                <a:cs typeface="Times New Roman"/>
              </a:rPr>
              <a:t>U</a:t>
            </a:r>
            <a:r>
              <a:rPr sz="2400" i="1" spc="-254" baseline="1736" dirty="0">
                <a:latin typeface="Times New Roman"/>
                <a:cs typeface="Times New Roman"/>
              </a:rPr>
              <a:t> </a:t>
            </a:r>
            <a:r>
              <a:rPr sz="1350" spc="97" baseline="49382" dirty="0">
                <a:latin typeface="Times New Roman"/>
                <a:cs typeface="Times New Roman"/>
              </a:rPr>
              <a:t>(</a:t>
            </a:r>
            <a:r>
              <a:rPr sz="1350" i="1" spc="97" baseline="49382" dirty="0">
                <a:latin typeface="Times New Roman"/>
                <a:cs typeface="Times New Roman"/>
              </a:rPr>
              <a:t>k</a:t>
            </a:r>
            <a:r>
              <a:rPr sz="1350" i="1" spc="-172" baseline="49382" dirty="0">
                <a:latin typeface="Times New Roman"/>
                <a:cs typeface="Times New Roman"/>
              </a:rPr>
              <a:t> </a:t>
            </a:r>
            <a:r>
              <a:rPr sz="1350" spc="7" baseline="49382" dirty="0">
                <a:latin typeface="Symbol"/>
                <a:cs typeface="Symbol"/>
              </a:rPr>
              <a:t></a:t>
            </a:r>
            <a:r>
              <a:rPr sz="1350" spc="7" baseline="49382" dirty="0">
                <a:latin typeface="Times New Roman"/>
                <a:cs typeface="Times New Roman"/>
              </a:rPr>
              <a:t>1)</a:t>
            </a:r>
            <a:r>
              <a:rPr sz="1350" spc="127" baseline="4938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при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підстановці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них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наближень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цих</a:t>
            </a:r>
            <a:endParaRPr sz="1400">
              <a:latin typeface="Times New Roman"/>
              <a:cs typeface="Times New Roman"/>
            </a:endParaRPr>
          </a:p>
          <a:p>
            <a:pPr marL="1703070">
              <a:lnSpc>
                <a:spcPts val="100"/>
              </a:lnSpc>
              <a:tabLst>
                <a:tab pos="2257425" algn="l"/>
                <a:tab pos="3019425" algn="l"/>
              </a:tabLst>
            </a:pPr>
            <a:r>
              <a:rPr sz="900" spc="40" dirty="0">
                <a:latin typeface="Times New Roman"/>
                <a:cs typeface="Times New Roman"/>
              </a:rPr>
              <a:t>1	2	</a:t>
            </a:r>
            <a:r>
              <a:rPr sz="900" i="1" spc="40" dirty="0">
                <a:latin typeface="Times New Roman"/>
                <a:cs typeface="Times New Roman"/>
              </a:rPr>
              <a:t>n</a:t>
            </a:r>
            <a:endParaRPr sz="900">
              <a:latin typeface="Times New Roman"/>
              <a:cs typeface="Times New Roman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614613" y="4329289"/>
          <a:ext cx="5403215" cy="516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86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6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6864">
                <a:tc>
                  <a:txBody>
                    <a:bodyPr/>
                    <a:lstStyle/>
                    <a:p>
                      <a:pPr marL="782955">
                        <a:lnSpc>
                          <a:spcPts val="720"/>
                        </a:lnSpc>
                        <a:tabLst>
                          <a:tab pos="1045210" algn="l"/>
                          <a:tab pos="2066925" algn="l"/>
                          <a:tab pos="3417570" algn="l"/>
                          <a:tab pos="3688079" algn="l"/>
                        </a:tabLst>
                      </a:pPr>
                      <a:r>
                        <a:rPr sz="2175" baseline="-21072" dirty="0">
                          <a:latin typeface="Times New Roman"/>
                          <a:cs typeface="Times New Roman"/>
                        </a:rPr>
                        <a:t>1	</a:t>
                      </a:r>
                      <a:r>
                        <a:rPr sz="850" i="1" spc="6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50" spc="-5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1	</a:t>
                      </a:r>
                      <a:r>
                        <a:rPr sz="850" i="1" dirty="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sz="1275" baseline="-9803" dirty="0">
                          <a:latin typeface="Times New Roman"/>
                          <a:cs typeface="Times New Roman"/>
                        </a:rPr>
                        <a:t>*	* </a:t>
                      </a:r>
                      <a:r>
                        <a:rPr sz="1275" spc="-89" baseline="-98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75" spc="89" baseline="9803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75" i="1" baseline="9803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275" i="1" spc="-157" baseline="98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75" baseline="9803" dirty="0">
                          <a:latin typeface="Times New Roman"/>
                          <a:cs typeface="Times New Roman"/>
                        </a:rPr>
                        <a:t>)</a:t>
                      </a:r>
                      <a:endParaRPr sz="1275" baseline="9803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ts val="1380"/>
                        </a:lnSpc>
                        <a:tabLst>
                          <a:tab pos="953135" algn="l"/>
                          <a:tab pos="3948429" algn="l"/>
                        </a:tabLst>
                      </a:pPr>
                      <a:r>
                        <a:rPr sz="2175" i="1" baseline="383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2175" i="1" spc="-254" baseline="383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75" spc="30" baseline="49019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75" i="1" spc="30" baseline="49019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275" i="1" spc="-172" baseline="4901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75" spc="-44" baseline="49019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275" spc="-44" baseline="49019" dirty="0">
                          <a:latin typeface="Times New Roman"/>
                          <a:cs typeface="Times New Roman"/>
                        </a:rPr>
                        <a:t>1)</a:t>
                      </a:r>
                      <a:r>
                        <a:rPr sz="1275" spc="390" baseline="4901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75" baseline="3831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2175" baseline="3831" dirty="0">
                          <a:latin typeface="Times New Roman"/>
                          <a:cs typeface="Times New Roman"/>
                        </a:rPr>
                        <a:t>	(</a:t>
                      </a:r>
                      <a:r>
                        <a:rPr sz="3300" baseline="-6313" dirty="0">
                          <a:latin typeface="Symbol"/>
                          <a:cs typeface="Symbol"/>
                        </a:rPr>
                        <a:t></a:t>
                      </a:r>
                      <a:r>
                        <a:rPr sz="3300" spc="-397" baseline="-631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75" i="1" baseline="383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2175" i="1" spc="60" baseline="383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75" i="1" baseline="383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2175" i="1" spc="-247" baseline="383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75" spc="37" baseline="49019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75" i="1" spc="37" baseline="49019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275" i="1" spc="-172" baseline="4901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75" spc="-44" baseline="49019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275" spc="-44" baseline="49019" dirty="0">
                          <a:latin typeface="Times New Roman"/>
                          <a:cs typeface="Times New Roman"/>
                        </a:rPr>
                        <a:t>1)</a:t>
                      </a:r>
                      <a:r>
                        <a:rPr sz="1275" spc="254" baseline="4901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75" baseline="3831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2175" spc="195" baseline="383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300" spc="-22" baseline="-6313" dirty="0">
                          <a:latin typeface="Symbol"/>
                          <a:cs typeface="Symbol"/>
                        </a:rPr>
                        <a:t></a:t>
                      </a:r>
                      <a:r>
                        <a:rPr sz="3300" spc="-15" baseline="-631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75" i="1" baseline="383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2175" i="1" spc="60" baseline="383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75" i="1" baseline="383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2175" i="1" spc="-247" baseline="383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75" spc="37" baseline="49019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75" i="1" spc="37" baseline="49019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275" i="1" spc="-157" baseline="4901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75" spc="-7" baseline="49019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275" spc="254" baseline="4901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75" spc="44" baseline="3831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2175" i="1" spc="44" baseline="383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2175" i="1" spc="382" baseline="383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75" i="1" baseline="383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2175" i="1" spc="765" baseline="383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75" baseline="3831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2175" spc="-157" baseline="383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75" i="1" spc="97" baseline="3831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850" i="1" spc="6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50" i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75" baseline="3831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2175" spc="-345" baseline="383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75" i="1" spc="142" baseline="383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850" i="1" spc="95" dirty="0">
                          <a:latin typeface="Times New Roman"/>
                          <a:cs typeface="Times New Roman"/>
                        </a:rPr>
                        <a:t>i	</a:t>
                      </a:r>
                      <a:r>
                        <a:rPr sz="2175" baseline="3831" dirty="0">
                          <a:latin typeface="Times New Roman"/>
                          <a:cs typeface="Times New Roman"/>
                        </a:rPr>
                        <a:t>)</a:t>
                      </a:r>
                      <a:endParaRPr sz="2175" baseline="3831">
                        <a:latin typeface="Times New Roman"/>
                        <a:cs typeface="Times New Roman"/>
                      </a:endParaRPr>
                    </a:p>
                    <a:p>
                      <a:pPr marL="267335">
                        <a:lnSpc>
                          <a:spcPts val="869"/>
                        </a:lnSpc>
                        <a:tabLst>
                          <a:tab pos="759460" algn="l"/>
                          <a:tab pos="1328420" algn="l"/>
                          <a:tab pos="1546860" algn="l"/>
                          <a:tab pos="2341245" algn="l"/>
                          <a:tab pos="2559685" algn="l"/>
                          <a:tab pos="2931160" algn="l"/>
                          <a:tab pos="3157220" algn="l"/>
                        </a:tabLst>
                      </a:pPr>
                      <a:r>
                        <a:rPr sz="850" i="1" spc="-5" dirty="0">
                          <a:latin typeface="Times New Roman"/>
                          <a:cs typeface="Times New Roman"/>
                        </a:rPr>
                        <a:t>i	</a:t>
                      </a:r>
                      <a:r>
                        <a:rPr sz="2175" i="1" baseline="-28735" dirty="0">
                          <a:latin typeface="Times New Roman"/>
                          <a:cs typeface="Times New Roman"/>
                        </a:rPr>
                        <a:t>y	</a:t>
                      </a:r>
                      <a:r>
                        <a:rPr sz="850" i="1" spc="-10" dirty="0">
                          <a:latin typeface="Times New Roman"/>
                          <a:cs typeface="Times New Roman"/>
                        </a:rPr>
                        <a:t>ij	</a:t>
                      </a:r>
                      <a:r>
                        <a:rPr sz="850" i="1" spc="-5" dirty="0">
                          <a:latin typeface="Times New Roman"/>
                          <a:cs typeface="Times New Roman"/>
                        </a:rPr>
                        <a:t>j	</a:t>
                      </a:r>
                      <a:r>
                        <a:rPr sz="850" i="1" spc="-10" dirty="0">
                          <a:latin typeface="Times New Roman"/>
                          <a:cs typeface="Times New Roman"/>
                        </a:rPr>
                        <a:t>ij	</a:t>
                      </a:r>
                      <a:r>
                        <a:rPr sz="850" i="1" spc="-5" dirty="0">
                          <a:latin typeface="Times New Roman"/>
                          <a:cs typeface="Times New Roman"/>
                        </a:rPr>
                        <a:t>j	i</a:t>
                      </a:r>
                      <a:r>
                        <a:rPr sz="850" i="1" spc="-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0	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837565">
                        <a:lnSpc>
                          <a:spcPts val="955"/>
                        </a:lnSpc>
                        <a:tabLst>
                          <a:tab pos="1055370" algn="l"/>
                          <a:tab pos="1986914" algn="l"/>
                        </a:tabLst>
                      </a:pPr>
                      <a:r>
                        <a:rPr sz="1275" i="1" spc="-7" baseline="-9803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275" i="1" baseline="-9803" dirty="0">
                          <a:latin typeface="Times New Roman"/>
                          <a:cs typeface="Times New Roman"/>
                        </a:rPr>
                        <a:t>i	</a:t>
                      </a:r>
                      <a:r>
                        <a:rPr sz="850" i="1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850" i="1" spc="-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1	</a:t>
                      </a:r>
                      <a:r>
                        <a:rPr sz="850" i="1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850" i="1" spc="-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1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850" i="1" spc="5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50" spc="-40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1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8309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(6.3)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3" name="object 13"/>
          <p:cNvGrpSpPr/>
          <p:nvPr/>
        </p:nvGrpSpPr>
        <p:grpSpPr>
          <a:xfrm>
            <a:off x="1810980" y="4366969"/>
            <a:ext cx="3842385" cy="320675"/>
            <a:chOff x="1810980" y="4366969"/>
            <a:chExt cx="3842385" cy="320675"/>
          </a:xfrm>
        </p:grpSpPr>
        <p:sp>
          <p:nvSpPr>
            <p:cNvPr id="14" name="object 14"/>
            <p:cNvSpPr/>
            <p:nvPr/>
          </p:nvSpPr>
          <p:spPr>
            <a:xfrm>
              <a:off x="2346206" y="4583933"/>
              <a:ext cx="194310" cy="0"/>
            </a:xfrm>
            <a:custGeom>
              <a:avLst/>
              <a:gdLst/>
              <a:ahLst/>
              <a:cxnLst/>
              <a:rect l="l" t="t" r="r" b="b"/>
              <a:pathLst>
                <a:path w="194310">
                  <a:moveTo>
                    <a:pt x="0" y="0"/>
                  </a:moveTo>
                  <a:lnTo>
                    <a:pt x="193862" y="0"/>
                  </a:lnTo>
                </a:path>
              </a:pathLst>
            </a:custGeom>
            <a:ln w="88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0980" y="4366969"/>
              <a:ext cx="3842227" cy="32028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887983" y="4836921"/>
            <a:ext cx="6145530" cy="64833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algn="just">
              <a:lnSpc>
                <a:spcPct val="96000"/>
              </a:lnSpc>
              <a:spcBef>
                <a:spcPts val="165"/>
              </a:spcBef>
            </a:pPr>
            <a:r>
              <a:rPr sz="1400" spc="-5" dirty="0">
                <a:latin typeface="Times New Roman"/>
                <a:cs typeface="Times New Roman"/>
              </a:rPr>
              <a:t>Складові під </a:t>
            </a:r>
            <a:r>
              <a:rPr sz="1400" spc="-10" dirty="0">
                <a:latin typeface="Times New Roman"/>
                <a:cs typeface="Times New Roman"/>
              </a:rPr>
              <a:t>знаком </a:t>
            </a:r>
            <a:r>
              <a:rPr sz="1400" spc="-5" dirty="0">
                <a:latin typeface="Times New Roman"/>
                <a:cs typeface="Times New Roman"/>
              </a:rPr>
              <a:t>суми в </a:t>
            </a:r>
            <a:r>
              <a:rPr sz="1400" dirty="0">
                <a:latin typeface="Times New Roman"/>
                <a:cs typeface="Times New Roman"/>
              </a:rPr>
              <a:t>(6.2) </a:t>
            </a:r>
            <a:r>
              <a:rPr sz="1400" spc="-5" dirty="0">
                <a:latin typeface="Times New Roman"/>
                <a:cs typeface="Times New Roman"/>
              </a:rPr>
              <a:t>розпадаються </a:t>
            </a:r>
            <a:r>
              <a:rPr sz="1400" dirty="0">
                <a:latin typeface="Times New Roman"/>
                <a:cs typeface="Times New Roman"/>
              </a:rPr>
              <a:t>на </a:t>
            </a:r>
            <a:r>
              <a:rPr sz="1400" spc="-5" dirty="0">
                <a:latin typeface="Times New Roman"/>
                <a:cs typeface="Times New Roman"/>
              </a:rPr>
              <a:t>дві групи. В (6.3) </a:t>
            </a:r>
            <a:r>
              <a:rPr sz="1400" spc="-10" dirty="0">
                <a:latin typeface="Times New Roman"/>
                <a:cs typeface="Times New Roman"/>
              </a:rPr>
              <a:t>перша </a:t>
            </a:r>
            <a:r>
              <a:rPr sz="1400" spc="-5" dirty="0">
                <a:latin typeface="Times New Roman"/>
                <a:cs typeface="Times New Roman"/>
              </a:rPr>
              <a:t>сума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містить складові, що відповідають вузлам мережі з номерами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j</a:t>
            </a:r>
            <a:r>
              <a:rPr sz="1400" spc="-5" dirty="0">
                <a:latin typeface="Times New Roman"/>
                <a:cs typeface="Times New Roman"/>
              </a:rPr>
              <a:t>меншими за</a:t>
            </a:r>
            <a:r>
              <a:rPr sz="1400" i="1" spc="-5" dirty="0">
                <a:latin typeface="Times New Roman"/>
                <a:cs typeface="Times New Roman"/>
              </a:rPr>
              <a:t>i</a:t>
            </a:r>
            <a:r>
              <a:rPr sz="1400" spc="-5" dirty="0">
                <a:latin typeface="Times New Roman"/>
                <a:cs typeface="Times New Roman"/>
              </a:rPr>
              <a:t>( </a:t>
            </a:r>
            <a:r>
              <a:rPr sz="1400" dirty="0">
                <a:latin typeface="Times New Roman"/>
                <a:cs typeface="Times New Roman"/>
              </a:rPr>
              <a:t> тобто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j</a:t>
            </a:r>
            <a:r>
              <a:rPr sz="1400" i="1" spc="1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1,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2,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…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r>
              <a:rPr sz="1400" i="1" spc="-5" dirty="0">
                <a:latin typeface="Times New Roman"/>
                <a:cs typeface="Times New Roman"/>
              </a:rPr>
              <a:t>i</a:t>
            </a:r>
            <a:r>
              <a:rPr sz="1400" spc="-5" dirty="0">
                <a:latin typeface="Times New Roman"/>
                <a:cs typeface="Times New Roman"/>
              </a:rPr>
              <a:t>-1).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Тут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використовуються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400" i="1" dirty="0">
                <a:latin typeface="Times New Roman"/>
                <a:cs typeface="Times New Roman"/>
              </a:rPr>
              <a:t>к+1</a:t>
            </a:r>
            <a:r>
              <a:rPr sz="1400" dirty="0">
                <a:latin typeface="Times New Roman"/>
                <a:cs typeface="Times New Roman"/>
              </a:rPr>
              <a:t>)-ші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наближення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невідомих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7983" y="6204965"/>
            <a:ext cx="6144895" cy="647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645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на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попередній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к</a:t>
            </a:r>
            <a:r>
              <a:rPr sz="1400" spc="-5" dirty="0">
                <a:latin typeface="Times New Roman"/>
                <a:cs typeface="Times New Roman"/>
              </a:rPr>
              <a:t>-ій ітерації.</a:t>
            </a:r>
            <a:endParaRPr sz="1400">
              <a:latin typeface="Times New Roman"/>
              <a:cs typeface="Times New Roman"/>
            </a:endParaRPr>
          </a:p>
          <a:p>
            <a:pPr marL="12700" marR="5080" indent="450215">
              <a:lnSpc>
                <a:spcPts val="1610"/>
              </a:lnSpc>
              <a:spcBef>
                <a:spcPts val="75"/>
              </a:spcBef>
            </a:pPr>
            <a:r>
              <a:rPr sz="1400" spc="-5" dirty="0">
                <a:latin typeface="Times New Roman"/>
                <a:cs typeface="Times New Roman"/>
              </a:rPr>
              <a:t>З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урахуванням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цього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(6.1)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ітераційній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формі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якщо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розв’язувати її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методом Зейделя,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набуде вигляду: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7983" y="5578325"/>
            <a:ext cx="6145530" cy="38608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695325">
              <a:lnSpc>
                <a:spcPct val="100000"/>
              </a:lnSpc>
              <a:spcBef>
                <a:spcPts val="195"/>
              </a:spcBef>
            </a:pPr>
            <a:r>
              <a:rPr sz="750" i="1" spc="10" dirty="0">
                <a:latin typeface="Times New Roman"/>
                <a:cs typeface="Times New Roman"/>
              </a:rPr>
              <a:t>j</a:t>
            </a: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400" spc="-5" dirty="0">
                <a:latin typeface="Times New Roman"/>
                <a:cs typeface="Times New Roman"/>
              </a:rPr>
              <a:t>містить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напруги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вузлів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номерами,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більшими</a:t>
            </a:r>
            <a:r>
              <a:rPr sz="1400" dirty="0">
                <a:latin typeface="Times New Roman"/>
                <a:cs typeface="Times New Roman"/>
              </a:rPr>
              <a:t> за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і</a:t>
            </a:r>
            <a:r>
              <a:rPr sz="1400" spc="-5" dirty="0">
                <a:latin typeface="Times New Roman"/>
                <a:cs typeface="Times New Roman"/>
              </a:rPr>
              <a:t>(тобто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j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і+1,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і+2,</a:t>
            </a:r>
            <a:r>
              <a:rPr sz="1400" i="1" spc="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…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,n</a:t>
            </a:r>
            <a:r>
              <a:rPr sz="1400" spc="-5" dirty="0">
                <a:latin typeface="Times New Roman"/>
                <a:cs typeface="Times New Roman"/>
              </a:rPr>
              <a:t>).В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цих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62583" y="5465289"/>
            <a:ext cx="619315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100" spc="15" baseline="1984" dirty="0">
                <a:latin typeface="Times New Roman"/>
                <a:cs typeface="Times New Roman"/>
              </a:rPr>
              <a:t>напруг</a:t>
            </a:r>
            <a:r>
              <a:rPr sz="1300" i="1" spc="10" dirty="0">
                <a:latin typeface="Times New Roman"/>
                <a:cs typeface="Times New Roman"/>
              </a:rPr>
              <a:t>U</a:t>
            </a:r>
            <a:r>
              <a:rPr sz="1300" i="1" spc="-120" dirty="0">
                <a:latin typeface="Times New Roman"/>
                <a:cs typeface="Times New Roman"/>
              </a:rPr>
              <a:t> </a:t>
            </a:r>
            <a:r>
              <a:rPr sz="1125" spc="67" baseline="44444" dirty="0">
                <a:latin typeface="Times New Roman"/>
                <a:cs typeface="Times New Roman"/>
              </a:rPr>
              <a:t>(</a:t>
            </a:r>
            <a:r>
              <a:rPr sz="1125" i="1" spc="67" baseline="44444" dirty="0">
                <a:latin typeface="Times New Roman"/>
                <a:cs typeface="Times New Roman"/>
              </a:rPr>
              <a:t>k</a:t>
            </a:r>
            <a:r>
              <a:rPr sz="1125" i="1" spc="-150" baseline="44444" dirty="0">
                <a:latin typeface="Times New Roman"/>
                <a:cs typeface="Times New Roman"/>
              </a:rPr>
              <a:t> </a:t>
            </a:r>
            <a:r>
              <a:rPr sz="1125" spc="-7" baseline="44444" dirty="0">
                <a:latin typeface="Symbol"/>
                <a:cs typeface="Symbol"/>
              </a:rPr>
              <a:t></a:t>
            </a:r>
            <a:r>
              <a:rPr sz="1125" spc="-7" baseline="44444" dirty="0">
                <a:latin typeface="Times New Roman"/>
                <a:cs typeface="Times New Roman"/>
              </a:rPr>
              <a:t>1)</a:t>
            </a:r>
            <a:r>
              <a:rPr sz="1125" spc="-15" baseline="4444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,</a:t>
            </a:r>
            <a:r>
              <a:rPr sz="2100" spc="284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що</a:t>
            </a:r>
            <a:r>
              <a:rPr sz="2100" spc="277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були</a:t>
            </a:r>
            <a:r>
              <a:rPr sz="2100" spc="277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обчислені</a:t>
            </a:r>
            <a:r>
              <a:rPr sz="2100" spc="292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раніше</a:t>
            </a:r>
            <a:r>
              <a:rPr sz="2100" spc="270" baseline="1984" dirty="0">
                <a:latin typeface="Times New Roman"/>
                <a:cs typeface="Times New Roman"/>
              </a:rPr>
              <a:t> </a:t>
            </a:r>
            <a:r>
              <a:rPr sz="2100" baseline="1984" dirty="0">
                <a:latin typeface="Times New Roman"/>
                <a:cs typeface="Times New Roman"/>
              </a:rPr>
              <a:t>на</a:t>
            </a:r>
            <a:r>
              <a:rPr sz="2100" spc="284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цій</a:t>
            </a:r>
            <a:r>
              <a:rPr sz="2100" spc="284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же</a:t>
            </a:r>
            <a:r>
              <a:rPr sz="2100" spc="277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ітерації.</a:t>
            </a:r>
            <a:r>
              <a:rPr sz="2100" spc="277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Друга</a:t>
            </a:r>
            <a:r>
              <a:rPr sz="2100" spc="270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сума</a:t>
            </a:r>
            <a:r>
              <a:rPr sz="2100" spc="284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в</a:t>
            </a:r>
            <a:r>
              <a:rPr sz="2100" spc="277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(6.3)</a:t>
            </a:r>
            <a:endParaRPr sz="2100" baseline="1984">
              <a:latin typeface="Times New Roman"/>
              <a:cs typeface="Times New Roman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1253055" y="6867521"/>
          <a:ext cx="5765165" cy="2015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28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5815">
                <a:tc>
                  <a:txBody>
                    <a:bodyPr/>
                    <a:lstStyle/>
                    <a:p>
                      <a:pPr marR="281305" algn="r">
                        <a:lnSpc>
                          <a:spcPts val="1170"/>
                        </a:lnSpc>
                        <a:tabLst>
                          <a:tab pos="2933065" algn="l"/>
                          <a:tab pos="3166745" algn="l"/>
                          <a:tab pos="3932554" algn="l"/>
                        </a:tabLst>
                      </a:pPr>
                      <a:r>
                        <a:rPr sz="2250" spc="-217" baseline="-25925" dirty="0">
                          <a:latin typeface="Times New Roman"/>
                          <a:cs typeface="Times New Roman"/>
                        </a:rPr>
                        <a:t>1	</a:t>
                      </a:r>
                      <a:r>
                        <a:rPr sz="1275" spc="-112" baseline="-19607" dirty="0">
                          <a:latin typeface="Times New Roman"/>
                          <a:cs typeface="Times New Roman"/>
                        </a:rPr>
                        <a:t>*	*</a:t>
                      </a:r>
                      <a:r>
                        <a:rPr sz="1275" spc="157" baseline="-1960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3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850" i="1" spc="-35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850" i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0" dirty="0">
                          <a:latin typeface="Times New Roman"/>
                          <a:cs typeface="Times New Roman"/>
                        </a:rPr>
                        <a:t>)	</a:t>
                      </a:r>
                      <a:r>
                        <a:rPr sz="2250" spc="-217" baseline="-22222" dirty="0">
                          <a:latin typeface="Symbol"/>
                          <a:cs typeface="Symbol"/>
                        </a:rPr>
                        <a:t></a:t>
                      </a:r>
                      <a:endParaRPr sz="2250" baseline="-22222">
                        <a:latin typeface="Symbol"/>
                        <a:cs typeface="Symbol"/>
                      </a:endParaRPr>
                    </a:p>
                    <a:p>
                      <a:pPr marR="281305" algn="r">
                        <a:lnSpc>
                          <a:spcPts val="1015"/>
                        </a:lnSpc>
                        <a:tabLst>
                          <a:tab pos="759460" algn="l"/>
                          <a:tab pos="4535805" algn="l"/>
                        </a:tabLst>
                      </a:pPr>
                      <a:r>
                        <a:rPr sz="2250" i="1" spc="-315" baseline="3703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2250" i="1" spc="-292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75" spc="-52" baseline="49019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75" i="1" spc="-52" baseline="49019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275" i="1" spc="-187" baseline="4901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75" spc="-127" baseline="49019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275" spc="-127" baseline="49019" dirty="0">
                          <a:latin typeface="Times New Roman"/>
                          <a:cs typeface="Times New Roman"/>
                        </a:rPr>
                        <a:t>1)</a:t>
                      </a:r>
                      <a:r>
                        <a:rPr sz="1275" spc="292" baseline="4901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240" baseline="3703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2250" spc="-240" baseline="3703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250" spc="-172" baseline="3703" dirty="0">
                          <a:latin typeface="Times New Roman"/>
                          <a:cs typeface="Times New Roman"/>
                        </a:rPr>
                        <a:t>(0</a:t>
                      </a:r>
                      <a:r>
                        <a:rPr sz="2250" spc="-277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240" baseline="3703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2250" spc="-67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i="1" spc="-195" baseline="3703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2250" i="1" spc="300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i="1" spc="-315" baseline="3703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2250" i="1" spc="-284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75" spc="-52" baseline="49019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75" i="1" spc="-52" baseline="49019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275" i="1" spc="-172" baseline="4901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75" spc="-75" baseline="49019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275" spc="179" baseline="4901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240" baseline="3703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2250" spc="-60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i="1" spc="-195" baseline="3703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2250" i="1" spc="270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i="1" spc="-315" baseline="3703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2250" i="1" spc="-277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75" spc="-52" baseline="49019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75" i="1" spc="-52" baseline="49019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275" i="1" spc="-172" baseline="4901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75" spc="-75" baseline="49019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275" spc="172" baseline="4901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240" baseline="3703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2250" spc="179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12" baseline="3703" dirty="0">
                          <a:latin typeface="Times New Roman"/>
                          <a:cs typeface="Times New Roman"/>
                        </a:rPr>
                        <a:t>...</a:t>
                      </a:r>
                      <a:r>
                        <a:rPr sz="2250" spc="142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240" baseline="3703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2250" spc="-67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i="1" spc="-195" baseline="3703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2250" i="1" spc="315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i="1" spc="-315" baseline="3703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2250" i="1" spc="-277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75" spc="-52" baseline="49019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75" i="1" spc="-52" baseline="49019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275" i="1" spc="-172" baseline="4901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75" spc="-75" baseline="49019" dirty="0">
                          <a:latin typeface="Times New Roman"/>
                          <a:cs typeface="Times New Roman"/>
                        </a:rPr>
                        <a:t>)  </a:t>
                      </a:r>
                      <a:r>
                        <a:rPr sz="2250" spc="-240" baseline="3703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2250" spc="-67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i="1" spc="-195" baseline="3703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2250" i="1" spc="300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i="1" spc="-315" baseline="3703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2250" i="1" spc="7" baseline="3703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2250" spc="-240" baseline="3703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2250" spc="-209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i="1" spc="-104" baseline="3703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850" spc="-7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85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27" baseline="3703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2250" i="1" spc="-127" baseline="3703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2250" i="1" spc="-359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7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85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65" baseline="3703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2250" spc="-165" baseline="3703" dirty="0">
                          <a:latin typeface="Symbol"/>
                          <a:cs typeface="Symbol"/>
                        </a:rPr>
                        <a:t></a:t>
                      </a:r>
                      <a:r>
                        <a:rPr sz="2250" spc="-165" baseline="3703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250" spc="-217" baseline="-11111" dirty="0">
                          <a:latin typeface="Symbol"/>
                          <a:cs typeface="Symbol"/>
                        </a:rPr>
                        <a:t></a:t>
                      </a:r>
                      <a:endParaRPr sz="2250" baseline="-11111">
                        <a:latin typeface="Symbol"/>
                        <a:cs typeface="Symbol"/>
                      </a:endParaRPr>
                    </a:p>
                    <a:p>
                      <a:pPr marR="281305" algn="r">
                        <a:lnSpc>
                          <a:spcPts val="1050"/>
                        </a:lnSpc>
                        <a:tabLst>
                          <a:tab pos="458470" algn="l"/>
                          <a:tab pos="986790" algn="l"/>
                          <a:tab pos="1550670" algn="l"/>
                          <a:tab pos="2433320" algn="l"/>
                          <a:tab pos="2997835" algn="l"/>
                          <a:tab pos="4422775" algn="l"/>
                        </a:tabLst>
                      </a:pPr>
                      <a:r>
                        <a:rPr sz="850" spc="-75" dirty="0">
                          <a:latin typeface="Times New Roman"/>
                          <a:cs typeface="Times New Roman"/>
                        </a:rPr>
                        <a:t>1	</a:t>
                      </a:r>
                      <a:r>
                        <a:rPr sz="2250" i="1" spc="-195" baseline="-29629" dirty="0">
                          <a:latin typeface="Times New Roman"/>
                          <a:cs typeface="Times New Roman"/>
                        </a:rPr>
                        <a:t>y	</a:t>
                      </a:r>
                      <a:r>
                        <a:rPr sz="850" spc="-75" dirty="0">
                          <a:latin typeface="Times New Roman"/>
                          <a:cs typeface="Times New Roman"/>
                        </a:rPr>
                        <a:t>12</a:t>
                      </a:r>
                      <a:r>
                        <a:rPr sz="850" spc="85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850" spc="-75" dirty="0">
                          <a:latin typeface="Times New Roman"/>
                          <a:cs typeface="Times New Roman"/>
                        </a:rPr>
                        <a:t>2	13</a:t>
                      </a:r>
                      <a:r>
                        <a:rPr sz="850" spc="7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85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75" dirty="0">
                          <a:latin typeface="Times New Roman"/>
                          <a:cs typeface="Times New Roman"/>
                        </a:rPr>
                        <a:t>3	1</a:t>
                      </a:r>
                      <a:r>
                        <a:rPr sz="850" i="1" spc="-7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50" i="1" spc="9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850" i="1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i="1" spc="-75" dirty="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sz="850" spc="-75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850" spc="8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85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75" dirty="0">
                          <a:latin typeface="Times New Roman"/>
                          <a:cs typeface="Times New Roman"/>
                        </a:rPr>
                        <a:t>0	</a:t>
                      </a:r>
                      <a:r>
                        <a:rPr sz="2250" spc="-217" baseline="-51851" dirty="0">
                          <a:latin typeface="Symbol"/>
                          <a:cs typeface="Symbol"/>
                        </a:rPr>
                        <a:t></a:t>
                      </a:r>
                      <a:endParaRPr sz="2250" baseline="-51851">
                        <a:latin typeface="Symbol"/>
                        <a:cs typeface="Symbol"/>
                      </a:endParaRPr>
                    </a:p>
                    <a:p>
                      <a:pPr marL="758190">
                        <a:lnSpc>
                          <a:spcPts val="885"/>
                        </a:lnSpc>
                        <a:spcBef>
                          <a:spcPts val="10"/>
                        </a:spcBef>
                      </a:pPr>
                      <a:r>
                        <a:rPr sz="850" spc="-75" dirty="0">
                          <a:latin typeface="Times New Roman"/>
                          <a:cs typeface="Times New Roman"/>
                        </a:rPr>
                        <a:t>11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281305" algn="r">
                        <a:lnSpc>
                          <a:spcPts val="1635"/>
                        </a:lnSpc>
                        <a:tabLst>
                          <a:tab pos="3067050" algn="l"/>
                          <a:tab pos="3317240" algn="l"/>
                          <a:tab pos="3923665" algn="l"/>
                        </a:tabLst>
                      </a:pPr>
                      <a:r>
                        <a:rPr sz="2250" spc="-217" baseline="-25925" dirty="0">
                          <a:latin typeface="Times New Roman"/>
                          <a:cs typeface="Times New Roman"/>
                        </a:rPr>
                        <a:t>1	</a:t>
                      </a:r>
                      <a:r>
                        <a:rPr sz="1275" spc="-112" baseline="-19607" dirty="0">
                          <a:latin typeface="Times New Roman"/>
                          <a:cs typeface="Times New Roman"/>
                        </a:rPr>
                        <a:t>*	*</a:t>
                      </a:r>
                      <a:r>
                        <a:rPr sz="1275" spc="150" baseline="-1960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3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850" i="1" spc="-35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850" i="1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0" dirty="0">
                          <a:latin typeface="Times New Roman"/>
                          <a:cs typeface="Times New Roman"/>
                        </a:rPr>
                        <a:t>)	</a:t>
                      </a:r>
                      <a:r>
                        <a:rPr sz="2250" spc="-217" baseline="-11111" dirty="0">
                          <a:latin typeface="Symbol"/>
                          <a:cs typeface="Symbol"/>
                        </a:rPr>
                        <a:t></a:t>
                      </a:r>
                      <a:endParaRPr sz="2250" baseline="-11111">
                        <a:latin typeface="Symbol"/>
                        <a:cs typeface="Symbol"/>
                      </a:endParaRPr>
                    </a:p>
                    <a:p>
                      <a:pPr marR="281305" algn="r">
                        <a:lnSpc>
                          <a:spcPts val="1015"/>
                        </a:lnSpc>
                        <a:tabLst>
                          <a:tab pos="775970" algn="l"/>
                          <a:tab pos="4535805" algn="l"/>
                        </a:tabLst>
                      </a:pPr>
                      <a:r>
                        <a:rPr sz="2250" i="1" spc="-315" baseline="3703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2250" i="1" spc="-292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75" spc="-52" baseline="49019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75" i="1" spc="-52" baseline="49019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275" i="1" spc="-187" baseline="4901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75" spc="-127" baseline="49019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275" spc="-127" baseline="49019" dirty="0">
                          <a:latin typeface="Times New Roman"/>
                          <a:cs typeface="Times New Roman"/>
                        </a:rPr>
                        <a:t>1)</a:t>
                      </a:r>
                      <a:r>
                        <a:rPr sz="1275" spc="292" baseline="4901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240" baseline="3703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2250" spc="-240" baseline="3703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250" spc="-150" baseline="3703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2250" spc="-345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i="1" spc="-195" baseline="3703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2250" i="1" spc="337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i="1" spc="-315" baseline="3703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2250" i="1" spc="-284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75" spc="-52" baseline="49019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75" i="1" spc="-52" baseline="49019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275" i="1" spc="-187" baseline="4901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75" spc="-127" baseline="49019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275" spc="-127" baseline="49019" dirty="0">
                          <a:latin typeface="Times New Roman"/>
                          <a:cs typeface="Times New Roman"/>
                        </a:rPr>
                        <a:t>1)</a:t>
                      </a:r>
                      <a:r>
                        <a:rPr sz="1275" spc="172" baseline="4901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240" baseline="3703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2250" spc="-262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217" baseline="3703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250" spc="-277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240" baseline="3703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2250" spc="-67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i="1" spc="-195" baseline="3703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2250" i="1" spc="382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i="1" spc="-315" baseline="3703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2250" i="1" spc="-277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75" spc="-52" baseline="49019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75" i="1" spc="-52" baseline="49019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275" i="1" spc="-165" baseline="4901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75" spc="-75" baseline="49019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275" spc="172" baseline="4901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240" baseline="3703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2250" spc="172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12" baseline="3703" dirty="0">
                          <a:latin typeface="Times New Roman"/>
                          <a:cs typeface="Times New Roman"/>
                        </a:rPr>
                        <a:t>...</a:t>
                      </a:r>
                      <a:r>
                        <a:rPr sz="2250" spc="135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240" baseline="3703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2250" spc="-52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i="1" spc="-195" baseline="3703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2250" i="1" spc="509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i="1" spc="-315" baseline="3703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2250" i="1" spc="-277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75" spc="-52" baseline="49019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75" i="1" spc="-52" baseline="49019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275" i="1" spc="-172" baseline="4901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75" spc="-75" baseline="49019" dirty="0">
                          <a:latin typeface="Times New Roman"/>
                          <a:cs typeface="Times New Roman"/>
                        </a:rPr>
                        <a:t>)  </a:t>
                      </a:r>
                      <a:r>
                        <a:rPr sz="2250" spc="-240" baseline="3703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2250" spc="-60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i="1" spc="-195" baseline="3703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2250" i="1" spc="419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i="1" spc="-315" baseline="3703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2250" i="1" spc="7" baseline="3703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2250" spc="-240" baseline="3703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2250" spc="-209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i="1" spc="-217" baseline="3703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2250" i="1" spc="-330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7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8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27" baseline="3703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2250" i="1" spc="-127" baseline="3703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2250" i="1" spc="-254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7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850" spc="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57" baseline="3703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2250" spc="-157" baseline="3703" dirty="0">
                          <a:latin typeface="Symbol"/>
                          <a:cs typeface="Symbol"/>
                        </a:rPr>
                        <a:t></a:t>
                      </a:r>
                      <a:r>
                        <a:rPr sz="2250" spc="-157" baseline="3703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500" spc="-145" dirty="0">
                          <a:latin typeface="Symbol"/>
                          <a:cs typeface="Symbol"/>
                        </a:rPr>
                        <a:t></a:t>
                      </a:r>
                      <a:endParaRPr sz="1500">
                        <a:latin typeface="Symbol"/>
                        <a:cs typeface="Symbol"/>
                      </a:endParaRPr>
                    </a:p>
                    <a:p>
                      <a:pPr marR="281305" algn="r">
                        <a:lnSpc>
                          <a:spcPts val="1045"/>
                        </a:lnSpc>
                        <a:tabLst>
                          <a:tab pos="448945" algn="l"/>
                          <a:tab pos="791845" algn="l"/>
                          <a:tab pos="1657350" algn="l"/>
                          <a:tab pos="2549525" algn="l"/>
                          <a:tab pos="3130550" algn="l"/>
                          <a:tab pos="4413250" algn="l"/>
                        </a:tabLst>
                      </a:pPr>
                      <a:r>
                        <a:rPr sz="850" spc="-75" dirty="0">
                          <a:latin typeface="Times New Roman"/>
                          <a:cs typeface="Times New Roman"/>
                        </a:rPr>
                        <a:t>2	</a:t>
                      </a:r>
                      <a:r>
                        <a:rPr sz="2250" i="1" spc="-195" baseline="-29629" dirty="0">
                          <a:latin typeface="Times New Roman"/>
                          <a:cs typeface="Times New Roman"/>
                        </a:rPr>
                        <a:t>y	</a:t>
                      </a:r>
                      <a:r>
                        <a:rPr sz="850" spc="-75" dirty="0"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850" spc="17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850" spc="-75" dirty="0">
                          <a:latin typeface="Times New Roman"/>
                          <a:cs typeface="Times New Roman"/>
                        </a:rPr>
                        <a:t>1	23</a:t>
                      </a:r>
                      <a:r>
                        <a:rPr sz="850" spc="7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85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75" dirty="0">
                          <a:latin typeface="Times New Roman"/>
                          <a:cs typeface="Times New Roman"/>
                        </a:rPr>
                        <a:t>3	</a:t>
                      </a:r>
                      <a:r>
                        <a:rPr sz="850" spc="-5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850" i="1" spc="-5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50" i="1" spc="24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850" i="1" spc="-75" dirty="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sz="850" spc="-75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850" spc="8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85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75" dirty="0">
                          <a:latin typeface="Times New Roman"/>
                          <a:cs typeface="Times New Roman"/>
                        </a:rPr>
                        <a:t>0	</a:t>
                      </a:r>
                      <a:r>
                        <a:rPr sz="2250" spc="-217" baseline="-37037" dirty="0">
                          <a:latin typeface="Symbol"/>
                          <a:cs typeface="Symbol"/>
                        </a:rPr>
                        <a:t></a:t>
                      </a:r>
                      <a:endParaRPr sz="2250" baseline="-37037">
                        <a:latin typeface="Symbol"/>
                        <a:cs typeface="Symbol"/>
                      </a:endParaRPr>
                    </a:p>
                    <a:p>
                      <a:pPr marL="7683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50" spc="-75" dirty="0">
                          <a:latin typeface="Times New Roman"/>
                          <a:cs typeface="Times New Roman"/>
                        </a:rPr>
                        <a:t>22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281305" algn="r">
                        <a:lnSpc>
                          <a:spcPts val="1295"/>
                        </a:lnSpc>
                        <a:spcBef>
                          <a:spcPts val="219"/>
                        </a:spcBef>
                        <a:tabLst>
                          <a:tab pos="2204085" algn="l"/>
                        </a:tabLst>
                      </a:pPr>
                      <a:r>
                        <a:rPr sz="1500" spc="-80" dirty="0">
                          <a:latin typeface="Times New Roman"/>
                          <a:cs typeface="Times New Roman"/>
                        </a:rPr>
                        <a:t>...	</a:t>
                      </a:r>
                      <a:r>
                        <a:rPr sz="2250" spc="-217" baseline="24074" dirty="0">
                          <a:latin typeface="Symbol"/>
                          <a:cs typeface="Symbol"/>
                        </a:rPr>
                        <a:t></a:t>
                      </a:r>
                      <a:endParaRPr sz="2250" baseline="24074">
                        <a:latin typeface="Symbol"/>
                        <a:cs typeface="Symbol"/>
                      </a:endParaRPr>
                    </a:p>
                    <a:p>
                      <a:pPr marR="281305" algn="r">
                        <a:lnSpc>
                          <a:spcPts val="1295"/>
                        </a:lnSpc>
                      </a:pPr>
                      <a:r>
                        <a:rPr sz="1500" dirty="0">
                          <a:latin typeface="Symbol"/>
                          <a:cs typeface="Symbol"/>
                        </a:rPr>
                        <a:t></a:t>
                      </a:r>
                      <a:endParaRPr sz="1500">
                        <a:latin typeface="Symbol"/>
                        <a:cs typeface="Symbol"/>
                      </a:endParaRPr>
                    </a:p>
                    <a:p>
                      <a:pPr marL="127000">
                        <a:lnSpc>
                          <a:spcPts val="480"/>
                        </a:lnSpc>
                        <a:spcBef>
                          <a:spcPts val="325"/>
                        </a:spcBef>
                        <a:tabLst>
                          <a:tab pos="739140" algn="l"/>
                          <a:tab pos="2886075" algn="l"/>
                          <a:tab pos="4574540" algn="l"/>
                        </a:tabLst>
                      </a:pPr>
                      <a:r>
                        <a:rPr sz="1500" i="1" spc="-21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500" i="1" spc="-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75" spc="-52" baseline="42483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75" i="1" spc="-52" baseline="42483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275" i="1" spc="-187" baseline="4248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75" spc="-127" baseline="42483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275" spc="-127" baseline="42483" dirty="0">
                          <a:latin typeface="Times New Roman"/>
                          <a:cs typeface="Times New Roman"/>
                        </a:rPr>
                        <a:t>1)</a:t>
                      </a:r>
                      <a:r>
                        <a:rPr sz="1275" spc="292" baseline="4248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6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500" spc="-16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250" spc="-217" baseline="3518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2250" spc="487" baseline="35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500" spc="-2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i="1" spc="-13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500" i="1" spc="2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i="1" spc="-21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500" i="1" spc="-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75" spc="-52" baseline="42483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75" i="1" spc="-52" baseline="42483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275" i="1" spc="-187" baseline="4248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75" spc="-127" baseline="42483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275" spc="-127" baseline="42483" dirty="0">
                          <a:latin typeface="Times New Roman"/>
                          <a:cs typeface="Times New Roman"/>
                        </a:rPr>
                        <a:t>1)</a:t>
                      </a:r>
                      <a:r>
                        <a:rPr sz="1275" spc="172" baseline="4248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60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5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i="1" spc="-13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500" i="1" spc="3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i="1" spc="-21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500" i="1" spc="-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75" spc="-52" baseline="42483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75" i="1" spc="-52" baseline="42483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275" i="1" spc="-179" baseline="4248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75" spc="-127" baseline="42483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275" spc="-127" baseline="42483" dirty="0">
                          <a:latin typeface="Times New Roman"/>
                          <a:cs typeface="Times New Roman"/>
                        </a:rPr>
                        <a:t>1)</a:t>
                      </a:r>
                      <a:r>
                        <a:rPr sz="1275" spc="172" baseline="4248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60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500" spc="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75" dirty="0">
                          <a:latin typeface="Times New Roman"/>
                          <a:cs typeface="Times New Roman"/>
                        </a:rPr>
                        <a:t>...</a:t>
                      </a:r>
                      <a:r>
                        <a:rPr sz="15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60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5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i="1" spc="-130" dirty="0">
                          <a:latin typeface="Times New Roman"/>
                          <a:cs typeface="Times New Roman"/>
                        </a:rPr>
                        <a:t>y	</a:t>
                      </a:r>
                      <a:r>
                        <a:rPr sz="1500" i="1" spc="-21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500" i="1" spc="-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75" spc="-52" baseline="42483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75" i="1" spc="-52" baseline="42483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275" i="1" spc="-187" baseline="4248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75" spc="-127" baseline="42483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275" spc="-127" baseline="42483" dirty="0">
                          <a:latin typeface="Times New Roman"/>
                          <a:cs typeface="Times New Roman"/>
                        </a:rPr>
                        <a:t>1)</a:t>
                      </a:r>
                      <a:r>
                        <a:rPr sz="1275" spc="165" baseline="4248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60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500" spc="-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4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500" spc="-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60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5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i="1" spc="-13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500" i="1" spc="2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i="1" spc="-21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500" i="1" spc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i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60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5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75" spc="-112" baseline="88235" dirty="0">
                          <a:latin typeface="Times New Roman"/>
                          <a:cs typeface="Times New Roman"/>
                        </a:rPr>
                        <a:t>*</a:t>
                      </a:r>
                      <a:r>
                        <a:rPr sz="1275" spc="247" baseline="88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75" spc="254" baseline="88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8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500" spc="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75" spc="-112" baseline="88235" dirty="0">
                          <a:latin typeface="Times New Roman"/>
                          <a:cs typeface="Times New Roman"/>
                        </a:rPr>
                        <a:t>*	</a:t>
                      </a:r>
                      <a:r>
                        <a:rPr sz="1500" spc="-110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500" spc="-110" dirty="0">
                          <a:latin typeface="Symbol"/>
                          <a:cs typeface="Symbol"/>
                        </a:rPr>
                        <a:t></a:t>
                      </a:r>
                      <a:r>
                        <a:rPr sz="2250" spc="-165" baseline="44444" dirty="0">
                          <a:latin typeface="Symbol"/>
                          <a:cs typeface="Symbol"/>
                        </a:rPr>
                        <a:t></a:t>
                      </a:r>
                      <a:endParaRPr sz="2250" baseline="44444">
                        <a:latin typeface="Symbol"/>
                        <a:cs typeface="Symbol"/>
                      </a:endParaRPr>
                    </a:p>
                    <a:p>
                      <a:pPr marR="403225" algn="r">
                        <a:lnSpc>
                          <a:spcPts val="20"/>
                        </a:lnSpc>
                      </a:pPr>
                      <a:r>
                        <a:rPr sz="850" spc="5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850" i="1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850" i="1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) </a:t>
                      </a:r>
                      <a:r>
                        <a:rPr sz="850" spc="40" dirty="0">
                          <a:latin typeface="Times New Roman"/>
                          <a:cs typeface="Times New Roman"/>
                        </a:rPr>
                        <a:t> 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281305" algn="r">
                        <a:lnSpc>
                          <a:spcPts val="1490"/>
                        </a:lnSpc>
                        <a:spcBef>
                          <a:spcPts val="360"/>
                        </a:spcBef>
                        <a:tabLst>
                          <a:tab pos="448945" algn="l"/>
                          <a:tab pos="793750" algn="l"/>
                          <a:tab pos="1445895" algn="l"/>
                          <a:tab pos="2436495" algn="l"/>
                          <a:tab pos="3427095" algn="l"/>
                          <a:tab pos="3830320" algn="l"/>
                          <a:tab pos="4413250" algn="l"/>
                        </a:tabLst>
                      </a:pPr>
                      <a:r>
                        <a:rPr sz="850" i="1" spc="-75" dirty="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sz="2250" i="1" spc="-195" baseline="-29629" dirty="0">
                          <a:latin typeface="Times New Roman"/>
                          <a:cs typeface="Times New Roman"/>
                        </a:rPr>
                        <a:t>y	</a:t>
                      </a:r>
                      <a:r>
                        <a:rPr sz="850" i="1" spc="-8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50" spc="-8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850" spc="45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850" spc="-75" dirty="0">
                          <a:latin typeface="Times New Roman"/>
                          <a:cs typeface="Times New Roman"/>
                        </a:rPr>
                        <a:t>1	</a:t>
                      </a:r>
                      <a:r>
                        <a:rPr sz="850" i="1" spc="-4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50" spc="-4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850" spc="24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850" spc="-75" dirty="0">
                          <a:latin typeface="Times New Roman"/>
                          <a:cs typeface="Times New Roman"/>
                        </a:rPr>
                        <a:t>2	</a:t>
                      </a:r>
                      <a:r>
                        <a:rPr sz="850" i="1" spc="-6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50" spc="-6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850" i="1" spc="-6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50" spc="-6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850" spc="-6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850" spc="22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850" i="1" spc="-8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50" spc="-8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850" spc="-80" dirty="0">
                          <a:latin typeface="Times New Roman"/>
                          <a:cs typeface="Times New Roman"/>
                        </a:rPr>
                        <a:t>1	</a:t>
                      </a:r>
                      <a:r>
                        <a:rPr sz="850" spc="-75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850" spc="8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85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75" dirty="0">
                          <a:latin typeface="Times New Roman"/>
                          <a:cs typeface="Times New Roman"/>
                        </a:rPr>
                        <a:t>0	</a:t>
                      </a:r>
                      <a:r>
                        <a:rPr sz="2250" i="1" spc="-217" baseline="14814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2250" i="1" spc="-337" baseline="148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75" i="1" spc="-112" baseline="19607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75" i="1" spc="157" baseline="1960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75" i="1" spc="165" baseline="1960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i="1" spc="-315" baseline="14814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2250" i="1" spc="-254" baseline="148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75" i="1" spc="-112" baseline="19607" dirty="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sz="2250" spc="-217" baseline="5555" dirty="0">
                          <a:latin typeface="Symbol"/>
                          <a:cs typeface="Symbol"/>
                        </a:rPr>
                        <a:t></a:t>
                      </a:r>
                      <a:endParaRPr sz="2250" baseline="5555">
                        <a:latin typeface="Symbol"/>
                        <a:cs typeface="Symbol"/>
                      </a:endParaRPr>
                    </a:p>
                    <a:p>
                      <a:pPr marL="768350">
                        <a:lnSpc>
                          <a:spcPts val="1415"/>
                        </a:lnSpc>
                        <a:tabLst>
                          <a:tab pos="4662805" algn="l"/>
                        </a:tabLst>
                      </a:pPr>
                      <a:r>
                        <a:rPr sz="850" i="1" spc="-75" dirty="0">
                          <a:latin typeface="Times New Roman"/>
                          <a:cs typeface="Times New Roman"/>
                        </a:rPr>
                        <a:t>nn	</a:t>
                      </a:r>
                      <a:r>
                        <a:rPr sz="1500" spc="-145" dirty="0">
                          <a:latin typeface="Symbol"/>
                          <a:cs typeface="Symbol"/>
                        </a:rPr>
                        <a:t></a:t>
                      </a:r>
                      <a:endParaRPr sz="1500">
                        <a:latin typeface="Symbol"/>
                        <a:cs typeface="Symbo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6797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(6.4)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1" name="object 21"/>
          <p:cNvGrpSpPr/>
          <p:nvPr/>
        </p:nvGrpSpPr>
        <p:grpSpPr>
          <a:xfrm>
            <a:off x="1438841" y="6922075"/>
            <a:ext cx="4202430" cy="327025"/>
            <a:chOff x="1438841" y="6922075"/>
            <a:chExt cx="4202430" cy="327025"/>
          </a:xfrm>
        </p:grpSpPr>
        <p:sp>
          <p:nvSpPr>
            <p:cNvPr id="22" name="object 22"/>
            <p:cNvSpPr/>
            <p:nvPr/>
          </p:nvSpPr>
          <p:spPr>
            <a:xfrm>
              <a:off x="1928108" y="7143589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60">
                  <a:moveTo>
                    <a:pt x="0" y="0"/>
                  </a:moveTo>
                  <a:lnTo>
                    <a:pt x="187863" y="0"/>
                  </a:lnTo>
                </a:path>
              </a:pathLst>
            </a:custGeom>
            <a:ln w="91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8841" y="6922075"/>
              <a:ext cx="4202024" cy="326862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1438841" y="7506257"/>
            <a:ext cx="4372610" cy="327025"/>
            <a:chOff x="1438841" y="7506257"/>
            <a:chExt cx="4372610" cy="327025"/>
          </a:xfrm>
        </p:grpSpPr>
        <p:sp>
          <p:nvSpPr>
            <p:cNvPr id="25" name="object 25"/>
            <p:cNvSpPr/>
            <p:nvPr/>
          </p:nvSpPr>
          <p:spPr>
            <a:xfrm>
              <a:off x="1928108" y="7727880"/>
              <a:ext cx="204470" cy="0"/>
            </a:xfrm>
            <a:custGeom>
              <a:avLst/>
              <a:gdLst/>
              <a:ahLst/>
              <a:cxnLst/>
              <a:rect l="l" t="t" r="r" b="b"/>
              <a:pathLst>
                <a:path w="204469">
                  <a:moveTo>
                    <a:pt x="0" y="0"/>
                  </a:moveTo>
                  <a:lnTo>
                    <a:pt x="204030" y="0"/>
                  </a:lnTo>
                </a:path>
              </a:pathLst>
            </a:custGeom>
            <a:ln w="91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8841" y="7506257"/>
              <a:ext cx="4372231" cy="326862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1438841" y="8374770"/>
            <a:ext cx="695325" cy="327025"/>
            <a:chOff x="1438841" y="8374770"/>
            <a:chExt cx="695325" cy="327025"/>
          </a:xfrm>
        </p:grpSpPr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38841" y="8374770"/>
              <a:ext cx="614614" cy="32686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928108" y="8596017"/>
              <a:ext cx="205740" cy="0"/>
            </a:xfrm>
            <a:custGeom>
              <a:avLst/>
              <a:gdLst/>
              <a:ahLst/>
              <a:cxnLst/>
              <a:rect l="l" t="t" r="r" b="b"/>
              <a:pathLst>
                <a:path w="205739">
                  <a:moveTo>
                    <a:pt x="0" y="0"/>
                  </a:moveTo>
                  <a:lnTo>
                    <a:pt x="205584" y="0"/>
                  </a:lnTo>
                </a:path>
              </a:pathLst>
            </a:custGeom>
            <a:ln w="91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" name="object 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29184" y="8374770"/>
            <a:ext cx="3584098" cy="326862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887983" y="9023095"/>
            <a:ext cx="6145530" cy="443230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2700" marR="5080" indent="450215">
              <a:lnSpc>
                <a:spcPts val="1610"/>
              </a:lnSpc>
              <a:spcBef>
                <a:spcPts val="209"/>
              </a:spcBef>
            </a:pPr>
            <a:r>
              <a:rPr sz="1400" spc="-5" dirty="0">
                <a:latin typeface="Times New Roman"/>
                <a:cs typeface="Times New Roman"/>
              </a:rPr>
              <a:t>Якщо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ітераційний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процес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збігається,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то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після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виконання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певної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кількості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ітерацій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рівняннями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(6.4)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отримаємо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чергові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наближення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невідомих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напруг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98800" y="9459453"/>
            <a:ext cx="16383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i="1" spc="70" dirty="0">
                <a:latin typeface="Times New Roman"/>
                <a:cs typeface="Times New Roman"/>
              </a:rPr>
              <a:t>U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45127" y="9455039"/>
            <a:ext cx="295910" cy="27876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7780">
              <a:lnSpc>
                <a:spcPct val="104600"/>
              </a:lnSpc>
              <a:spcBef>
                <a:spcPts val="80"/>
              </a:spcBef>
            </a:pPr>
            <a:r>
              <a:rPr sz="800" spc="85" dirty="0">
                <a:latin typeface="Times New Roman"/>
                <a:cs typeface="Times New Roman"/>
              </a:rPr>
              <a:t>(</a:t>
            </a:r>
            <a:r>
              <a:rPr sz="800" i="1" spc="30" dirty="0">
                <a:latin typeface="Times New Roman"/>
                <a:cs typeface="Times New Roman"/>
              </a:rPr>
              <a:t>k</a:t>
            </a:r>
            <a:r>
              <a:rPr sz="800" i="1" spc="-95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Symbol"/>
                <a:cs typeface="Symbol"/>
              </a:rPr>
              <a:t></a:t>
            </a:r>
            <a:r>
              <a:rPr sz="800" spc="5" dirty="0">
                <a:latin typeface="Times New Roman"/>
                <a:cs typeface="Times New Roman"/>
              </a:rPr>
              <a:t>1</a:t>
            </a:r>
            <a:r>
              <a:rPr sz="800" spc="15" dirty="0">
                <a:latin typeface="Times New Roman"/>
                <a:cs typeface="Times New Roman"/>
              </a:rPr>
              <a:t>)  </a:t>
            </a:r>
            <a:r>
              <a:rPr sz="800" dirty="0">
                <a:latin typeface="Times New Roman"/>
                <a:cs typeface="Times New Roman"/>
              </a:rPr>
              <a:t> </a:t>
            </a:r>
            <a:r>
              <a:rPr sz="800" i="1" spc="15" dirty="0"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pic>
        <p:nvPicPr>
          <p:cNvPr id="34" name="object 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3377" y="9457449"/>
            <a:ext cx="370819" cy="251615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1341627" y="9478009"/>
            <a:ext cx="568769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,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значення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яких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наближаються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до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точного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розв’язання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системи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87983" y="9716515"/>
            <a:ext cx="2023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межах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заданої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точності</a:t>
            </a:r>
            <a:r>
              <a:rPr sz="1400" spc="3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ε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37" name="object 3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465312" y="1769375"/>
            <a:ext cx="1723422" cy="279414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1780452" y="2212263"/>
            <a:ext cx="1167130" cy="1663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48309" algn="l"/>
                <a:tab pos="1090930" algn="l"/>
              </a:tabLst>
            </a:pPr>
            <a:r>
              <a:rPr sz="900" spc="45" dirty="0">
                <a:latin typeface="Times New Roman"/>
                <a:cs typeface="Times New Roman"/>
              </a:rPr>
              <a:t>1	2	</a:t>
            </a:r>
            <a:r>
              <a:rPr sz="900" i="1" spc="45" dirty="0">
                <a:latin typeface="Times New Roman"/>
                <a:cs typeface="Times New Roman"/>
              </a:rPr>
              <a:t>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62583" y="2083408"/>
            <a:ext cx="47301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imes New Roman"/>
                <a:cs typeface="Times New Roman"/>
              </a:rPr>
              <a:t>величи</a:t>
            </a:r>
            <a:r>
              <a:rPr sz="1400" spc="-5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  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2400" i="1" spc="120" baseline="1736" dirty="0">
                <a:latin typeface="Times New Roman"/>
                <a:cs typeface="Times New Roman"/>
              </a:rPr>
              <a:t>U</a:t>
            </a:r>
            <a:r>
              <a:rPr sz="2400" i="1" spc="-270" baseline="1736" dirty="0">
                <a:latin typeface="Times New Roman"/>
                <a:cs typeface="Times New Roman"/>
              </a:rPr>
              <a:t> </a:t>
            </a:r>
            <a:r>
              <a:rPr sz="1350" spc="150" baseline="49382" dirty="0">
                <a:latin typeface="Times New Roman"/>
                <a:cs typeface="Times New Roman"/>
              </a:rPr>
              <a:t>(</a:t>
            </a:r>
            <a:r>
              <a:rPr sz="1350" i="1" spc="60" baseline="49382" dirty="0">
                <a:latin typeface="Times New Roman"/>
                <a:cs typeface="Times New Roman"/>
              </a:rPr>
              <a:t>k</a:t>
            </a:r>
            <a:r>
              <a:rPr sz="1350" i="1" spc="-150" baseline="49382" dirty="0">
                <a:latin typeface="Times New Roman"/>
                <a:cs typeface="Times New Roman"/>
              </a:rPr>
              <a:t> </a:t>
            </a:r>
            <a:r>
              <a:rPr sz="1350" spc="44" baseline="49382" dirty="0">
                <a:latin typeface="Times New Roman"/>
                <a:cs typeface="Times New Roman"/>
              </a:rPr>
              <a:t>)</a:t>
            </a:r>
            <a:r>
              <a:rPr sz="1350" spc="-127" baseline="49382" dirty="0">
                <a:latin typeface="Times New Roman"/>
                <a:cs typeface="Times New Roman"/>
              </a:rPr>
              <a:t> </a:t>
            </a:r>
            <a:r>
              <a:rPr sz="2400" spc="30" baseline="1736" dirty="0">
                <a:latin typeface="Times New Roman"/>
                <a:cs typeface="Times New Roman"/>
              </a:rPr>
              <a:t>,</a:t>
            </a:r>
            <a:r>
              <a:rPr sz="2400" i="1" spc="120" baseline="1736" dirty="0">
                <a:latin typeface="Times New Roman"/>
                <a:cs typeface="Times New Roman"/>
              </a:rPr>
              <a:t>U</a:t>
            </a:r>
            <a:r>
              <a:rPr sz="2400" i="1" spc="-270" baseline="1736" dirty="0">
                <a:latin typeface="Times New Roman"/>
                <a:cs typeface="Times New Roman"/>
              </a:rPr>
              <a:t> </a:t>
            </a:r>
            <a:r>
              <a:rPr sz="1350" spc="150" baseline="49382" dirty="0">
                <a:latin typeface="Times New Roman"/>
                <a:cs typeface="Times New Roman"/>
              </a:rPr>
              <a:t>(</a:t>
            </a:r>
            <a:r>
              <a:rPr sz="1350" i="1" spc="60" baseline="49382" dirty="0">
                <a:latin typeface="Times New Roman"/>
                <a:cs typeface="Times New Roman"/>
              </a:rPr>
              <a:t>k</a:t>
            </a:r>
            <a:r>
              <a:rPr sz="1350" i="1" spc="-150" baseline="49382" dirty="0">
                <a:latin typeface="Times New Roman"/>
                <a:cs typeface="Times New Roman"/>
              </a:rPr>
              <a:t> </a:t>
            </a:r>
            <a:r>
              <a:rPr sz="1350" spc="44" baseline="49382" dirty="0">
                <a:latin typeface="Times New Roman"/>
                <a:cs typeface="Times New Roman"/>
              </a:rPr>
              <a:t>)</a:t>
            </a:r>
            <a:r>
              <a:rPr sz="1350" spc="-127" baseline="49382" dirty="0">
                <a:latin typeface="Times New Roman"/>
                <a:cs typeface="Times New Roman"/>
              </a:rPr>
              <a:t> </a:t>
            </a:r>
            <a:r>
              <a:rPr sz="2400" spc="104" baseline="1736" dirty="0">
                <a:latin typeface="Times New Roman"/>
                <a:cs typeface="Times New Roman"/>
              </a:rPr>
              <a:t>,</a:t>
            </a:r>
            <a:r>
              <a:rPr sz="2400" spc="22" baseline="1736" dirty="0">
                <a:latin typeface="Times New Roman"/>
                <a:cs typeface="Times New Roman"/>
              </a:rPr>
              <a:t>...,</a:t>
            </a:r>
            <a:r>
              <a:rPr sz="2400" i="1" spc="120" baseline="1736" dirty="0">
                <a:latin typeface="Times New Roman"/>
                <a:cs typeface="Times New Roman"/>
              </a:rPr>
              <a:t>U</a:t>
            </a:r>
            <a:r>
              <a:rPr sz="2400" i="1" spc="-262" baseline="1736" dirty="0">
                <a:latin typeface="Times New Roman"/>
                <a:cs typeface="Times New Roman"/>
              </a:rPr>
              <a:t> </a:t>
            </a:r>
            <a:r>
              <a:rPr sz="1350" spc="150" baseline="49382" dirty="0">
                <a:latin typeface="Times New Roman"/>
                <a:cs typeface="Times New Roman"/>
              </a:rPr>
              <a:t>(</a:t>
            </a:r>
            <a:r>
              <a:rPr sz="1350" i="1" spc="60" baseline="49382" dirty="0">
                <a:latin typeface="Times New Roman"/>
                <a:cs typeface="Times New Roman"/>
              </a:rPr>
              <a:t>k</a:t>
            </a:r>
            <a:r>
              <a:rPr sz="1350" i="1" spc="-150" baseline="49382" dirty="0">
                <a:latin typeface="Times New Roman"/>
                <a:cs typeface="Times New Roman"/>
              </a:rPr>
              <a:t> </a:t>
            </a:r>
            <a:r>
              <a:rPr sz="1350" spc="44" baseline="49382" dirty="0">
                <a:latin typeface="Times New Roman"/>
                <a:cs typeface="Times New Roman"/>
              </a:rPr>
              <a:t>)</a:t>
            </a:r>
            <a:r>
              <a:rPr sz="1350" spc="89" baseline="4938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щ</a:t>
            </a:r>
            <a:r>
              <a:rPr sz="1400" spc="-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обчисл</a:t>
            </a:r>
            <a:r>
              <a:rPr sz="1400" spc="-15" dirty="0">
                <a:latin typeface="Times New Roman"/>
                <a:cs typeface="Times New Roman"/>
              </a:rPr>
              <a:t>е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spc="-5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передн</a:t>
            </a:r>
            <a:r>
              <a:rPr sz="1400" spc="-5" dirty="0">
                <a:latin typeface="Times New Roman"/>
                <a:cs typeface="Times New Roman"/>
              </a:rPr>
              <a:t>ій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40" name="object 4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18198" y="2072640"/>
            <a:ext cx="1370207" cy="279371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6684207" y="2923084"/>
            <a:ext cx="59690" cy="1657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i="1" spc="15" dirty="0">
                <a:latin typeface="Times New Roman"/>
                <a:cs typeface="Times New Roman"/>
              </a:rPr>
              <a:t>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495473" y="2695267"/>
            <a:ext cx="535940" cy="2679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2325" i="1" spc="104" baseline="-25089" dirty="0">
                <a:latin typeface="Times New Roman"/>
                <a:cs typeface="Times New Roman"/>
              </a:rPr>
              <a:t>U</a:t>
            </a:r>
            <a:r>
              <a:rPr sz="2325" i="1" spc="-209" baseline="-25089" dirty="0">
                <a:latin typeface="Times New Roman"/>
                <a:cs typeface="Times New Roman"/>
              </a:rPr>
              <a:t> </a:t>
            </a:r>
            <a:r>
              <a:rPr sz="900" spc="90" dirty="0">
                <a:latin typeface="Times New Roman"/>
                <a:cs typeface="Times New Roman"/>
              </a:rPr>
              <a:t>(</a:t>
            </a:r>
            <a:r>
              <a:rPr sz="900" i="1" spc="20" dirty="0">
                <a:latin typeface="Times New Roman"/>
                <a:cs typeface="Times New Roman"/>
              </a:rPr>
              <a:t>k</a:t>
            </a:r>
            <a:r>
              <a:rPr sz="900" i="1" spc="-114" dirty="0">
                <a:latin typeface="Times New Roman"/>
                <a:cs typeface="Times New Roman"/>
              </a:rPr>
              <a:t> </a:t>
            </a:r>
            <a:r>
              <a:rPr sz="900" spc="-20" dirty="0">
                <a:latin typeface="Symbol"/>
                <a:cs typeface="Symbol"/>
              </a:rPr>
              <a:t></a:t>
            </a:r>
            <a:r>
              <a:rPr sz="900" dirty="0">
                <a:latin typeface="Times New Roman"/>
                <a:cs typeface="Times New Roman"/>
              </a:rPr>
              <a:t>1</a:t>
            </a:r>
            <a:r>
              <a:rPr sz="900" spc="15" dirty="0">
                <a:latin typeface="Times New Roman"/>
                <a:cs typeface="Times New Roman"/>
              </a:rPr>
              <a:t>)</a:t>
            </a:r>
            <a:endParaRPr sz="900">
              <a:latin typeface="Times New Roman"/>
              <a:cs typeface="Times New Roman"/>
            </a:endParaRPr>
          </a:p>
        </p:txBody>
      </p:sp>
      <p:pic>
        <p:nvPicPr>
          <p:cNvPr id="43" name="object 4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613604" y="2784345"/>
            <a:ext cx="406697" cy="277728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862583" y="3097541"/>
            <a:ext cx="61963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використовуються</a:t>
            </a:r>
            <a:r>
              <a:rPr sz="1400" spc="3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400" i="1" dirty="0">
                <a:latin typeface="Times New Roman"/>
                <a:cs typeface="Times New Roman"/>
              </a:rPr>
              <a:t>k</a:t>
            </a:r>
            <a:r>
              <a:rPr sz="1400" i="1" spc="38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+</a:t>
            </a:r>
            <a:r>
              <a:rPr sz="1400" i="1" spc="37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1</a:t>
            </a:r>
            <a:r>
              <a:rPr sz="1400" spc="-5" dirty="0">
                <a:latin typeface="Times New Roman"/>
                <a:cs typeface="Times New Roman"/>
              </a:rPr>
              <a:t>)-ші</a:t>
            </a:r>
            <a:r>
              <a:rPr sz="1400" spc="3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наближення</a:t>
            </a:r>
            <a:r>
              <a:rPr sz="1400" spc="3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змінних</a:t>
            </a:r>
            <a:r>
              <a:rPr sz="1400" spc="445" dirty="0">
                <a:latin typeface="Times New Roman"/>
                <a:cs typeface="Times New Roman"/>
              </a:rPr>
              <a:t> </a:t>
            </a:r>
            <a:r>
              <a:rPr sz="2400" i="1" spc="120" baseline="1736" dirty="0">
                <a:latin typeface="Times New Roman"/>
                <a:cs typeface="Times New Roman"/>
              </a:rPr>
              <a:t>U</a:t>
            </a:r>
            <a:r>
              <a:rPr sz="2400" i="1" spc="-254" baseline="1736" dirty="0">
                <a:latin typeface="Times New Roman"/>
                <a:cs typeface="Times New Roman"/>
              </a:rPr>
              <a:t> </a:t>
            </a:r>
            <a:r>
              <a:rPr sz="1350" spc="97" baseline="49382" dirty="0">
                <a:latin typeface="Times New Roman"/>
                <a:cs typeface="Times New Roman"/>
              </a:rPr>
              <a:t>(</a:t>
            </a:r>
            <a:r>
              <a:rPr sz="1350" i="1" spc="97" baseline="49382" dirty="0">
                <a:latin typeface="Times New Roman"/>
                <a:cs typeface="Times New Roman"/>
              </a:rPr>
              <a:t>k</a:t>
            </a:r>
            <a:r>
              <a:rPr sz="1350" i="1" spc="-179" baseline="49382" dirty="0">
                <a:latin typeface="Times New Roman"/>
                <a:cs typeface="Times New Roman"/>
              </a:rPr>
              <a:t> </a:t>
            </a:r>
            <a:r>
              <a:rPr sz="1350" spc="7" baseline="49382" dirty="0">
                <a:latin typeface="Symbol"/>
                <a:cs typeface="Symbol"/>
              </a:rPr>
              <a:t></a:t>
            </a:r>
            <a:r>
              <a:rPr sz="1350" spc="7" baseline="49382" dirty="0">
                <a:latin typeface="Times New Roman"/>
                <a:cs typeface="Times New Roman"/>
              </a:rPr>
              <a:t>1)</a:t>
            </a:r>
            <a:r>
              <a:rPr sz="1350" spc="-127" baseline="49382" dirty="0">
                <a:latin typeface="Times New Roman"/>
                <a:cs typeface="Times New Roman"/>
              </a:rPr>
              <a:t> </a:t>
            </a:r>
            <a:r>
              <a:rPr sz="2400" spc="75" baseline="1736" dirty="0">
                <a:latin typeface="Times New Roman"/>
                <a:cs typeface="Times New Roman"/>
              </a:rPr>
              <a:t>,</a:t>
            </a:r>
            <a:r>
              <a:rPr sz="2400" i="1" spc="75" baseline="1736" dirty="0">
                <a:latin typeface="Times New Roman"/>
                <a:cs typeface="Times New Roman"/>
              </a:rPr>
              <a:t>U</a:t>
            </a:r>
            <a:r>
              <a:rPr sz="2400" i="1" spc="-254" baseline="1736" dirty="0">
                <a:latin typeface="Times New Roman"/>
                <a:cs typeface="Times New Roman"/>
              </a:rPr>
              <a:t> </a:t>
            </a:r>
            <a:r>
              <a:rPr sz="1350" spc="97" baseline="49382" dirty="0">
                <a:latin typeface="Times New Roman"/>
                <a:cs typeface="Times New Roman"/>
              </a:rPr>
              <a:t>(</a:t>
            </a:r>
            <a:r>
              <a:rPr sz="1350" i="1" spc="97" baseline="49382" dirty="0">
                <a:latin typeface="Times New Roman"/>
                <a:cs typeface="Times New Roman"/>
              </a:rPr>
              <a:t>k</a:t>
            </a:r>
            <a:r>
              <a:rPr sz="1350" i="1" spc="-179" baseline="49382" dirty="0">
                <a:latin typeface="Times New Roman"/>
                <a:cs typeface="Times New Roman"/>
              </a:rPr>
              <a:t> </a:t>
            </a:r>
            <a:r>
              <a:rPr sz="1350" spc="7" baseline="49382" dirty="0">
                <a:latin typeface="Symbol"/>
                <a:cs typeface="Symbol"/>
              </a:rPr>
              <a:t></a:t>
            </a:r>
            <a:r>
              <a:rPr sz="1350" spc="7" baseline="49382" dirty="0">
                <a:latin typeface="Times New Roman"/>
                <a:cs typeface="Times New Roman"/>
              </a:rPr>
              <a:t>1)</a:t>
            </a:r>
            <a:r>
              <a:rPr sz="1350" spc="-127" baseline="49382" dirty="0">
                <a:latin typeface="Times New Roman"/>
                <a:cs typeface="Times New Roman"/>
              </a:rPr>
              <a:t> </a:t>
            </a:r>
            <a:r>
              <a:rPr sz="2400" spc="60" baseline="1736" dirty="0">
                <a:latin typeface="Times New Roman"/>
                <a:cs typeface="Times New Roman"/>
              </a:rPr>
              <a:t>,...,</a:t>
            </a:r>
            <a:r>
              <a:rPr sz="2400" i="1" spc="60" baseline="1736" dirty="0">
                <a:latin typeface="Times New Roman"/>
                <a:cs typeface="Times New Roman"/>
              </a:rPr>
              <a:t>U</a:t>
            </a:r>
            <a:r>
              <a:rPr sz="2400" i="1" spc="-262" baseline="1736" dirty="0">
                <a:latin typeface="Times New Roman"/>
                <a:cs typeface="Times New Roman"/>
              </a:rPr>
              <a:t> </a:t>
            </a:r>
            <a:r>
              <a:rPr sz="1350" spc="97" baseline="49382" dirty="0">
                <a:latin typeface="Times New Roman"/>
                <a:cs typeface="Times New Roman"/>
              </a:rPr>
              <a:t>(</a:t>
            </a:r>
            <a:r>
              <a:rPr sz="1350" i="1" spc="97" baseline="49382" dirty="0">
                <a:latin typeface="Times New Roman"/>
                <a:cs typeface="Times New Roman"/>
              </a:rPr>
              <a:t>k</a:t>
            </a:r>
            <a:r>
              <a:rPr sz="1350" i="1" spc="-179" baseline="49382" dirty="0">
                <a:latin typeface="Times New Roman"/>
                <a:cs typeface="Times New Roman"/>
              </a:rPr>
              <a:t> </a:t>
            </a:r>
            <a:r>
              <a:rPr sz="1350" spc="7" baseline="49382" dirty="0">
                <a:latin typeface="Symbol"/>
                <a:cs typeface="Symbol"/>
              </a:rPr>
              <a:t></a:t>
            </a:r>
            <a:r>
              <a:rPr sz="1350" spc="7" baseline="49382" dirty="0">
                <a:latin typeface="Times New Roman"/>
                <a:cs typeface="Times New Roman"/>
              </a:rPr>
              <a:t>1)  </a:t>
            </a:r>
            <a:r>
              <a:rPr sz="1350" spc="135" baseline="4938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196318" y="3226619"/>
            <a:ext cx="1502410" cy="1663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566420" algn="l"/>
                <a:tab pos="1325245" algn="l"/>
              </a:tabLst>
            </a:pPr>
            <a:r>
              <a:rPr sz="900" spc="40" dirty="0">
                <a:latin typeface="Times New Roman"/>
                <a:cs typeface="Times New Roman"/>
              </a:rPr>
              <a:t>1	2	</a:t>
            </a:r>
            <a:r>
              <a:rPr sz="900" i="1" spc="75" dirty="0">
                <a:latin typeface="Times New Roman"/>
                <a:cs typeface="Times New Roman"/>
              </a:rPr>
              <a:t>i</a:t>
            </a:r>
            <a:r>
              <a:rPr sz="900" spc="-35" dirty="0">
                <a:latin typeface="Symbol"/>
                <a:cs typeface="Symbol"/>
              </a:rPr>
              <a:t></a:t>
            </a:r>
            <a:r>
              <a:rPr sz="900" spc="40" dirty="0">
                <a:latin typeface="Times New Roman"/>
                <a:cs typeface="Times New Roman"/>
              </a:rPr>
              <a:t>1</a:t>
            </a:r>
            <a:endParaRPr sz="900">
              <a:latin typeface="Times New Roman"/>
              <a:cs typeface="Times New Roman"/>
            </a:endParaRPr>
          </a:p>
        </p:txBody>
      </p:sp>
      <p:pic>
        <p:nvPicPr>
          <p:cNvPr id="46" name="object 4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33836" y="3086873"/>
            <a:ext cx="1723422" cy="279413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862583" y="3604606"/>
            <a:ext cx="619569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42595" algn="l"/>
                <a:tab pos="1503045" algn="l"/>
                <a:tab pos="2256790" algn="l"/>
                <a:tab pos="3918585" algn="l"/>
                <a:tab pos="4808220" algn="l"/>
                <a:tab pos="5697855" algn="l"/>
                <a:tab pos="5931535" algn="l"/>
              </a:tabLst>
            </a:pPr>
            <a:r>
              <a:rPr sz="1400" i="1" spc="-5" dirty="0">
                <a:latin typeface="Times New Roman"/>
                <a:cs typeface="Times New Roman"/>
              </a:rPr>
              <a:t>k</a:t>
            </a:r>
            <a:r>
              <a:rPr sz="1400" spc="-5" dirty="0">
                <a:latin typeface="Times New Roman"/>
                <a:cs typeface="Times New Roman"/>
              </a:rPr>
              <a:t>-ті	наближення	змінних	</a:t>
            </a:r>
            <a:r>
              <a:rPr sz="2400" i="1" spc="120" baseline="1736" dirty="0">
                <a:latin typeface="Times New Roman"/>
                <a:cs typeface="Times New Roman"/>
              </a:rPr>
              <a:t>U</a:t>
            </a:r>
            <a:r>
              <a:rPr sz="2400" i="1" spc="-270" baseline="1736" dirty="0">
                <a:latin typeface="Times New Roman"/>
                <a:cs typeface="Times New Roman"/>
              </a:rPr>
              <a:t> </a:t>
            </a:r>
            <a:r>
              <a:rPr sz="1350" spc="104" baseline="49382" dirty="0">
                <a:latin typeface="Times New Roman"/>
                <a:cs typeface="Times New Roman"/>
              </a:rPr>
              <a:t>(</a:t>
            </a:r>
            <a:r>
              <a:rPr sz="1350" i="1" spc="104" baseline="49382" dirty="0">
                <a:latin typeface="Times New Roman"/>
                <a:cs typeface="Times New Roman"/>
              </a:rPr>
              <a:t>k</a:t>
            </a:r>
            <a:r>
              <a:rPr sz="1350" i="1" spc="-150" baseline="49382" dirty="0">
                <a:latin typeface="Times New Roman"/>
                <a:cs typeface="Times New Roman"/>
              </a:rPr>
              <a:t> </a:t>
            </a:r>
            <a:r>
              <a:rPr sz="1350" spc="44" baseline="49382" dirty="0">
                <a:latin typeface="Times New Roman"/>
                <a:cs typeface="Times New Roman"/>
              </a:rPr>
              <a:t>)</a:t>
            </a:r>
            <a:r>
              <a:rPr sz="1350" spc="-120" baseline="49382" dirty="0">
                <a:latin typeface="Times New Roman"/>
                <a:cs typeface="Times New Roman"/>
              </a:rPr>
              <a:t> </a:t>
            </a:r>
            <a:r>
              <a:rPr sz="2400" spc="75" baseline="1736" dirty="0">
                <a:latin typeface="Times New Roman"/>
                <a:cs typeface="Times New Roman"/>
              </a:rPr>
              <a:t>,</a:t>
            </a:r>
            <a:r>
              <a:rPr sz="2400" i="1" spc="75" baseline="1736" dirty="0">
                <a:latin typeface="Times New Roman"/>
                <a:cs typeface="Times New Roman"/>
              </a:rPr>
              <a:t>U</a:t>
            </a:r>
            <a:r>
              <a:rPr sz="2400" i="1" spc="-270" baseline="1736" dirty="0">
                <a:latin typeface="Times New Roman"/>
                <a:cs typeface="Times New Roman"/>
              </a:rPr>
              <a:t> </a:t>
            </a:r>
            <a:r>
              <a:rPr sz="1350" spc="104" baseline="49382" dirty="0">
                <a:latin typeface="Times New Roman"/>
                <a:cs typeface="Times New Roman"/>
              </a:rPr>
              <a:t>(</a:t>
            </a:r>
            <a:r>
              <a:rPr sz="1350" i="1" spc="104" baseline="49382" dirty="0">
                <a:latin typeface="Times New Roman"/>
                <a:cs typeface="Times New Roman"/>
              </a:rPr>
              <a:t>k</a:t>
            </a:r>
            <a:r>
              <a:rPr sz="1350" i="1" spc="-150" baseline="49382" dirty="0">
                <a:latin typeface="Times New Roman"/>
                <a:cs typeface="Times New Roman"/>
              </a:rPr>
              <a:t> </a:t>
            </a:r>
            <a:r>
              <a:rPr sz="1350" spc="44" baseline="49382" dirty="0">
                <a:latin typeface="Times New Roman"/>
                <a:cs typeface="Times New Roman"/>
              </a:rPr>
              <a:t>)</a:t>
            </a:r>
            <a:r>
              <a:rPr sz="1350" spc="-120" baseline="49382" dirty="0">
                <a:latin typeface="Times New Roman"/>
                <a:cs typeface="Times New Roman"/>
              </a:rPr>
              <a:t> </a:t>
            </a:r>
            <a:r>
              <a:rPr sz="2400" spc="52" baseline="1736" dirty="0">
                <a:latin typeface="Times New Roman"/>
                <a:cs typeface="Times New Roman"/>
              </a:rPr>
              <a:t>,...,</a:t>
            </a:r>
            <a:r>
              <a:rPr sz="2400" i="1" spc="52" baseline="1736" dirty="0">
                <a:latin typeface="Times New Roman"/>
                <a:cs typeface="Times New Roman"/>
              </a:rPr>
              <a:t>U</a:t>
            </a:r>
            <a:r>
              <a:rPr sz="2400" i="1" spc="-262" baseline="1736" dirty="0">
                <a:latin typeface="Times New Roman"/>
                <a:cs typeface="Times New Roman"/>
              </a:rPr>
              <a:t> </a:t>
            </a:r>
            <a:r>
              <a:rPr sz="1350" spc="104" baseline="49382" dirty="0">
                <a:latin typeface="Times New Roman"/>
                <a:cs typeface="Times New Roman"/>
              </a:rPr>
              <a:t>(</a:t>
            </a:r>
            <a:r>
              <a:rPr sz="1350" i="1" spc="104" baseline="49382" dirty="0">
                <a:latin typeface="Times New Roman"/>
                <a:cs typeface="Times New Roman"/>
              </a:rPr>
              <a:t>k</a:t>
            </a:r>
            <a:r>
              <a:rPr sz="1350" i="1" spc="-150" baseline="49382" dirty="0">
                <a:latin typeface="Times New Roman"/>
                <a:cs typeface="Times New Roman"/>
              </a:rPr>
              <a:t> </a:t>
            </a:r>
            <a:r>
              <a:rPr sz="1350" spc="44" baseline="49382" dirty="0">
                <a:latin typeface="Times New Roman"/>
                <a:cs typeface="Times New Roman"/>
              </a:rPr>
              <a:t>)</a:t>
            </a:r>
            <a:r>
              <a:rPr sz="1350" spc="112" baseline="4938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	номерами	більшими	</a:t>
            </a:r>
            <a:r>
              <a:rPr sz="1400" i="1" spc="-5" dirty="0">
                <a:latin typeface="Times New Roman"/>
                <a:cs typeface="Times New Roman"/>
              </a:rPr>
              <a:t>і</a:t>
            </a:r>
            <a:r>
              <a:rPr sz="1400" spc="-5" dirty="0">
                <a:latin typeface="Times New Roman"/>
                <a:cs typeface="Times New Roman"/>
              </a:rPr>
              <a:t>,	що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272822" y="3734358"/>
            <a:ext cx="115697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34340" algn="l"/>
                <a:tab pos="1080770" algn="l"/>
              </a:tabLst>
            </a:pPr>
            <a:r>
              <a:rPr sz="900" i="1" spc="75" dirty="0">
                <a:latin typeface="Times New Roman"/>
                <a:cs typeface="Times New Roman"/>
              </a:rPr>
              <a:t>i</a:t>
            </a:r>
            <a:r>
              <a:rPr sz="900" spc="-20" dirty="0">
                <a:latin typeface="Symbol"/>
                <a:cs typeface="Symbol"/>
              </a:rPr>
              <a:t></a:t>
            </a:r>
            <a:r>
              <a:rPr sz="900" spc="45" dirty="0">
                <a:latin typeface="Times New Roman"/>
                <a:cs typeface="Times New Roman"/>
              </a:rPr>
              <a:t>1</a:t>
            </a:r>
            <a:r>
              <a:rPr sz="900" dirty="0">
                <a:latin typeface="Times New Roman"/>
                <a:cs typeface="Times New Roman"/>
              </a:rPr>
              <a:t>	</a:t>
            </a:r>
            <a:r>
              <a:rPr sz="900" i="1" spc="80" dirty="0">
                <a:latin typeface="Times New Roman"/>
                <a:cs typeface="Times New Roman"/>
              </a:rPr>
              <a:t>i</a:t>
            </a:r>
            <a:r>
              <a:rPr sz="900" spc="85" dirty="0">
                <a:latin typeface="Symbol"/>
                <a:cs typeface="Symbol"/>
              </a:rPr>
              <a:t></a:t>
            </a:r>
            <a:r>
              <a:rPr sz="900" spc="45" dirty="0">
                <a:latin typeface="Times New Roman"/>
                <a:cs typeface="Times New Roman"/>
              </a:rPr>
              <a:t>2</a:t>
            </a:r>
            <a:r>
              <a:rPr sz="900" dirty="0">
                <a:latin typeface="Times New Roman"/>
                <a:cs typeface="Times New Roman"/>
              </a:rPr>
              <a:t>	</a:t>
            </a:r>
            <a:r>
              <a:rPr sz="900" i="1" spc="45" dirty="0">
                <a:latin typeface="Times New Roman"/>
                <a:cs typeface="Times New Roman"/>
              </a:rPr>
              <a:t>n</a:t>
            </a:r>
            <a:endParaRPr sz="900">
              <a:latin typeface="Times New Roman"/>
              <a:cs typeface="Times New Roman"/>
            </a:endParaRPr>
          </a:p>
        </p:txBody>
      </p:sp>
      <p:pic>
        <p:nvPicPr>
          <p:cNvPr id="49" name="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201050" y="3594348"/>
            <a:ext cx="1370208" cy="280080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92557" y="5476494"/>
            <a:ext cx="337768" cy="230252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5972950" y="6068799"/>
            <a:ext cx="52069" cy="1422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i="1" spc="-5" dirty="0">
                <a:latin typeface="Times New Roman"/>
                <a:cs typeface="Times New Roman"/>
              </a:rPr>
              <a:t>j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62583" y="5944823"/>
            <a:ext cx="619569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100" spc="-7" baseline="1984" dirty="0">
                <a:latin typeface="Times New Roman"/>
                <a:cs typeface="Times New Roman"/>
              </a:rPr>
              <a:t>складових</a:t>
            </a:r>
            <a:r>
              <a:rPr sz="2100" spc="127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використовується</a:t>
            </a:r>
            <a:r>
              <a:rPr sz="2100" spc="150" baseline="1984" dirty="0">
                <a:latin typeface="Times New Roman"/>
                <a:cs typeface="Times New Roman"/>
              </a:rPr>
              <a:t> </a:t>
            </a:r>
            <a:r>
              <a:rPr sz="2100" i="1" spc="-7" baseline="1984" dirty="0">
                <a:latin typeface="Times New Roman"/>
                <a:cs typeface="Times New Roman"/>
              </a:rPr>
              <a:t>к</a:t>
            </a:r>
            <a:r>
              <a:rPr sz="2100" spc="-7" baseline="1984" dirty="0">
                <a:latin typeface="Times New Roman"/>
                <a:cs typeface="Times New Roman"/>
              </a:rPr>
              <a:t>-те</a:t>
            </a:r>
            <a:r>
              <a:rPr sz="2100" spc="120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наближення</a:t>
            </a:r>
            <a:r>
              <a:rPr sz="2100" spc="127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невідомих</a:t>
            </a:r>
            <a:r>
              <a:rPr sz="2100" spc="127" baseline="1984" dirty="0">
                <a:latin typeface="Times New Roman"/>
                <a:cs typeface="Times New Roman"/>
              </a:rPr>
              <a:t> </a:t>
            </a:r>
            <a:r>
              <a:rPr sz="2100" baseline="1984" dirty="0">
                <a:latin typeface="Times New Roman"/>
                <a:cs typeface="Times New Roman"/>
              </a:rPr>
              <a:t>напруг</a:t>
            </a:r>
            <a:r>
              <a:rPr sz="1300" i="1" dirty="0">
                <a:latin typeface="Times New Roman"/>
                <a:cs typeface="Times New Roman"/>
              </a:rPr>
              <a:t>U</a:t>
            </a:r>
            <a:r>
              <a:rPr sz="1300" i="1" spc="-135" dirty="0">
                <a:latin typeface="Times New Roman"/>
                <a:cs typeface="Times New Roman"/>
              </a:rPr>
              <a:t> </a:t>
            </a:r>
            <a:r>
              <a:rPr sz="1125" spc="30" baseline="44444" dirty="0">
                <a:latin typeface="Times New Roman"/>
                <a:cs typeface="Times New Roman"/>
              </a:rPr>
              <a:t>(</a:t>
            </a:r>
            <a:r>
              <a:rPr sz="1125" i="1" spc="30" baseline="44444" dirty="0">
                <a:latin typeface="Times New Roman"/>
                <a:cs typeface="Times New Roman"/>
              </a:rPr>
              <a:t>k</a:t>
            </a:r>
            <a:r>
              <a:rPr sz="1125" i="1" spc="-120" baseline="44444" dirty="0">
                <a:latin typeface="Times New Roman"/>
                <a:cs typeface="Times New Roman"/>
              </a:rPr>
              <a:t> </a:t>
            </a:r>
            <a:r>
              <a:rPr sz="1125" spc="-7" baseline="44444" dirty="0">
                <a:latin typeface="Times New Roman"/>
                <a:cs typeface="Times New Roman"/>
              </a:rPr>
              <a:t>)</a:t>
            </a:r>
            <a:r>
              <a:rPr sz="1125" spc="67" baseline="4444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,</a:t>
            </a:r>
            <a:r>
              <a:rPr sz="2100" spc="120" baseline="1984" dirty="0">
                <a:latin typeface="Times New Roman"/>
                <a:cs typeface="Times New Roman"/>
              </a:rPr>
              <a:t> </a:t>
            </a:r>
            <a:r>
              <a:rPr sz="2100" baseline="1984" dirty="0">
                <a:latin typeface="Times New Roman"/>
                <a:cs typeface="Times New Roman"/>
              </a:rPr>
              <a:t>обчислене</a:t>
            </a:r>
            <a:endParaRPr sz="2100" baseline="1984">
              <a:latin typeface="Times New Roman"/>
              <a:cs typeface="Times New Roman"/>
            </a:endParaRPr>
          </a:p>
        </p:txBody>
      </p:sp>
      <p:pic>
        <p:nvPicPr>
          <p:cNvPr id="53" name="object 5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900669" y="5955797"/>
            <a:ext cx="234960" cy="2304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7983" y="513842"/>
            <a:ext cx="6142990" cy="1670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3040" algn="just">
              <a:lnSpc>
                <a:spcPts val="1645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Загальний</a:t>
            </a:r>
            <a:r>
              <a:rPr sz="1400" spc="58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алгоритм</a:t>
            </a:r>
            <a:r>
              <a:rPr sz="1400" i="1" spc="58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розв’язання</a:t>
            </a:r>
            <a:r>
              <a:rPr sz="1400" i="1" spc="5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нелінійних</a:t>
            </a:r>
            <a:r>
              <a:rPr sz="1400" spc="5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spc="5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усталеного</a:t>
            </a:r>
            <a:r>
              <a:rPr sz="1400" spc="5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режиму</a:t>
            </a:r>
            <a:endParaRPr sz="1400">
              <a:latin typeface="Times New Roman"/>
              <a:cs typeface="Times New Roman"/>
            </a:endParaRPr>
          </a:p>
          <a:p>
            <a:pPr marL="12700" algn="just">
              <a:lnSpc>
                <a:spcPts val="1610"/>
              </a:lnSpc>
            </a:pPr>
            <a:r>
              <a:rPr sz="1400" i="1" spc="-5" dirty="0">
                <a:latin typeface="Times New Roman"/>
                <a:cs typeface="Times New Roman"/>
              </a:rPr>
              <a:t>методом Зейделя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містить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такі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кроки:</a:t>
            </a:r>
            <a:endParaRPr sz="1400">
              <a:latin typeface="Times New Roman"/>
              <a:cs typeface="Times New Roman"/>
            </a:endParaRPr>
          </a:p>
          <a:p>
            <a:pPr marL="526415" marR="5715" indent="-333375" algn="just">
              <a:lnSpc>
                <a:spcPts val="1610"/>
              </a:lnSpc>
              <a:spcBef>
                <a:spcPts val="80"/>
              </a:spcBef>
              <a:buAutoNum type="arabicPeriod"/>
              <a:tabLst>
                <a:tab pos="527050" algn="l"/>
              </a:tabLst>
            </a:pPr>
            <a:r>
              <a:rPr sz="1400" spc="-5" dirty="0">
                <a:latin typeface="Times New Roman"/>
                <a:cs typeface="Times New Roman"/>
              </a:rPr>
              <a:t>Підготовчий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етап: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складання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схеми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заміщення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електричної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мережі,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визначення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параметрів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її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елементів,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обчислення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взаємних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власних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провідностей вузлів;</a:t>
            </a:r>
            <a:endParaRPr sz="1400">
              <a:latin typeface="Times New Roman"/>
              <a:cs typeface="Times New Roman"/>
            </a:endParaRPr>
          </a:p>
          <a:p>
            <a:pPr marL="526415" marR="6350" indent="-333375" algn="just">
              <a:lnSpc>
                <a:spcPts val="1610"/>
              </a:lnSpc>
              <a:spcBef>
                <a:spcPts val="5"/>
              </a:spcBef>
              <a:buAutoNum type="arabicPeriod"/>
              <a:tabLst>
                <a:tab pos="527050" algn="l"/>
              </a:tabLst>
            </a:pPr>
            <a:r>
              <a:rPr sz="1400" spc="-5" dirty="0">
                <a:latin typeface="Times New Roman"/>
                <a:cs typeface="Times New Roman"/>
              </a:rPr>
              <a:t>Формування вихідної системи рівнянь усталеного режиму. Перетворення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системи рівнянь і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запис її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ітераційній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(6.4);</a:t>
            </a:r>
            <a:endParaRPr sz="1400">
              <a:latin typeface="Times New Roman"/>
              <a:cs typeface="Times New Roman"/>
            </a:endParaRPr>
          </a:p>
          <a:p>
            <a:pPr marL="526415" indent="-334010" algn="just">
              <a:lnSpc>
                <a:spcPts val="1565"/>
              </a:lnSpc>
              <a:buAutoNum type="arabicPeriod"/>
              <a:tabLst>
                <a:tab pos="527050" algn="l"/>
              </a:tabLst>
            </a:pPr>
            <a:r>
              <a:rPr sz="1400" spc="-5" dirty="0">
                <a:latin typeface="Times New Roman"/>
                <a:cs typeface="Times New Roman"/>
              </a:rPr>
              <a:t>Завдання</a:t>
            </a:r>
            <a:r>
              <a:rPr sz="1400" spc="375" dirty="0">
                <a:latin typeface="Times New Roman"/>
                <a:cs typeface="Times New Roman"/>
              </a:rPr>
              <a:t>     </a:t>
            </a:r>
            <a:r>
              <a:rPr sz="1400" spc="-5" dirty="0">
                <a:latin typeface="Times New Roman"/>
                <a:cs typeface="Times New Roman"/>
              </a:rPr>
              <a:t>початкового</a:t>
            </a:r>
            <a:r>
              <a:rPr sz="1400" spc="375" dirty="0">
                <a:latin typeface="Times New Roman"/>
                <a:cs typeface="Times New Roman"/>
              </a:rPr>
              <a:t>     </a:t>
            </a:r>
            <a:r>
              <a:rPr sz="1400" spc="-10" dirty="0">
                <a:latin typeface="Times New Roman"/>
                <a:cs typeface="Times New Roman"/>
              </a:rPr>
              <a:t>наближення</a:t>
            </a:r>
            <a:r>
              <a:rPr sz="1400" spc="375" dirty="0">
                <a:latin typeface="Times New Roman"/>
                <a:cs typeface="Times New Roman"/>
              </a:rPr>
              <a:t>     </a:t>
            </a:r>
            <a:r>
              <a:rPr sz="1400" spc="-5" dirty="0">
                <a:latin typeface="Times New Roman"/>
                <a:cs typeface="Times New Roman"/>
              </a:rPr>
              <a:t>вузлових</a:t>
            </a:r>
            <a:r>
              <a:rPr sz="1400" spc="375" dirty="0">
                <a:latin typeface="Times New Roman"/>
                <a:cs typeface="Times New Roman"/>
              </a:rPr>
              <a:t>     </a:t>
            </a:r>
            <a:r>
              <a:rPr sz="1400" spc="-5" dirty="0">
                <a:latin typeface="Times New Roman"/>
                <a:cs typeface="Times New Roman"/>
              </a:rPr>
              <a:t>напруг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53711" y="2212594"/>
            <a:ext cx="24790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9560" algn="l"/>
                <a:tab pos="1303655" algn="l"/>
                <a:tab pos="2053589" algn="l"/>
              </a:tabLst>
            </a:pPr>
            <a:r>
              <a:rPr sz="1400" spc="-409" dirty="0">
                <a:latin typeface="Times New Roman"/>
                <a:cs typeface="Times New Roman"/>
              </a:rPr>
              <a:t>—	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spc="-5" dirty="0">
                <a:latin typeface="Times New Roman"/>
                <a:cs typeface="Times New Roman"/>
              </a:rPr>
              <a:t>омінальна</a:t>
            </a:r>
            <a:r>
              <a:rPr sz="1400" dirty="0">
                <a:latin typeface="Times New Roman"/>
                <a:cs typeface="Times New Roman"/>
              </a:rPr>
              <a:t>	н</a:t>
            </a:r>
            <a:r>
              <a:rPr sz="1400" spc="-5" dirty="0">
                <a:latin typeface="Times New Roman"/>
                <a:cs typeface="Times New Roman"/>
              </a:rPr>
              <a:t>апру</a:t>
            </a:r>
            <a:r>
              <a:rPr sz="1400" spc="-10" dirty="0">
                <a:latin typeface="Times New Roman"/>
                <a:cs typeface="Times New Roman"/>
              </a:rPr>
              <a:t>г</a:t>
            </a:r>
            <a:r>
              <a:rPr sz="1400" spc="-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вуз</a:t>
            </a:r>
            <a:r>
              <a:rPr sz="1400" spc="5" dirty="0">
                <a:latin typeface="Times New Roman"/>
                <a:cs typeface="Times New Roman"/>
              </a:rPr>
              <a:t>л</a:t>
            </a:r>
            <a:r>
              <a:rPr sz="1400" spc="-5" dirty="0">
                <a:latin typeface="Times New Roman"/>
                <a:cs typeface="Times New Roman"/>
              </a:rPr>
              <a:t>а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00175" y="3872670"/>
            <a:ext cx="0" cy="257175"/>
          </a:xfrm>
          <a:custGeom>
            <a:avLst/>
            <a:gdLst/>
            <a:ahLst/>
            <a:cxnLst/>
            <a:rect l="l" t="t" r="r" b="b"/>
            <a:pathLst>
              <a:path h="257175">
                <a:moveTo>
                  <a:pt x="0" y="0"/>
                </a:moveTo>
                <a:lnTo>
                  <a:pt x="0" y="257054"/>
                </a:lnTo>
              </a:path>
            </a:pathLst>
          </a:custGeom>
          <a:ln w="8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384652" y="3760588"/>
          <a:ext cx="4632960" cy="3856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5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633">
                <a:tc>
                  <a:txBody>
                    <a:bodyPr/>
                    <a:lstStyle/>
                    <a:p>
                      <a:pPr marL="127000">
                        <a:lnSpc>
                          <a:spcPts val="2275"/>
                        </a:lnSpc>
                        <a:tabLst>
                          <a:tab pos="1854835" algn="l"/>
                        </a:tabLst>
                      </a:pPr>
                      <a:r>
                        <a:rPr sz="3675" spc="104" baseline="-5668" dirty="0">
                          <a:latin typeface="Symbol"/>
                          <a:cs typeface="Symbol"/>
                        </a:rPr>
                        <a:t>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400" i="1" spc="-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82" baseline="45138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i="1" baseline="45138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200" i="1" spc="-165" baseline="45138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67" baseline="45138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200" spc="-44" baseline="45138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200" baseline="45138" dirty="0">
                          <a:latin typeface="Times New Roman"/>
                          <a:cs typeface="Times New Roman"/>
                        </a:rPr>
                        <a:t>) </a:t>
                      </a:r>
                      <a:r>
                        <a:rPr sz="1200" spc="-60" baseline="45138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7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400" i="1" spc="-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82" baseline="45138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i="1" baseline="45138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200" i="1" spc="-150" baseline="45138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aseline="45138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200" spc="135" baseline="45138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675" baseline="-5668" dirty="0">
                          <a:latin typeface="Symbol"/>
                          <a:cs typeface="Symbol"/>
                        </a:rPr>
                        <a:t></a:t>
                      </a:r>
                      <a:r>
                        <a:rPr sz="3675" spc="-585" baseline="-5668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Symbol"/>
                          <a:cs typeface="Symbol"/>
                        </a:rPr>
                        <a:t></a:t>
                      </a:r>
                      <a:r>
                        <a:rPr sz="1400" spc="-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175" dirty="0">
                          <a:latin typeface="Symbol"/>
                          <a:cs typeface="Symbol"/>
                        </a:rPr>
                        <a:t>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;	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400" i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400" spc="-2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7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...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400" spc="-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54330">
                        <a:lnSpc>
                          <a:spcPts val="495"/>
                        </a:lnSpc>
                        <a:tabLst>
                          <a:tab pos="892175" algn="l"/>
                        </a:tabLst>
                      </a:pPr>
                      <a:r>
                        <a:rPr sz="800" i="1" dirty="0">
                          <a:latin typeface="Times New Roman"/>
                          <a:cs typeface="Times New Roman"/>
                        </a:rPr>
                        <a:t>i	i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709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(6.5)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446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1277" y="3822442"/>
            <a:ext cx="1324715" cy="30728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87983" y="2450338"/>
            <a:ext cx="6142990" cy="2914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6415">
              <a:lnSpc>
                <a:spcPts val="2125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електричної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(кВ);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завдання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точності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розрахунків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ε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  <a:p>
            <a:pPr marL="526415" indent="-334010">
              <a:lnSpc>
                <a:spcPts val="1605"/>
              </a:lnSpc>
              <a:buAutoNum type="arabicPeriod" startAt="4"/>
              <a:tabLst>
                <a:tab pos="526415" algn="l"/>
                <a:tab pos="527050" algn="l"/>
              </a:tabLst>
            </a:pPr>
            <a:r>
              <a:rPr sz="1400" spc="-5" dirty="0">
                <a:latin typeface="Times New Roman"/>
                <a:cs typeface="Times New Roman"/>
              </a:rPr>
              <a:t>Визначення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чергового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наближення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невідомих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напруг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із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(6.4);</a:t>
            </a:r>
            <a:endParaRPr sz="1400">
              <a:latin typeface="Times New Roman"/>
              <a:cs typeface="Times New Roman"/>
            </a:endParaRPr>
          </a:p>
          <a:p>
            <a:pPr marL="526415" indent="-334010">
              <a:lnSpc>
                <a:spcPts val="1610"/>
              </a:lnSpc>
              <a:buAutoNum type="arabicPeriod" startAt="4"/>
              <a:tabLst>
                <a:tab pos="526415" algn="l"/>
                <a:tab pos="527050" algn="l"/>
              </a:tabLst>
            </a:pPr>
            <a:r>
              <a:rPr sz="1400" spc="-5" dirty="0">
                <a:latin typeface="Times New Roman"/>
                <a:cs typeface="Times New Roman"/>
              </a:rPr>
              <a:t>Контроль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завершення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ітераційного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процесу.</a:t>
            </a:r>
            <a:endParaRPr sz="1400">
              <a:latin typeface="Times New Roman"/>
              <a:cs typeface="Times New Roman"/>
            </a:endParaRPr>
          </a:p>
          <a:p>
            <a:pPr marL="12700" marR="5080" indent="450215">
              <a:lnSpc>
                <a:spcPts val="1610"/>
              </a:lnSpc>
              <a:spcBef>
                <a:spcPts val="75"/>
              </a:spcBef>
            </a:pPr>
            <a:r>
              <a:rPr sz="1400" spc="-5" dirty="0">
                <a:latin typeface="Times New Roman"/>
                <a:cs typeface="Times New Roman"/>
              </a:rPr>
              <a:t>Якщо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поправки</a:t>
            </a:r>
            <a:r>
              <a:rPr sz="1400" i="1" spc="1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до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напруг,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тобто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різниця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наближень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напруг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суміжних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ітераціях,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кожному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вузлі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відрізняються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величину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меншу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задану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точність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2030"/>
              </a:lnSpc>
            </a:pPr>
            <a:r>
              <a:rPr sz="1800" dirty="0">
                <a:latin typeface="Times New Roman"/>
                <a:cs typeface="Times New Roman"/>
              </a:rPr>
              <a:t>ε: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 marR="6350">
              <a:lnSpc>
                <a:spcPts val="1610"/>
              </a:lnSpc>
              <a:spcBef>
                <a:spcPts val="5"/>
              </a:spcBef>
            </a:pPr>
            <a:r>
              <a:rPr sz="1400" spc="-5" dirty="0">
                <a:latin typeface="Times New Roman"/>
                <a:cs typeface="Times New Roman"/>
              </a:rPr>
              <a:t>то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ітераційний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процес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закінчується.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Наближення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напруг,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що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визначені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останній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(к+1)-</a:t>
            </a:r>
            <a:r>
              <a:rPr sz="1400" spc="-5" dirty="0">
                <a:latin typeface="Times New Roman"/>
                <a:cs typeface="Times New Roman"/>
              </a:rPr>
              <a:t>й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ітерації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є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розв’язком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із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заданою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точністю.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30"/>
              </a:lnSpc>
            </a:pPr>
            <a:r>
              <a:rPr sz="1400" spc="-5" dirty="0">
                <a:latin typeface="Times New Roman"/>
                <a:cs typeface="Times New Roman"/>
              </a:rPr>
              <a:t>Якщо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умова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(6.5)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виконується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для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всіх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вузлів,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то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необхідна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наступна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ітерація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45"/>
              </a:lnSpc>
            </a:pP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розрахунок нових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наближень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напруг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відповідно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п. 4.</a:t>
            </a:r>
            <a:endParaRPr sz="1400">
              <a:latin typeface="Times New Roman"/>
              <a:cs typeface="Times New Roman"/>
            </a:endParaRPr>
          </a:p>
          <a:p>
            <a:pPr marL="998219">
              <a:lnSpc>
                <a:spcPct val="100000"/>
              </a:lnSpc>
              <a:spcBef>
                <a:spcPts val="1145"/>
              </a:spcBef>
            </a:pPr>
            <a:r>
              <a:rPr sz="1400" i="1" spc="-5" dirty="0">
                <a:latin typeface="Times New Roman"/>
                <a:cs typeface="Times New Roman"/>
              </a:rPr>
              <a:t>6.3. Приклад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виконання завдань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практичного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заняття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23133" y="7184135"/>
            <a:ext cx="69278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24485" algn="l"/>
                <a:tab pos="591185" algn="l"/>
              </a:tabLst>
            </a:pPr>
            <a:r>
              <a:rPr sz="1400" spc="-5" dirty="0">
                <a:latin typeface="Times New Roman"/>
                <a:cs typeface="Times New Roman"/>
              </a:rPr>
              <a:t>0	–	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51982" y="2327649"/>
            <a:ext cx="2069464" cy="1517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534035" algn="l"/>
                <a:tab pos="1360170" algn="l"/>
                <a:tab pos="1867535" algn="l"/>
              </a:tabLst>
            </a:pPr>
            <a:r>
              <a:rPr sz="800" spc="45" dirty="0">
                <a:latin typeface="Times New Roman"/>
                <a:cs typeface="Times New Roman"/>
              </a:rPr>
              <a:t>1	2	</a:t>
            </a:r>
            <a:r>
              <a:rPr sz="800" i="1" spc="45" dirty="0">
                <a:latin typeface="Times New Roman"/>
                <a:cs typeface="Times New Roman"/>
              </a:rPr>
              <a:t>n	</a:t>
            </a:r>
            <a:r>
              <a:rPr sz="800" spc="40" dirty="0">
                <a:latin typeface="Times New Roman"/>
                <a:cs typeface="Times New Roman"/>
              </a:rPr>
              <a:t>но</a:t>
            </a:r>
            <a:r>
              <a:rPr sz="800" spc="55" dirty="0">
                <a:latin typeface="Times New Roman"/>
                <a:cs typeface="Times New Roman"/>
              </a:rPr>
              <a:t>м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70011" y="2208035"/>
            <a:ext cx="2673985" cy="2444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0"/>
              </a:spcBef>
              <a:tabLst>
                <a:tab pos="2270760" algn="l"/>
                <a:tab pos="2465705" algn="l"/>
              </a:tabLst>
            </a:pPr>
            <a:r>
              <a:rPr sz="2100" i="1" spc="157" baseline="1984" dirty="0">
                <a:latin typeface="Times New Roman"/>
                <a:cs typeface="Times New Roman"/>
              </a:rPr>
              <a:t>U</a:t>
            </a:r>
            <a:r>
              <a:rPr sz="2100" i="1" spc="-187" baseline="1984" dirty="0">
                <a:latin typeface="Times New Roman"/>
                <a:cs typeface="Times New Roman"/>
              </a:rPr>
              <a:t> </a:t>
            </a:r>
            <a:r>
              <a:rPr sz="1200" spc="104" baseline="48611" dirty="0">
                <a:latin typeface="Times New Roman"/>
                <a:cs typeface="Times New Roman"/>
              </a:rPr>
              <a:t>(0)</a:t>
            </a:r>
            <a:r>
              <a:rPr sz="1200" spc="412" baseline="48611" dirty="0">
                <a:latin typeface="Times New Roman"/>
                <a:cs typeface="Times New Roman"/>
              </a:rPr>
              <a:t> </a:t>
            </a:r>
            <a:r>
              <a:rPr sz="2100" spc="120" baseline="1984" dirty="0">
                <a:latin typeface="Symbol"/>
                <a:cs typeface="Symbol"/>
              </a:rPr>
              <a:t></a:t>
            </a:r>
            <a:r>
              <a:rPr sz="2100" spc="-247" baseline="1984" dirty="0">
                <a:latin typeface="Times New Roman"/>
                <a:cs typeface="Times New Roman"/>
              </a:rPr>
              <a:t> </a:t>
            </a:r>
            <a:r>
              <a:rPr sz="2100" i="1" spc="157" baseline="1984" dirty="0">
                <a:latin typeface="Times New Roman"/>
                <a:cs typeface="Times New Roman"/>
              </a:rPr>
              <a:t>U</a:t>
            </a:r>
            <a:r>
              <a:rPr sz="2100" i="1" spc="-187" baseline="1984" dirty="0">
                <a:latin typeface="Times New Roman"/>
                <a:cs typeface="Times New Roman"/>
              </a:rPr>
              <a:t> </a:t>
            </a:r>
            <a:r>
              <a:rPr sz="1200" spc="104" baseline="48611" dirty="0">
                <a:latin typeface="Times New Roman"/>
                <a:cs typeface="Times New Roman"/>
              </a:rPr>
              <a:t>(0)</a:t>
            </a:r>
            <a:r>
              <a:rPr sz="1200" spc="419" baseline="48611" dirty="0">
                <a:latin typeface="Times New Roman"/>
                <a:cs typeface="Times New Roman"/>
              </a:rPr>
              <a:t> </a:t>
            </a:r>
            <a:r>
              <a:rPr sz="2100" spc="120" baseline="1984" dirty="0">
                <a:latin typeface="Symbol"/>
                <a:cs typeface="Symbol"/>
              </a:rPr>
              <a:t></a:t>
            </a:r>
            <a:r>
              <a:rPr sz="2100" spc="-165" baseline="1984" dirty="0">
                <a:latin typeface="Times New Roman"/>
                <a:cs typeface="Times New Roman"/>
              </a:rPr>
              <a:t> </a:t>
            </a:r>
            <a:r>
              <a:rPr sz="2100" spc="44" baseline="1984" dirty="0">
                <a:latin typeface="Times New Roman"/>
                <a:cs typeface="Times New Roman"/>
              </a:rPr>
              <a:t>...</a:t>
            </a:r>
            <a:r>
              <a:rPr sz="2100" spc="-172" baseline="1984" dirty="0">
                <a:latin typeface="Times New Roman"/>
                <a:cs typeface="Times New Roman"/>
              </a:rPr>
              <a:t> </a:t>
            </a:r>
            <a:r>
              <a:rPr sz="2100" spc="120" baseline="1984" dirty="0">
                <a:latin typeface="Symbol"/>
                <a:cs typeface="Symbol"/>
              </a:rPr>
              <a:t></a:t>
            </a:r>
            <a:r>
              <a:rPr sz="2100" spc="-240" baseline="1984" dirty="0">
                <a:latin typeface="Times New Roman"/>
                <a:cs typeface="Times New Roman"/>
              </a:rPr>
              <a:t> </a:t>
            </a:r>
            <a:r>
              <a:rPr sz="2100" i="1" spc="157" baseline="1984" dirty="0">
                <a:latin typeface="Times New Roman"/>
                <a:cs typeface="Times New Roman"/>
              </a:rPr>
              <a:t>U</a:t>
            </a:r>
            <a:r>
              <a:rPr sz="2100" i="1" spc="-179" baseline="1984" dirty="0">
                <a:latin typeface="Times New Roman"/>
                <a:cs typeface="Times New Roman"/>
              </a:rPr>
              <a:t> </a:t>
            </a:r>
            <a:r>
              <a:rPr sz="1200" spc="104" baseline="48611" dirty="0">
                <a:latin typeface="Times New Roman"/>
                <a:cs typeface="Times New Roman"/>
              </a:rPr>
              <a:t>(0)</a:t>
            </a:r>
            <a:r>
              <a:rPr sz="1200" spc="412" baseline="48611" dirty="0">
                <a:latin typeface="Times New Roman"/>
                <a:cs typeface="Times New Roman"/>
              </a:rPr>
              <a:t> </a:t>
            </a:r>
            <a:r>
              <a:rPr sz="2100" spc="120" baseline="1984" dirty="0">
                <a:latin typeface="Symbol"/>
                <a:cs typeface="Symbol"/>
              </a:rPr>
              <a:t></a:t>
            </a:r>
            <a:r>
              <a:rPr sz="2100" spc="-240" baseline="1984" dirty="0">
                <a:latin typeface="Times New Roman"/>
                <a:cs typeface="Times New Roman"/>
              </a:rPr>
              <a:t> </a:t>
            </a:r>
            <a:r>
              <a:rPr sz="2100" i="1" spc="157" baseline="1984" dirty="0">
                <a:latin typeface="Times New Roman"/>
                <a:cs typeface="Times New Roman"/>
              </a:rPr>
              <a:t>U	</a:t>
            </a:r>
            <a:r>
              <a:rPr sz="1400" spc="-5" dirty="0">
                <a:latin typeface="Times New Roman"/>
                <a:cs typeface="Times New Roman"/>
              </a:rPr>
              <a:t>,	де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5591" y="2203713"/>
            <a:ext cx="2145311" cy="25059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319227" y="2314988"/>
            <a:ext cx="229870" cy="1657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25" dirty="0">
                <a:latin typeface="Times New Roman"/>
                <a:cs typeface="Times New Roman"/>
              </a:rPr>
              <a:t>н</a:t>
            </a:r>
            <a:r>
              <a:rPr sz="900" spc="35" dirty="0">
                <a:latin typeface="Times New Roman"/>
                <a:cs typeface="Times New Roman"/>
              </a:rPr>
              <a:t>ом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51888" y="2177650"/>
            <a:ext cx="179070" cy="2679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50" i="1" spc="85" dirty="0">
                <a:latin typeface="Times New Roman"/>
                <a:cs typeface="Times New Roman"/>
              </a:rPr>
              <a:t>U</a:t>
            </a:r>
            <a:endParaRPr sz="1550"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45657" y="2176280"/>
            <a:ext cx="321005" cy="277687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542884" y="6762317"/>
            <a:ext cx="1781810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588645" algn="l"/>
                <a:tab pos="1155065" algn="l"/>
                <a:tab pos="1731010" algn="l"/>
              </a:tabLst>
            </a:pPr>
            <a:r>
              <a:rPr sz="700" spc="-25" dirty="0">
                <a:latin typeface="Symbol"/>
                <a:cs typeface="Symbol"/>
              </a:rPr>
              <a:t></a:t>
            </a:r>
            <a:r>
              <a:rPr sz="700" spc="-25" dirty="0">
                <a:latin typeface="Times New Roman"/>
                <a:cs typeface="Times New Roman"/>
              </a:rPr>
              <a:t>	</a:t>
            </a:r>
            <a:r>
              <a:rPr sz="700" spc="-35" dirty="0">
                <a:latin typeface="Symbol"/>
                <a:cs typeface="Symbol"/>
              </a:rPr>
              <a:t></a:t>
            </a:r>
            <a:r>
              <a:rPr sz="700" spc="-35" dirty="0">
                <a:latin typeface="Times New Roman"/>
                <a:cs typeface="Times New Roman"/>
              </a:rPr>
              <a:t>	</a:t>
            </a:r>
            <a:r>
              <a:rPr sz="700" spc="-30" dirty="0">
                <a:latin typeface="Symbol"/>
                <a:cs typeface="Symbol"/>
              </a:rPr>
              <a:t></a:t>
            </a:r>
            <a:r>
              <a:rPr sz="700" spc="-30" dirty="0">
                <a:latin typeface="Times New Roman"/>
                <a:cs typeface="Times New Roman"/>
              </a:rPr>
              <a:t>	</a:t>
            </a:r>
            <a:r>
              <a:rPr sz="700" spc="-3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84390" y="6763832"/>
            <a:ext cx="365760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90830" algn="l"/>
              </a:tabLst>
            </a:pPr>
            <a:r>
              <a:rPr sz="850" spc="55" dirty="0">
                <a:latin typeface="Symbol"/>
                <a:cs typeface="Symbol"/>
              </a:rPr>
              <a:t></a:t>
            </a:r>
            <a:r>
              <a:rPr sz="850" spc="55" dirty="0">
                <a:latin typeface="Times New Roman"/>
                <a:cs typeface="Times New Roman"/>
              </a:rPr>
              <a:t>	</a:t>
            </a:r>
            <a:r>
              <a:rPr sz="850" spc="55" dirty="0">
                <a:latin typeface="Symbol"/>
                <a:cs typeface="Symbol"/>
              </a:rPr>
              <a:t></a:t>
            </a:r>
            <a:endParaRPr sz="850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60361" y="6762126"/>
            <a:ext cx="6286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3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62583" y="5506973"/>
            <a:ext cx="6193155" cy="1622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0">
              <a:lnSpc>
                <a:spcPts val="1645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Нелінійні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усталеного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режиму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формі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балансу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струмів</a:t>
            </a:r>
            <a:endParaRPr sz="1400">
              <a:latin typeface="Times New Roman"/>
              <a:cs typeface="Times New Roman"/>
            </a:endParaRPr>
          </a:p>
          <a:p>
            <a:pPr marL="38100" marR="33020">
              <a:lnSpc>
                <a:spcPts val="1610"/>
              </a:lnSpc>
              <a:spcBef>
                <a:spcPts val="80"/>
              </a:spcBef>
            </a:pPr>
            <a:r>
              <a:rPr sz="1400" spc="-5" dirty="0">
                <a:latin typeface="Times New Roman"/>
                <a:cs typeface="Times New Roman"/>
              </a:rPr>
              <a:t>виникають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при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завданні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вузлах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навантаження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або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генерації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вигляді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постійної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потужності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</a:t>
            </a:r>
            <a:r>
              <a:rPr sz="1350" spc="-7" baseline="-6172" dirty="0">
                <a:latin typeface="Times New Roman"/>
                <a:cs typeface="Times New Roman"/>
              </a:rPr>
              <a:t>i</a:t>
            </a:r>
            <a:r>
              <a:rPr sz="1400" spc="-5" dirty="0">
                <a:latin typeface="Times New Roman"/>
                <a:cs typeface="Times New Roman"/>
              </a:rPr>
              <a:t>= </a:t>
            </a:r>
            <a:r>
              <a:rPr sz="1400" dirty="0">
                <a:latin typeface="Times New Roman"/>
                <a:cs typeface="Times New Roman"/>
              </a:rPr>
              <a:t>const.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ts val="1530"/>
              </a:lnSpc>
            </a:pPr>
            <a:r>
              <a:rPr sz="1400" spc="-5" dirty="0">
                <a:latin typeface="Times New Roman"/>
                <a:cs typeface="Times New Roman"/>
              </a:rPr>
              <a:t>Система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комплексних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нелінійних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усталеного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режиму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формі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балансу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ts val="1610"/>
              </a:lnSpc>
            </a:pPr>
            <a:r>
              <a:rPr sz="1400" spc="-5" dirty="0">
                <a:latin typeface="Times New Roman"/>
                <a:cs typeface="Times New Roman"/>
              </a:rPr>
              <a:t>струмів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для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заданої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електричної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була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складена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Практичному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занятті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ts val="1645"/>
              </a:lnSpc>
            </a:pPr>
            <a:r>
              <a:rPr sz="1400" spc="-5" dirty="0">
                <a:latin typeface="Times New Roman"/>
                <a:cs typeface="Times New Roman"/>
              </a:rPr>
              <a:t>№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3:</a:t>
            </a:r>
            <a:endParaRPr sz="1400">
              <a:latin typeface="Times New Roman"/>
              <a:cs typeface="Times New Roman"/>
            </a:endParaRPr>
          </a:p>
          <a:p>
            <a:pPr marL="424180">
              <a:lnSpc>
                <a:spcPts val="1639"/>
              </a:lnSpc>
              <a:spcBef>
                <a:spcPts val="735"/>
              </a:spcBef>
            </a:pPr>
            <a:r>
              <a:rPr sz="2625" spc="-52" baseline="9523" dirty="0">
                <a:latin typeface="Times New Roman"/>
                <a:cs typeface="Times New Roman"/>
              </a:rPr>
              <a:t>y </a:t>
            </a:r>
            <a:r>
              <a:rPr sz="2625" spc="-247" baseline="9523" dirty="0">
                <a:latin typeface="Times New Roman"/>
                <a:cs typeface="Times New Roman"/>
              </a:rPr>
              <a:t> </a:t>
            </a:r>
            <a:r>
              <a:rPr sz="2625" spc="-157" baseline="3174" dirty="0">
                <a:latin typeface="Times New Roman"/>
                <a:cs typeface="Times New Roman"/>
              </a:rPr>
              <a:t>U</a:t>
            </a:r>
            <a:r>
              <a:rPr sz="700" spc="-25" dirty="0">
                <a:latin typeface="Times New Roman"/>
                <a:cs typeface="Times New Roman"/>
              </a:rPr>
              <a:t>1</a:t>
            </a:r>
            <a:r>
              <a:rPr sz="700" spc="15" dirty="0">
                <a:latin typeface="Times New Roman"/>
                <a:cs typeface="Times New Roman"/>
              </a:rPr>
              <a:t> </a:t>
            </a:r>
            <a:r>
              <a:rPr sz="2100" spc="-7" baseline="19841" dirty="0">
                <a:latin typeface="Times New Roman"/>
                <a:cs typeface="Times New Roman"/>
              </a:rPr>
              <a:t>–</a:t>
            </a:r>
            <a:r>
              <a:rPr sz="2100" baseline="19841" dirty="0">
                <a:latin typeface="Times New Roman"/>
                <a:cs typeface="Times New Roman"/>
              </a:rPr>
              <a:t> </a:t>
            </a:r>
            <a:r>
              <a:rPr sz="2100" spc="-232" baseline="19841" dirty="0">
                <a:latin typeface="Times New Roman"/>
                <a:cs typeface="Times New Roman"/>
              </a:rPr>
              <a:t> </a:t>
            </a:r>
            <a:r>
              <a:rPr sz="2625" spc="-89" baseline="9523" dirty="0">
                <a:latin typeface="Times New Roman"/>
                <a:cs typeface="Times New Roman"/>
              </a:rPr>
              <a:t>y</a:t>
            </a:r>
            <a:r>
              <a:rPr sz="2625" baseline="9523" dirty="0">
                <a:latin typeface="Times New Roman"/>
                <a:cs typeface="Times New Roman"/>
              </a:rPr>
              <a:t> </a:t>
            </a:r>
            <a:r>
              <a:rPr sz="2625" spc="-202" baseline="9523" dirty="0">
                <a:latin typeface="Times New Roman"/>
                <a:cs typeface="Times New Roman"/>
              </a:rPr>
              <a:t> </a:t>
            </a:r>
            <a:r>
              <a:rPr sz="2625" spc="-97" baseline="3174" dirty="0">
                <a:latin typeface="Times New Roman"/>
                <a:cs typeface="Times New Roman"/>
              </a:rPr>
              <a:t>U</a:t>
            </a:r>
            <a:r>
              <a:rPr sz="700" spc="-35" dirty="0">
                <a:latin typeface="Times New Roman"/>
                <a:cs typeface="Times New Roman"/>
              </a:rPr>
              <a:t>2</a:t>
            </a:r>
            <a:r>
              <a:rPr sz="700" spc="-15" dirty="0">
                <a:latin typeface="Times New Roman"/>
                <a:cs typeface="Times New Roman"/>
              </a:rPr>
              <a:t> </a:t>
            </a:r>
            <a:r>
              <a:rPr sz="2100" spc="-7" baseline="19841" dirty="0">
                <a:latin typeface="Times New Roman"/>
                <a:cs typeface="Times New Roman"/>
              </a:rPr>
              <a:t>–</a:t>
            </a:r>
            <a:r>
              <a:rPr sz="2100" baseline="19841" dirty="0">
                <a:latin typeface="Times New Roman"/>
                <a:cs typeface="Times New Roman"/>
              </a:rPr>
              <a:t> </a:t>
            </a:r>
            <a:r>
              <a:rPr sz="2100" spc="-225" baseline="19841" dirty="0">
                <a:latin typeface="Times New Roman"/>
                <a:cs typeface="Times New Roman"/>
              </a:rPr>
              <a:t> </a:t>
            </a:r>
            <a:r>
              <a:rPr sz="2625" spc="-89" baseline="9523" dirty="0">
                <a:latin typeface="Times New Roman"/>
                <a:cs typeface="Times New Roman"/>
              </a:rPr>
              <a:t>y</a:t>
            </a:r>
            <a:r>
              <a:rPr sz="2625" baseline="9523" dirty="0">
                <a:latin typeface="Times New Roman"/>
                <a:cs typeface="Times New Roman"/>
              </a:rPr>
              <a:t> </a:t>
            </a:r>
            <a:r>
              <a:rPr sz="2625" spc="-225" baseline="9523" dirty="0">
                <a:latin typeface="Times New Roman"/>
                <a:cs typeface="Times New Roman"/>
              </a:rPr>
              <a:t> </a:t>
            </a:r>
            <a:r>
              <a:rPr sz="2625" spc="-120" baseline="3174" dirty="0">
                <a:latin typeface="Times New Roman"/>
                <a:cs typeface="Times New Roman"/>
              </a:rPr>
              <a:t>U</a:t>
            </a:r>
            <a:r>
              <a:rPr sz="700" spc="-35" dirty="0">
                <a:latin typeface="Times New Roman"/>
                <a:cs typeface="Times New Roman"/>
              </a:rPr>
              <a:t>3</a:t>
            </a:r>
            <a:r>
              <a:rPr sz="700" spc="15" dirty="0">
                <a:latin typeface="Times New Roman"/>
                <a:cs typeface="Times New Roman"/>
              </a:rPr>
              <a:t> </a:t>
            </a:r>
            <a:r>
              <a:rPr sz="2100" spc="-7" baseline="19841" dirty="0">
                <a:latin typeface="Times New Roman"/>
                <a:cs typeface="Times New Roman"/>
              </a:rPr>
              <a:t>–</a:t>
            </a:r>
            <a:r>
              <a:rPr sz="2100" baseline="19841" dirty="0">
                <a:latin typeface="Times New Roman"/>
                <a:cs typeface="Times New Roman"/>
              </a:rPr>
              <a:t> </a:t>
            </a:r>
            <a:r>
              <a:rPr sz="2100" spc="-217" baseline="19841" dirty="0">
                <a:latin typeface="Times New Roman"/>
                <a:cs typeface="Times New Roman"/>
              </a:rPr>
              <a:t> </a:t>
            </a:r>
            <a:r>
              <a:rPr sz="2625" spc="-89" baseline="9523" dirty="0">
                <a:latin typeface="Times New Roman"/>
                <a:cs typeface="Times New Roman"/>
              </a:rPr>
              <a:t>y</a:t>
            </a:r>
            <a:r>
              <a:rPr sz="2625" baseline="9523" dirty="0">
                <a:latin typeface="Times New Roman"/>
                <a:cs typeface="Times New Roman"/>
              </a:rPr>
              <a:t> </a:t>
            </a:r>
            <a:r>
              <a:rPr sz="2625" spc="-202" baseline="9523" dirty="0">
                <a:latin typeface="Times New Roman"/>
                <a:cs typeface="Times New Roman"/>
              </a:rPr>
              <a:t> </a:t>
            </a:r>
            <a:r>
              <a:rPr sz="2625" spc="-97" baseline="3174" dirty="0">
                <a:latin typeface="Times New Roman"/>
                <a:cs typeface="Times New Roman"/>
              </a:rPr>
              <a:t>U</a:t>
            </a:r>
            <a:r>
              <a:rPr sz="700" spc="-35" dirty="0">
                <a:latin typeface="Times New Roman"/>
                <a:cs typeface="Times New Roman"/>
              </a:rPr>
              <a:t>4</a:t>
            </a:r>
            <a:r>
              <a:rPr sz="700" spc="-20" dirty="0">
                <a:latin typeface="Times New Roman"/>
                <a:cs typeface="Times New Roman"/>
              </a:rPr>
              <a:t> </a:t>
            </a:r>
            <a:r>
              <a:rPr sz="2100" spc="-7" baseline="19841" dirty="0">
                <a:latin typeface="Times New Roman"/>
                <a:cs typeface="Times New Roman"/>
              </a:rPr>
              <a:t>=</a:t>
            </a:r>
            <a:r>
              <a:rPr sz="2100" spc="120" baseline="19841" dirty="0">
                <a:latin typeface="Times New Roman"/>
                <a:cs typeface="Times New Roman"/>
              </a:rPr>
              <a:t> </a:t>
            </a:r>
            <a:r>
              <a:rPr sz="2325" spc="-15" baseline="1792" dirty="0">
                <a:latin typeface="Times New Roman"/>
                <a:cs typeface="Times New Roman"/>
              </a:rPr>
              <a:t>S</a:t>
            </a:r>
            <a:r>
              <a:rPr sz="600" spc="35" dirty="0">
                <a:latin typeface="Times New Roman"/>
                <a:cs typeface="Times New Roman"/>
              </a:rPr>
              <a:t>1</a:t>
            </a:r>
            <a:r>
              <a:rPr sz="600" dirty="0">
                <a:latin typeface="Times New Roman"/>
                <a:cs typeface="Times New Roman"/>
              </a:rPr>
              <a:t> </a:t>
            </a:r>
            <a:r>
              <a:rPr sz="600" spc="-25" dirty="0">
                <a:latin typeface="Times New Roman"/>
                <a:cs typeface="Times New Roman"/>
              </a:rPr>
              <a:t> </a:t>
            </a:r>
            <a:r>
              <a:rPr sz="1575" spc="44" baseline="21164" dirty="0">
                <a:latin typeface="Times New Roman"/>
                <a:cs typeface="Times New Roman"/>
              </a:rPr>
              <a:t>/</a:t>
            </a:r>
            <a:r>
              <a:rPr sz="1575" spc="-7" baseline="21164" dirty="0">
                <a:latin typeface="Times New Roman"/>
                <a:cs typeface="Times New Roman"/>
              </a:rPr>
              <a:t> </a:t>
            </a:r>
            <a:r>
              <a:rPr sz="2325" spc="172" baseline="1792" dirty="0">
                <a:latin typeface="Times New Roman"/>
                <a:cs typeface="Times New Roman"/>
              </a:rPr>
              <a:t>U</a:t>
            </a:r>
            <a:r>
              <a:rPr sz="600" spc="35" dirty="0">
                <a:latin typeface="Times New Roman"/>
                <a:cs typeface="Times New Roman"/>
              </a:rPr>
              <a:t>1</a:t>
            </a:r>
            <a:r>
              <a:rPr sz="600" spc="20" dirty="0">
                <a:latin typeface="Times New Roman"/>
                <a:cs typeface="Times New Roman"/>
              </a:rPr>
              <a:t> </a:t>
            </a:r>
            <a:r>
              <a:rPr sz="1800" baseline="23148" dirty="0">
                <a:latin typeface="Times New Roman"/>
                <a:cs typeface="Times New Roman"/>
              </a:rPr>
              <a:t>+ </a:t>
            </a:r>
            <a:r>
              <a:rPr sz="1800" spc="-150" baseline="23148" dirty="0">
                <a:latin typeface="Times New Roman"/>
                <a:cs typeface="Times New Roman"/>
              </a:rPr>
              <a:t> </a:t>
            </a:r>
            <a:r>
              <a:rPr sz="2625" spc="-89" baseline="9523" dirty="0">
                <a:latin typeface="Times New Roman"/>
                <a:cs typeface="Times New Roman"/>
              </a:rPr>
              <a:t>y</a:t>
            </a:r>
            <a:r>
              <a:rPr sz="2625" baseline="9523" dirty="0">
                <a:latin typeface="Times New Roman"/>
                <a:cs typeface="Times New Roman"/>
              </a:rPr>
              <a:t> </a:t>
            </a:r>
            <a:r>
              <a:rPr sz="2625" spc="-202" baseline="9523" dirty="0">
                <a:latin typeface="Times New Roman"/>
                <a:cs typeface="Times New Roman"/>
              </a:rPr>
              <a:t> </a:t>
            </a:r>
            <a:r>
              <a:rPr sz="2625" spc="-120" baseline="3174" dirty="0">
                <a:latin typeface="Times New Roman"/>
                <a:cs typeface="Times New Roman"/>
              </a:rPr>
              <a:t>U</a:t>
            </a:r>
            <a:r>
              <a:rPr sz="700" spc="-35" dirty="0">
                <a:latin typeface="Times New Roman"/>
                <a:cs typeface="Times New Roman"/>
              </a:rPr>
              <a:t>0</a:t>
            </a:r>
            <a:r>
              <a:rPr sz="700" spc="-5" dirty="0">
                <a:latin typeface="Times New Roman"/>
                <a:cs typeface="Times New Roman"/>
              </a:rPr>
              <a:t> </a:t>
            </a:r>
            <a:r>
              <a:rPr sz="2100" spc="-7" baseline="19841" dirty="0">
                <a:latin typeface="Times New Roman"/>
                <a:cs typeface="Times New Roman"/>
              </a:rPr>
              <a:t>;</a:t>
            </a:r>
            <a:endParaRPr sz="2100" baseline="19841">
              <a:latin typeface="Times New Roman"/>
              <a:cs typeface="Times New Roman"/>
            </a:endParaRPr>
          </a:p>
          <a:p>
            <a:pPr marL="522605">
              <a:lnSpc>
                <a:spcPts val="415"/>
              </a:lnSpc>
              <a:tabLst>
                <a:tab pos="1090295" algn="l"/>
                <a:tab pos="1661160" algn="l"/>
                <a:tab pos="2232025" algn="l"/>
                <a:tab pos="3431540" algn="l"/>
              </a:tabLst>
            </a:pPr>
            <a:r>
              <a:rPr sz="700" spc="-25" dirty="0">
                <a:latin typeface="Times New Roman"/>
                <a:cs typeface="Times New Roman"/>
              </a:rPr>
              <a:t>11	</a:t>
            </a:r>
            <a:r>
              <a:rPr sz="700" spc="-35" dirty="0">
                <a:latin typeface="Times New Roman"/>
                <a:cs typeface="Times New Roman"/>
              </a:rPr>
              <a:t>12	</a:t>
            </a:r>
            <a:r>
              <a:rPr sz="700" spc="-30" dirty="0">
                <a:latin typeface="Times New Roman"/>
                <a:cs typeface="Times New Roman"/>
              </a:rPr>
              <a:t>13	</a:t>
            </a:r>
            <a:r>
              <a:rPr sz="700" spc="-35" dirty="0">
                <a:latin typeface="Times New Roman"/>
                <a:cs typeface="Times New Roman"/>
              </a:rPr>
              <a:t>14	</a:t>
            </a:r>
            <a:r>
              <a:rPr sz="700" spc="-30" dirty="0">
                <a:latin typeface="Times New Roman"/>
                <a:cs typeface="Times New Roman"/>
              </a:rPr>
              <a:t>10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10563" y="7126549"/>
            <a:ext cx="1398905" cy="388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3230">
              <a:lnSpc>
                <a:spcPts val="800"/>
              </a:lnSpc>
              <a:spcBef>
                <a:spcPts val="95"/>
              </a:spcBef>
              <a:tabLst>
                <a:tab pos="1056640" algn="l"/>
              </a:tabLst>
            </a:pPr>
            <a:r>
              <a:rPr sz="700" spc="-25" dirty="0">
                <a:latin typeface="Symbol"/>
                <a:cs typeface="Symbol"/>
              </a:rPr>
              <a:t></a:t>
            </a:r>
            <a:r>
              <a:rPr sz="700" spc="-25" dirty="0">
                <a:latin typeface="Times New Roman"/>
                <a:cs typeface="Times New Roman"/>
              </a:rPr>
              <a:t>	</a:t>
            </a:r>
            <a:r>
              <a:rPr sz="700" spc="-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  <a:p>
            <a:pPr marL="50800">
              <a:lnSpc>
                <a:spcPts val="2060"/>
              </a:lnSpc>
            </a:pPr>
            <a:r>
              <a:rPr sz="2100" spc="-7" baseline="25793" dirty="0">
                <a:latin typeface="Times New Roman"/>
                <a:cs typeface="Times New Roman"/>
              </a:rPr>
              <a:t>–</a:t>
            </a:r>
            <a:r>
              <a:rPr sz="2100" spc="-217" baseline="25793" dirty="0">
                <a:latin typeface="Times New Roman"/>
                <a:cs typeface="Times New Roman"/>
              </a:rPr>
              <a:t> </a:t>
            </a:r>
            <a:r>
              <a:rPr sz="2625" spc="-44" baseline="14285" dirty="0">
                <a:latin typeface="Times New Roman"/>
                <a:cs typeface="Times New Roman"/>
              </a:rPr>
              <a:t>y</a:t>
            </a:r>
            <a:r>
              <a:rPr sz="700" spc="-25" dirty="0">
                <a:latin typeface="Times New Roman"/>
                <a:cs typeface="Times New Roman"/>
              </a:rPr>
              <a:t>21</a:t>
            </a:r>
            <a:r>
              <a:rPr sz="700" spc="-55" dirty="0">
                <a:latin typeface="Times New Roman"/>
                <a:cs typeface="Times New Roman"/>
              </a:rPr>
              <a:t> </a:t>
            </a:r>
            <a:r>
              <a:rPr sz="2625" spc="-157" baseline="7936" dirty="0">
                <a:latin typeface="Times New Roman"/>
                <a:cs typeface="Times New Roman"/>
              </a:rPr>
              <a:t>U</a:t>
            </a:r>
            <a:r>
              <a:rPr sz="1050" spc="-37" baseline="15873" dirty="0">
                <a:latin typeface="Times New Roman"/>
                <a:cs typeface="Times New Roman"/>
              </a:rPr>
              <a:t>1</a:t>
            </a:r>
            <a:r>
              <a:rPr sz="1050" spc="-89" baseline="15873" dirty="0">
                <a:latin typeface="Times New Roman"/>
                <a:cs typeface="Times New Roman"/>
              </a:rPr>
              <a:t> </a:t>
            </a:r>
            <a:r>
              <a:rPr sz="2100" spc="-7" baseline="25793" dirty="0">
                <a:latin typeface="Times New Roman"/>
                <a:cs typeface="Times New Roman"/>
              </a:rPr>
              <a:t>+</a:t>
            </a:r>
            <a:r>
              <a:rPr sz="2100" baseline="25793" dirty="0">
                <a:latin typeface="Times New Roman"/>
                <a:cs typeface="Times New Roman"/>
              </a:rPr>
              <a:t> </a:t>
            </a:r>
            <a:r>
              <a:rPr sz="2100" spc="-195" baseline="25793" dirty="0">
                <a:latin typeface="Times New Roman"/>
                <a:cs typeface="Times New Roman"/>
              </a:rPr>
              <a:t> </a:t>
            </a:r>
            <a:r>
              <a:rPr sz="2625" spc="22" baseline="14285" dirty="0">
                <a:latin typeface="Times New Roman"/>
                <a:cs typeface="Times New Roman"/>
              </a:rPr>
              <a:t>y</a:t>
            </a:r>
            <a:r>
              <a:rPr sz="700" spc="-10" dirty="0">
                <a:latin typeface="Times New Roman"/>
                <a:cs typeface="Times New Roman"/>
              </a:rPr>
              <a:t>2</a:t>
            </a:r>
            <a:r>
              <a:rPr sz="700" spc="-5" dirty="0">
                <a:latin typeface="Times New Roman"/>
                <a:cs typeface="Times New Roman"/>
              </a:rPr>
              <a:t>2 </a:t>
            </a:r>
            <a:r>
              <a:rPr sz="2625" spc="75" baseline="7936" dirty="0">
                <a:latin typeface="Times New Roman"/>
                <a:cs typeface="Times New Roman"/>
              </a:rPr>
              <a:t>U</a:t>
            </a:r>
            <a:r>
              <a:rPr sz="1050" spc="-7" baseline="15873" dirty="0">
                <a:latin typeface="Times New Roman"/>
                <a:cs typeface="Times New Roman"/>
              </a:rPr>
              <a:t>2</a:t>
            </a:r>
            <a:r>
              <a:rPr sz="1050" baseline="15873" dirty="0">
                <a:latin typeface="Times New Roman"/>
                <a:cs typeface="Times New Roman"/>
              </a:rPr>
              <a:t>  </a:t>
            </a:r>
            <a:r>
              <a:rPr sz="1050" spc="82" baseline="15873" dirty="0">
                <a:latin typeface="Times New Roman"/>
                <a:cs typeface="Times New Roman"/>
              </a:rPr>
              <a:t> </a:t>
            </a:r>
            <a:r>
              <a:rPr sz="2100" spc="-7" baseline="25793" dirty="0">
                <a:latin typeface="Times New Roman"/>
                <a:cs typeface="Times New Roman"/>
              </a:rPr>
              <a:t>–</a:t>
            </a:r>
            <a:endParaRPr sz="2100" baseline="25793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52773" y="7220908"/>
            <a:ext cx="764540" cy="2679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2100" spc="-7" baseline="19841" dirty="0">
                <a:latin typeface="Times New Roman"/>
                <a:cs typeface="Times New Roman"/>
              </a:rPr>
              <a:t>=</a:t>
            </a:r>
            <a:r>
              <a:rPr sz="2100" spc="112" baseline="19841" dirty="0">
                <a:latin typeface="Times New Roman"/>
                <a:cs typeface="Times New Roman"/>
              </a:rPr>
              <a:t> </a:t>
            </a:r>
            <a:r>
              <a:rPr sz="2325" spc="30" baseline="1792" dirty="0">
                <a:latin typeface="Times New Roman"/>
                <a:cs typeface="Times New Roman"/>
              </a:rPr>
              <a:t>S</a:t>
            </a:r>
            <a:r>
              <a:rPr sz="600" spc="20" dirty="0">
                <a:latin typeface="Times New Roman"/>
                <a:cs typeface="Times New Roman"/>
              </a:rPr>
              <a:t>2</a:t>
            </a:r>
            <a:r>
              <a:rPr sz="600" dirty="0">
                <a:latin typeface="Times New Roman"/>
                <a:cs typeface="Times New Roman"/>
              </a:rPr>
              <a:t> </a:t>
            </a:r>
            <a:r>
              <a:rPr sz="600" spc="-20" dirty="0">
                <a:latin typeface="Times New Roman"/>
                <a:cs typeface="Times New Roman"/>
              </a:rPr>
              <a:t> </a:t>
            </a:r>
            <a:r>
              <a:rPr sz="1575" spc="22" baseline="21164" dirty="0">
                <a:latin typeface="Times New Roman"/>
                <a:cs typeface="Times New Roman"/>
              </a:rPr>
              <a:t>/</a:t>
            </a:r>
            <a:r>
              <a:rPr sz="1575" spc="-75" baseline="21164" dirty="0">
                <a:latin typeface="Times New Roman"/>
                <a:cs typeface="Times New Roman"/>
              </a:rPr>
              <a:t> </a:t>
            </a:r>
            <a:r>
              <a:rPr sz="2325" spc="187" baseline="1792" dirty="0">
                <a:latin typeface="Times New Roman"/>
                <a:cs typeface="Times New Roman"/>
              </a:rPr>
              <a:t>U</a:t>
            </a:r>
            <a:r>
              <a:rPr sz="600" spc="20" dirty="0">
                <a:latin typeface="Times New Roman"/>
                <a:cs typeface="Times New Roman"/>
              </a:rPr>
              <a:t>2</a:t>
            </a:r>
            <a:r>
              <a:rPr sz="600" dirty="0">
                <a:latin typeface="Times New Roman"/>
                <a:cs typeface="Times New Roman"/>
              </a:rPr>
              <a:t> </a:t>
            </a:r>
            <a:r>
              <a:rPr sz="600" spc="-75" dirty="0">
                <a:latin typeface="Times New Roman"/>
                <a:cs typeface="Times New Roman"/>
              </a:rPr>
              <a:t> </a:t>
            </a:r>
            <a:r>
              <a:rPr sz="2100" spc="-7" baseline="19841" dirty="0">
                <a:latin typeface="Times New Roman"/>
                <a:cs typeface="Times New Roman"/>
              </a:rPr>
              <a:t>;</a:t>
            </a:r>
            <a:endParaRPr sz="2100" baseline="19841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62180" y="7128050"/>
            <a:ext cx="356235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84480" algn="l"/>
              </a:tabLst>
            </a:pPr>
            <a:r>
              <a:rPr sz="850" spc="35" dirty="0">
                <a:latin typeface="Symbol"/>
                <a:cs typeface="Symbol"/>
              </a:rPr>
              <a:t></a:t>
            </a:r>
            <a:r>
              <a:rPr sz="850" spc="35" dirty="0">
                <a:latin typeface="Times New Roman"/>
                <a:cs typeface="Times New Roman"/>
              </a:rPr>
              <a:t>	</a:t>
            </a:r>
            <a:r>
              <a:rPr sz="850" spc="35" dirty="0">
                <a:latin typeface="Symbol"/>
                <a:cs typeface="Symbol"/>
              </a:rPr>
              <a:t></a:t>
            </a:r>
            <a:endParaRPr sz="850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35023" y="7491396"/>
            <a:ext cx="6413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2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40452" y="7491360"/>
            <a:ext cx="6286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3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63097" y="7492256"/>
            <a:ext cx="358775" cy="1606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85115" algn="l"/>
              </a:tabLst>
            </a:pPr>
            <a:r>
              <a:rPr sz="850" spc="45" dirty="0">
                <a:latin typeface="Symbol"/>
                <a:cs typeface="Symbol"/>
              </a:rPr>
              <a:t></a:t>
            </a:r>
            <a:r>
              <a:rPr sz="850" spc="45" dirty="0">
                <a:latin typeface="Times New Roman"/>
                <a:cs typeface="Times New Roman"/>
              </a:rPr>
              <a:t>	</a:t>
            </a:r>
            <a:r>
              <a:rPr sz="850" spc="45" dirty="0">
                <a:latin typeface="Symbol"/>
                <a:cs typeface="Symbol"/>
              </a:rPr>
              <a:t></a:t>
            </a:r>
            <a:endParaRPr sz="850">
              <a:latin typeface="Symbol"/>
              <a:cs typeface="Symbo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26307" y="7491413"/>
            <a:ext cx="6667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52773" y="7560988"/>
            <a:ext cx="143129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100" spc="-7" baseline="19841" dirty="0">
                <a:latin typeface="Times New Roman"/>
                <a:cs typeface="Times New Roman"/>
              </a:rPr>
              <a:t>=</a:t>
            </a:r>
            <a:r>
              <a:rPr sz="2100" spc="120" baseline="19841" dirty="0">
                <a:latin typeface="Times New Roman"/>
                <a:cs typeface="Times New Roman"/>
              </a:rPr>
              <a:t> </a:t>
            </a:r>
            <a:r>
              <a:rPr sz="2400" spc="-15" baseline="1736" dirty="0">
                <a:latin typeface="Times New Roman"/>
                <a:cs typeface="Times New Roman"/>
              </a:rPr>
              <a:t>S</a:t>
            </a:r>
            <a:r>
              <a:rPr sz="600" spc="25" dirty="0">
                <a:latin typeface="Times New Roman"/>
                <a:cs typeface="Times New Roman"/>
              </a:rPr>
              <a:t>3</a:t>
            </a:r>
            <a:r>
              <a:rPr sz="600" dirty="0">
                <a:latin typeface="Times New Roman"/>
                <a:cs typeface="Times New Roman"/>
              </a:rPr>
              <a:t> </a:t>
            </a:r>
            <a:r>
              <a:rPr sz="600" spc="-35" dirty="0">
                <a:latin typeface="Times New Roman"/>
                <a:cs typeface="Times New Roman"/>
              </a:rPr>
              <a:t> </a:t>
            </a:r>
            <a:r>
              <a:rPr sz="1575" spc="30" baseline="21164" dirty="0">
                <a:latin typeface="Times New Roman"/>
                <a:cs typeface="Times New Roman"/>
              </a:rPr>
              <a:t>/</a:t>
            </a:r>
            <a:r>
              <a:rPr sz="1575" spc="-67" baseline="21164" dirty="0">
                <a:latin typeface="Times New Roman"/>
                <a:cs typeface="Times New Roman"/>
              </a:rPr>
              <a:t> </a:t>
            </a:r>
            <a:r>
              <a:rPr sz="2400" spc="150" baseline="1736" dirty="0">
                <a:latin typeface="Times New Roman"/>
                <a:cs typeface="Times New Roman"/>
              </a:rPr>
              <a:t>U</a:t>
            </a:r>
            <a:r>
              <a:rPr sz="600" spc="25" dirty="0">
                <a:latin typeface="Times New Roman"/>
                <a:cs typeface="Times New Roman"/>
              </a:rPr>
              <a:t>3</a:t>
            </a:r>
            <a:r>
              <a:rPr sz="600" spc="55" dirty="0">
                <a:latin typeface="Times New Roman"/>
                <a:cs typeface="Times New Roman"/>
              </a:rPr>
              <a:t> </a:t>
            </a:r>
            <a:r>
              <a:rPr sz="2100" spc="-7" baseline="19841" dirty="0">
                <a:latin typeface="Times New Roman"/>
                <a:cs typeface="Times New Roman"/>
              </a:rPr>
              <a:t>+</a:t>
            </a:r>
            <a:r>
              <a:rPr sz="2100" baseline="19841" dirty="0">
                <a:latin typeface="Times New Roman"/>
                <a:cs typeface="Times New Roman"/>
              </a:rPr>
              <a:t> </a:t>
            </a:r>
            <a:r>
              <a:rPr sz="2100" spc="142" baseline="19841" dirty="0">
                <a:latin typeface="Times New Roman"/>
                <a:cs typeface="Times New Roman"/>
              </a:rPr>
              <a:t> </a:t>
            </a:r>
            <a:r>
              <a:rPr sz="2625" baseline="9523" dirty="0">
                <a:latin typeface="Times New Roman"/>
                <a:cs typeface="Times New Roman"/>
              </a:rPr>
              <a:t>y</a:t>
            </a:r>
            <a:r>
              <a:rPr sz="1050" spc="-15" baseline="-11904" dirty="0">
                <a:latin typeface="Times New Roman"/>
                <a:cs typeface="Times New Roman"/>
              </a:rPr>
              <a:t>3</a:t>
            </a:r>
            <a:r>
              <a:rPr sz="1050" spc="-7" baseline="-11904" dirty="0">
                <a:latin typeface="Times New Roman"/>
                <a:cs typeface="Times New Roman"/>
              </a:rPr>
              <a:t>0</a:t>
            </a:r>
            <a:r>
              <a:rPr sz="1050" spc="22" baseline="-11904" dirty="0">
                <a:latin typeface="Times New Roman"/>
                <a:cs typeface="Times New Roman"/>
              </a:rPr>
              <a:t> </a:t>
            </a:r>
            <a:r>
              <a:rPr sz="2625" spc="60" baseline="3174" dirty="0">
                <a:latin typeface="Times New Roman"/>
                <a:cs typeface="Times New Roman"/>
              </a:rPr>
              <a:t>U</a:t>
            </a:r>
            <a:r>
              <a:rPr sz="700" spc="-5" dirty="0">
                <a:latin typeface="Times New Roman"/>
                <a:cs typeface="Times New Roman"/>
              </a:rPr>
              <a:t>0</a:t>
            </a:r>
            <a:r>
              <a:rPr sz="700" spc="55" dirty="0">
                <a:latin typeface="Times New Roman"/>
                <a:cs typeface="Times New Roman"/>
              </a:rPr>
              <a:t> </a:t>
            </a:r>
            <a:r>
              <a:rPr sz="2100" spc="-7" baseline="19841" dirty="0">
                <a:latin typeface="Times New Roman"/>
                <a:cs typeface="Times New Roman"/>
              </a:rPr>
              <a:t>;</a:t>
            </a:r>
            <a:endParaRPr sz="2100" baseline="19841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81808" y="7880804"/>
            <a:ext cx="64135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10563" y="7500167"/>
            <a:ext cx="2143125" cy="7410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0800">
              <a:lnSpc>
                <a:spcPts val="1895"/>
              </a:lnSpc>
              <a:spcBef>
                <a:spcPts val="130"/>
              </a:spcBef>
              <a:tabLst>
                <a:tab pos="931544" algn="l"/>
                <a:tab pos="1198245" algn="l"/>
                <a:tab pos="2002789" algn="l"/>
              </a:tabLst>
            </a:pP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-145" dirty="0">
                <a:latin typeface="Times New Roman"/>
                <a:cs typeface="Times New Roman"/>
              </a:rPr>
              <a:t> </a:t>
            </a:r>
            <a:r>
              <a:rPr sz="2625" spc="-52" baseline="-6349" dirty="0">
                <a:latin typeface="Times New Roman"/>
                <a:cs typeface="Times New Roman"/>
              </a:rPr>
              <a:t>y</a:t>
            </a:r>
            <a:r>
              <a:rPr sz="2625" baseline="-6349" dirty="0">
                <a:latin typeface="Times New Roman"/>
                <a:cs typeface="Times New Roman"/>
              </a:rPr>
              <a:t> </a:t>
            </a:r>
            <a:r>
              <a:rPr sz="2625" spc="-209" baseline="-6349" dirty="0">
                <a:latin typeface="Times New Roman"/>
                <a:cs typeface="Times New Roman"/>
              </a:rPr>
              <a:t> </a:t>
            </a:r>
            <a:r>
              <a:rPr sz="2625" spc="-165" baseline="-12698" dirty="0">
                <a:latin typeface="Times New Roman"/>
                <a:cs typeface="Times New Roman"/>
              </a:rPr>
              <a:t>U</a:t>
            </a:r>
            <a:r>
              <a:rPr sz="1050" spc="-37" baseline="-35714" dirty="0">
                <a:latin typeface="Times New Roman"/>
                <a:cs typeface="Times New Roman"/>
              </a:rPr>
              <a:t>1</a:t>
            </a:r>
            <a:r>
              <a:rPr sz="1050" baseline="-35714" dirty="0">
                <a:latin typeface="Times New Roman"/>
                <a:cs typeface="Times New Roman"/>
              </a:rPr>
              <a:t>  </a:t>
            </a:r>
            <a:r>
              <a:rPr sz="1050" spc="-15" baseline="-357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0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45" dirty="0">
                <a:latin typeface="Times New Roman"/>
                <a:cs typeface="Times New Roman"/>
              </a:rPr>
              <a:t> </a:t>
            </a:r>
            <a:r>
              <a:rPr sz="2625" spc="-89" baseline="-6349" dirty="0">
                <a:latin typeface="Times New Roman"/>
                <a:cs typeface="Times New Roman"/>
              </a:rPr>
              <a:t>y</a:t>
            </a:r>
            <a:r>
              <a:rPr sz="2625" baseline="-6349" dirty="0">
                <a:latin typeface="Times New Roman"/>
                <a:cs typeface="Times New Roman"/>
              </a:rPr>
              <a:t> </a:t>
            </a:r>
            <a:r>
              <a:rPr sz="2625" spc="-187" baseline="-6349" dirty="0">
                <a:latin typeface="Times New Roman"/>
                <a:cs typeface="Times New Roman"/>
              </a:rPr>
              <a:t> </a:t>
            </a:r>
            <a:r>
              <a:rPr sz="2625" spc="-135" baseline="-11111" dirty="0">
                <a:latin typeface="Times New Roman"/>
                <a:cs typeface="Times New Roman"/>
              </a:rPr>
              <a:t>U</a:t>
            </a:r>
            <a:r>
              <a:rPr sz="1050" spc="-52" baseline="-35714" dirty="0">
                <a:latin typeface="Times New Roman"/>
                <a:cs typeface="Times New Roman"/>
              </a:rPr>
              <a:t>3</a:t>
            </a:r>
            <a:r>
              <a:rPr sz="1050" spc="-7" baseline="-357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0</a:t>
            </a:r>
            <a:endParaRPr sz="1400">
              <a:latin typeface="Times New Roman"/>
              <a:cs typeface="Times New Roman"/>
            </a:endParaRPr>
          </a:p>
          <a:p>
            <a:pPr marL="269240">
              <a:lnSpc>
                <a:spcPts val="635"/>
              </a:lnSpc>
              <a:tabLst>
                <a:tab pos="1470660" algn="l"/>
              </a:tabLst>
            </a:pPr>
            <a:r>
              <a:rPr sz="700" spc="-25" dirty="0">
                <a:latin typeface="Times New Roman"/>
                <a:cs typeface="Times New Roman"/>
              </a:rPr>
              <a:t>31	</a:t>
            </a:r>
            <a:r>
              <a:rPr sz="700" spc="-30" dirty="0">
                <a:latin typeface="Times New Roman"/>
                <a:cs typeface="Times New Roman"/>
              </a:rPr>
              <a:t>33</a:t>
            </a:r>
            <a:endParaRPr sz="700">
              <a:latin typeface="Times New Roman"/>
              <a:cs typeface="Times New Roman"/>
            </a:endParaRPr>
          </a:p>
          <a:p>
            <a:pPr marL="50800">
              <a:lnSpc>
                <a:spcPts val="1900"/>
              </a:lnSpc>
              <a:spcBef>
                <a:spcPts val="540"/>
              </a:spcBef>
            </a:pPr>
            <a:r>
              <a:rPr sz="1400" spc="-5" dirty="0">
                <a:latin typeface="Times New Roman"/>
                <a:cs typeface="Times New Roman"/>
              </a:rPr>
              <a:t>– </a:t>
            </a:r>
            <a:r>
              <a:rPr sz="1400" spc="-145" dirty="0">
                <a:latin typeface="Times New Roman"/>
                <a:cs typeface="Times New Roman"/>
              </a:rPr>
              <a:t> </a:t>
            </a:r>
            <a:r>
              <a:rPr sz="2625" spc="-52" baseline="-6349" dirty="0">
                <a:latin typeface="Times New Roman"/>
                <a:cs typeface="Times New Roman"/>
              </a:rPr>
              <a:t>y</a:t>
            </a:r>
            <a:r>
              <a:rPr sz="2625" baseline="-6349" dirty="0">
                <a:latin typeface="Times New Roman"/>
                <a:cs typeface="Times New Roman"/>
              </a:rPr>
              <a:t> </a:t>
            </a:r>
            <a:r>
              <a:rPr sz="2625" spc="-172" baseline="-6349" dirty="0">
                <a:latin typeface="Times New Roman"/>
                <a:cs typeface="Times New Roman"/>
              </a:rPr>
              <a:t> </a:t>
            </a:r>
            <a:r>
              <a:rPr sz="2625" spc="-165" baseline="-12698" dirty="0">
                <a:latin typeface="Times New Roman"/>
                <a:cs typeface="Times New Roman"/>
              </a:rPr>
              <a:t>U</a:t>
            </a:r>
            <a:r>
              <a:rPr sz="1050" spc="-37" baseline="-35714" dirty="0">
                <a:latin typeface="Times New Roman"/>
                <a:cs typeface="Times New Roman"/>
              </a:rPr>
              <a:t>1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  <a:p>
            <a:pPr marL="316230">
              <a:lnSpc>
                <a:spcPts val="640"/>
              </a:lnSpc>
            </a:pPr>
            <a:r>
              <a:rPr sz="700" spc="-25" dirty="0">
                <a:latin typeface="Times New Roman"/>
                <a:cs typeface="Times New Roman"/>
              </a:rPr>
              <a:t>41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411139" y="7880821"/>
            <a:ext cx="66675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752368" y="7830505"/>
            <a:ext cx="356235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83845" algn="l"/>
              </a:tabLst>
            </a:pPr>
            <a:r>
              <a:rPr sz="1000" spc="-40" dirty="0">
                <a:latin typeface="Times New Roman"/>
                <a:cs typeface="Times New Roman"/>
              </a:rPr>
              <a:t>*	*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04135" y="7881581"/>
            <a:ext cx="2210435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349885" algn="l"/>
                <a:tab pos="660400" algn="l"/>
              </a:tabLst>
            </a:pPr>
            <a:r>
              <a:rPr sz="1400" spc="-5" dirty="0">
                <a:latin typeface="Times New Roman"/>
                <a:cs typeface="Times New Roman"/>
              </a:rPr>
              <a:t>0	–	0  + </a:t>
            </a:r>
            <a:r>
              <a:rPr sz="1400" spc="-125" dirty="0">
                <a:latin typeface="Times New Roman"/>
                <a:cs typeface="Times New Roman"/>
              </a:rPr>
              <a:t> </a:t>
            </a:r>
            <a:r>
              <a:rPr sz="2625" spc="22" baseline="-6349" dirty="0">
                <a:latin typeface="Times New Roman"/>
                <a:cs typeface="Times New Roman"/>
              </a:rPr>
              <a:t>y</a:t>
            </a:r>
            <a:r>
              <a:rPr sz="1050" spc="-15" baseline="-51587" dirty="0">
                <a:latin typeface="Times New Roman"/>
                <a:cs typeface="Times New Roman"/>
              </a:rPr>
              <a:t>4</a:t>
            </a:r>
            <a:r>
              <a:rPr sz="1050" spc="-7" baseline="-51587" dirty="0">
                <a:latin typeface="Times New Roman"/>
                <a:cs typeface="Times New Roman"/>
              </a:rPr>
              <a:t>4 </a:t>
            </a:r>
            <a:r>
              <a:rPr sz="2625" spc="75" baseline="-12698" dirty="0">
                <a:latin typeface="Times New Roman"/>
                <a:cs typeface="Times New Roman"/>
              </a:rPr>
              <a:t>U</a:t>
            </a:r>
            <a:r>
              <a:rPr sz="1050" spc="-7" baseline="-35714" dirty="0">
                <a:latin typeface="Times New Roman"/>
                <a:cs typeface="Times New Roman"/>
              </a:rPr>
              <a:t>4</a:t>
            </a:r>
            <a:r>
              <a:rPr sz="1050" spc="89" baseline="-357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2775" spc="-225" baseline="-10510" dirty="0">
                <a:latin typeface="Times New Roman"/>
                <a:cs typeface="Times New Roman"/>
              </a:rPr>
              <a:t>S</a:t>
            </a:r>
            <a:r>
              <a:rPr sz="1050" spc="-44" baseline="-35714" dirty="0">
                <a:latin typeface="Times New Roman"/>
                <a:cs typeface="Times New Roman"/>
              </a:rPr>
              <a:t>4</a:t>
            </a:r>
            <a:r>
              <a:rPr sz="1050" baseline="-35714" dirty="0">
                <a:latin typeface="Times New Roman"/>
                <a:cs typeface="Times New Roman"/>
              </a:rPr>
              <a:t> </a:t>
            </a:r>
            <a:r>
              <a:rPr sz="1050" spc="-112" baseline="-35714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/</a:t>
            </a:r>
            <a:r>
              <a:rPr sz="1200" spc="-90" dirty="0">
                <a:latin typeface="Times New Roman"/>
                <a:cs typeface="Times New Roman"/>
              </a:rPr>
              <a:t> </a:t>
            </a:r>
            <a:r>
              <a:rPr sz="2775" spc="-135" baseline="-10510" dirty="0">
                <a:latin typeface="Times New Roman"/>
                <a:cs typeface="Times New Roman"/>
              </a:rPr>
              <a:t>U</a:t>
            </a:r>
            <a:r>
              <a:rPr sz="1050" spc="-44" baseline="-35714" dirty="0">
                <a:latin typeface="Times New Roman"/>
                <a:cs typeface="Times New Roman"/>
              </a:rPr>
              <a:t>4</a:t>
            </a:r>
            <a:r>
              <a:rPr sz="1050" spc="75" baseline="-357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512724" y="8448448"/>
            <a:ext cx="380365" cy="12001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33375" algn="l"/>
              </a:tabLst>
            </a:pPr>
            <a:r>
              <a:rPr sz="600" dirty="0">
                <a:latin typeface="Symbol"/>
                <a:cs typeface="Symbol"/>
              </a:rPr>
              <a:t></a:t>
            </a:r>
            <a:r>
              <a:rPr sz="600" dirty="0">
                <a:latin typeface="Times New Roman"/>
                <a:cs typeface="Times New Roman"/>
              </a:rPr>
              <a:t>	</a:t>
            </a:r>
            <a:r>
              <a:rPr sz="600" spc="-15" dirty="0">
                <a:latin typeface="Symbol"/>
                <a:cs typeface="Symbol"/>
              </a:rPr>
              <a:t></a:t>
            </a:r>
            <a:endParaRPr sz="600">
              <a:latin typeface="Symbol"/>
              <a:cs typeface="Symbo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79707" y="8751696"/>
            <a:ext cx="414655" cy="1200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367665" algn="l"/>
              </a:tabLst>
            </a:pPr>
            <a:r>
              <a:rPr sz="600" dirty="0">
                <a:latin typeface="Symbol"/>
                <a:cs typeface="Symbol"/>
              </a:rPr>
              <a:t></a:t>
            </a:r>
            <a:r>
              <a:rPr sz="600" dirty="0">
                <a:latin typeface="Times New Roman"/>
                <a:cs typeface="Times New Roman"/>
              </a:rPr>
              <a:t>	</a:t>
            </a:r>
            <a:r>
              <a:rPr sz="600" spc="-15" dirty="0">
                <a:latin typeface="Symbol"/>
                <a:cs typeface="Symbol"/>
              </a:rPr>
              <a:t></a:t>
            </a:r>
            <a:endParaRPr sz="600">
              <a:latin typeface="Symbol"/>
              <a:cs typeface="Symbo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62583" y="8203625"/>
            <a:ext cx="6196965" cy="8763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 marR="30480" indent="450215">
              <a:lnSpc>
                <a:spcPct val="107000"/>
              </a:lnSpc>
              <a:spcBef>
                <a:spcPts val="85"/>
              </a:spcBef>
            </a:pPr>
            <a:r>
              <a:rPr sz="1400" spc="-5" dirty="0">
                <a:latin typeface="Times New Roman"/>
                <a:cs typeface="Times New Roman"/>
              </a:rPr>
              <a:t>Для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розв’язання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цієї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системи</a:t>
            </a:r>
            <a:r>
              <a:rPr sz="1400" spc="3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методом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Зейделя,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її</a:t>
            </a:r>
            <a:r>
              <a:rPr sz="1400" spc="3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треба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перетворити</a:t>
            </a:r>
            <a:r>
              <a:rPr sz="1400" spc="3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</a:t>
            </a:r>
            <a:r>
              <a:rPr sz="1400" spc="-10" dirty="0">
                <a:latin typeface="Times New Roman"/>
                <a:cs typeface="Times New Roman"/>
              </a:rPr>
              <a:t>зв’язат</a:t>
            </a:r>
            <a:r>
              <a:rPr sz="1400" spc="-5" dirty="0">
                <a:latin typeface="Times New Roman"/>
                <a:cs typeface="Times New Roman"/>
              </a:rPr>
              <a:t>и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кожне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</a:t>
            </a:r>
            <a:r>
              <a:rPr sz="1400" spc="-10" dirty="0">
                <a:latin typeface="Times New Roman"/>
                <a:cs typeface="Times New Roman"/>
              </a:rPr>
              <a:t>внян</a:t>
            </a:r>
            <a:r>
              <a:rPr sz="1400" spc="-5" dirty="0">
                <a:latin typeface="Times New Roman"/>
                <a:cs typeface="Times New Roman"/>
              </a:rPr>
              <a:t>ня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системи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від</a:t>
            </a:r>
            <a:r>
              <a:rPr sz="1400" spc="-5" dirty="0">
                <a:latin typeface="Times New Roman"/>
                <a:cs typeface="Times New Roman"/>
              </a:rPr>
              <a:t>носно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однієї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із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невід</a:t>
            </a:r>
            <a:r>
              <a:rPr sz="1400" spc="-5" dirty="0">
                <a:latin typeface="Times New Roman"/>
                <a:cs typeface="Times New Roman"/>
              </a:rPr>
              <a:t>омих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нап</a:t>
            </a:r>
            <a:r>
              <a:rPr sz="1400" spc="-5" dirty="0">
                <a:latin typeface="Times New Roman"/>
                <a:cs typeface="Times New Roman"/>
              </a:rPr>
              <a:t>руг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2400" spc="-127" baseline="-13888" dirty="0">
                <a:latin typeface="Times New Roman"/>
                <a:cs typeface="Times New Roman"/>
              </a:rPr>
              <a:t>U</a:t>
            </a:r>
            <a:r>
              <a:rPr sz="900" baseline="-46296" dirty="0">
                <a:latin typeface="Times New Roman"/>
                <a:cs typeface="Times New Roman"/>
              </a:rPr>
              <a:t>1</a:t>
            </a:r>
            <a:r>
              <a:rPr sz="900" spc="37" baseline="-46296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10" dirty="0">
                <a:latin typeface="Times New Roman"/>
                <a:cs typeface="Times New Roman"/>
              </a:rPr>
              <a:t> </a:t>
            </a:r>
            <a:r>
              <a:rPr sz="2400" spc="-112" baseline="-13888" dirty="0">
                <a:latin typeface="Times New Roman"/>
                <a:cs typeface="Times New Roman"/>
              </a:rPr>
              <a:t>U</a:t>
            </a:r>
            <a:r>
              <a:rPr sz="900" spc="-22" baseline="-46296" dirty="0">
                <a:latin typeface="Times New Roman"/>
                <a:cs typeface="Times New Roman"/>
              </a:rPr>
              <a:t>2</a:t>
            </a:r>
            <a:r>
              <a:rPr sz="900" spc="52" baseline="-46296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  <a:p>
            <a:pPr marL="59690">
              <a:lnSpc>
                <a:spcPct val="100000"/>
              </a:lnSpc>
              <a:spcBef>
                <a:spcPts val="955"/>
              </a:spcBef>
            </a:pPr>
            <a:r>
              <a:rPr sz="2400" spc="-60" baseline="1736" dirty="0">
                <a:latin typeface="Times New Roman"/>
                <a:cs typeface="Times New Roman"/>
              </a:rPr>
              <a:t>U</a:t>
            </a:r>
            <a:r>
              <a:rPr sz="600" dirty="0">
                <a:latin typeface="Times New Roman"/>
                <a:cs typeface="Times New Roman"/>
              </a:rPr>
              <a:t>3  </a:t>
            </a:r>
            <a:r>
              <a:rPr sz="600" spc="25" dirty="0">
                <a:latin typeface="Times New Roman"/>
                <a:cs typeface="Times New Roman"/>
              </a:rPr>
              <a:t> </a:t>
            </a:r>
            <a:r>
              <a:rPr sz="2100" spc="-7" baseline="19841" dirty="0">
                <a:latin typeface="Times New Roman"/>
                <a:cs typeface="Times New Roman"/>
              </a:rPr>
              <a:t>і</a:t>
            </a:r>
            <a:r>
              <a:rPr sz="2100" spc="247" baseline="19841" dirty="0">
                <a:latin typeface="Times New Roman"/>
                <a:cs typeface="Times New Roman"/>
              </a:rPr>
              <a:t> </a:t>
            </a:r>
            <a:r>
              <a:rPr sz="2325" spc="-60" baseline="3584" dirty="0">
                <a:latin typeface="Times New Roman"/>
                <a:cs typeface="Times New Roman"/>
              </a:rPr>
              <a:t>U</a:t>
            </a:r>
            <a:r>
              <a:rPr sz="600" spc="-15" dirty="0">
                <a:latin typeface="Times New Roman"/>
                <a:cs typeface="Times New Roman"/>
              </a:rPr>
              <a:t>4</a:t>
            </a:r>
            <a:r>
              <a:rPr sz="600" spc="25" dirty="0">
                <a:latin typeface="Times New Roman"/>
                <a:cs typeface="Times New Roman"/>
              </a:rPr>
              <a:t> </a:t>
            </a:r>
            <a:r>
              <a:rPr sz="2100" spc="-7" baseline="19841" dirty="0">
                <a:latin typeface="Times New Roman"/>
                <a:cs typeface="Times New Roman"/>
              </a:rPr>
              <a:t>:</a:t>
            </a:r>
            <a:endParaRPr sz="2100" baseline="19841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016127" y="6881240"/>
            <a:ext cx="228600" cy="1384935"/>
          </a:xfrm>
          <a:custGeom>
            <a:avLst/>
            <a:gdLst/>
            <a:ahLst/>
            <a:cxnLst/>
            <a:rect l="l" t="t" r="r" b="b"/>
            <a:pathLst>
              <a:path w="228600" h="1384934">
                <a:moveTo>
                  <a:pt x="228600" y="1384553"/>
                </a:moveTo>
                <a:lnTo>
                  <a:pt x="184106" y="1374076"/>
                </a:lnTo>
                <a:lnTo>
                  <a:pt x="147775" y="1345501"/>
                </a:lnTo>
                <a:lnTo>
                  <a:pt x="123281" y="1303115"/>
                </a:lnTo>
                <a:lnTo>
                  <a:pt x="114300" y="1251203"/>
                </a:lnTo>
                <a:lnTo>
                  <a:pt x="114300" y="825626"/>
                </a:lnTo>
                <a:lnTo>
                  <a:pt x="105318" y="773715"/>
                </a:lnTo>
                <a:lnTo>
                  <a:pt x="80824" y="731329"/>
                </a:lnTo>
                <a:lnTo>
                  <a:pt x="44493" y="702754"/>
                </a:lnTo>
                <a:lnTo>
                  <a:pt x="0" y="692276"/>
                </a:lnTo>
                <a:lnTo>
                  <a:pt x="44493" y="681799"/>
                </a:lnTo>
                <a:lnTo>
                  <a:pt x="80824" y="653224"/>
                </a:lnTo>
                <a:lnTo>
                  <a:pt x="105318" y="610838"/>
                </a:lnTo>
                <a:lnTo>
                  <a:pt x="114300" y="558926"/>
                </a:lnTo>
                <a:lnTo>
                  <a:pt x="114300" y="133349"/>
                </a:lnTo>
                <a:lnTo>
                  <a:pt x="123281" y="81438"/>
                </a:lnTo>
                <a:lnTo>
                  <a:pt x="147775" y="39052"/>
                </a:lnTo>
                <a:lnTo>
                  <a:pt x="184106" y="10477"/>
                </a:lnTo>
                <a:lnTo>
                  <a:pt x="228600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7441" y="599947"/>
            <a:ext cx="2286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74672" y="625093"/>
            <a:ext cx="111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+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35504" y="599947"/>
            <a:ext cx="1257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73729" y="599947"/>
            <a:ext cx="1257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55897" y="599947"/>
            <a:ext cx="1257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93108" y="599947"/>
            <a:ext cx="4476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84810" algn="l"/>
              </a:tabLst>
            </a:pP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/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82035" y="964945"/>
            <a:ext cx="495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21638" y="1329181"/>
            <a:ext cx="2286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18867" y="1329181"/>
            <a:ext cx="1257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12466" y="1329181"/>
            <a:ext cx="1257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49929" y="1329181"/>
            <a:ext cx="49085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8625" algn="l"/>
              </a:tabLst>
            </a:pPr>
            <a:r>
              <a:rPr sz="1400" spc="-5" dirty="0">
                <a:latin typeface="Times New Roman"/>
                <a:cs typeface="Times New Roman"/>
              </a:rPr>
              <a:t>) /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67507" y="1718818"/>
            <a:ext cx="441959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84175" algn="l"/>
              </a:tabLst>
            </a:pPr>
            <a:r>
              <a:rPr sz="1400" spc="-5" dirty="0">
                <a:latin typeface="Times New Roman"/>
                <a:cs typeface="Times New Roman"/>
              </a:rPr>
              <a:t>) /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7983" y="2150109"/>
            <a:ext cx="6146165" cy="44323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0"/>
              </a:spcBef>
            </a:pPr>
            <a:r>
              <a:rPr sz="1400" spc="-5" dirty="0">
                <a:latin typeface="Times New Roman"/>
                <a:cs typeface="Times New Roman"/>
              </a:rPr>
              <a:t>Записуємо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систему</a:t>
            </a:r>
            <a:r>
              <a:rPr sz="1400" spc="2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24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ітераційній</a:t>
            </a:r>
            <a:r>
              <a:rPr sz="1400" i="1" spc="254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формі</a:t>
            </a:r>
            <a:r>
              <a:rPr sz="1400" i="1" spc="2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відповідно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до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обчислювальної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схеми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метода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Зейделя: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37838" y="2669794"/>
            <a:ext cx="1257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2583" y="4256582"/>
            <a:ext cx="6198870" cy="5118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marR="30480">
              <a:lnSpc>
                <a:spcPct val="107000"/>
              </a:lnSpc>
              <a:spcBef>
                <a:spcPts val="90"/>
              </a:spcBef>
            </a:pPr>
            <a:r>
              <a:rPr sz="1400" spc="-10" dirty="0">
                <a:latin typeface="Times New Roman"/>
                <a:cs typeface="Times New Roman"/>
              </a:rPr>
              <a:t>Підставляємо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цю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систему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відомі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задані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величини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провідності,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потужності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наван</a:t>
            </a:r>
            <a:r>
              <a:rPr sz="1400" spc="-5" dirty="0">
                <a:latin typeface="Times New Roman"/>
                <a:cs typeface="Times New Roman"/>
              </a:rPr>
              <a:t>таження у </a:t>
            </a:r>
            <a:r>
              <a:rPr sz="1400" spc="-10" dirty="0">
                <a:latin typeface="Times New Roman"/>
                <a:cs typeface="Times New Roman"/>
              </a:rPr>
              <a:t>ву</a:t>
            </a:r>
            <a:r>
              <a:rPr sz="1400" dirty="0">
                <a:latin typeface="Times New Roman"/>
                <a:cs typeface="Times New Roman"/>
              </a:rPr>
              <a:t>з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spc="-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х, 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5" dirty="0">
                <a:latin typeface="Times New Roman"/>
                <a:cs typeface="Times New Roman"/>
              </a:rPr>
              <a:t>апру</a:t>
            </a:r>
            <a:r>
              <a:rPr sz="1400" spc="-10" dirty="0">
                <a:latin typeface="Times New Roman"/>
                <a:cs typeface="Times New Roman"/>
              </a:rPr>
              <a:t>г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 опорному </a:t>
            </a:r>
            <a:r>
              <a:rPr sz="1400" spc="-10" dirty="0">
                <a:latin typeface="Times New Roman"/>
                <a:cs typeface="Times New Roman"/>
              </a:rPr>
              <a:t>в</a:t>
            </a:r>
            <a:r>
              <a:rPr sz="1400" spc="-5" dirty="0">
                <a:latin typeface="Times New Roman"/>
                <a:cs typeface="Times New Roman"/>
              </a:rPr>
              <a:t>узлі</a:t>
            </a:r>
            <a:r>
              <a:rPr sz="1400" spc="-145" dirty="0">
                <a:latin typeface="Times New Roman"/>
                <a:cs typeface="Times New Roman"/>
              </a:rPr>
              <a:t> </a:t>
            </a:r>
            <a:r>
              <a:rPr sz="2400" spc="322" baseline="-13888" dirty="0">
                <a:latin typeface="Times New Roman"/>
                <a:cs typeface="Times New Roman"/>
              </a:rPr>
              <a:t>U</a:t>
            </a:r>
            <a:r>
              <a:rPr sz="900" spc="60" baseline="-46296" dirty="0">
                <a:latin typeface="Times New Roman"/>
                <a:cs typeface="Times New Roman"/>
              </a:rPr>
              <a:t>0</a:t>
            </a:r>
            <a:r>
              <a:rPr sz="900" baseline="-46296" dirty="0">
                <a:latin typeface="Times New Roman"/>
                <a:cs typeface="Times New Roman"/>
              </a:rPr>
              <a:t> </a:t>
            </a:r>
            <a:r>
              <a:rPr sz="900" spc="-75" baseline="-46296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44844" y="4889499"/>
            <a:ext cx="1257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51280" y="5204614"/>
            <a:ext cx="5270500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1871345" algn="l"/>
                <a:tab pos="3704590" algn="l"/>
              </a:tabLst>
            </a:pPr>
            <a:r>
              <a:rPr sz="1400" spc="-5" dirty="0">
                <a:latin typeface="Times New Roman"/>
                <a:cs typeface="Times New Roman"/>
              </a:rPr>
              <a:t>+(</a:t>
            </a:r>
            <a:r>
              <a:rPr sz="1400" dirty="0">
                <a:latin typeface="Times New Roman"/>
                <a:cs typeface="Times New Roman"/>
              </a:rPr>
              <a:t>0</a:t>
            </a:r>
            <a:r>
              <a:rPr sz="1400" spc="-5" dirty="0">
                <a:latin typeface="Times New Roman"/>
                <a:cs typeface="Times New Roman"/>
              </a:rPr>
              <a:t>,1389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</a:t>
            </a:r>
            <a:r>
              <a:rPr sz="1400" spc="-10" dirty="0">
                <a:latin typeface="Times New Roman"/>
                <a:cs typeface="Times New Roman"/>
              </a:rPr>
              <a:t>,</a:t>
            </a:r>
            <a:r>
              <a:rPr sz="1400" spc="-5" dirty="0">
                <a:latin typeface="Times New Roman"/>
                <a:cs typeface="Times New Roman"/>
              </a:rPr>
              <a:t>1897)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2625" spc="120" baseline="-12698" dirty="0">
                <a:latin typeface="Times New Roman"/>
                <a:cs typeface="Times New Roman"/>
              </a:rPr>
              <a:t>U</a:t>
            </a:r>
            <a:r>
              <a:rPr sz="975" spc="22" baseline="-38461" dirty="0">
                <a:latin typeface="Times New Roman"/>
                <a:cs typeface="Times New Roman"/>
              </a:rPr>
              <a:t>3</a:t>
            </a:r>
            <a:r>
              <a:rPr sz="975" baseline="-38461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+(0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-5" dirty="0">
                <a:latin typeface="Times New Roman"/>
                <a:cs typeface="Times New Roman"/>
              </a:rPr>
              <a:t>0017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j</a:t>
            </a:r>
            <a:r>
              <a:rPr sz="1400" spc="-5" dirty="0">
                <a:latin typeface="Times New Roman"/>
                <a:cs typeface="Times New Roman"/>
              </a:rPr>
              <a:t>0,0343)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2625" spc="157" baseline="-12698" dirty="0">
                <a:latin typeface="Times New Roman"/>
                <a:cs typeface="Times New Roman"/>
              </a:rPr>
              <a:t>U</a:t>
            </a:r>
            <a:r>
              <a:rPr sz="975" spc="22" baseline="-38461" dirty="0">
                <a:latin typeface="Times New Roman"/>
                <a:cs typeface="Times New Roman"/>
              </a:rPr>
              <a:t>4</a:t>
            </a:r>
            <a:r>
              <a:rPr sz="975" baseline="-38461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]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/(</a:t>
            </a:r>
            <a:r>
              <a:rPr sz="1400" dirty="0">
                <a:latin typeface="Times New Roman"/>
                <a:cs typeface="Times New Roman"/>
              </a:rPr>
              <a:t>0</a:t>
            </a:r>
            <a:r>
              <a:rPr sz="1400" spc="-5" dirty="0">
                <a:latin typeface="Times New Roman"/>
                <a:cs typeface="Times New Roman"/>
              </a:rPr>
              <a:t>,3539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j</a:t>
            </a:r>
            <a:r>
              <a:rPr sz="1400" spc="-5" dirty="0">
                <a:latin typeface="Times New Roman"/>
                <a:cs typeface="Times New Roman"/>
              </a:rPr>
              <a:t>0,5286);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96076" y="5983223"/>
            <a:ext cx="1778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]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/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87983" y="7314438"/>
            <a:ext cx="357441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Перетворюємо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спрощуємо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систему рівнянь: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07133" y="7946005"/>
            <a:ext cx="491109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1145540" algn="l"/>
                <a:tab pos="2990215" algn="l"/>
                <a:tab pos="4822825" algn="l"/>
              </a:tabLst>
            </a:pPr>
            <a:r>
              <a:rPr sz="1400" spc="-10" dirty="0">
                <a:latin typeface="Times New Roman"/>
                <a:cs typeface="Times New Roman"/>
              </a:rPr>
              <a:t>+</a:t>
            </a:r>
            <a:r>
              <a:rPr sz="1400" spc="-5" dirty="0">
                <a:latin typeface="Times New Roman"/>
                <a:cs typeface="Times New Roman"/>
              </a:rPr>
              <a:t>j0,01</a:t>
            </a:r>
            <a:r>
              <a:rPr sz="1400" dirty="0">
                <a:latin typeface="Times New Roman"/>
                <a:cs typeface="Times New Roman"/>
              </a:rPr>
              <a:t>2</a:t>
            </a:r>
            <a:r>
              <a:rPr sz="1400" spc="-5" dirty="0">
                <a:latin typeface="Times New Roman"/>
                <a:cs typeface="Times New Roman"/>
              </a:rPr>
              <a:t>4)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2625" spc="157" baseline="-12698" dirty="0">
                <a:latin typeface="Times New Roman"/>
                <a:cs typeface="Times New Roman"/>
              </a:rPr>
              <a:t>U</a:t>
            </a:r>
            <a:r>
              <a:rPr sz="975" spc="22" baseline="-38461" dirty="0">
                <a:latin typeface="Times New Roman"/>
                <a:cs typeface="Times New Roman"/>
              </a:rPr>
              <a:t>2</a:t>
            </a:r>
            <a:r>
              <a:rPr sz="975" baseline="-38461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+(0,36</a:t>
            </a:r>
            <a:r>
              <a:rPr sz="1400" dirty="0">
                <a:latin typeface="Times New Roman"/>
                <a:cs typeface="Times New Roman"/>
              </a:rPr>
              <a:t>9</a:t>
            </a:r>
            <a:r>
              <a:rPr sz="1400" spc="-5" dirty="0">
                <a:latin typeface="Times New Roman"/>
                <a:cs typeface="Times New Roman"/>
              </a:rPr>
              <a:t>3 + j0,01</a:t>
            </a:r>
            <a:r>
              <a:rPr sz="1400" dirty="0">
                <a:latin typeface="Times New Roman"/>
                <a:cs typeface="Times New Roman"/>
              </a:rPr>
              <a:t>5</a:t>
            </a:r>
            <a:r>
              <a:rPr sz="1400" spc="-5" dirty="0">
                <a:latin typeface="Times New Roman"/>
                <a:cs typeface="Times New Roman"/>
              </a:rPr>
              <a:t>5)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2625" spc="120" baseline="-12698" dirty="0">
                <a:latin typeface="Times New Roman"/>
                <a:cs typeface="Times New Roman"/>
              </a:rPr>
              <a:t>U</a:t>
            </a:r>
            <a:r>
              <a:rPr sz="975" spc="22" baseline="-38461" dirty="0">
                <a:latin typeface="Times New Roman"/>
                <a:cs typeface="Times New Roman"/>
              </a:rPr>
              <a:t>3</a:t>
            </a:r>
            <a:r>
              <a:rPr sz="975" baseline="-38461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+(0,04</a:t>
            </a:r>
            <a:r>
              <a:rPr sz="1400" dirty="0">
                <a:latin typeface="Times New Roman"/>
                <a:cs typeface="Times New Roman"/>
              </a:rPr>
              <a:t>6</a:t>
            </a:r>
            <a:r>
              <a:rPr sz="1400" spc="-5" dirty="0">
                <a:latin typeface="Times New Roman"/>
                <a:cs typeface="Times New Roman"/>
              </a:rPr>
              <a:t>4 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j0,0278)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2625" spc="157" baseline="-12698" dirty="0">
                <a:latin typeface="Times New Roman"/>
                <a:cs typeface="Times New Roman"/>
              </a:rPr>
              <a:t>U</a:t>
            </a:r>
            <a:r>
              <a:rPr sz="975" spc="22" baseline="-38461" dirty="0">
                <a:latin typeface="Times New Roman"/>
                <a:cs typeface="Times New Roman"/>
              </a:rPr>
              <a:t>4</a:t>
            </a:r>
            <a:r>
              <a:rPr sz="975" baseline="-38461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07133" y="9039961"/>
            <a:ext cx="1955164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1866900" algn="l"/>
              </a:tabLst>
            </a:pPr>
            <a:r>
              <a:rPr sz="1400" spc="-5" dirty="0">
                <a:latin typeface="Times New Roman"/>
                <a:cs typeface="Times New Roman"/>
              </a:rPr>
              <a:t>+(0.580</a:t>
            </a:r>
            <a:r>
              <a:rPr sz="1400" dirty="0">
                <a:latin typeface="Times New Roman"/>
                <a:cs typeface="Times New Roman"/>
              </a:rPr>
              <a:t>9</a:t>
            </a:r>
            <a:r>
              <a:rPr sz="1400" spc="-5" dirty="0">
                <a:latin typeface="Times New Roman"/>
                <a:cs typeface="Times New Roman"/>
              </a:rPr>
              <a:t>–j0,0243)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2625" spc="82" baseline="-11111" dirty="0">
                <a:latin typeface="Times New Roman"/>
                <a:cs typeface="Times New Roman"/>
              </a:rPr>
              <a:t>U</a:t>
            </a:r>
            <a:r>
              <a:rPr sz="975" spc="30" baseline="-38461" dirty="0">
                <a:latin typeface="Times New Roman"/>
                <a:cs typeface="Times New Roman"/>
              </a:rPr>
              <a:t>1</a:t>
            </a:r>
            <a:r>
              <a:rPr sz="975" baseline="-38461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57117" y="9403720"/>
            <a:ext cx="2037714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1954530" algn="l"/>
              </a:tabLst>
            </a:pPr>
            <a:r>
              <a:rPr sz="1400" spc="-5" dirty="0">
                <a:latin typeface="Times New Roman"/>
                <a:cs typeface="Times New Roman"/>
              </a:rPr>
              <a:t>+(0,33</a:t>
            </a:r>
            <a:r>
              <a:rPr sz="1400" dirty="0">
                <a:latin typeface="Times New Roman"/>
                <a:cs typeface="Times New Roman"/>
              </a:rPr>
              <a:t>4</a:t>
            </a:r>
            <a:r>
              <a:rPr sz="1400" spc="-5" dirty="0">
                <a:latin typeface="Times New Roman"/>
                <a:cs typeface="Times New Roman"/>
              </a:rPr>
              <a:t>8 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j0,0001)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2625" spc="82" baseline="-12698" dirty="0">
                <a:latin typeface="Times New Roman"/>
                <a:cs typeface="Times New Roman"/>
              </a:rPr>
              <a:t>U</a:t>
            </a:r>
            <a:r>
              <a:rPr sz="975" spc="30" baseline="-38461" dirty="0">
                <a:latin typeface="Times New Roman"/>
                <a:cs typeface="Times New Roman"/>
              </a:rPr>
              <a:t>1</a:t>
            </a:r>
            <a:r>
              <a:rPr sz="975" baseline="-38461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25585" y="761474"/>
            <a:ext cx="63500" cy="119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-5" dirty="0">
                <a:latin typeface="Times New Roman"/>
                <a:cs typeface="Times New Roman"/>
              </a:rPr>
              <a:t>1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49869" y="578706"/>
            <a:ext cx="60960" cy="119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-5" dirty="0">
                <a:latin typeface="Symbol"/>
                <a:cs typeface="Symbol"/>
              </a:rPr>
              <a:t></a:t>
            </a:r>
            <a:endParaRPr sz="600">
              <a:latin typeface="Symbol"/>
              <a:cs typeface="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03858" y="761686"/>
            <a:ext cx="377190" cy="119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20040" algn="l"/>
              </a:tabLst>
            </a:pPr>
            <a:r>
              <a:rPr sz="600" spc="45" dirty="0">
                <a:latin typeface="Times New Roman"/>
                <a:cs typeface="Times New Roman"/>
              </a:rPr>
              <a:t>1	1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79299" y="653613"/>
            <a:ext cx="6794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40" dirty="0">
                <a:latin typeface="Times New Roman"/>
                <a:cs typeface="Times New Roman"/>
              </a:rPr>
              <a:t>/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80323" y="628293"/>
            <a:ext cx="861060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24180" algn="l"/>
                <a:tab pos="682625" algn="l"/>
              </a:tabLst>
            </a:pPr>
            <a:r>
              <a:rPr sz="1600" spc="-35" dirty="0">
                <a:latin typeface="Times New Roman"/>
                <a:cs typeface="Times New Roman"/>
              </a:rPr>
              <a:t>U	</a:t>
            </a:r>
            <a:r>
              <a:rPr sz="1600" spc="110" dirty="0">
                <a:latin typeface="Times New Roman"/>
                <a:cs typeface="Times New Roman"/>
              </a:rPr>
              <a:t>S	</a:t>
            </a:r>
            <a:r>
              <a:rPr sz="1600" spc="145" dirty="0">
                <a:latin typeface="Times New Roman"/>
                <a:cs typeface="Times New Roman"/>
              </a:rPr>
              <a:t>U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24053" y="544296"/>
            <a:ext cx="365125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88290" algn="l"/>
              </a:tabLst>
            </a:pPr>
            <a:r>
              <a:rPr sz="850" spc="75" dirty="0">
                <a:latin typeface="Symbol"/>
                <a:cs typeface="Symbol"/>
              </a:rPr>
              <a:t></a:t>
            </a:r>
            <a:r>
              <a:rPr sz="850" spc="75" dirty="0">
                <a:latin typeface="Times New Roman"/>
                <a:cs typeface="Times New Roman"/>
              </a:rPr>
              <a:t>	</a:t>
            </a:r>
            <a:r>
              <a:rPr sz="850" spc="75" dirty="0">
                <a:latin typeface="Symbol"/>
                <a:cs typeface="Symbol"/>
              </a:rPr>
              <a:t></a:t>
            </a:r>
            <a:endParaRPr sz="850">
              <a:latin typeface="Symbol"/>
              <a:cs typeface="Symbo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98973" y="542708"/>
            <a:ext cx="6286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3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24903" y="576655"/>
            <a:ext cx="129539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50" spc="-60" dirty="0">
                <a:latin typeface="Times New Roman"/>
                <a:cs typeface="Times New Roman"/>
              </a:rPr>
              <a:t>y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320570" y="771704"/>
            <a:ext cx="107950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30" dirty="0">
                <a:latin typeface="Times New Roman"/>
                <a:cs typeface="Times New Roman"/>
              </a:rPr>
              <a:t>10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37691" y="542708"/>
            <a:ext cx="6286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3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762875" y="576655"/>
            <a:ext cx="129539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50" spc="-60" dirty="0">
                <a:latin typeface="Times New Roman"/>
                <a:cs typeface="Times New Roman"/>
              </a:rPr>
              <a:t>y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858542" y="771704"/>
            <a:ext cx="107950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30" dirty="0">
                <a:latin typeface="Times New Roman"/>
                <a:cs typeface="Times New Roman"/>
              </a:rPr>
              <a:t>12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614832" y="542708"/>
            <a:ext cx="6286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3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45043" y="576655"/>
            <a:ext cx="129539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50" spc="-60" dirty="0">
                <a:latin typeface="Times New Roman"/>
                <a:cs typeface="Times New Roman"/>
              </a:rPr>
              <a:t>y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440710" y="771704"/>
            <a:ext cx="107950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30" dirty="0">
                <a:latin typeface="Times New Roman"/>
                <a:cs typeface="Times New Roman"/>
              </a:rPr>
              <a:t>13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157831" y="542708"/>
            <a:ext cx="6286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3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883015" y="576655"/>
            <a:ext cx="129539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50" spc="-60" dirty="0">
                <a:latin typeface="Times New Roman"/>
                <a:cs typeface="Times New Roman"/>
              </a:rPr>
              <a:t>y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423091" y="610041"/>
            <a:ext cx="1877060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50545" algn="l"/>
                <a:tab pos="1129665" algn="l"/>
                <a:tab pos="1670685" algn="l"/>
              </a:tabLst>
            </a:pPr>
            <a:r>
              <a:rPr sz="2625" spc="-120" baseline="3174" dirty="0">
                <a:latin typeface="Times New Roman"/>
                <a:cs typeface="Times New Roman"/>
              </a:rPr>
              <a:t>U</a:t>
            </a:r>
            <a:r>
              <a:rPr sz="700" spc="-35" dirty="0">
                <a:latin typeface="Times New Roman"/>
                <a:cs typeface="Times New Roman"/>
              </a:rPr>
              <a:t>0</a:t>
            </a:r>
            <a:r>
              <a:rPr sz="700" dirty="0">
                <a:latin typeface="Times New Roman"/>
                <a:cs typeface="Times New Roman"/>
              </a:rPr>
              <a:t>	</a:t>
            </a:r>
            <a:r>
              <a:rPr sz="2625" spc="-97" baseline="3174" dirty="0">
                <a:latin typeface="Times New Roman"/>
                <a:cs typeface="Times New Roman"/>
              </a:rPr>
              <a:t>U</a:t>
            </a:r>
            <a:r>
              <a:rPr sz="700" spc="-35" dirty="0">
                <a:latin typeface="Times New Roman"/>
                <a:cs typeface="Times New Roman"/>
              </a:rPr>
              <a:t>2</a:t>
            </a:r>
            <a:r>
              <a:rPr sz="700" dirty="0">
                <a:latin typeface="Times New Roman"/>
                <a:cs typeface="Times New Roman"/>
              </a:rPr>
              <a:t>	</a:t>
            </a:r>
            <a:r>
              <a:rPr sz="2625" spc="-127" baseline="3174" dirty="0">
                <a:latin typeface="Times New Roman"/>
                <a:cs typeface="Times New Roman"/>
              </a:rPr>
              <a:t>U</a:t>
            </a:r>
            <a:r>
              <a:rPr sz="700" spc="-35" dirty="0">
                <a:latin typeface="Times New Roman"/>
                <a:cs typeface="Times New Roman"/>
              </a:rPr>
              <a:t>3</a:t>
            </a:r>
            <a:r>
              <a:rPr sz="700" dirty="0">
                <a:latin typeface="Times New Roman"/>
                <a:cs typeface="Times New Roman"/>
              </a:rPr>
              <a:t>	</a:t>
            </a:r>
            <a:r>
              <a:rPr sz="2625" spc="-97" baseline="3174" dirty="0">
                <a:latin typeface="Times New Roman"/>
                <a:cs typeface="Times New Roman"/>
              </a:rPr>
              <a:t>U</a:t>
            </a:r>
            <a:r>
              <a:rPr sz="700" spc="-35" dirty="0">
                <a:latin typeface="Times New Roman"/>
                <a:cs typeface="Times New Roman"/>
              </a:rPr>
              <a:t>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978681" y="771704"/>
            <a:ext cx="107950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30" dirty="0">
                <a:latin typeface="Times New Roman"/>
                <a:cs typeface="Times New Roman"/>
              </a:rPr>
              <a:t>14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571660" y="778735"/>
            <a:ext cx="10160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30" dirty="0">
                <a:latin typeface="Times New Roman"/>
                <a:cs typeface="Times New Roman"/>
              </a:rPr>
              <a:t>11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472239" y="592411"/>
            <a:ext cx="12446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75" dirty="0">
                <a:latin typeface="Times New Roman"/>
                <a:cs typeface="Times New Roman"/>
              </a:rPr>
              <a:t>y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271105" y="942906"/>
            <a:ext cx="65405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35" dirty="0">
                <a:latin typeface="Symbol"/>
                <a:cs typeface="Symbol"/>
              </a:rPr>
              <a:t></a:t>
            </a:r>
            <a:endParaRPr sz="600">
              <a:latin typeface="Symbol"/>
              <a:cs typeface="Symbo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676764" y="908606"/>
            <a:ext cx="356235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84480" algn="l"/>
              </a:tabLst>
            </a:pPr>
            <a:r>
              <a:rPr sz="850" spc="35" dirty="0">
                <a:latin typeface="Symbol"/>
                <a:cs typeface="Symbol"/>
              </a:rPr>
              <a:t></a:t>
            </a:r>
            <a:r>
              <a:rPr sz="850" spc="35" dirty="0">
                <a:latin typeface="Times New Roman"/>
                <a:cs typeface="Times New Roman"/>
              </a:rPr>
              <a:t>	</a:t>
            </a:r>
            <a:r>
              <a:rPr sz="850" spc="35" dirty="0">
                <a:latin typeface="Symbol"/>
                <a:cs typeface="Symbol"/>
              </a:rPr>
              <a:t></a:t>
            </a:r>
            <a:endParaRPr sz="850">
              <a:latin typeface="Symbol"/>
              <a:cs typeface="Symbo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521181" y="907716"/>
            <a:ext cx="6413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2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933614" y="1142890"/>
            <a:ext cx="9842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45" dirty="0">
                <a:latin typeface="Times New Roman"/>
                <a:cs typeface="Times New Roman"/>
              </a:rPr>
              <a:t>22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58038" y="976811"/>
            <a:ext cx="1818005" cy="2978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325" spc="382" baseline="1792" dirty="0">
                <a:latin typeface="Times New Roman"/>
                <a:cs typeface="Times New Roman"/>
              </a:rPr>
              <a:t>U</a:t>
            </a:r>
            <a:r>
              <a:rPr sz="600" spc="35" dirty="0">
                <a:latin typeface="Times New Roman"/>
                <a:cs typeface="Times New Roman"/>
              </a:rPr>
              <a:t>2</a:t>
            </a:r>
            <a:r>
              <a:rPr sz="600" dirty="0">
                <a:latin typeface="Times New Roman"/>
                <a:cs typeface="Times New Roman"/>
              </a:rPr>
              <a:t> </a:t>
            </a:r>
            <a:r>
              <a:rPr sz="600" spc="-55" dirty="0">
                <a:latin typeface="Times New Roman"/>
                <a:cs typeface="Times New Roman"/>
              </a:rPr>
              <a:t> </a:t>
            </a:r>
            <a:r>
              <a:rPr sz="2100" spc="-7" baseline="19841" dirty="0">
                <a:latin typeface="Times New Roman"/>
                <a:cs typeface="Times New Roman"/>
              </a:rPr>
              <a:t>=</a:t>
            </a:r>
            <a:r>
              <a:rPr sz="2100" spc="-15" baseline="19841" dirty="0">
                <a:latin typeface="Times New Roman"/>
                <a:cs typeface="Times New Roman"/>
              </a:rPr>
              <a:t> </a:t>
            </a:r>
            <a:r>
              <a:rPr sz="2100" spc="120" baseline="19841" dirty="0">
                <a:latin typeface="Times New Roman"/>
                <a:cs typeface="Times New Roman"/>
              </a:rPr>
              <a:t>(</a:t>
            </a:r>
            <a:r>
              <a:rPr sz="2325" spc="30" baseline="1792" dirty="0">
                <a:latin typeface="Times New Roman"/>
                <a:cs typeface="Times New Roman"/>
              </a:rPr>
              <a:t>S</a:t>
            </a:r>
            <a:r>
              <a:rPr sz="600" spc="20" dirty="0">
                <a:latin typeface="Times New Roman"/>
                <a:cs typeface="Times New Roman"/>
              </a:rPr>
              <a:t>2</a:t>
            </a:r>
            <a:r>
              <a:rPr sz="600" dirty="0">
                <a:latin typeface="Times New Roman"/>
                <a:cs typeface="Times New Roman"/>
              </a:rPr>
              <a:t> </a:t>
            </a:r>
            <a:r>
              <a:rPr sz="600" spc="-20" dirty="0">
                <a:latin typeface="Times New Roman"/>
                <a:cs typeface="Times New Roman"/>
              </a:rPr>
              <a:t> </a:t>
            </a:r>
            <a:r>
              <a:rPr sz="1575" spc="22" baseline="21164" dirty="0">
                <a:latin typeface="Times New Roman"/>
                <a:cs typeface="Times New Roman"/>
              </a:rPr>
              <a:t>/</a:t>
            </a:r>
            <a:r>
              <a:rPr sz="1575" spc="-75" baseline="21164" dirty="0">
                <a:latin typeface="Times New Roman"/>
                <a:cs typeface="Times New Roman"/>
              </a:rPr>
              <a:t> </a:t>
            </a:r>
            <a:r>
              <a:rPr sz="2325" spc="187" baseline="1792" dirty="0">
                <a:latin typeface="Times New Roman"/>
                <a:cs typeface="Times New Roman"/>
              </a:rPr>
              <a:t>U</a:t>
            </a:r>
            <a:r>
              <a:rPr sz="600" spc="20" dirty="0">
                <a:latin typeface="Times New Roman"/>
                <a:cs typeface="Times New Roman"/>
              </a:rPr>
              <a:t>2</a:t>
            </a:r>
            <a:r>
              <a:rPr sz="600" spc="70" dirty="0">
                <a:latin typeface="Times New Roman"/>
                <a:cs typeface="Times New Roman"/>
              </a:rPr>
              <a:t> </a:t>
            </a:r>
            <a:r>
              <a:rPr sz="1800" baseline="23148" dirty="0">
                <a:latin typeface="Times New Roman"/>
                <a:cs typeface="Times New Roman"/>
              </a:rPr>
              <a:t>+</a:t>
            </a:r>
            <a:r>
              <a:rPr sz="1800" spc="-135" baseline="23148" dirty="0">
                <a:latin typeface="Times New Roman"/>
                <a:cs typeface="Times New Roman"/>
              </a:rPr>
              <a:t> </a:t>
            </a:r>
            <a:r>
              <a:rPr sz="2625" spc="-44" baseline="9523" dirty="0">
                <a:latin typeface="Times New Roman"/>
                <a:cs typeface="Times New Roman"/>
              </a:rPr>
              <a:t>y</a:t>
            </a:r>
            <a:r>
              <a:rPr sz="1050" spc="-37" baseline="-11904" dirty="0">
                <a:latin typeface="Times New Roman"/>
                <a:cs typeface="Times New Roman"/>
              </a:rPr>
              <a:t>21</a:t>
            </a:r>
            <a:r>
              <a:rPr sz="1050" spc="-82" baseline="-11904" dirty="0">
                <a:latin typeface="Times New Roman"/>
                <a:cs typeface="Times New Roman"/>
              </a:rPr>
              <a:t> </a:t>
            </a:r>
            <a:r>
              <a:rPr sz="2625" spc="-150" baseline="3174" dirty="0">
                <a:latin typeface="Times New Roman"/>
                <a:cs typeface="Times New Roman"/>
              </a:rPr>
              <a:t>U</a:t>
            </a:r>
            <a:r>
              <a:rPr sz="700" spc="-25" dirty="0">
                <a:latin typeface="Times New Roman"/>
                <a:cs typeface="Times New Roman"/>
              </a:rPr>
              <a:t>1</a:t>
            </a:r>
            <a:r>
              <a:rPr sz="700" spc="-75" dirty="0">
                <a:latin typeface="Times New Roman"/>
                <a:cs typeface="Times New Roman"/>
              </a:rPr>
              <a:t> </a:t>
            </a:r>
            <a:r>
              <a:rPr sz="2100" spc="-7" baseline="19841" dirty="0">
                <a:latin typeface="Times New Roman"/>
                <a:cs typeface="Times New Roman"/>
              </a:rPr>
              <a:t>) /</a:t>
            </a:r>
            <a:r>
              <a:rPr sz="2100" spc="-240" baseline="19841" dirty="0">
                <a:latin typeface="Times New Roman"/>
                <a:cs typeface="Times New Roman"/>
              </a:rPr>
              <a:t> </a:t>
            </a:r>
            <a:r>
              <a:rPr sz="2550" spc="-165" baseline="8169" dirty="0">
                <a:latin typeface="Times New Roman"/>
                <a:cs typeface="Times New Roman"/>
              </a:rPr>
              <a:t>y</a:t>
            </a:r>
            <a:endParaRPr sz="2550" baseline="8169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323675" y="1490315"/>
            <a:ext cx="61594" cy="1193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600" spc="-20" dirty="0">
                <a:latin typeface="Times New Roman"/>
                <a:cs typeface="Times New Roman"/>
              </a:rPr>
              <a:t>3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250379" y="1307213"/>
            <a:ext cx="59055" cy="1193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600" spc="-15" dirty="0">
                <a:latin typeface="Symbol"/>
                <a:cs typeface="Symbol"/>
              </a:rPr>
              <a:t></a:t>
            </a:r>
            <a:endParaRPr sz="600">
              <a:latin typeface="Symbol"/>
              <a:cs typeface="Symbo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748663" y="1489913"/>
            <a:ext cx="67310" cy="119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25" dirty="0">
                <a:latin typeface="Times New Roman"/>
                <a:cs typeface="Times New Roman"/>
              </a:rPr>
              <a:t>3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052061" y="1489914"/>
            <a:ext cx="67310" cy="119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25" dirty="0">
                <a:latin typeface="Times New Roman"/>
                <a:cs typeface="Times New Roman"/>
              </a:rPr>
              <a:t>3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824333" y="1381960"/>
            <a:ext cx="6604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20" dirty="0">
                <a:latin typeface="Times New Roman"/>
                <a:cs typeface="Times New Roman"/>
              </a:rPr>
              <a:t>/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179352" y="1356812"/>
            <a:ext cx="882015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69265" algn="l"/>
                <a:tab pos="725170" algn="l"/>
              </a:tabLst>
            </a:pPr>
            <a:r>
              <a:rPr sz="1600" spc="-95" dirty="0">
                <a:latin typeface="Times New Roman"/>
                <a:cs typeface="Times New Roman"/>
              </a:rPr>
              <a:t>U	</a:t>
            </a:r>
            <a:r>
              <a:rPr sz="1600" spc="55" dirty="0">
                <a:latin typeface="Times New Roman"/>
                <a:cs typeface="Times New Roman"/>
              </a:rPr>
              <a:t>S	</a:t>
            </a:r>
            <a:r>
              <a:rPr sz="1600" spc="70" dirty="0">
                <a:latin typeface="Times New Roman"/>
                <a:cs typeface="Times New Roman"/>
              </a:rPr>
              <a:t>U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666251" y="1272812"/>
            <a:ext cx="346075" cy="1606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85115" algn="l"/>
              </a:tabLst>
            </a:pPr>
            <a:r>
              <a:rPr sz="850" spc="45" dirty="0">
                <a:latin typeface="Symbol"/>
                <a:cs typeface="Symbol"/>
              </a:rPr>
              <a:t></a:t>
            </a:r>
            <a:r>
              <a:rPr sz="850" spc="45" dirty="0">
                <a:latin typeface="Times New Roman"/>
                <a:cs typeface="Times New Roman"/>
              </a:rPr>
              <a:t>	</a:t>
            </a:r>
            <a:r>
              <a:rPr sz="850" spc="45" dirty="0">
                <a:latin typeface="Symbol"/>
                <a:cs typeface="Symbol"/>
              </a:rPr>
              <a:t></a:t>
            </a:r>
            <a:endParaRPr sz="850">
              <a:latin typeface="Symbol"/>
              <a:cs typeface="Symbo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556309" y="1271969"/>
            <a:ext cx="6667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485626" y="1328597"/>
            <a:ext cx="16510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750" spc="30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248043" y="1305833"/>
            <a:ext cx="13970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20" dirty="0">
                <a:latin typeface="Times New Roman"/>
                <a:cs typeface="Times New Roman"/>
              </a:rPr>
              <a:t>y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639692" y="1477398"/>
            <a:ext cx="69850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5" dirty="0">
                <a:latin typeface="Times New Roman"/>
                <a:cs typeface="Times New Roman"/>
              </a:rPr>
              <a:t>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360270" y="1500543"/>
            <a:ext cx="113664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10" dirty="0">
                <a:latin typeface="Times New Roman"/>
                <a:cs typeface="Times New Roman"/>
              </a:rPr>
              <a:t>30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123717" y="1271953"/>
            <a:ext cx="3873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700" spc="-2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040422" y="1328655"/>
            <a:ext cx="179705" cy="2978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55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839750" y="1305910"/>
            <a:ext cx="132715" cy="2978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35" dirty="0">
                <a:latin typeface="Times New Roman"/>
                <a:cs typeface="Times New Roman"/>
              </a:rPr>
              <a:t>y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187887" y="1477673"/>
            <a:ext cx="67310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25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943617" y="1500463"/>
            <a:ext cx="109220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25" dirty="0">
                <a:latin typeface="Times New Roman"/>
                <a:cs typeface="Times New Roman"/>
              </a:rPr>
              <a:t>31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572478" y="1507126"/>
            <a:ext cx="9779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45" dirty="0">
                <a:latin typeface="Times New Roman"/>
                <a:cs typeface="Times New Roman"/>
              </a:rPr>
              <a:t>33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472087" y="1320880"/>
            <a:ext cx="120014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14" dirty="0">
                <a:latin typeface="Times New Roman"/>
                <a:cs typeface="Times New Roman"/>
              </a:rPr>
              <a:t>y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358776" y="1879678"/>
            <a:ext cx="6858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35" dirty="0">
                <a:latin typeface="Times New Roman"/>
                <a:cs typeface="Times New Roman"/>
              </a:rPr>
              <a:t>4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271105" y="1697286"/>
            <a:ext cx="65405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35" dirty="0">
                <a:latin typeface="Symbol"/>
                <a:cs typeface="Symbol"/>
              </a:rPr>
              <a:t></a:t>
            </a:r>
            <a:endParaRPr sz="600">
              <a:latin typeface="Symbol"/>
              <a:cs typeface="Symbo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759640" y="1863090"/>
            <a:ext cx="66675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spc="-30" dirty="0">
                <a:latin typeface="Times New Roman"/>
                <a:cs typeface="Times New Roman"/>
              </a:rPr>
              <a:t>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060717" y="1863091"/>
            <a:ext cx="66675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spc="-30" dirty="0">
                <a:latin typeface="Times New Roman"/>
                <a:cs typeface="Times New Roman"/>
              </a:rPr>
              <a:t>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676680" y="1611061"/>
            <a:ext cx="343535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83845" algn="l"/>
              </a:tabLst>
            </a:pPr>
            <a:r>
              <a:rPr sz="1000" spc="-40" dirty="0">
                <a:latin typeface="Times New Roman"/>
                <a:cs typeface="Times New Roman"/>
              </a:rPr>
              <a:t>*	*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433067" y="1718818"/>
            <a:ext cx="8229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5290" algn="l"/>
                <a:tab pos="709295" algn="l"/>
              </a:tabLst>
            </a:pP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200" spc="-25" dirty="0">
                <a:latin typeface="Times New Roman"/>
                <a:cs typeface="Times New Roman"/>
              </a:rPr>
              <a:t>/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183438" y="1713830"/>
            <a:ext cx="885190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76250" algn="l"/>
                <a:tab pos="730885" algn="l"/>
              </a:tabLst>
            </a:pPr>
            <a:r>
              <a:rPr sz="1550" spc="150" dirty="0">
                <a:latin typeface="Times New Roman"/>
                <a:cs typeface="Times New Roman"/>
              </a:rPr>
              <a:t>U	</a:t>
            </a:r>
            <a:r>
              <a:rPr sz="2775" spc="-150" baseline="1501" dirty="0">
                <a:latin typeface="Times New Roman"/>
                <a:cs typeface="Times New Roman"/>
              </a:rPr>
              <a:t>S	</a:t>
            </a:r>
            <a:r>
              <a:rPr sz="2775" spc="-195" baseline="1501" dirty="0">
                <a:latin typeface="Times New Roman"/>
                <a:cs typeface="Times New Roman"/>
              </a:rPr>
              <a:t>U</a:t>
            </a:r>
            <a:endParaRPr sz="2775" baseline="1501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544138" y="1661360"/>
            <a:ext cx="38735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460843" y="1718182"/>
            <a:ext cx="179705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50" spc="-55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257581" y="1695389"/>
            <a:ext cx="132715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50" spc="-35" dirty="0">
                <a:latin typeface="Times New Roman"/>
                <a:cs typeface="Times New Roman"/>
              </a:rPr>
              <a:t>y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608254" y="1867514"/>
            <a:ext cx="6731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364040" y="1890352"/>
            <a:ext cx="10922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latin typeface="Times New Roman"/>
                <a:cs typeface="Times New Roman"/>
              </a:rPr>
              <a:t>41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948092" y="1897270"/>
            <a:ext cx="9842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45" dirty="0">
                <a:latin typeface="Times New Roman"/>
                <a:cs typeface="Times New Roman"/>
              </a:rPr>
              <a:t>44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845043" y="1711024"/>
            <a:ext cx="120014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10" dirty="0">
                <a:latin typeface="Times New Roman"/>
                <a:cs typeface="Times New Roman"/>
              </a:rPr>
              <a:t>y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573530" y="2583655"/>
            <a:ext cx="254000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10" dirty="0">
                <a:latin typeface="Times New Roman"/>
                <a:cs typeface="Times New Roman"/>
              </a:rPr>
              <a:t>(</a:t>
            </a:r>
            <a:r>
              <a:rPr sz="650" spc="-90" dirty="0">
                <a:latin typeface="Times New Roman"/>
                <a:cs typeface="Times New Roman"/>
              </a:rPr>
              <a:t> </a:t>
            </a:r>
            <a:r>
              <a:rPr sz="650" i="1" spc="25" dirty="0">
                <a:latin typeface="Times New Roman"/>
                <a:cs typeface="Times New Roman"/>
              </a:rPr>
              <a:t>K</a:t>
            </a:r>
            <a:r>
              <a:rPr sz="650" i="1" spc="-55" dirty="0">
                <a:latin typeface="Times New Roman"/>
                <a:cs typeface="Times New Roman"/>
              </a:rPr>
              <a:t> </a:t>
            </a:r>
            <a:r>
              <a:rPr sz="650" spc="-10" dirty="0">
                <a:latin typeface="Symbol"/>
                <a:cs typeface="Symbol"/>
              </a:rPr>
              <a:t></a:t>
            </a:r>
            <a:r>
              <a:rPr sz="650" spc="5" dirty="0">
                <a:latin typeface="Times New Roman"/>
                <a:cs typeface="Times New Roman"/>
              </a:rPr>
              <a:t>1</a:t>
            </a:r>
            <a:r>
              <a:rPr sz="650" spc="10" dirty="0">
                <a:latin typeface="Times New Roman"/>
                <a:cs typeface="Times New Roman"/>
              </a:rPr>
              <a:t>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443477" y="2613486"/>
            <a:ext cx="66040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1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586289" y="2583308"/>
            <a:ext cx="166370" cy="1308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5" dirty="0">
                <a:latin typeface="Times New Roman"/>
                <a:cs typeface="Times New Roman"/>
              </a:rPr>
              <a:t>(</a:t>
            </a:r>
            <a:r>
              <a:rPr sz="700" spc="-105" dirty="0">
                <a:latin typeface="Times New Roman"/>
                <a:cs typeface="Times New Roman"/>
              </a:rPr>
              <a:t> </a:t>
            </a:r>
            <a:r>
              <a:rPr sz="700" i="1" spc="-10" dirty="0">
                <a:latin typeface="Times New Roman"/>
                <a:cs typeface="Times New Roman"/>
              </a:rPr>
              <a:t>K</a:t>
            </a:r>
            <a:r>
              <a:rPr sz="700" i="1" spc="-60" dirty="0">
                <a:latin typeface="Times New Roman"/>
                <a:cs typeface="Times New Roman"/>
              </a:rPr>
              <a:t> </a:t>
            </a:r>
            <a:r>
              <a:rPr sz="700" spc="-5" dirty="0">
                <a:latin typeface="Times New Roman"/>
                <a:cs typeface="Times New Roman"/>
              </a:rPr>
              <a:t>)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337465" y="2679602"/>
            <a:ext cx="1314450" cy="298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506730" algn="l"/>
              </a:tabLst>
            </a:pPr>
            <a:r>
              <a:rPr sz="2625" spc="82" baseline="3174" dirty="0">
                <a:latin typeface="Times New Roman"/>
                <a:cs typeface="Times New Roman"/>
              </a:rPr>
              <a:t>U</a:t>
            </a:r>
            <a:r>
              <a:rPr sz="650" spc="20" dirty="0">
                <a:latin typeface="Times New Roman"/>
                <a:cs typeface="Times New Roman"/>
              </a:rPr>
              <a:t>1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2100" spc="-7" baseline="17857" dirty="0">
                <a:latin typeface="Times New Roman"/>
                <a:cs typeface="Times New Roman"/>
              </a:rPr>
              <a:t>=</a:t>
            </a:r>
            <a:r>
              <a:rPr sz="2100" spc="-15" baseline="17857" dirty="0">
                <a:latin typeface="Times New Roman"/>
                <a:cs typeface="Times New Roman"/>
              </a:rPr>
              <a:t> </a:t>
            </a:r>
            <a:r>
              <a:rPr sz="2100" spc="127" baseline="17857" dirty="0">
                <a:latin typeface="Times New Roman"/>
                <a:cs typeface="Times New Roman"/>
              </a:rPr>
              <a:t>(</a:t>
            </a:r>
            <a:r>
              <a:rPr sz="2700" spc="-209" baseline="3086" dirty="0">
                <a:latin typeface="Times New Roman"/>
                <a:cs typeface="Times New Roman"/>
              </a:rPr>
              <a:t>S</a:t>
            </a:r>
            <a:r>
              <a:rPr sz="700" dirty="0">
                <a:latin typeface="Times New Roman"/>
                <a:cs typeface="Times New Roman"/>
              </a:rPr>
              <a:t>1</a:t>
            </a:r>
            <a:r>
              <a:rPr sz="700" i="1" spc="-10" dirty="0">
                <a:latin typeface="Times New Roman"/>
                <a:cs typeface="Times New Roman"/>
              </a:rPr>
              <a:t>Н</a:t>
            </a:r>
            <a:r>
              <a:rPr sz="700" i="1" dirty="0">
                <a:latin typeface="Times New Roman"/>
                <a:cs typeface="Times New Roman"/>
              </a:rPr>
              <a:t> </a:t>
            </a:r>
            <a:r>
              <a:rPr sz="700" i="1" spc="35" dirty="0">
                <a:latin typeface="Times New Roman"/>
                <a:cs typeface="Times New Roman"/>
              </a:rPr>
              <a:t> </a:t>
            </a:r>
            <a:r>
              <a:rPr sz="1800" spc="-7" baseline="20833" dirty="0">
                <a:latin typeface="Times New Roman"/>
                <a:cs typeface="Times New Roman"/>
              </a:rPr>
              <a:t>/</a:t>
            </a:r>
            <a:r>
              <a:rPr sz="1800" spc="-120" baseline="20833" dirty="0">
                <a:latin typeface="Times New Roman"/>
                <a:cs typeface="Times New Roman"/>
              </a:rPr>
              <a:t> </a:t>
            </a:r>
            <a:r>
              <a:rPr sz="2700" spc="-67" baseline="3086" dirty="0">
                <a:latin typeface="Times New Roman"/>
                <a:cs typeface="Times New Roman"/>
              </a:rPr>
              <a:t>U</a:t>
            </a:r>
            <a:r>
              <a:rPr sz="700" spc="-10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077758" y="2574937"/>
            <a:ext cx="445134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68300" algn="l"/>
              </a:tabLst>
            </a:pPr>
            <a:r>
              <a:rPr sz="1000" spc="-5" dirty="0">
                <a:latin typeface="Symbol"/>
                <a:cs typeface="Symbol"/>
              </a:rPr>
              <a:t></a:t>
            </a:r>
            <a:r>
              <a:rPr sz="1000" spc="-5" dirty="0">
                <a:latin typeface="Times New Roman"/>
                <a:cs typeface="Times New Roman"/>
              </a:rPr>
              <a:t>	</a:t>
            </a:r>
            <a:r>
              <a:rPr sz="1000" spc="-5" dirty="0">
                <a:latin typeface="Symbol"/>
                <a:cs typeface="Symbol"/>
              </a:rPr>
              <a:t>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722879" y="2683278"/>
            <a:ext cx="119316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1639"/>
              </a:lnSpc>
              <a:spcBef>
                <a:spcPts val="130"/>
              </a:spcBef>
            </a:pPr>
            <a:r>
              <a:rPr sz="1800" baseline="23148" dirty="0">
                <a:latin typeface="Times New Roman"/>
                <a:cs typeface="Times New Roman"/>
              </a:rPr>
              <a:t>+ </a:t>
            </a:r>
            <a:r>
              <a:rPr sz="1800" spc="-150" baseline="23148" dirty="0">
                <a:latin typeface="Times New Roman"/>
                <a:cs typeface="Times New Roman"/>
              </a:rPr>
              <a:t> </a:t>
            </a:r>
            <a:r>
              <a:rPr sz="2625" spc="-89" baseline="9523" dirty="0">
                <a:latin typeface="Times New Roman"/>
                <a:cs typeface="Times New Roman"/>
              </a:rPr>
              <a:t>y</a:t>
            </a:r>
            <a:r>
              <a:rPr sz="2625" baseline="9523" dirty="0">
                <a:latin typeface="Times New Roman"/>
                <a:cs typeface="Times New Roman"/>
              </a:rPr>
              <a:t> </a:t>
            </a:r>
            <a:r>
              <a:rPr sz="2625" spc="-195" baseline="9523" dirty="0">
                <a:latin typeface="Times New Roman"/>
                <a:cs typeface="Times New Roman"/>
              </a:rPr>
              <a:t> </a:t>
            </a:r>
            <a:r>
              <a:rPr sz="2625" spc="-112" baseline="3174" dirty="0">
                <a:latin typeface="Times New Roman"/>
                <a:cs typeface="Times New Roman"/>
              </a:rPr>
              <a:t>U</a:t>
            </a:r>
            <a:r>
              <a:rPr sz="700" spc="-35" dirty="0">
                <a:latin typeface="Times New Roman"/>
                <a:cs typeface="Times New Roman"/>
              </a:rPr>
              <a:t>0</a:t>
            </a:r>
            <a:r>
              <a:rPr sz="700" spc="-10" dirty="0">
                <a:latin typeface="Times New Roman"/>
                <a:cs typeface="Times New Roman"/>
              </a:rPr>
              <a:t> </a:t>
            </a:r>
            <a:r>
              <a:rPr sz="2100" spc="-7" baseline="19841" dirty="0">
                <a:latin typeface="Times New Roman"/>
                <a:cs typeface="Times New Roman"/>
              </a:rPr>
              <a:t>+</a:t>
            </a:r>
            <a:r>
              <a:rPr sz="2100" spc="-202" baseline="19841" dirty="0">
                <a:latin typeface="Times New Roman"/>
                <a:cs typeface="Times New Roman"/>
              </a:rPr>
              <a:t> </a:t>
            </a:r>
            <a:r>
              <a:rPr sz="2475" spc="44" baseline="8417" dirty="0">
                <a:latin typeface="Times New Roman"/>
                <a:cs typeface="Times New Roman"/>
              </a:rPr>
              <a:t>y</a:t>
            </a:r>
            <a:r>
              <a:rPr sz="2475" baseline="8417" dirty="0">
                <a:latin typeface="Times New Roman"/>
                <a:cs typeface="Times New Roman"/>
              </a:rPr>
              <a:t> </a:t>
            </a:r>
            <a:r>
              <a:rPr sz="2475" spc="30" baseline="8417" dirty="0">
                <a:latin typeface="Times New Roman"/>
                <a:cs typeface="Times New Roman"/>
              </a:rPr>
              <a:t> </a:t>
            </a:r>
            <a:r>
              <a:rPr sz="2475" spc="209" baseline="3367" dirty="0">
                <a:latin typeface="Times New Roman"/>
                <a:cs typeface="Times New Roman"/>
              </a:rPr>
              <a:t>U</a:t>
            </a:r>
            <a:r>
              <a:rPr sz="650" spc="5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  <a:p>
            <a:pPr marL="10160" algn="ctr">
              <a:lnSpc>
                <a:spcPts val="420"/>
              </a:lnSpc>
              <a:tabLst>
                <a:tab pos="563245" algn="l"/>
              </a:tabLst>
            </a:pPr>
            <a:r>
              <a:rPr sz="700" spc="-30" dirty="0">
                <a:latin typeface="Times New Roman"/>
                <a:cs typeface="Times New Roman"/>
              </a:rPr>
              <a:t>10	</a:t>
            </a:r>
            <a:r>
              <a:rPr sz="650" dirty="0">
                <a:latin typeface="Times New Roman"/>
                <a:cs typeface="Times New Roman"/>
              </a:rPr>
              <a:t>12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322375" y="2850775"/>
            <a:ext cx="111125" cy="123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5" dirty="0">
                <a:latin typeface="Times New Roman"/>
                <a:cs typeface="Times New Roman"/>
              </a:rPr>
              <a:t>13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210241" y="2667554"/>
            <a:ext cx="137160" cy="2806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50" spc="50" dirty="0">
                <a:latin typeface="Times New Roman"/>
                <a:cs typeface="Times New Roman"/>
              </a:rPr>
              <a:t>y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738284" y="2636808"/>
            <a:ext cx="839469" cy="123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86765" algn="l"/>
              </a:tabLst>
            </a:pPr>
            <a:r>
              <a:rPr sz="650" dirty="0">
                <a:latin typeface="Symbol"/>
                <a:cs typeface="Symbol"/>
              </a:rPr>
              <a:t>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650" spc="10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403317" y="2698458"/>
            <a:ext cx="1026794" cy="2806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419734" algn="l"/>
              </a:tabLst>
            </a:pPr>
            <a:r>
              <a:rPr sz="2475" spc="217" baseline="3367" dirty="0">
                <a:latin typeface="Times New Roman"/>
                <a:cs typeface="Times New Roman"/>
              </a:rPr>
              <a:t>U</a:t>
            </a:r>
            <a:r>
              <a:rPr sz="650" spc="10" dirty="0">
                <a:latin typeface="Times New Roman"/>
                <a:cs typeface="Times New Roman"/>
              </a:rPr>
              <a:t>3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2100" spc="-7" baseline="19841" dirty="0">
                <a:latin typeface="Times New Roman"/>
                <a:cs typeface="Times New Roman"/>
              </a:rPr>
              <a:t>+</a:t>
            </a:r>
            <a:r>
              <a:rPr sz="2100" spc="-202" baseline="19841" dirty="0">
                <a:latin typeface="Times New Roman"/>
                <a:cs typeface="Times New Roman"/>
              </a:rPr>
              <a:t> </a:t>
            </a:r>
            <a:r>
              <a:rPr sz="2475" spc="52" baseline="8417" dirty="0">
                <a:latin typeface="Times New Roman"/>
                <a:cs typeface="Times New Roman"/>
              </a:rPr>
              <a:t>y</a:t>
            </a:r>
            <a:r>
              <a:rPr sz="975" baseline="-12820" dirty="0">
                <a:latin typeface="Times New Roman"/>
                <a:cs typeface="Times New Roman"/>
              </a:rPr>
              <a:t>1</a:t>
            </a:r>
            <a:r>
              <a:rPr sz="975" spc="7" baseline="-12820" dirty="0">
                <a:latin typeface="Times New Roman"/>
                <a:cs typeface="Times New Roman"/>
              </a:rPr>
              <a:t>4</a:t>
            </a:r>
            <a:r>
              <a:rPr sz="975" spc="22" baseline="-12820" dirty="0">
                <a:latin typeface="Times New Roman"/>
                <a:cs typeface="Times New Roman"/>
              </a:rPr>
              <a:t> </a:t>
            </a:r>
            <a:r>
              <a:rPr sz="2475" spc="209" baseline="3367" dirty="0">
                <a:latin typeface="Times New Roman"/>
                <a:cs typeface="Times New Roman"/>
              </a:rPr>
              <a:t>U</a:t>
            </a:r>
            <a:r>
              <a:rPr sz="650" spc="5" dirty="0">
                <a:latin typeface="Times New Roman"/>
                <a:cs typeface="Times New Roman"/>
              </a:rPr>
              <a:t>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134246" y="2613037"/>
            <a:ext cx="2435860" cy="13144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748030" indent="-697865">
              <a:lnSpc>
                <a:spcPct val="100000"/>
              </a:lnSpc>
              <a:spcBef>
                <a:spcPts val="140"/>
              </a:spcBef>
              <a:buSzPct val="107692"/>
              <a:buFont typeface="Symbol"/>
              <a:buChar char=""/>
              <a:tabLst>
                <a:tab pos="748030" algn="l"/>
                <a:tab pos="748665" algn="l"/>
                <a:tab pos="1522730" algn="l"/>
                <a:tab pos="2249170" algn="l"/>
              </a:tabLst>
            </a:pPr>
            <a:r>
              <a:rPr sz="975" baseline="8547" dirty="0">
                <a:latin typeface="Times New Roman"/>
                <a:cs typeface="Times New Roman"/>
              </a:rPr>
              <a:t>(</a:t>
            </a:r>
            <a:r>
              <a:rPr sz="975" spc="-142" baseline="8547" dirty="0">
                <a:latin typeface="Times New Roman"/>
                <a:cs typeface="Times New Roman"/>
              </a:rPr>
              <a:t> </a:t>
            </a:r>
            <a:r>
              <a:rPr sz="975" i="1" spc="7" baseline="8547" dirty="0">
                <a:latin typeface="Times New Roman"/>
                <a:cs typeface="Times New Roman"/>
              </a:rPr>
              <a:t>K</a:t>
            </a:r>
            <a:r>
              <a:rPr sz="975" i="1" spc="-75" baseline="8547" dirty="0">
                <a:latin typeface="Times New Roman"/>
                <a:cs typeface="Times New Roman"/>
              </a:rPr>
              <a:t> </a:t>
            </a:r>
            <a:r>
              <a:rPr sz="975" baseline="8547" dirty="0">
                <a:latin typeface="Times New Roman"/>
                <a:cs typeface="Times New Roman"/>
              </a:rPr>
              <a:t>)	</a:t>
            </a:r>
            <a:r>
              <a:rPr sz="975" spc="7" baseline="8547" dirty="0">
                <a:latin typeface="Times New Roman"/>
                <a:cs typeface="Times New Roman"/>
              </a:rPr>
              <a:t>(</a:t>
            </a:r>
            <a:r>
              <a:rPr sz="975" spc="-142" baseline="8547" dirty="0">
                <a:latin typeface="Times New Roman"/>
                <a:cs typeface="Times New Roman"/>
              </a:rPr>
              <a:t> </a:t>
            </a:r>
            <a:r>
              <a:rPr sz="975" i="1" spc="22" baseline="8547" dirty="0">
                <a:latin typeface="Times New Roman"/>
                <a:cs typeface="Times New Roman"/>
              </a:rPr>
              <a:t>K</a:t>
            </a:r>
            <a:r>
              <a:rPr sz="975" i="1" spc="-75" baseline="8547" dirty="0">
                <a:latin typeface="Times New Roman"/>
                <a:cs typeface="Times New Roman"/>
              </a:rPr>
              <a:t> </a:t>
            </a:r>
            <a:r>
              <a:rPr sz="975" spc="7" baseline="8547" dirty="0">
                <a:latin typeface="Times New Roman"/>
                <a:cs typeface="Times New Roman"/>
              </a:rPr>
              <a:t>)</a:t>
            </a:r>
            <a:r>
              <a:rPr sz="975" baseline="8547" dirty="0">
                <a:latin typeface="Times New Roman"/>
                <a:cs typeface="Times New Roman"/>
              </a:rPr>
              <a:t>	(</a:t>
            </a:r>
            <a:r>
              <a:rPr sz="975" spc="-142" baseline="8547" dirty="0">
                <a:latin typeface="Times New Roman"/>
                <a:cs typeface="Times New Roman"/>
              </a:rPr>
              <a:t> </a:t>
            </a:r>
            <a:r>
              <a:rPr sz="975" i="1" spc="7" baseline="8547" dirty="0">
                <a:latin typeface="Times New Roman"/>
                <a:cs typeface="Times New Roman"/>
              </a:rPr>
              <a:t>K</a:t>
            </a:r>
            <a:r>
              <a:rPr sz="975" i="1" spc="-75" baseline="8547" dirty="0">
                <a:latin typeface="Times New Roman"/>
                <a:cs typeface="Times New Roman"/>
              </a:rPr>
              <a:t> </a:t>
            </a:r>
            <a:r>
              <a:rPr sz="975" baseline="8547" dirty="0">
                <a:latin typeface="Times New Roman"/>
                <a:cs typeface="Times New Roman"/>
              </a:rPr>
              <a:t>)</a:t>
            </a:r>
            <a:endParaRPr sz="975" baseline="8547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239423" y="2636608"/>
            <a:ext cx="64135" cy="1238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816437" y="2848327"/>
            <a:ext cx="10160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30" dirty="0">
                <a:latin typeface="Times New Roman"/>
                <a:cs typeface="Times New Roman"/>
              </a:rPr>
              <a:t>11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513070" y="2631276"/>
            <a:ext cx="49847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/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2550" spc="-104" baseline="-8169" dirty="0">
                <a:latin typeface="Times New Roman"/>
                <a:cs typeface="Times New Roman"/>
              </a:rPr>
              <a:t>y</a:t>
            </a:r>
            <a:r>
              <a:rPr sz="2550" baseline="-8169" dirty="0">
                <a:latin typeface="Times New Roman"/>
                <a:cs typeface="Times New Roman"/>
              </a:rPr>
              <a:t> </a:t>
            </a:r>
            <a:r>
              <a:rPr sz="2550" spc="-157" baseline="-8169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583520" y="2973799"/>
            <a:ext cx="248285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5" dirty="0">
                <a:latin typeface="Times New Roman"/>
                <a:cs typeface="Times New Roman"/>
              </a:rPr>
              <a:t>(</a:t>
            </a:r>
            <a:r>
              <a:rPr sz="650" spc="-95" dirty="0">
                <a:latin typeface="Times New Roman"/>
                <a:cs typeface="Times New Roman"/>
              </a:rPr>
              <a:t> </a:t>
            </a:r>
            <a:r>
              <a:rPr sz="650" i="1" spc="15" dirty="0">
                <a:latin typeface="Times New Roman"/>
                <a:cs typeface="Times New Roman"/>
              </a:rPr>
              <a:t>K</a:t>
            </a:r>
            <a:r>
              <a:rPr sz="650" i="1" spc="-60" dirty="0">
                <a:latin typeface="Times New Roman"/>
                <a:cs typeface="Times New Roman"/>
              </a:rPr>
              <a:t> </a:t>
            </a:r>
            <a:r>
              <a:rPr sz="650" spc="-15" dirty="0">
                <a:latin typeface="Symbol"/>
                <a:cs typeface="Symbol"/>
              </a:rPr>
              <a:t></a:t>
            </a:r>
            <a:r>
              <a:rPr sz="650" spc="-5" dirty="0">
                <a:latin typeface="Times New Roman"/>
                <a:cs typeface="Times New Roman"/>
              </a:rPr>
              <a:t>1</a:t>
            </a:r>
            <a:r>
              <a:rPr sz="650" spc="5" dirty="0">
                <a:latin typeface="Times New Roman"/>
                <a:cs typeface="Times New Roman"/>
              </a:rPr>
              <a:t>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448976" y="3003694"/>
            <a:ext cx="65405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10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589366" y="2973456"/>
            <a:ext cx="159385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dirty="0">
                <a:latin typeface="Times New Roman"/>
                <a:cs typeface="Times New Roman"/>
              </a:rPr>
              <a:t>(</a:t>
            </a:r>
            <a:r>
              <a:rPr sz="650" spc="-95" dirty="0">
                <a:latin typeface="Times New Roman"/>
                <a:cs typeface="Times New Roman"/>
              </a:rPr>
              <a:t> </a:t>
            </a:r>
            <a:r>
              <a:rPr sz="650" i="1" dirty="0">
                <a:latin typeface="Times New Roman"/>
                <a:cs typeface="Times New Roman"/>
              </a:rPr>
              <a:t>K</a:t>
            </a:r>
            <a:r>
              <a:rPr sz="650" i="1" spc="-55" dirty="0">
                <a:latin typeface="Times New Roman"/>
                <a:cs typeface="Times New Roman"/>
              </a:rPr>
              <a:t> </a:t>
            </a:r>
            <a:r>
              <a:rPr sz="650" dirty="0">
                <a:latin typeface="Times New Roman"/>
                <a:cs typeface="Times New Roman"/>
              </a:rPr>
              <a:t>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075665" y="2965066"/>
            <a:ext cx="439420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65760" algn="l"/>
              </a:tabLst>
            </a:pPr>
            <a:r>
              <a:rPr sz="1000" spc="-30" dirty="0">
                <a:latin typeface="Symbol"/>
                <a:cs typeface="Symbol"/>
              </a:rPr>
              <a:t></a:t>
            </a:r>
            <a:r>
              <a:rPr sz="1000" spc="-30" dirty="0">
                <a:latin typeface="Times New Roman"/>
                <a:cs typeface="Times New Roman"/>
              </a:rPr>
              <a:t>	</a:t>
            </a:r>
            <a:r>
              <a:rPr sz="1000" spc="-30" dirty="0">
                <a:latin typeface="Symbol"/>
                <a:cs typeface="Symbol"/>
              </a:rPr>
              <a:t>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324126" y="3072433"/>
            <a:ext cx="2038350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5"/>
              </a:spcBef>
              <a:tabLst>
                <a:tab pos="520065" algn="l"/>
                <a:tab pos="1436370" algn="l"/>
              </a:tabLst>
            </a:pPr>
            <a:r>
              <a:rPr sz="2625" spc="142" baseline="3174" dirty="0">
                <a:latin typeface="Times New Roman"/>
                <a:cs typeface="Times New Roman"/>
              </a:rPr>
              <a:t>U</a:t>
            </a:r>
            <a:r>
              <a:rPr sz="650" spc="10" dirty="0">
                <a:latin typeface="Times New Roman"/>
                <a:cs typeface="Times New Roman"/>
              </a:rPr>
              <a:t>2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2100" spc="-7" baseline="19841" dirty="0">
                <a:latin typeface="Times New Roman"/>
                <a:cs typeface="Times New Roman"/>
              </a:rPr>
              <a:t>=</a:t>
            </a:r>
            <a:r>
              <a:rPr sz="2100" spc="-15" baseline="19841" dirty="0">
                <a:latin typeface="Times New Roman"/>
                <a:cs typeface="Times New Roman"/>
              </a:rPr>
              <a:t> </a:t>
            </a:r>
            <a:r>
              <a:rPr sz="2100" spc="120" baseline="19841" dirty="0">
                <a:latin typeface="Times New Roman"/>
                <a:cs typeface="Times New Roman"/>
              </a:rPr>
              <a:t>(</a:t>
            </a:r>
            <a:r>
              <a:rPr sz="2625" spc="-127" baseline="3174" dirty="0">
                <a:latin typeface="Times New Roman"/>
                <a:cs typeface="Times New Roman"/>
              </a:rPr>
              <a:t>S</a:t>
            </a:r>
            <a:r>
              <a:rPr sz="650" dirty="0">
                <a:latin typeface="Times New Roman"/>
                <a:cs typeface="Times New Roman"/>
              </a:rPr>
              <a:t>2</a:t>
            </a:r>
            <a:r>
              <a:rPr sz="650" spc="-105" dirty="0">
                <a:latin typeface="Times New Roman"/>
                <a:cs typeface="Times New Roman"/>
              </a:rPr>
              <a:t> </a:t>
            </a:r>
            <a:r>
              <a:rPr sz="650" i="1" dirty="0">
                <a:latin typeface="Times New Roman"/>
                <a:cs typeface="Times New Roman"/>
              </a:rPr>
              <a:t>Н </a:t>
            </a:r>
            <a:r>
              <a:rPr sz="650" i="1" spc="45" dirty="0">
                <a:latin typeface="Times New Roman"/>
                <a:cs typeface="Times New Roman"/>
              </a:rPr>
              <a:t> </a:t>
            </a:r>
            <a:r>
              <a:rPr sz="1800" spc="-30" baseline="20833" dirty="0">
                <a:latin typeface="Times New Roman"/>
                <a:cs typeface="Times New Roman"/>
              </a:rPr>
              <a:t>/</a:t>
            </a:r>
            <a:r>
              <a:rPr sz="1800" spc="-135" baseline="20833" dirty="0">
                <a:latin typeface="Times New Roman"/>
                <a:cs typeface="Times New Roman"/>
              </a:rPr>
              <a:t> </a:t>
            </a:r>
            <a:r>
              <a:rPr sz="2625" spc="-7" baseline="3174" dirty="0">
                <a:latin typeface="Times New Roman"/>
                <a:cs typeface="Times New Roman"/>
              </a:rPr>
              <a:t>U</a:t>
            </a:r>
            <a:r>
              <a:rPr sz="650" dirty="0">
                <a:latin typeface="Times New Roman"/>
                <a:cs typeface="Times New Roman"/>
              </a:rPr>
              <a:t>2	</a:t>
            </a:r>
            <a:r>
              <a:rPr sz="1800" baseline="23148" dirty="0">
                <a:latin typeface="Times New Roman"/>
                <a:cs typeface="Times New Roman"/>
              </a:rPr>
              <a:t>+</a:t>
            </a:r>
            <a:r>
              <a:rPr sz="1800" spc="-127" baseline="23148" dirty="0">
                <a:latin typeface="Times New Roman"/>
                <a:cs typeface="Times New Roman"/>
              </a:rPr>
              <a:t> </a:t>
            </a:r>
            <a:r>
              <a:rPr sz="2475" spc="209" baseline="8417" dirty="0">
                <a:latin typeface="Times New Roman"/>
                <a:cs typeface="Times New Roman"/>
              </a:rPr>
              <a:t>y</a:t>
            </a:r>
            <a:r>
              <a:rPr sz="975" spc="22" baseline="-12820" dirty="0">
                <a:latin typeface="Times New Roman"/>
                <a:cs typeface="Times New Roman"/>
              </a:rPr>
              <a:t>21</a:t>
            </a:r>
            <a:r>
              <a:rPr sz="975" spc="-44" baseline="-12820" dirty="0">
                <a:latin typeface="Times New Roman"/>
                <a:cs typeface="Times New Roman"/>
              </a:rPr>
              <a:t> </a:t>
            </a:r>
            <a:r>
              <a:rPr sz="2475" spc="172" baseline="3367" dirty="0">
                <a:latin typeface="Times New Roman"/>
                <a:cs typeface="Times New Roman"/>
              </a:rPr>
              <a:t>U</a:t>
            </a:r>
            <a:r>
              <a:rPr sz="650" spc="15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3143470" y="2998213"/>
            <a:ext cx="430530" cy="1238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6370" indent="-128905">
              <a:lnSpc>
                <a:spcPct val="100000"/>
              </a:lnSpc>
              <a:spcBef>
                <a:spcPts val="90"/>
              </a:spcBef>
              <a:buFont typeface="Symbol"/>
              <a:buChar char=""/>
              <a:tabLst>
                <a:tab pos="167005" algn="l"/>
              </a:tabLst>
            </a:pPr>
            <a:r>
              <a:rPr sz="650" spc="10" dirty="0">
                <a:latin typeface="Times New Roman"/>
                <a:cs typeface="Times New Roman"/>
              </a:rPr>
              <a:t>(</a:t>
            </a:r>
            <a:r>
              <a:rPr sz="650" spc="-90" dirty="0">
                <a:latin typeface="Times New Roman"/>
                <a:cs typeface="Times New Roman"/>
              </a:rPr>
              <a:t> </a:t>
            </a:r>
            <a:r>
              <a:rPr sz="650" i="1" spc="20" dirty="0">
                <a:latin typeface="Times New Roman"/>
                <a:cs typeface="Times New Roman"/>
              </a:rPr>
              <a:t>K</a:t>
            </a:r>
            <a:r>
              <a:rPr sz="650" i="1" spc="-55" dirty="0">
                <a:latin typeface="Times New Roman"/>
                <a:cs typeface="Times New Roman"/>
              </a:rPr>
              <a:t> </a:t>
            </a:r>
            <a:r>
              <a:rPr sz="650" spc="-10" dirty="0">
                <a:latin typeface="Symbol"/>
                <a:cs typeface="Symbol"/>
              </a:rPr>
              <a:t></a:t>
            </a:r>
            <a:r>
              <a:rPr sz="650" dirty="0">
                <a:latin typeface="Times New Roman"/>
                <a:cs typeface="Times New Roman"/>
              </a:rPr>
              <a:t>1</a:t>
            </a:r>
            <a:r>
              <a:rPr sz="650" spc="10" dirty="0">
                <a:latin typeface="Times New Roman"/>
                <a:cs typeface="Times New Roman"/>
              </a:rPr>
              <a:t>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520947" y="3021512"/>
            <a:ext cx="541655" cy="34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1875"/>
              </a:lnSpc>
              <a:spcBef>
                <a:spcPts val="100"/>
              </a:spcBef>
              <a:tabLst>
                <a:tab pos="454025" algn="l"/>
              </a:tabLst>
            </a:pPr>
            <a:r>
              <a:rPr sz="1400" spc="-5" dirty="0">
                <a:latin typeface="Times New Roman"/>
                <a:cs typeface="Times New Roman"/>
              </a:rPr>
              <a:t>) /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2550" spc="-165" baseline="-8169" dirty="0">
                <a:latin typeface="Times New Roman"/>
                <a:cs typeface="Times New Roman"/>
              </a:rPr>
              <a:t>y	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  <a:p>
            <a:pPr marL="317500">
              <a:lnSpc>
                <a:spcPts val="615"/>
              </a:lnSpc>
            </a:pPr>
            <a:r>
              <a:rPr sz="650" spc="-45" dirty="0">
                <a:latin typeface="Times New Roman"/>
                <a:cs typeface="Times New Roman"/>
              </a:rPr>
              <a:t>22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578135" y="3363944"/>
            <a:ext cx="248285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5" dirty="0">
                <a:latin typeface="Times New Roman"/>
                <a:cs typeface="Times New Roman"/>
              </a:rPr>
              <a:t>(</a:t>
            </a:r>
            <a:r>
              <a:rPr sz="650" spc="-95" dirty="0">
                <a:latin typeface="Times New Roman"/>
                <a:cs typeface="Times New Roman"/>
              </a:rPr>
              <a:t> </a:t>
            </a:r>
            <a:r>
              <a:rPr sz="650" i="1" spc="15" dirty="0">
                <a:latin typeface="Times New Roman"/>
                <a:cs typeface="Times New Roman"/>
              </a:rPr>
              <a:t>K</a:t>
            </a:r>
            <a:r>
              <a:rPr sz="650" i="1" spc="-60" dirty="0">
                <a:latin typeface="Times New Roman"/>
                <a:cs typeface="Times New Roman"/>
              </a:rPr>
              <a:t> </a:t>
            </a:r>
            <a:r>
              <a:rPr sz="650" spc="-15" dirty="0">
                <a:latin typeface="Symbol"/>
                <a:cs typeface="Symbol"/>
              </a:rPr>
              <a:t></a:t>
            </a:r>
            <a:r>
              <a:rPr sz="650" spc="-5" dirty="0">
                <a:latin typeface="Times New Roman"/>
                <a:cs typeface="Times New Roman"/>
              </a:rPr>
              <a:t>1</a:t>
            </a:r>
            <a:r>
              <a:rPr sz="650" spc="5" dirty="0">
                <a:latin typeface="Times New Roman"/>
                <a:cs typeface="Times New Roman"/>
              </a:rPr>
              <a:t>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446290" y="3393839"/>
            <a:ext cx="65405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10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2632734" y="3363551"/>
            <a:ext cx="161925" cy="1308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650" spc="5" dirty="0">
                <a:latin typeface="Times New Roman"/>
                <a:cs typeface="Times New Roman"/>
              </a:rPr>
              <a:t>(</a:t>
            </a:r>
            <a:r>
              <a:rPr sz="650" spc="-95" dirty="0">
                <a:latin typeface="Times New Roman"/>
                <a:cs typeface="Times New Roman"/>
              </a:rPr>
              <a:t> </a:t>
            </a:r>
            <a:r>
              <a:rPr sz="650" i="1" spc="10" dirty="0">
                <a:latin typeface="Times New Roman"/>
                <a:cs typeface="Times New Roman"/>
              </a:rPr>
              <a:t>K</a:t>
            </a:r>
            <a:r>
              <a:rPr sz="650" i="1" spc="-55" dirty="0">
                <a:latin typeface="Times New Roman"/>
                <a:cs typeface="Times New Roman"/>
              </a:rPr>
              <a:t> </a:t>
            </a:r>
            <a:r>
              <a:rPr sz="650" spc="5" dirty="0">
                <a:latin typeface="Times New Roman"/>
                <a:cs typeface="Times New Roman"/>
              </a:rPr>
              <a:t>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336826" y="3355231"/>
            <a:ext cx="1357630" cy="402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6290">
              <a:lnSpc>
                <a:spcPts val="1035"/>
              </a:lnSpc>
              <a:spcBef>
                <a:spcPts val="95"/>
              </a:spcBef>
              <a:tabLst>
                <a:tab pos="1150620" algn="l"/>
              </a:tabLst>
            </a:pPr>
            <a:r>
              <a:rPr sz="1000" spc="-20" dirty="0">
                <a:latin typeface="Symbol"/>
                <a:cs typeface="Symbol"/>
              </a:rPr>
              <a:t></a:t>
            </a:r>
            <a:r>
              <a:rPr sz="1000" spc="-20" dirty="0">
                <a:latin typeface="Times New Roman"/>
                <a:cs typeface="Times New Roman"/>
              </a:rPr>
              <a:t>	</a:t>
            </a:r>
            <a:r>
              <a:rPr sz="1000" spc="-20" dirty="0">
                <a:latin typeface="Symbol"/>
                <a:cs typeface="Symbol"/>
              </a:rPr>
              <a:t></a:t>
            </a:r>
            <a:endParaRPr sz="1000">
              <a:latin typeface="Symbol"/>
              <a:cs typeface="Symbol"/>
            </a:endParaRPr>
          </a:p>
          <a:p>
            <a:pPr marL="38100">
              <a:lnSpc>
                <a:spcPts val="1935"/>
              </a:lnSpc>
              <a:tabLst>
                <a:tab pos="551180" algn="l"/>
              </a:tabLst>
            </a:pPr>
            <a:r>
              <a:rPr sz="2625" spc="112" baseline="3174" dirty="0">
                <a:latin typeface="Times New Roman"/>
                <a:cs typeface="Times New Roman"/>
              </a:rPr>
              <a:t>U</a:t>
            </a:r>
            <a:r>
              <a:rPr sz="650" spc="10" dirty="0">
                <a:latin typeface="Times New Roman"/>
                <a:cs typeface="Times New Roman"/>
              </a:rPr>
              <a:t>3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2100" spc="-7" baseline="17857" dirty="0">
                <a:latin typeface="Times New Roman"/>
                <a:cs typeface="Times New Roman"/>
              </a:rPr>
              <a:t>=</a:t>
            </a:r>
            <a:r>
              <a:rPr sz="2100" spc="-15" baseline="17857" dirty="0">
                <a:latin typeface="Times New Roman"/>
                <a:cs typeface="Times New Roman"/>
              </a:rPr>
              <a:t> </a:t>
            </a:r>
            <a:r>
              <a:rPr sz="2100" spc="127" baseline="17857" dirty="0">
                <a:latin typeface="Times New Roman"/>
                <a:cs typeface="Times New Roman"/>
              </a:rPr>
              <a:t>(</a:t>
            </a:r>
            <a:r>
              <a:rPr sz="2625" spc="-135" baseline="3174" dirty="0">
                <a:latin typeface="Times New Roman"/>
                <a:cs typeface="Times New Roman"/>
              </a:rPr>
              <a:t>S</a:t>
            </a:r>
            <a:r>
              <a:rPr sz="650" spc="45" dirty="0">
                <a:latin typeface="Times New Roman"/>
                <a:cs typeface="Times New Roman"/>
              </a:rPr>
              <a:t>3</a:t>
            </a:r>
            <a:r>
              <a:rPr sz="650" i="1" spc="10" dirty="0">
                <a:latin typeface="Times New Roman"/>
                <a:cs typeface="Times New Roman"/>
              </a:rPr>
              <a:t>Н</a:t>
            </a:r>
            <a:r>
              <a:rPr sz="650" i="1" dirty="0">
                <a:latin typeface="Times New Roman"/>
                <a:cs typeface="Times New Roman"/>
              </a:rPr>
              <a:t> </a:t>
            </a:r>
            <a:r>
              <a:rPr sz="650" i="1" spc="50" dirty="0">
                <a:latin typeface="Times New Roman"/>
                <a:cs typeface="Times New Roman"/>
              </a:rPr>
              <a:t> </a:t>
            </a:r>
            <a:r>
              <a:rPr sz="1800" spc="-22" baseline="20833" dirty="0">
                <a:latin typeface="Times New Roman"/>
                <a:cs typeface="Times New Roman"/>
              </a:rPr>
              <a:t>/</a:t>
            </a:r>
            <a:r>
              <a:rPr sz="1800" spc="-127" baseline="20833" dirty="0">
                <a:latin typeface="Times New Roman"/>
                <a:cs typeface="Times New Roman"/>
              </a:rPr>
              <a:t> </a:t>
            </a:r>
            <a:r>
              <a:rPr sz="2625" spc="-7" baseline="3174" dirty="0">
                <a:latin typeface="Times New Roman"/>
                <a:cs typeface="Times New Roman"/>
              </a:rPr>
              <a:t>U</a:t>
            </a:r>
            <a:r>
              <a:rPr sz="650" spc="5" dirty="0">
                <a:latin typeface="Times New Roman"/>
                <a:cs typeface="Times New Roman"/>
              </a:rPr>
              <a:t>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3229399" y="3392615"/>
            <a:ext cx="6667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2767076" y="3462566"/>
            <a:ext cx="123317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1639"/>
              </a:lnSpc>
              <a:spcBef>
                <a:spcPts val="130"/>
              </a:spcBef>
            </a:pPr>
            <a:r>
              <a:rPr sz="2100" spc="-7" baseline="19841" dirty="0">
                <a:latin typeface="Times New Roman"/>
                <a:cs typeface="Times New Roman"/>
              </a:rPr>
              <a:t>+</a:t>
            </a:r>
            <a:r>
              <a:rPr sz="2100" spc="-187" baseline="19841" dirty="0">
                <a:latin typeface="Times New Roman"/>
                <a:cs typeface="Times New Roman"/>
              </a:rPr>
              <a:t> </a:t>
            </a:r>
            <a:r>
              <a:rPr sz="2625" spc="30" baseline="9523" dirty="0">
                <a:latin typeface="Times New Roman"/>
                <a:cs typeface="Times New Roman"/>
              </a:rPr>
              <a:t>y</a:t>
            </a:r>
            <a:r>
              <a:rPr sz="2625" baseline="9523" dirty="0">
                <a:latin typeface="Times New Roman"/>
                <a:cs typeface="Times New Roman"/>
              </a:rPr>
              <a:t> </a:t>
            </a:r>
            <a:r>
              <a:rPr sz="2625" spc="-7" baseline="9523" dirty="0">
                <a:latin typeface="Times New Roman"/>
                <a:cs typeface="Times New Roman"/>
              </a:rPr>
              <a:t> </a:t>
            </a:r>
            <a:r>
              <a:rPr sz="2625" spc="60" baseline="3174" dirty="0">
                <a:latin typeface="Times New Roman"/>
                <a:cs typeface="Times New Roman"/>
              </a:rPr>
              <a:t>U</a:t>
            </a:r>
            <a:r>
              <a:rPr sz="700" spc="-5" dirty="0">
                <a:latin typeface="Times New Roman"/>
                <a:cs typeface="Times New Roman"/>
              </a:rPr>
              <a:t>0</a:t>
            </a:r>
            <a:r>
              <a:rPr sz="700" spc="55" dirty="0">
                <a:latin typeface="Times New Roman"/>
                <a:cs typeface="Times New Roman"/>
              </a:rPr>
              <a:t> </a:t>
            </a:r>
            <a:r>
              <a:rPr sz="2100" spc="-7" baseline="19841" dirty="0">
                <a:latin typeface="Times New Roman"/>
                <a:cs typeface="Times New Roman"/>
              </a:rPr>
              <a:t>+</a:t>
            </a:r>
            <a:r>
              <a:rPr sz="2100" spc="-195" baseline="19841" dirty="0">
                <a:latin typeface="Times New Roman"/>
                <a:cs typeface="Times New Roman"/>
              </a:rPr>
              <a:t> </a:t>
            </a:r>
            <a:r>
              <a:rPr sz="2475" spc="82" baseline="8417" dirty="0">
                <a:latin typeface="Times New Roman"/>
                <a:cs typeface="Times New Roman"/>
              </a:rPr>
              <a:t>y</a:t>
            </a:r>
            <a:r>
              <a:rPr sz="2475" baseline="8417" dirty="0">
                <a:latin typeface="Times New Roman"/>
                <a:cs typeface="Times New Roman"/>
              </a:rPr>
              <a:t> </a:t>
            </a:r>
            <a:r>
              <a:rPr sz="2475" spc="82" baseline="8417" dirty="0">
                <a:latin typeface="Times New Roman"/>
                <a:cs typeface="Times New Roman"/>
              </a:rPr>
              <a:t> </a:t>
            </a:r>
            <a:r>
              <a:rPr sz="2475" spc="172" baseline="1683" dirty="0">
                <a:latin typeface="Times New Roman"/>
                <a:cs typeface="Times New Roman"/>
              </a:rPr>
              <a:t>U</a:t>
            </a:r>
            <a:r>
              <a:rPr sz="650" spc="15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  <a:p>
            <a:pPr marL="13970" algn="ctr">
              <a:lnSpc>
                <a:spcPts val="420"/>
              </a:lnSpc>
              <a:tabLst>
                <a:tab pos="615315" algn="l"/>
              </a:tabLst>
            </a:pPr>
            <a:r>
              <a:rPr sz="700" spc="-5" dirty="0">
                <a:latin typeface="Times New Roman"/>
                <a:cs typeface="Times New Roman"/>
              </a:rPr>
              <a:t>30	</a:t>
            </a:r>
            <a:r>
              <a:rPr sz="650" spc="15" dirty="0">
                <a:latin typeface="Times New Roman"/>
                <a:cs typeface="Times New Roman"/>
              </a:rPr>
              <a:t>31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3793718" y="3388340"/>
            <a:ext cx="430530" cy="1231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6370" indent="-128905">
              <a:lnSpc>
                <a:spcPct val="100000"/>
              </a:lnSpc>
              <a:spcBef>
                <a:spcPts val="90"/>
              </a:spcBef>
              <a:buFont typeface="Symbol"/>
              <a:buChar char=""/>
              <a:tabLst>
                <a:tab pos="167005" algn="l"/>
              </a:tabLst>
            </a:pPr>
            <a:r>
              <a:rPr sz="650" spc="10" dirty="0">
                <a:latin typeface="Times New Roman"/>
                <a:cs typeface="Times New Roman"/>
              </a:rPr>
              <a:t>(</a:t>
            </a:r>
            <a:r>
              <a:rPr sz="650" spc="-90" dirty="0">
                <a:latin typeface="Times New Roman"/>
                <a:cs typeface="Times New Roman"/>
              </a:rPr>
              <a:t> </a:t>
            </a:r>
            <a:r>
              <a:rPr sz="650" i="1" spc="20" dirty="0">
                <a:latin typeface="Times New Roman"/>
                <a:cs typeface="Times New Roman"/>
              </a:rPr>
              <a:t>K</a:t>
            </a:r>
            <a:r>
              <a:rPr sz="650" i="1" spc="-55" dirty="0">
                <a:latin typeface="Times New Roman"/>
                <a:cs typeface="Times New Roman"/>
              </a:rPr>
              <a:t> </a:t>
            </a:r>
            <a:r>
              <a:rPr sz="650" spc="-10" dirty="0">
                <a:latin typeface="Symbol"/>
                <a:cs typeface="Symbol"/>
              </a:rPr>
              <a:t></a:t>
            </a:r>
            <a:r>
              <a:rPr sz="650" dirty="0">
                <a:latin typeface="Times New Roman"/>
                <a:cs typeface="Times New Roman"/>
              </a:rPr>
              <a:t>1</a:t>
            </a:r>
            <a:r>
              <a:rPr sz="650" spc="10" dirty="0">
                <a:latin typeface="Times New Roman"/>
                <a:cs typeface="Times New Roman"/>
              </a:rPr>
              <a:t>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4520406" y="3628086"/>
            <a:ext cx="97790" cy="125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-45" dirty="0">
                <a:latin typeface="Times New Roman"/>
                <a:cs typeface="Times New Roman"/>
              </a:rPr>
              <a:t>33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4173220" y="3412252"/>
            <a:ext cx="541655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/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2550" spc="-165" baseline="-8169" dirty="0">
                <a:latin typeface="Times New Roman"/>
                <a:cs typeface="Times New Roman"/>
              </a:rPr>
              <a:t>y</a:t>
            </a:r>
            <a:r>
              <a:rPr sz="2550" spc="494" baseline="-8169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1583520" y="3753343"/>
            <a:ext cx="248285" cy="1308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650" spc="5" dirty="0">
                <a:latin typeface="Times New Roman"/>
                <a:cs typeface="Times New Roman"/>
              </a:rPr>
              <a:t>(</a:t>
            </a:r>
            <a:r>
              <a:rPr sz="650" spc="-95" dirty="0">
                <a:latin typeface="Times New Roman"/>
                <a:cs typeface="Times New Roman"/>
              </a:rPr>
              <a:t> </a:t>
            </a:r>
            <a:r>
              <a:rPr sz="650" i="1" spc="15" dirty="0">
                <a:latin typeface="Times New Roman"/>
                <a:cs typeface="Times New Roman"/>
              </a:rPr>
              <a:t>K</a:t>
            </a:r>
            <a:r>
              <a:rPr sz="650" i="1" spc="-60" dirty="0">
                <a:latin typeface="Times New Roman"/>
                <a:cs typeface="Times New Roman"/>
              </a:rPr>
              <a:t> </a:t>
            </a:r>
            <a:r>
              <a:rPr sz="650" spc="-15" dirty="0">
                <a:latin typeface="Symbol"/>
                <a:cs typeface="Symbol"/>
              </a:rPr>
              <a:t></a:t>
            </a:r>
            <a:r>
              <a:rPr sz="650" spc="-5" dirty="0">
                <a:latin typeface="Times New Roman"/>
                <a:cs typeface="Times New Roman"/>
              </a:rPr>
              <a:t>1</a:t>
            </a:r>
            <a:r>
              <a:rPr sz="650" spc="5" dirty="0">
                <a:latin typeface="Times New Roman"/>
                <a:cs typeface="Times New Roman"/>
              </a:rPr>
              <a:t>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448976" y="3783302"/>
            <a:ext cx="65405" cy="1308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650" spc="10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2075656" y="3767879"/>
            <a:ext cx="438784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65760" algn="l"/>
              </a:tabLst>
            </a:pPr>
            <a:r>
              <a:rPr sz="900" spc="15" dirty="0">
                <a:latin typeface="Times New Roman"/>
                <a:cs typeface="Times New Roman"/>
              </a:rPr>
              <a:t>*	*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2589318" y="3755485"/>
            <a:ext cx="158750" cy="1238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spc="-5" dirty="0">
                <a:latin typeface="Times New Roman"/>
                <a:cs typeface="Times New Roman"/>
              </a:rPr>
              <a:t>(</a:t>
            </a:r>
            <a:r>
              <a:rPr sz="650" spc="-95" dirty="0">
                <a:latin typeface="Times New Roman"/>
                <a:cs typeface="Times New Roman"/>
              </a:rPr>
              <a:t> </a:t>
            </a:r>
            <a:r>
              <a:rPr sz="650" i="1" spc="-5" dirty="0">
                <a:latin typeface="Times New Roman"/>
                <a:cs typeface="Times New Roman"/>
              </a:rPr>
              <a:t>K</a:t>
            </a:r>
            <a:r>
              <a:rPr sz="650" i="1" spc="-50" dirty="0">
                <a:latin typeface="Times New Roman"/>
                <a:cs typeface="Times New Roman"/>
              </a:rPr>
              <a:t> </a:t>
            </a:r>
            <a:r>
              <a:rPr sz="650" spc="-5" dirty="0">
                <a:latin typeface="Times New Roman"/>
                <a:cs typeface="Times New Roman"/>
              </a:rPr>
              <a:t>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1324126" y="3851610"/>
            <a:ext cx="2052955" cy="2984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40"/>
              </a:spcBef>
              <a:tabLst>
                <a:tab pos="520065" algn="l"/>
                <a:tab pos="1436370" algn="l"/>
              </a:tabLst>
            </a:pPr>
            <a:r>
              <a:rPr sz="2625" spc="142" baseline="3174" dirty="0">
                <a:latin typeface="Times New Roman"/>
                <a:cs typeface="Times New Roman"/>
              </a:rPr>
              <a:t>U</a:t>
            </a:r>
            <a:r>
              <a:rPr sz="650" spc="10" dirty="0">
                <a:latin typeface="Times New Roman"/>
                <a:cs typeface="Times New Roman"/>
              </a:rPr>
              <a:t>4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2100" spc="-7" baseline="19841" dirty="0">
                <a:latin typeface="Times New Roman"/>
                <a:cs typeface="Times New Roman"/>
              </a:rPr>
              <a:t>=</a:t>
            </a:r>
            <a:r>
              <a:rPr sz="2100" spc="-15" baseline="19841" dirty="0">
                <a:latin typeface="Times New Roman"/>
                <a:cs typeface="Times New Roman"/>
              </a:rPr>
              <a:t> </a:t>
            </a:r>
            <a:r>
              <a:rPr sz="2100" spc="120" baseline="19841" dirty="0">
                <a:latin typeface="Times New Roman"/>
                <a:cs typeface="Times New Roman"/>
              </a:rPr>
              <a:t>(</a:t>
            </a:r>
            <a:r>
              <a:rPr sz="2475" spc="-37" baseline="3367" dirty="0">
                <a:latin typeface="Times New Roman"/>
                <a:cs typeface="Times New Roman"/>
              </a:rPr>
              <a:t>S</a:t>
            </a:r>
            <a:r>
              <a:rPr sz="650" spc="-5" dirty="0">
                <a:latin typeface="Times New Roman"/>
                <a:cs typeface="Times New Roman"/>
              </a:rPr>
              <a:t>4</a:t>
            </a:r>
            <a:r>
              <a:rPr sz="650" spc="-100" dirty="0">
                <a:latin typeface="Times New Roman"/>
                <a:cs typeface="Times New Roman"/>
              </a:rPr>
              <a:t> </a:t>
            </a:r>
            <a:r>
              <a:rPr sz="650" i="1" spc="-5" dirty="0">
                <a:latin typeface="Times New Roman"/>
                <a:cs typeface="Times New Roman"/>
              </a:rPr>
              <a:t>Н</a:t>
            </a:r>
            <a:r>
              <a:rPr sz="650" i="1" dirty="0">
                <a:latin typeface="Times New Roman"/>
                <a:cs typeface="Times New Roman"/>
              </a:rPr>
              <a:t> </a:t>
            </a:r>
            <a:r>
              <a:rPr sz="650" i="1" spc="45" dirty="0">
                <a:latin typeface="Times New Roman"/>
                <a:cs typeface="Times New Roman"/>
              </a:rPr>
              <a:t> </a:t>
            </a:r>
            <a:r>
              <a:rPr sz="1650" spc="7" baseline="22727" dirty="0">
                <a:latin typeface="Times New Roman"/>
                <a:cs typeface="Times New Roman"/>
              </a:rPr>
              <a:t>/</a:t>
            </a:r>
            <a:r>
              <a:rPr sz="1650" spc="-97" baseline="22727" dirty="0">
                <a:latin typeface="Times New Roman"/>
                <a:cs typeface="Times New Roman"/>
              </a:rPr>
              <a:t> </a:t>
            </a:r>
            <a:r>
              <a:rPr sz="2475" spc="97" baseline="3367" dirty="0">
                <a:latin typeface="Times New Roman"/>
                <a:cs typeface="Times New Roman"/>
              </a:rPr>
              <a:t>U</a:t>
            </a:r>
            <a:r>
              <a:rPr sz="650" spc="-5" dirty="0">
                <a:latin typeface="Times New Roman"/>
                <a:cs typeface="Times New Roman"/>
              </a:rPr>
              <a:t>4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2100" spc="-7" baseline="19841" dirty="0">
                <a:latin typeface="Times New Roman"/>
                <a:cs typeface="Times New Roman"/>
              </a:rPr>
              <a:t>+</a:t>
            </a:r>
            <a:r>
              <a:rPr sz="2100" spc="-195" baseline="19841" dirty="0">
                <a:latin typeface="Times New Roman"/>
                <a:cs typeface="Times New Roman"/>
              </a:rPr>
              <a:t> </a:t>
            </a:r>
            <a:r>
              <a:rPr sz="2475" spc="209" baseline="8417" dirty="0">
                <a:latin typeface="Times New Roman"/>
                <a:cs typeface="Times New Roman"/>
              </a:rPr>
              <a:t>y</a:t>
            </a:r>
            <a:r>
              <a:rPr sz="975" spc="22" baseline="-12820" dirty="0">
                <a:latin typeface="Times New Roman"/>
                <a:cs typeface="Times New Roman"/>
              </a:rPr>
              <a:t>41</a:t>
            </a:r>
            <a:r>
              <a:rPr sz="975" spc="-44" baseline="-12820" dirty="0">
                <a:latin typeface="Times New Roman"/>
                <a:cs typeface="Times New Roman"/>
              </a:rPr>
              <a:t> </a:t>
            </a:r>
            <a:r>
              <a:rPr sz="2475" spc="172" baseline="1683" dirty="0">
                <a:latin typeface="Times New Roman"/>
                <a:cs typeface="Times New Roman"/>
              </a:rPr>
              <a:t>U</a:t>
            </a:r>
            <a:r>
              <a:rPr sz="650" spc="15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3157949" y="3778485"/>
            <a:ext cx="430530" cy="1231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6370" indent="-128905">
              <a:lnSpc>
                <a:spcPct val="100000"/>
              </a:lnSpc>
              <a:spcBef>
                <a:spcPts val="90"/>
              </a:spcBef>
              <a:buFont typeface="Symbol"/>
              <a:buChar char=""/>
              <a:tabLst>
                <a:tab pos="167005" algn="l"/>
              </a:tabLst>
            </a:pPr>
            <a:r>
              <a:rPr sz="650" spc="10" dirty="0">
                <a:latin typeface="Times New Roman"/>
                <a:cs typeface="Times New Roman"/>
              </a:rPr>
              <a:t>(</a:t>
            </a:r>
            <a:r>
              <a:rPr sz="650" spc="-90" dirty="0">
                <a:latin typeface="Times New Roman"/>
                <a:cs typeface="Times New Roman"/>
              </a:rPr>
              <a:t> </a:t>
            </a:r>
            <a:r>
              <a:rPr sz="650" i="1" spc="20" dirty="0">
                <a:latin typeface="Times New Roman"/>
                <a:cs typeface="Times New Roman"/>
              </a:rPr>
              <a:t>K</a:t>
            </a:r>
            <a:r>
              <a:rPr sz="650" i="1" spc="-55" dirty="0">
                <a:latin typeface="Times New Roman"/>
                <a:cs typeface="Times New Roman"/>
              </a:rPr>
              <a:t> </a:t>
            </a:r>
            <a:r>
              <a:rPr sz="650" spc="-10" dirty="0">
                <a:latin typeface="Symbol"/>
                <a:cs typeface="Symbol"/>
              </a:rPr>
              <a:t></a:t>
            </a:r>
            <a:r>
              <a:rPr sz="650" dirty="0">
                <a:latin typeface="Times New Roman"/>
                <a:cs typeface="Times New Roman"/>
              </a:rPr>
              <a:t>1</a:t>
            </a:r>
            <a:r>
              <a:rPr sz="650" spc="10" dirty="0">
                <a:latin typeface="Times New Roman"/>
                <a:cs typeface="Times New Roman"/>
              </a:rPr>
              <a:t>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3535426" y="3801038"/>
            <a:ext cx="492759" cy="34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1875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) /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2550" spc="-165" baseline="-8169" dirty="0">
                <a:latin typeface="Times New Roman"/>
                <a:cs typeface="Times New Roman"/>
              </a:rPr>
              <a:t>y</a:t>
            </a:r>
            <a:r>
              <a:rPr sz="2550" baseline="-8169" dirty="0">
                <a:latin typeface="Times New Roman"/>
                <a:cs typeface="Times New Roman"/>
              </a:rPr>
              <a:t> </a:t>
            </a:r>
            <a:r>
              <a:rPr sz="2550" spc="-82" baseline="-8169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317500">
              <a:lnSpc>
                <a:spcPts val="615"/>
              </a:lnSpc>
            </a:pPr>
            <a:r>
              <a:rPr sz="650" spc="-45" dirty="0">
                <a:latin typeface="Times New Roman"/>
                <a:cs typeface="Times New Roman"/>
              </a:rPr>
              <a:t>44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4783444" y="4503001"/>
            <a:ext cx="65405" cy="119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35" dirty="0">
                <a:latin typeface="Symbol"/>
                <a:cs typeface="Symbol"/>
              </a:rPr>
              <a:t></a:t>
            </a:r>
            <a:endParaRPr sz="600">
              <a:latin typeface="Symbol"/>
              <a:cs typeface="Symbo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913246" y="4898808"/>
            <a:ext cx="23749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25" spc="82" baseline="3174" dirty="0">
                <a:latin typeface="Times New Roman"/>
                <a:cs typeface="Times New Roman"/>
              </a:rPr>
              <a:t>U</a:t>
            </a:r>
            <a:r>
              <a:rPr sz="650" spc="20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1123587" y="4803342"/>
            <a:ext cx="25336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10" dirty="0">
                <a:latin typeface="Times New Roman"/>
                <a:cs typeface="Times New Roman"/>
              </a:rPr>
              <a:t>(</a:t>
            </a:r>
            <a:r>
              <a:rPr sz="650" spc="-90" dirty="0">
                <a:latin typeface="Times New Roman"/>
                <a:cs typeface="Times New Roman"/>
              </a:rPr>
              <a:t> </a:t>
            </a:r>
            <a:r>
              <a:rPr sz="650" i="1" spc="25" dirty="0">
                <a:latin typeface="Times New Roman"/>
                <a:cs typeface="Times New Roman"/>
              </a:rPr>
              <a:t>K</a:t>
            </a:r>
            <a:r>
              <a:rPr sz="650" i="1" spc="-55" dirty="0">
                <a:latin typeface="Times New Roman"/>
                <a:cs typeface="Times New Roman"/>
              </a:rPr>
              <a:t> </a:t>
            </a:r>
            <a:r>
              <a:rPr sz="650" spc="-10" dirty="0">
                <a:latin typeface="Symbol"/>
                <a:cs typeface="Symbol"/>
              </a:rPr>
              <a:t></a:t>
            </a:r>
            <a:r>
              <a:rPr sz="650" spc="5" dirty="0">
                <a:latin typeface="Times New Roman"/>
                <a:cs typeface="Times New Roman"/>
              </a:rPr>
              <a:t>1</a:t>
            </a:r>
            <a:r>
              <a:rPr sz="650" spc="10" dirty="0">
                <a:latin typeface="Times New Roman"/>
                <a:cs typeface="Times New Roman"/>
              </a:rPr>
              <a:t>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993734" y="4833111"/>
            <a:ext cx="6604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1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1355852" y="4813299"/>
            <a:ext cx="453136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1249045" algn="l"/>
              </a:tabLst>
            </a:pPr>
            <a:r>
              <a:rPr sz="1400" spc="-5" dirty="0">
                <a:latin typeface="Times New Roman"/>
                <a:cs typeface="Times New Roman"/>
              </a:rPr>
              <a:t>= [(-3 + j2)/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2475" spc="-82" baseline="-13468" dirty="0">
                <a:latin typeface="Times New Roman"/>
                <a:cs typeface="Times New Roman"/>
              </a:rPr>
              <a:t>U</a:t>
            </a:r>
            <a:r>
              <a:rPr sz="975" spc="-22" baseline="-42735" dirty="0">
                <a:latin typeface="Times New Roman"/>
                <a:cs typeface="Times New Roman"/>
              </a:rPr>
              <a:t>1</a:t>
            </a:r>
            <a:r>
              <a:rPr sz="975" baseline="-42735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+ (0,1033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j0,1756</a:t>
            </a:r>
            <a:r>
              <a:rPr sz="1400" dirty="0">
                <a:latin typeface="Times New Roman"/>
                <a:cs typeface="Times New Roman"/>
              </a:rPr>
              <a:t>)</a:t>
            </a:r>
            <a:r>
              <a:rPr sz="2000" spc="-5" dirty="0">
                <a:latin typeface="Times New Roman"/>
                <a:cs typeface="Times New Roman"/>
              </a:rPr>
              <a:t>·</a:t>
            </a:r>
            <a:r>
              <a:rPr sz="1400" spc="-5" dirty="0">
                <a:latin typeface="Times New Roman"/>
                <a:cs typeface="Times New Roman"/>
              </a:rPr>
              <a:t>115+(0,1111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</a:t>
            </a:r>
            <a:r>
              <a:rPr sz="1400" spc="-10" dirty="0">
                <a:latin typeface="Times New Roman"/>
                <a:cs typeface="Times New Roman"/>
              </a:rPr>
              <a:t>,</a:t>
            </a:r>
            <a:r>
              <a:rPr sz="1400" spc="-5" dirty="0">
                <a:latin typeface="Times New Roman"/>
                <a:cs typeface="Times New Roman"/>
              </a:rPr>
              <a:t>1518)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2270094" y="4769474"/>
            <a:ext cx="34290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1350" baseline="-24691" dirty="0">
                <a:latin typeface="Times New Roman"/>
                <a:cs typeface="Times New Roman"/>
              </a:rPr>
              <a:t>*  </a:t>
            </a:r>
            <a:r>
              <a:rPr sz="1350" spc="-52" baseline="-24691" dirty="0">
                <a:latin typeface="Times New Roman"/>
                <a:cs typeface="Times New Roman"/>
              </a:rPr>
              <a:t> </a:t>
            </a:r>
            <a:r>
              <a:rPr sz="650" spc="-10" dirty="0">
                <a:latin typeface="Times New Roman"/>
                <a:cs typeface="Times New Roman"/>
              </a:rPr>
              <a:t>(</a:t>
            </a:r>
            <a:r>
              <a:rPr sz="650" spc="-100" dirty="0">
                <a:latin typeface="Times New Roman"/>
                <a:cs typeface="Times New Roman"/>
              </a:rPr>
              <a:t> </a:t>
            </a:r>
            <a:r>
              <a:rPr sz="650" i="1" spc="-20" dirty="0">
                <a:latin typeface="Times New Roman"/>
                <a:cs typeface="Times New Roman"/>
              </a:rPr>
              <a:t>K</a:t>
            </a:r>
            <a:r>
              <a:rPr sz="650" i="1" spc="-60" dirty="0">
                <a:latin typeface="Times New Roman"/>
                <a:cs typeface="Times New Roman"/>
              </a:rPr>
              <a:t> </a:t>
            </a:r>
            <a:r>
              <a:rPr sz="650" spc="-10" dirty="0">
                <a:latin typeface="Times New Roman"/>
                <a:cs typeface="Times New Roman"/>
              </a:rPr>
              <a:t>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6083147" y="4803336"/>
            <a:ext cx="16446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10" dirty="0">
                <a:latin typeface="Times New Roman"/>
                <a:cs typeface="Times New Roman"/>
              </a:rPr>
              <a:t>(</a:t>
            </a:r>
            <a:r>
              <a:rPr sz="650" spc="-95" dirty="0">
                <a:latin typeface="Times New Roman"/>
                <a:cs typeface="Times New Roman"/>
              </a:rPr>
              <a:t> </a:t>
            </a:r>
            <a:r>
              <a:rPr sz="650" i="1" spc="20" dirty="0">
                <a:latin typeface="Times New Roman"/>
                <a:cs typeface="Times New Roman"/>
              </a:rPr>
              <a:t>K</a:t>
            </a:r>
            <a:r>
              <a:rPr sz="650" i="1" spc="-50" dirty="0">
                <a:latin typeface="Times New Roman"/>
                <a:cs typeface="Times New Roman"/>
              </a:rPr>
              <a:t> </a:t>
            </a:r>
            <a:r>
              <a:rPr sz="650" spc="10" dirty="0">
                <a:latin typeface="Times New Roman"/>
                <a:cs typeface="Times New Roman"/>
              </a:rPr>
              <a:t>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6035194" y="5038080"/>
            <a:ext cx="6921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15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5873845" y="4888715"/>
            <a:ext cx="16192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750" spc="10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5960892" y="4833176"/>
            <a:ext cx="4000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650" spc="10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3041918" y="5167590"/>
            <a:ext cx="2003425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851025" algn="l"/>
              </a:tabLst>
            </a:pPr>
            <a:r>
              <a:rPr sz="650" spc="10" dirty="0">
                <a:latin typeface="Times New Roman"/>
                <a:cs typeface="Times New Roman"/>
              </a:rPr>
              <a:t>(</a:t>
            </a:r>
            <a:r>
              <a:rPr sz="650" spc="-95" dirty="0">
                <a:latin typeface="Times New Roman"/>
                <a:cs typeface="Times New Roman"/>
              </a:rPr>
              <a:t> </a:t>
            </a:r>
            <a:r>
              <a:rPr sz="650" i="1" spc="20" dirty="0">
                <a:latin typeface="Times New Roman"/>
                <a:cs typeface="Times New Roman"/>
              </a:rPr>
              <a:t>K</a:t>
            </a:r>
            <a:r>
              <a:rPr sz="650" i="1" spc="-50" dirty="0">
                <a:latin typeface="Times New Roman"/>
                <a:cs typeface="Times New Roman"/>
              </a:rPr>
              <a:t> </a:t>
            </a:r>
            <a:r>
              <a:rPr sz="650" spc="10" dirty="0">
                <a:latin typeface="Times New Roman"/>
                <a:cs typeface="Times New Roman"/>
              </a:rPr>
              <a:t>)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650" spc="10" dirty="0">
                <a:latin typeface="Times New Roman"/>
                <a:cs typeface="Times New Roman"/>
              </a:rPr>
              <a:t>(</a:t>
            </a:r>
            <a:r>
              <a:rPr sz="650" spc="-95" dirty="0">
                <a:latin typeface="Times New Roman"/>
                <a:cs typeface="Times New Roman"/>
              </a:rPr>
              <a:t> </a:t>
            </a:r>
            <a:r>
              <a:rPr sz="650" i="1" spc="20" dirty="0">
                <a:latin typeface="Times New Roman"/>
                <a:cs typeface="Times New Roman"/>
              </a:rPr>
              <a:t>K</a:t>
            </a:r>
            <a:r>
              <a:rPr sz="650" i="1" spc="-50" dirty="0">
                <a:latin typeface="Times New Roman"/>
                <a:cs typeface="Times New Roman"/>
              </a:rPr>
              <a:t> </a:t>
            </a:r>
            <a:r>
              <a:rPr sz="650" spc="10" dirty="0">
                <a:latin typeface="Times New Roman"/>
                <a:cs typeface="Times New Roman"/>
              </a:rPr>
              <a:t>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2909651" y="5197493"/>
            <a:ext cx="1901825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848485" algn="l"/>
              </a:tabLst>
            </a:pPr>
            <a:r>
              <a:rPr sz="650" spc="10" dirty="0">
                <a:latin typeface="Symbol"/>
                <a:cs typeface="Symbol"/>
              </a:rPr>
              <a:t></a:t>
            </a:r>
            <a:r>
              <a:rPr sz="650" spc="10" dirty="0">
                <a:latin typeface="Times New Roman"/>
                <a:cs typeface="Times New Roman"/>
              </a:rPr>
              <a:t>	</a:t>
            </a:r>
            <a:r>
              <a:rPr sz="650" spc="10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912608" y="5628296"/>
            <a:ext cx="241935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25" spc="142" baseline="3174" dirty="0">
                <a:latin typeface="Times New Roman"/>
                <a:cs typeface="Times New Roman"/>
              </a:rPr>
              <a:t>U</a:t>
            </a:r>
            <a:r>
              <a:rPr sz="650" spc="10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1133562" y="5532595"/>
            <a:ext cx="247650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5" dirty="0">
                <a:latin typeface="Times New Roman"/>
                <a:cs typeface="Times New Roman"/>
              </a:rPr>
              <a:t>(</a:t>
            </a:r>
            <a:r>
              <a:rPr sz="650" spc="-95" dirty="0">
                <a:latin typeface="Times New Roman"/>
                <a:cs typeface="Times New Roman"/>
              </a:rPr>
              <a:t> </a:t>
            </a:r>
            <a:r>
              <a:rPr sz="650" i="1" spc="15" dirty="0">
                <a:latin typeface="Times New Roman"/>
                <a:cs typeface="Times New Roman"/>
              </a:rPr>
              <a:t>K</a:t>
            </a:r>
            <a:r>
              <a:rPr sz="650" i="1" spc="-60" dirty="0">
                <a:latin typeface="Times New Roman"/>
                <a:cs typeface="Times New Roman"/>
              </a:rPr>
              <a:t> </a:t>
            </a:r>
            <a:r>
              <a:rPr sz="650" spc="-15" dirty="0">
                <a:latin typeface="Symbol"/>
                <a:cs typeface="Symbol"/>
              </a:rPr>
              <a:t></a:t>
            </a:r>
            <a:r>
              <a:rPr sz="650" spc="-5" dirty="0">
                <a:latin typeface="Times New Roman"/>
                <a:cs typeface="Times New Roman"/>
              </a:rPr>
              <a:t>1</a:t>
            </a:r>
            <a:r>
              <a:rPr sz="650" spc="5" dirty="0">
                <a:latin typeface="Times New Roman"/>
                <a:cs typeface="Times New Roman"/>
              </a:rPr>
              <a:t>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999225" y="5562491"/>
            <a:ext cx="65405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10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2212661" y="5547232"/>
            <a:ext cx="8826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40" dirty="0">
                <a:latin typeface="Times New Roman"/>
                <a:cs typeface="Times New Roman"/>
              </a:rPr>
              <a:t>*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1355852" y="5584273"/>
            <a:ext cx="1070610" cy="2806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15" dirty="0">
                <a:latin typeface="Times New Roman"/>
                <a:cs typeface="Times New Roman"/>
              </a:rPr>
              <a:t>[</a:t>
            </a:r>
            <a:r>
              <a:rPr sz="1400" spc="-5" dirty="0">
                <a:latin typeface="Times New Roman"/>
                <a:cs typeface="Times New Roman"/>
              </a:rPr>
              <a:t>(-5+ j2)/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2475" spc="195" baseline="-13468" dirty="0">
                <a:latin typeface="Times New Roman"/>
                <a:cs typeface="Times New Roman"/>
              </a:rPr>
              <a:t>U</a:t>
            </a:r>
            <a:r>
              <a:rPr sz="975" spc="22" baseline="-42735" dirty="0">
                <a:latin typeface="Times New Roman"/>
                <a:cs typeface="Times New Roman"/>
              </a:rPr>
              <a:t>2</a:t>
            </a:r>
            <a:endParaRPr sz="975" baseline="-42735">
              <a:latin typeface="Times New Roman"/>
              <a:cs typeface="Times New Roman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2567432" y="5570321"/>
            <a:ext cx="3564254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1955164" algn="l"/>
              </a:tabLst>
            </a:pPr>
            <a:r>
              <a:rPr sz="1400" spc="-5" dirty="0">
                <a:latin typeface="Times New Roman"/>
                <a:cs typeface="Times New Roman"/>
              </a:rPr>
              <a:t>+(0,1111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j0,1518)</a:t>
            </a:r>
            <a:r>
              <a:rPr sz="1400" spc="-150" dirty="0">
                <a:latin typeface="Times New Roman"/>
                <a:cs typeface="Times New Roman"/>
              </a:rPr>
              <a:t> </a:t>
            </a:r>
            <a:r>
              <a:rPr sz="2625" spc="82" baseline="-11111" dirty="0">
                <a:latin typeface="Times New Roman"/>
                <a:cs typeface="Times New Roman"/>
              </a:rPr>
              <a:t>U</a:t>
            </a:r>
            <a:r>
              <a:rPr sz="975" spc="30" baseline="-38461" dirty="0">
                <a:latin typeface="Times New Roman"/>
                <a:cs typeface="Times New Roman"/>
              </a:rPr>
              <a:t>1</a:t>
            </a:r>
            <a:r>
              <a:rPr sz="975" baseline="-38461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]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/ (0,1111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j0,1518</a:t>
            </a:r>
            <a:r>
              <a:rPr sz="1400" spc="-15" dirty="0">
                <a:latin typeface="Times New Roman"/>
                <a:cs typeface="Times New Roman"/>
              </a:rPr>
              <a:t>)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2380180" y="5532576"/>
            <a:ext cx="212661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885314" algn="l"/>
              </a:tabLst>
            </a:pPr>
            <a:r>
              <a:rPr sz="650" spc="10" dirty="0">
                <a:latin typeface="Times New Roman"/>
                <a:cs typeface="Times New Roman"/>
              </a:rPr>
              <a:t>(</a:t>
            </a:r>
            <a:r>
              <a:rPr sz="650" spc="-90" dirty="0">
                <a:latin typeface="Times New Roman"/>
                <a:cs typeface="Times New Roman"/>
              </a:rPr>
              <a:t> </a:t>
            </a:r>
            <a:r>
              <a:rPr sz="650" i="1" spc="20" dirty="0">
                <a:latin typeface="Times New Roman"/>
                <a:cs typeface="Times New Roman"/>
              </a:rPr>
              <a:t>K</a:t>
            </a:r>
            <a:r>
              <a:rPr sz="650" i="1" spc="-45" dirty="0">
                <a:latin typeface="Times New Roman"/>
                <a:cs typeface="Times New Roman"/>
              </a:rPr>
              <a:t> </a:t>
            </a:r>
            <a:r>
              <a:rPr sz="650" spc="10" dirty="0">
                <a:latin typeface="Times New Roman"/>
                <a:cs typeface="Times New Roman"/>
              </a:rPr>
              <a:t>)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650" spc="10" dirty="0">
                <a:latin typeface="Times New Roman"/>
                <a:cs typeface="Times New Roman"/>
              </a:rPr>
              <a:t>(</a:t>
            </a:r>
            <a:r>
              <a:rPr sz="650" spc="-90" dirty="0">
                <a:latin typeface="Times New Roman"/>
                <a:cs typeface="Times New Roman"/>
              </a:rPr>
              <a:t> </a:t>
            </a:r>
            <a:r>
              <a:rPr sz="650" i="1" spc="25" dirty="0">
                <a:latin typeface="Times New Roman"/>
                <a:cs typeface="Times New Roman"/>
              </a:rPr>
              <a:t>K</a:t>
            </a:r>
            <a:r>
              <a:rPr sz="650" i="1" spc="-55" dirty="0">
                <a:latin typeface="Times New Roman"/>
                <a:cs typeface="Times New Roman"/>
              </a:rPr>
              <a:t> </a:t>
            </a:r>
            <a:r>
              <a:rPr sz="650" spc="-10" dirty="0">
                <a:latin typeface="Symbol"/>
                <a:cs typeface="Symbol"/>
              </a:rPr>
              <a:t></a:t>
            </a:r>
            <a:r>
              <a:rPr sz="650" spc="5" dirty="0">
                <a:latin typeface="Times New Roman"/>
                <a:cs typeface="Times New Roman"/>
              </a:rPr>
              <a:t>1</a:t>
            </a:r>
            <a:r>
              <a:rPr sz="650" spc="10" dirty="0">
                <a:latin typeface="Times New Roman"/>
                <a:cs typeface="Times New Roman"/>
              </a:rPr>
              <a:t>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4123268" y="5562345"/>
            <a:ext cx="6604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1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912608" y="5992533"/>
            <a:ext cx="239395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25" spc="112" baseline="3174" dirty="0">
                <a:latin typeface="Times New Roman"/>
                <a:cs typeface="Times New Roman"/>
              </a:rPr>
              <a:t>U</a:t>
            </a:r>
            <a:r>
              <a:rPr sz="650" spc="10" dirty="0">
                <a:latin typeface="Times New Roman"/>
                <a:cs typeface="Times New Roman"/>
              </a:rPr>
              <a:t>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128186" y="5896831"/>
            <a:ext cx="247650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5" dirty="0">
                <a:latin typeface="Times New Roman"/>
                <a:cs typeface="Times New Roman"/>
              </a:rPr>
              <a:t>(</a:t>
            </a:r>
            <a:r>
              <a:rPr sz="650" spc="-95" dirty="0">
                <a:latin typeface="Times New Roman"/>
                <a:cs typeface="Times New Roman"/>
              </a:rPr>
              <a:t> </a:t>
            </a:r>
            <a:r>
              <a:rPr sz="650" i="1" spc="15" dirty="0">
                <a:latin typeface="Times New Roman"/>
                <a:cs typeface="Times New Roman"/>
              </a:rPr>
              <a:t>K</a:t>
            </a:r>
            <a:r>
              <a:rPr sz="650" i="1" spc="-60" dirty="0">
                <a:latin typeface="Times New Roman"/>
                <a:cs typeface="Times New Roman"/>
              </a:rPr>
              <a:t> </a:t>
            </a:r>
            <a:r>
              <a:rPr sz="650" spc="-15" dirty="0">
                <a:latin typeface="Symbol"/>
                <a:cs typeface="Symbol"/>
              </a:rPr>
              <a:t></a:t>
            </a:r>
            <a:r>
              <a:rPr sz="650" spc="-5" dirty="0">
                <a:latin typeface="Times New Roman"/>
                <a:cs typeface="Times New Roman"/>
              </a:rPr>
              <a:t>1</a:t>
            </a:r>
            <a:r>
              <a:rPr sz="650" spc="5" dirty="0">
                <a:latin typeface="Times New Roman"/>
                <a:cs typeface="Times New Roman"/>
              </a:rPr>
              <a:t>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996542" y="5926726"/>
            <a:ext cx="65405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10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1343152" y="5862944"/>
            <a:ext cx="4423410" cy="6121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31215">
              <a:lnSpc>
                <a:spcPts val="700"/>
              </a:lnSpc>
              <a:spcBef>
                <a:spcPts val="125"/>
              </a:spcBef>
            </a:pPr>
            <a:r>
              <a:rPr sz="1350" baseline="-24691" dirty="0">
                <a:latin typeface="Times New Roman"/>
                <a:cs typeface="Times New Roman"/>
              </a:rPr>
              <a:t>*  </a:t>
            </a:r>
            <a:r>
              <a:rPr sz="1350" spc="60" baseline="-24691" dirty="0">
                <a:latin typeface="Times New Roman"/>
                <a:cs typeface="Times New Roman"/>
              </a:rPr>
              <a:t> </a:t>
            </a:r>
            <a:r>
              <a:rPr sz="650" spc="-10" dirty="0">
                <a:latin typeface="Times New Roman"/>
                <a:cs typeface="Times New Roman"/>
              </a:rPr>
              <a:t>(</a:t>
            </a:r>
            <a:r>
              <a:rPr sz="650" spc="-100" dirty="0">
                <a:latin typeface="Times New Roman"/>
                <a:cs typeface="Times New Roman"/>
              </a:rPr>
              <a:t> </a:t>
            </a:r>
            <a:r>
              <a:rPr sz="650" i="1" spc="-20" dirty="0">
                <a:latin typeface="Times New Roman"/>
                <a:cs typeface="Times New Roman"/>
              </a:rPr>
              <a:t>K</a:t>
            </a:r>
            <a:r>
              <a:rPr sz="650" i="1" spc="-60" dirty="0">
                <a:latin typeface="Times New Roman"/>
                <a:cs typeface="Times New Roman"/>
              </a:rPr>
              <a:t> </a:t>
            </a:r>
            <a:r>
              <a:rPr sz="650" spc="-10" dirty="0">
                <a:latin typeface="Times New Roman"/>
                <a:cs typeface="Times New Roman"/>
              </a:rPr>
              <a:t>)</a:t>
            </a:r>
            <a:endParaRPr sz="650">
              <a:latin typeface="Times New Roman"/>
              <a:cs typeface="Times New Roman"/>
            </a:endParaRPr>
          </a:p>
          <a:p>
            <a:pPr marL="401955" marR="43180" indent="-351790">
              <a:lnSpc>
                <a:spcPts val="1989"/>
              </a:lnSpc>
              <a:spcBef>
                <a:spcPts val="10"/>
              </a:spcBef>
              <a:tabLst>
                <a:tab pos="1128395" algn="l"/>
              </a:tabLst>
            </a:pP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15" dirty="0">
                <a:latin typeface="Times New Roman"/>
                <a:cs typeface="Times New Roman"/>
              </a:rPr>
              <a:t>[</a:t>
            </a:r>
            <a:r>
              <a:rPr sz="1400" spc="-5" dirty="0">
                <a:latin typeface="Times New Roman"/>
                <a:cs typeface="Times New Roman"/>
              </a:rPr>
              <a:t>(-4</a:t>
            </a:r>
            <a:r>
              <a:rPr sz="1400" spc="-10" dirty="0">
                <a:latin typeface="Times New Roman"/>
                <a:cs typeface="Times New Roman"/>
              </a:rPr>
              <a:t>+</a:t>
            </a:r>
            <a:r>
              <a:rPr sz="1400" spc="-5" dirty="0">
                <a:latin typeface="Times New Roman"/>
                <a:cs typeface="Times New Roman"/>
              </a:rPr>
              <a:t>j3)/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2475" spc="-15" baseline="-13468" dirty="0">
                <a:latin typeface="Times New Roman"/>
                <a:cs typeface="Times New Roman"/>
              </a:rPr>
              <a:t>U</a:t>
            </a:r>
            <a:r>
              <a:rPr sz="975" spc="-22" baseline="-42735" dirty="0">
                <a:latin typeface="Times New Roman"/>
                <a:cs typeface="Times New Roman"/>
              </a:rPr>
              <a:t>3</a:t>
            </a:r>
            <a:r>
              <a:rPr sz="975" baseline="-42735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+(0,0861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j0,1463)</a:t>
            </a:r>
            <a:r>
              <a:rPr sz="2000" spc="-5" dirty="0">
                <a:latin typeface="Times New Roman"/>
                <a:cs typeface="Times New Roman"/>
              </a:rPr>
              <a:t>·</a:t>
            </a:r>
            <a:r>
              <a:rPr sz="1400" spc="-5" dirty="0">
                <a:latin typeface="Times New Roman"/>
                <a:cs typeface="Times New Roman"/>
              </a:rPr>
              <a:t>115+ (0,</a:t>
            </a:r>
            <a:r>
              <a:rPr sz="1400" spc="-10" dirty="0">
                <a:latin typeface="Times New Roman"/>
                <a:cs typeface="Times New Roman"/>
              </a:rPr>
              <a:t>1</a:t>
            </a:r>
            <a:r>
              <a:rPr sz="1400" spc="-5" dirty="0">
                <a:latin typeface="Times New Roman"/>
                <a:cs typeface="Times New Roman"/>
              </a:rPr>
              <a:t>389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j0,1897)  (0,225 –j0,3361);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5938665" y="5896812"/>
            <a:ext cx="25336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10" dirty="0">
                <a:latin typeface="Times New Roman"/>
                <a:cs typeface="Times New Roman"/>
              </a:rPr>
              <a:t>(</a:t>
            </a:r>
            <a:r>
              <a:rPr sz="650" spc="-90" dirty="0">
                <a:latin typeface="Times New Roman"/>
                <a:cs typeface="Times New Roman"/>
              </a:rPr>
              <a:t> </a:t>
            </a:r>
            <a:r>
              <a:rPr sz="650" i="1" spc="25" dirty="0">
                <a:latin typeface="Times New Roman"/>
                <a:cs typeface="Times New Roman"/>
              </a:rPr>
              <a:t>K</a:t>
            </a:r>
            <a:r>
              <a:rPr sz="650" i="1" spc="-55" dirty="0">
                <a:latin typeface="Times New Roman"/>
                <a:cs typeface="Times New Roman"/>
              </a:rPr>
              <a:t> </a:t>
            </a:r>
            <a:r>
              <a:rPr sz="650" spc="-10" dirty="0">
                <a:latin typeface="Symbol"/>
                <a:cs typeface="Symbol"/>
              </a:rPr>
              <a:t></a:t>
            </a:r>
            <a:r>
              <a:rPr sz="650" spc="5" dirty="0">
                <a:latin typeface="Times New Roman"/>
                <a:cs typeface="Times New Roman"/>
              </a:rPr>
              <a:t>1</a:t>
            </a:r>
            <a:r>
              <a:rPr sz="650" spc="10" dirty="0">
                <a:latin typeface="Times New Roman"/>
                <a:cs typeface="Times New Roman"/>
              </a:rPr>
              <a:t>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5896430" y="6131285"/>
            <a:ext cx="6985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20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5741023" y="5982051"/>
            <a:ext cx="16510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750" spc="30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5821512" y="5926581"/>
            <a:ext cx="4064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650" spc="1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912608" y="6561746"/>
            <a:ext cx="241935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25" spc="142" baseline="3174" dirty="0">
                <a:latin typeface="Times New Roman"/>
                <a:cs typeface="Times New Roman"/>
              </a:rPr>
              <a:t>U</a:t>
            </a:r>
            <a:r>
              <a:rPr sz="650" spc="10" dirty="0">
                <a:latin typeface="Times New Roman"/>
                <a:cs typeface="Times New Roman"/>
              </a:rPr>
              <a:t>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1133562" y="6466045"/>
            <a:ext cx="247650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5" dirty="0">
                <a:latin typeface="Times New Roman"/>
                <a:cs typeface="Times New Roman"/>
              </a:rPr>
              <a:t>(</a:t>
            </a:r>
            <a:r>
              <a:rPr sz="650" spc="-95" dirty="0">
                <a:latin typeface="Times New Roman"/>
                <a:cs typeface="Times New Roman"/>
              </a:rPr>
              <a:t> </a:t>
            </a:r>
            <a:r>
              <a:rPr sz="650" i="1" spc="15" dirty="0">
                <a:latin typeface="Times New Roman"/>
                <a:cs typeface="Times New Roman"/>
              </a:rPr>
              <a:t>K</a:t>
            </a:r>
            <a:r>
              <a:rPr sz="650" i="1" spc="-60" dirty="0">
                <a:latin typeface="Times New Roman"/>
                <a:cs typeface="Times New Roman"/>
              </a:rPr>
              <a:t> </a:t>
            </a:r>
            <a:r>
              <a:rPr sz="650" spc="-15" dirty="0">
                <a:latin typeface="Symbol"/>
                <a:cs typeface="Symbol"/>
              </a:rPr>
              <a:t></a:t>
            </a:r>
            <a:r>
              <a:rPr sz="650" spc="-5" dirty="0">
                <a:latin typeface="Times New Roman"/>
                <a:cs typeface="Times New Roman"/>
              </a:rPr>
              <a:t>1</a:t>
            </a:r>
            <a:r>
              <a:rPr sz="650" spc="5" dirty="0">
                <a:latin typeface="Times New Roman"/>
                <a:cs typeface="Times New Roman"/>
              </a:rPr>
              <a:t>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999225" y="6495941"/>
            <a:ext cx="65405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10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2257483" y="6480682"/>
            <a:ext cx="8826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40" dirty="0">
                <a:latin typeface="Times New Roman"/>
                <a:cs typeface="Times New Roman"/>
              </a:rPr>
              <a:t>*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1355852" y="6517723"/>
            <a:ext cx="1115060" cy="2806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400" spc="-10" dirty="0">
                <a:latin typeface="Times New Roman"/>
                <a:cs typeface="Times New Roman"/>
              </a:rPr>
              <a:t>=[</a:t>
            </a:r>
            <a:r>
              <a:rPr sz="1400" spc="-5" dirty="0">
                <a:latin typeface="Times New Roman"/>
                <a:cs typeface="Times New Roman"/>
              </a:rPr>
              <a:t>(-3 +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j2)/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2475" spc="187" baseline="-13468" dirty="0">
                <a:latin typeface="Times New Roman"/>
                <a:cs typeface="Times New Roman"/>
              </a:rPr>
              <a:t>U</a:t>
            </a:r>
            <a:r>
              <a:rPr sz="975" spc="22" baseline="-42735" dirty="0">
                <a:latin typeface="Times New Roman"/>
                <a:cs typeface="Times New Roman"/>
              </a:rPr>
              <a:t>4</a:t>
            </a:r>
            <a:endParaRPr sz="975" baseline="-42735">
              <a:latin typeface="Times New Roman"/>
              <a:cs typeface="Times New Roman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2568194" y="6503771"/>
            <a:ext cx="355854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1954530" algn="l"/>
              </a:tabLst>
            </a:pPr>
            <a:r>
              <a:rPr sz="1400" spc="-10" dirty="0">
                <a:latin typeface="Times New Roman"/>
                <a:cs typeface="Times New Roman"/>
              </a:rPr>
              <a:t>+</a:t>
            </a:r>
            <a:r>
              <a:rPr sz="1400" spc="-5" dirty="0">
                <a:latin typeface="Times New Roman"/>
                <a:cs typeface="Times New Roman"/>
              </a:rPr>
              <a:t>(0,0017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j0,0343)</a:t>
            </a:r>
            <a:r>
              <a:rPr sz="1400" spc="-150" dirty="0">
                <a:latin typeface="Times New Roman"/>
                <a:cs typeface="Times New Roman"/>
              </a:rPr>
              <a:t> </a:t>
            </a:r>
            <a:r>
              <a:rPr sz="2625" spc="82" baseline="-11111" dirty="0">
                <a:latin typeface="Times New Roman"/>
                <a:cs typeface="Times New Roman"/>
              </a:rPr>
              <a:t>U</a:t>
            </a:r>
            <a:r>
              <a:rPr sz="975" spc="30" baseline="-38461" dirty="0">
                <a:latin typeface="Times New Roman"/>
                <a:cs typeface="Times New Roman"/>
              </a:rPr>
              <a:t>1</a:t>
            </a:r>
            <a:r>
              <a:rPr sz="975" baseline="-38461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]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/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(0,0052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j0,1025</a:t>
            </a:r>
            <a:r>
              <a:rPr sz="1400" spc="-10" dirty="0">
                <a:latin typeface="Times New Roman"/>
                <a:cs typeface="Times New Roman"/>
              </a:rPr>
              <a:t>)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2424692" y="6466026"/>
            <a:ext cx="208153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840864" algn="l"/>
              </a:tabLst>
            </a:pPr>
            <a:r>
              <a:rPr sz="650" spc="10" dirty="0">
                <a:latin typeface="Times New Roman"/>
                <a:cs typeface="Times New Roman"/>
              </a:rPr>
              <a:t>(</a:t>
            </a:r>
            <a:r>
              <a:rPr sz="650" spc="-90" dirty="0">
                <a:latin typeface="Times New Roman"/>
                <a:cs typeface="Times New Roman"/>
              </a:rPr>
              <a:t> </a:t>
            </a:r>
            <a:r>
              <a:rPr sz="650" i="1" spc="20" dirty="0">
                <a:latin typeface="Times New Roman"/>
                <a:cs typeface="Times New Roman"/>
              </a:rPr>
              <a:t>K</a:t>
            </a:r>
            <a:r>
              <a:rPr sz="650" i="1" spc="-50" dirty="0">
                <a:latin typeface="Times New Roman"/>
                <a:cs typeface="Times New Roman"/>
              </a:rPr>
              <a:t> </a:t>
            </a:r>
            <a:r>
              <a:rPr sz="650" spc="10" dirty="0">
                <a:latin typeface="Times New Roman"/>
                <a:cs typeface="Times New Roman"/>
              </a:rPr>
              <a:t>)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650" spc="10" dirty="0">
                <a:latin typeface="Times New Roman"/>
                <a:cs typeface="Times New Roman"/>
              </a:rPr>
              <a:t>(</a:t>
            </a:r>
            <a:r>
              <a:rPr sz="650" spc="-90" dirty="0">
                <a:latin typeface="Times New Roman"/>
                <a:cs typeface="Times New Roman"/>
              </a:rPr>
              <a:t> </a:t>
            </a:r>
            <a:r>
              <a:rPr sz="650" i="1" spc="25" dirty="0">
                <a:latin typeface="Times New Roman"/>
                <a:cs typeface="Times New Roman"/>
              </a:rPr>
              <a:t>K</a:t>
            </a:r>
            <a:r>
              <a:rPr sz="650" i="1" spc="-55" dirty="0">
                <a:latin typeface="Times New Roman"/>
                <a:cs typeface="Times New Roman"/>
              </a:rPr>
              <a:t> </a:t>
            </a:r>
            <a:r>
              <a:rPr sz="650" spc="-10" dirty="0">
                <a:latin typeface="Symbol"/>
                <a:cs typeface="Symbol"/>
              </a:rPr>
              <a:t></a:t>
            </a:r>
            <a:r>
              <a:rPr sz="650" spc="5" dirty="0">
                <a:latin typeface="Times New Roman"/>
                <a:cs typeface="Times New Roman"/>
              </a:rPr>
              <a:t>1</a:t>
            </a:r>
            <a:r>
              <a:rPr sz="650" spc="10" dirty="0">
                <a:latin typeface="Times New Roman"/>
                <a:cs typeface="Times New Roman"/>
              </a:rPr>
              <a:t>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4123268" y="6495795"/>
            <a:ext cx="6604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1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913246" y="7639722"/>
            <a:ext cx="23749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25" spc="82" baseline="3174" dirty="0">
                <a:latin typeface="Times New Roman"/>
                <a:cs typeface="Times New Roman"/>
              </a:rPr>
              <a:t>U</a:t>
            </a:r>
            <a:r>
              <a:rPr sz="650" spc="20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1123587" y="7544256"/>
            <a:ext cx="25336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10" dirty="0">
                <a:latin typeface="Times New Roman"/>
                <a:cs typeface="Times New Roman"/>
              </a:rPr>
              <a:t>(</a:t>
            </a:r>
            <a:r>
              <a:rPr sz="650" spc="-90" dirty="0">
                <a:latin typeface="Times New Roman"/>
                <a:cs typeface="Times New Roman"/>
              </a:rPr>
              <a:t> </a:t>
            </a:r>
            <a:r>
              <a:rPr sz="650" i="1" spc="25" dirty="0">
                <a:latin typeface="Times New Roman"/>
                <a:cs typeface="Times New Roman"/>
              </a:rPr>
              <a:t>K</a:t>
            </a:r>
            <a:r>
              <a:rPr sz="650" i="1" spc="-55" dirty="0">
                <a:latin typeface="Times New Roman"/>
                <a:cs typeface="Times New Roman"/>
              </a:rPr>
              <a:t> </a:t>
            </a:r>
            <a:r>
              <a:rPr sz="650" spc="-10" dirty="0">
                <a:latin typeface="Symbol"/>
                <a:cs typeface="Symbol"/>
              </a:rPr>
              <a:t></a:t>
            </a:r>
            <a:r>
              <a:rPr sz="650" spc="5" dirty="0">
                <a:latin typeface="Times New Roman"/>
                <a:cs typeface="Times New Roman"/>
              </a:rPr>
              <a:t>1</a:t>
            </a:r>
            <a:r>
              <a:rPr sz="650" spc="10" dirty="0">
                <a:latin typeface="Times New Roman"/>
                <a:cs typeface="Times New Roman"/>
              </a:rPr>
              <a:t>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993734" y="7574025"/>
            <a:ext cx="6604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1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1355852" y="7596097"/>
            <a:ext cx="4204970" cy="2800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1860550" algn="l"/>
              </a:tabLst>
            </a:pP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(-5.2362-j2.1697)/</a:t>
            </a:r>
            <a:r>
              <a:rPr sz="1400" spc="-180" dirty="0">
                <a:latin typeface="Times New Roman"/>
                <a:cs typeface="Times New Roman"/>
              </a:rPr>
              <a:t> </a:t>
            </a:r>
            <a:r>
              <a:rPr sz="2475" spc="-82" baseline="-13468" dirty="0">
                <a:latin typeface="Times New Roman"/>
                <a:cs typeface="Times New Roman"/>
              </a:rPr>
              <a:t>U</a:t>
            </a:r>
            <a:r>
              <a:rPr sz="975" spc="-22" baseline="-42735" dirty="0">
                <a:latin typeface="Times New Roman"/>
                <a:cs typeface="Times New Roman"/>
              </a:rPr>
              <a:t>1</a:t>
            </a:r>
            <a:r>
              <a:rPr sz="975" baseline="-42735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+ (36.7683–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j2.132</a:t>
            </a:r>
            <a:r>
              <a:rPr sz="1400" spc="-10" dirty="0">
                <a:latin typeface="Times New Roman"/>
                <a:cs typeface="Times New Roman"/>
              </a:rPr>
              <a:t>2</a:t>
            </a:r>
            <a:r>
              <a:rPr sz="1400" spc="-5" dirty="0">
                <a:latin typeface="Times New Roman"/>
                <a:cs typeface="Times New Roman"/>
              </a:rPr>
              <a:t>)+(0,29</a:t>
            </a:r>
            <a:r>
              <a:rPr sz="1400" dirty="0">
                <a:latin typeface="Times New Roman"/>
                <a:cs typeface="Times New Roman"/>
              </a:rPr>
              <a:t>5</a:t>
            </a:r>
            <a:r>
              <a:rPr sz="1400" spc="-5" dirty="0">
                <a:latin typeface="Times New Roman"/>
                <a:cs typeface="Times New Roman"/>
              </a:rPr>
              <a:t>4 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2881218" y="7510388"/>
            <a:ext cx="34290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1350" baseline="-24691" dirty="0">
                <a:latin typeface="Times New Roman"/>
                <a:cs typeface="Times New Roman"/>
              </a:rPr>
              <a:t>*  </a:t>
            </a:r>
            <a:r>
              <a:rPr sz="1350" spc="-52" baseline="-24691" dirty="0">
                <a:latin typeface="Times New Roman"/>
                <a:cs typeface="Times New Roman"/>
              </a:rPr>
              <a:t> </a:t>
            </a:r>
            <a:r>
              <a:rPr sz="650" spc="-10" dirty="0">
                <a:latin typeface="Times New Roman"/>
                <a:cs typeface="Times New Roman"/>
              </a:rPr>
              <a:t>(</a:t>
            </a:r>
            <a:r>
              <a:rPr sz="650" spc="-100" dirty="0">
                <a:latin typeface="Times New Roman"/>
                <a:cs typeface="Times New Roman"/>
              </a:rPr>
              <a:t> </a:t>
            </a:r>
            <a:r>
              <a:rPr sz="650" i="1" spc="-20" dirty="0">
                <a:latin typeface="Times New Roman"/>
                <a:cs typeface="Times New Roman"/>
              </a:rPr>
              <a:t>K</a:t>
            </a:r>
            <a:r>
              <a:rPr sz="650" i="1" spc="-60" dirty="0">
                <a:latin typeface="Times New Roman"/>
                <a:cs typeface="Times New Roman"/>
              </a:rPr>
              <a:t> </a:t>
            </a:r>
            <a:r>
              <a:rPr sz="650" spc="-10" dirty="0">
                <a:latin typeface="Times New Roman"/>
                <a:cs typeface="Times New Roman"/>
              </a:rPr>
              <a:t>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2677007" y="7908486"/>
            <a:ext cx="384302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851660" algn="l"/>
                <a:tab pos="3690620" algn="l"/>
              </a:tabLst>
            </a:pPr>
            <a:r>
              <a:rPr sz="650" spc="10" dirty="0">
                <a:latin typeface="Times New Roman"/>
                <a:cs typeface="Times New Roman"/>
              </a:rPr>
              <a:t>(</a:t>
            </a:r>
            <a:r>
              <a:rPr sz="650" spc="-95" dirty="0">
                <a:latin typeface="Times New Roman"/>
                <a:cs typeface="Times New Roman"/>
              </a:rPr>
              <a:t> </a:t>
            </a:r>
            <a:r>
              <a:rPr sz="650" i="1" spc="20" dirty="0">
                <a:latin typeface="Times New Roman"/>
                <a:cs typeface="Times New Roman"/>
              </a:rPr>
              <a:t>K</a:t>
            </a:r>
            <a:r>
              <a:rPr sz="650" i="1" spc="-50" dirty="0">
                <a:latin typeface="Times New Roman"/>
                <a:cs typeface="Times New Roman"/>
              </a:rPr>
              <a:t> </a:t>
            </a:r>
            <a:r>
              <a:rPr sz="650" spc="10" dirty="0">
                <a:latin typeface="Times New Roman"/>
                <a:cs typeface="Times New Roman"/>
              </a:rPr>
              <a:t>)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650" spc="10" dirty="0">
                <a:latin typeface="Times New Roman"/>
                <a:cs typeface="Times New Roman"/>
              </a:rPr>
              <a:t>(</a:t>
            </a:r>
            <a:r>
              <a:rPr sz="650" spc="-95" dirty="0">
                <a:latin typeface="Times New Roman"/>
                <a:cs typeface="Times New Roman"/>
              </a:rPr>
              <a:t> </a:t>
            </a:r>
            <a:r>
              <a:rPr sz="650" i="1" spc="20" dirty="0">
                <a:latin typeface="Times New Roman"/>
                <a:cs typeface="Times New Roman"/>
              </a:rPr>
              <a:t>K</a:t>
            </a:r>
            <a:r>
              <a:rPr sz="650" i="1" spc="-50" dirty="0">
                <a:latin typeface="Times New Roman"/>
                <a:cs typeface="Times New Roman"/>
              </a:rPr>
              <a:t> </a:t>
            </a:r>
            <a:r>
              <a:rPr sz="650" spc="10" dirty="0">
                <a:latin typeface="Times New Roman"/>
                <a:cs typeface="Times New Roman"/>
              </a:rPr>
              <a:t>)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650" spc="10" dirty="0">
                <a:latin typeface="Times New Roman"/>
                <a:cs typeface="Times New Roman"/>
              </a:rPr>
              <a:t>(</a:t>
            </a:r>
            <a:r>
              <a:rPr sz="650" spc="-95" dirty="0">
                <a:latin typeface="Times New Roman"/>
                <a:cs typeface="Times New Roman"/>
              </a:rPr>
              <a:t> </a:t>
            </a:r>
            <a:r>
              <a:rPr sz="650" i="1" spc="20" dirty="0">
                <a:latin typeface="Times New Roman"/>
                <a:cs typeface="Times New Roman"/>
              </a:rPr>
              <a:t>K</a:t>
            </a:r>
            <a:r>
              <a:rPr sz="650" i="1" spc="-50" dirty="0">
                <a:latin typeface="Times New Roman"/>
                <a:cs typeface="Times New Roman"/>
              </a:rPr>
              <a:t> </a:t>
            </a:r>
            <a:r>
              <a:rPr sz="650" spc="10" dirty="0">
                <a:latin typeface="Times New Roman"/>
                <a:cs typeface="Times New Roman"/>
              </a:rPr>
              <a:t>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2542053" y="7938326"/>
            <a:ext cx="374332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854200" algn="l"/>
                <a:tab pos="3690620" algn="l"/>
              </a:tabLst>
            </a:pPr>
            <a:r>
              <a:rPr sz="650" spc="10" dirty="0">
                <a:latin typeface="Symbol"/>
                <a:cs typeface="Symbol"/>
              </a:rPr>
              <a:t></a:t>
            </a:r>
            <a:r>
              <a:rPr sz="650" spc="10" dirty="0">
                <a:latin typeface="Times New Roman"/>
                <a:cs typeface="Times New Roman"/>
              </a:rPr>
              <a:t>	</a:t>
            </a:r>
            <a:r>
              <a:rPr sz="650" spc="10" dirty="0">
                <a:latin typeface="Symbol"/>
                <a:cs typeface="Symbol"/>
              </a:rPr>
              <a:t></a:t>
            </a:r>
            <a:r>
              <a:rPr sz="650" spc="10" dirty="0">
                <a:latin typeface="Times New Roman"/>
                <a:cs typeface="Times New Roman"/>
              </a:rPr>
              <a:t>	</a:t>
            </a:r>
            <a:r>
              <a:rPr sz="650" spc="10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1133562" y="8272766"/>
            <a:ext cx="247650" cy="1308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650" spc="5" dirty="0">
                <a:latin typeface="Times New Roman"/>
                <a:cs typeface="Times New Roman"/>
              </a:rPr>
              <a:t>(</a:t>
            </a:r>
            <a:r>
              <a:rPr sz="650" spc="-95" dirty="0">
                <a:latin typeface="Times New Roman"/>
                <a:cs typeface="Times New Roman"/>
              </a:rPr>
              <a:t> </a:t>
            </a:r>
            <a:r>
              <a:rPr sz="650" i="1" spc="15" dirty="0">
                <a:latin typeface="Times New Roman"/>
                <a:cs typeface="Times New Roman"/>
              </a:rPr>
              <a:t>K</a:t>
            </a:r>
            <a:r>
              <a:rPr sz="650" i="1" spc="-60" dirty="0">
                <a:latin typeface="Times New Roman"/>
                <a:cs typeface="Times New Roman"/>
              </a:rPr>
              <a:t> </a:t>
            </a:r>
            <a:r>
              <a:rPr sz="650" spc="-15" dirty="0">
                <a:latin typeface="Symbol"/>
                <a:cs typeface="Symbol"/>
              </a:rPr>
              <a:t></a:t>
            </a:r>
            <a:r>
              <a:rPr sz="650" spc="-5" dirty="0">
                <a:latin typeface="Times New Roman"/>
                <a:cs typeface="Times New Roman"/>
              </a:rPr>
              <a:t>1</a:t>
            </a:r>
            <a:r>
              <a:rPr sz="650" spc="5" dirty="0">
                <a:latin typeface="Times New Roman"/>
                <a:cs typeface="Times New Roman"/>
              </a:rPr>
              <a:t>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1011925" y="8302724"/>
            <a:ext cx="40005" cy="1308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650" spc="10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3001957" y="8287434"/>
            <a:ext cx="88265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spc="40" dirty="0">
                <a:latin typeface="Times New Roman"/>
                <a:cs typeface="Times New Roman"/>
              </a:rPr>
              <a:t>*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3121060" y="8510647"/>
            <a:ext cx="2106295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049145" algn="l"/>
              </a:tabLst>
            </a:pPr>
            <a:r>
              <a:rPr sz="650" spc="15" dirty="0">
                <a:latin typeface="Times New Roman"/>
                <a:cs typeface="Times New Roman"/>
              </a:rPr>
              <a:t>2	</a:t>
            </a:r>
            <a:r>
              <a:rPr sz="650" spc="20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1355852" y="8309996"/>
            <a:ext cx="4201795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2038985" algn="l"/>
                <a:tab pos="4113529" algn="l"/>
              </a:tabLst>
            </a:pP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(-24,278-j15,1701)/</a:t>
            </a:r>
            <a:r>
              <a:rPr sz="1400" spc="-145" dirty="0">
                <a:latin typeface="Times New Roman"/>
                <a:cs typeface="Times New Roman"/>
              </a:rPr>
              <a:t> </a:t>
            </a:r>
            <a:r>
              <a:rPr sz="2475" spc="120" baseline="-13468" dirty="0">
                <a:latin typeface="Times New Roman"/>
                <a:cs typeface="Times New Roman"/>
              </a:rPr>
              <a:t>U	</a:t>
            </a:r>
            <a:r>
              <a:rPr sz="1400" spc="-5" dirty="0">
                <a:latin typeface="Times New Roman"/>
                <a:cs typeface="Times New Roman"/>
              </a:rPr>
              <a:t>+(0.9999+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725" i="1" spc="135" baseline="-4830" dirty="0">
                <a:latin typeface="Times New Roman"/>
                <a:cs typeface="Times New Roman"/>
              </a:rPr>
              <a:t>j</a:t>
            </a:r>
            <a:r>
              <a:rPr sz="1725" spc="135" baseline="-4830" dirty="0">
                <a:latin typeface="Times New Roman"/>
                <a:cs typeface="Times New Roman"/>
              </a:rPr>
              <a:t>4.16</a:t>
            </a:r>
            <a:r>
              <a:rPr sz="1725" spc="-172" baseline="-4830" dirty="0">
                <a:latin typeface="Times New Roman"/>
                <a:cs typeface="Times New Roman"/>
              </a:rPr>
              <a:t> </a:t>
            </a:r>
            <a:r>
              <a:rPr sz="1725" spc="127" baseline="-4830" dirty="0">
                <a:latin typeface="Symbol"/>
                <a:cs typeface="Symbol"/>
              </a:rPr>
              <a:t></a:t>
            </a:r>
            <a:r>
              <a:rPr sz="1725" spc="127" baseline="-4830" dirty="0">
                <a:latin typeface="Times New Roman"/>
                <a:cs typeface="Times New Roman"/>
              </a:rPr>
              <a:t>10</a:t>
            </a:r>
            <a:r>
              <a:rPr sz="975" spc="127" baseline="34188" dirty="0">
                <a:latin typeface="Symbol"/>
                <a:cs typeface="Symbol"/>
              </a:rPr>
              <a:t></a:t>
            </a:r>
            <a:r>
              <a:rPr sz="975" spc="127" baseline="34188" dirty="0">
                <a:latin typeface="Times New Roman"/>
                <a:cs typeface="Times New Roman"/>
              </a:rPr>
              <a:t>5</a:t>
            </a:r>
            <a:r>
              <a:rPr sz="975" spc="-7" baseline="34188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-150" dirty="0">
                <a:latin typeface="Times New Roman"/>
                <a:cs typeface="Times New Roman"/>
              </a:rPr>
              <a:t> </a:t>
            </a:r>
            <a:r>
              <a:rPr sz="2625" spc="44" baseline="-12698" dirty="0">
                <a:latin typeface="Times New Roman"/>
                <a:cs typeface="Times New Roman"/>
              </a:rPr>
              <a:t>U	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3169166" y="8272746"/>
            <a:ext cx="2284730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042795" algn="l"/>
              </a:tabLst>
            </a:pPr>
            <a:r>
              <a:rPr sz="975" spc="15" baseline="4273" dirty="0">
                <a:latin typeface="Times New Roman"/>
                <a:cs typeface="Times New Roman"/>
              </a:rPr>
              <a:t>(</a:t>
            </a:r>
            <a:r>
              <a:rPr sz="975" spc="-135" baseline="4273" dirty="0">
                <a:latin typeface="Times New Roman"/>
                <a:cs typeface="Times New Roman"/>
              </a:rPr>
              <a:t> </a:t>
            </a:r>
            <a:r>
              <a:rPr sz="975" i="1" spc="30" baseline="4273" dirty="0">
                <a:latin typeface="Times New Roman"/>
                <a:cs typeface="Times New Roman"/>
              </a:rPr>
              <a:t>K</a:t>
            </a:r>
            <a:r>
              <a:rPr sz="975" i="1" spc="-75" baseline="4273" dirty="0">
                <a:latin typeface="Times New Roman"/>
                <a:cs typeface="Times New Roman"/>
              </a:rPr>
              <a:t> </a:t>
            </a:r>
            <a:r>
              <a:rPr sz="975" spc="15" baseline="4273" dirty="0">
                <a:latin typeface="Times New Roman"/>
                <a:cs typeface="Times New Roman"/>
              </a:rPr>
              <a:t>)</a:t>
            </a:r>
            <a:r>
              <a:rPr sz="975" baseline="4273" dirty="0">
                <a:latin typeface="Times New Roman"/>
                <a:cs typeface="Times New Roman"/>
              </a:rPr>
              <a:t>	</a:t>
            </a:r>
            <a:r>
              <a:rPr sz="650" spc="10" dirty="0">
                <a:latin typeface="Times New Roman"/>
                <a:cs typeface="Times New Roman"/>
              </a:rPr>
              <a:t>(</a:t>
            </a:r>
            <a:r>
              <a:rPr sz="650" spc="-90" dirty="0">
                <a:latin typeface="Times New Roman"/>
                <a:cs typeface="Times New Roman"/>
              </a:rPr>
              <a:t> </a:t>
            </a:r>
            <a:r>
              <a:rPr sz="650" i="1" spc="25" dirty="0">
                <a:latin typeface="Times New Roman"/>
                <a:cs typeface="Times New Roman"/>
              </a:rPr>
              <a:t>K</a:t>
            </a:r>
            <a:r>
              <a:rPr sz="650" i="1" spc="-55" dirty="0">
                <a:latin typeface="Times New Roman"/>
                <a:cs typeface="Times New Roman"/>
              </a:rPr>
              <a:t> </a:t>
            </a:r>
            <a:r>
              <a:rPr sz="650" spc="-10" dirty="0">
                <a:latin typeface="Symbol"/>
                <a:cs typeface="Symbol"/>
              </a:rPr>
              <a:t></a:t>
            </a:r>
            <a:r>
              <a:rPr sz="650" spc="5" dirty="0">
                <a:latin typeface="Times New Roman"/>
                <a:cs typeface="Times New Roman"/>
              </a:rPr>
              <a:t>1</a:t>
            </a:r>
            <a:r>
              <a:rPr sz="650" spc="10" dirty="0">
                <a:latin typeface="Times New Roman"/>
                <a:cs typeface="Times New Roman"/>
              </a:rPr>
              <a:t>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5069835" y="8302578"/>
            <a:ext cx="66040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1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912608" y="8733446"/>
            <a:ext cx="239395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25" spc="112" baseline="3174" dirty="0">
                <a:latin typeface="Times New Roman"/>
                <a:cs typeface="Times New Roman"/>
              </a:rPr>
              <a:t>U</a:t>
            </a:r>
            <a:r>
              <a:rPr sz="650" spc="10" dirty="0">
                <a:latin typeface="Times New Roman"/>
                <a:cs typeface="Times New Roman"/>
              </a:rPr>
              <a:t>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925308" y="8368669"/>
            <a:ext cx="450850" cy="39941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2625" spc="142" baseline="3174" dirty="0">
                <a:latin typeface="Times New Roman"/>
                <a:cs typeface="Times New Roman"/>
              </a:rPr>
              <a:t>U</a:t>
            </a:r>
            <a:r>
              <a:rPr sz="650" spc="10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  <a:p>
            <a:pPr marL="215265">
              <a:lnSpc>
                <a:spcPct val="100000"/>
              </a:lnSpc>
              <a:spcBef>
                <a:spcPts val="15"/>
              </a:spcBef>
            </a:pPr>
            <a:r>
              <a:rPr sz="650" spc="5" dirty="0">
                <a:latin typeface="Times New Roman"/>
                <a:cs typeface="Times New Roman"/>
              </a:rPr>
              <a:t>(</a:t>
            </a:r>
            <a:r>
              <a:rPr sz="650" spc="-95" dirty="0">
                <a:latin typeface="Times New Roman"/>
                <a:cs typeface="Times New Roman"/>
              </a:rPr>
              <a:t> </a:t>
            </a:r>
            <a:r>
              <a:rPr sz="650" i="1" spc="15" dirty="0">
                <a:latin typeface="Times New Roman"/>
                <a:cs typeface="Times New Roman"/>
              </a:rPr>
              <a:t>K</a:t>
            </a:r>
            <a:r>
              <a:rPr sz="650" i="1" spc="-60" dirty="0">
                <a:latin typeface="Times New Roman"/>
                <a:cs typeface="Times New Roman"/>
              </a:rPr>
              <a:t> </a:t>
            </a:r>
            <a:r>
              <a:rPr sz="650" spc="-15" dirty="0">
                <a:latin typeface="Symbol"/>
                <a:cs typeface="Symbol"/>
              </a:rPr>
              <a:t></a:t>
            </a:r>
            <a:r>
              <a:rPr sz="650" spc="-5" dirty="0">
                <a:latin typeface="Times New Roman"/>
                <a:cs typeface="Times New Roman"/>
              </a:rPr>
              <a:t>1</a:t>
            </a:r>
            <a:r>
              <a:rPr sz="650" spc="5" dirty="0">
                <a:latin typeface="Times New Roman"/>
                <a:cs typeface="Times New Roman"/>
              </a:rPr>
              <a:t>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996542" y="8667641"/>
            <a:ext cx="65405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10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1355852" y="8689822"/>
            <a:ext cx="3507740" cy="2800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1946910" algn="l"/>
              </a:tabLst>
            </a:pPr>
            <a:r>
              <a:rPr sz="1400" spc="-10" dirty="0">
                <a:latin typeface="Times New Roman"/>
                <a:cs typeface="Times New Roman"/>
              </a:rPr>
              <a:t>=</a:t>
            </a:r>
            <a:r>
              <a:rPr sz="1400" spc="-5" dirty="0">
                <a:latin typeface="Times New Roman"/>
                <a:cs typeface="Times New Roman"/>
              </a:rPr>
              <a:t>(-11,6663</a:t>
            </a:r>
            <a:r>
              <a:rPr sz="1400" spc="-10" dirty="0">
                <a:latin typeface="Times New Roman"/>
                <a:cs typeface="Times New Roman"/>
              </a:rPr>
              <a:t>+</a:t>
            </a:r>
            <a:r>
              <a:rPr sz="1400" spc="-5" dirty="0">
                <a:latin typeface="Times New Roman"/>
                <a:cs typeface="Times New Roman"/>
              </a:rPr>
              <a:t>j4.0919)/</a:t>
            </a:r>
            <a:r>
              <a:rPr sz="1400" spc="-180" dirty="0">
                <a:latin typeface="Times New Roman"/>
                <a:cs typeface="Times New Roman"/>
              </a:rPr>
              <a:t> </a:t>
            </a:r>
            <a:r>
              <a:rPr sz="2475" spc="-15" baseline="-13468" dirty="0">
                <a:latin typeface="Times New Roman"/>
                <a:cs typeface="Times New Roman"/>
              </a:rPr>
              <a:t>U</a:t>
            </a:r>
            <a:r>
              <a:rPr sz="975" spc="-22" baseline="-38461" dirty="0">
                <a:latin typeface="Times New Roman"/>
                <a:cs typeface="Times New Roman"/>
              </a:rPr>
              <a:t>3</a:t>
            </a:r>
            <a:r>
              <a:rPr sz="975" baseline="-38461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+(48.19</a:t>
            </a:r>
            <a:r>
              <a:rPr sz="1400" spc="-10" dirty="0">
                <a:latin typeface="Times New Roman"/>
                <a:cs typeface="Times New Roman"/>
              </a:rPr>
              <a:t>4</a:t>
            </a:r>
            <a:r>
              <a:rPr sz="1400" spc="-5" dirty="0">
                <a:latin typeface="Times New Roman"/>
                <a:cs typeface="Times New Roman"/>
              </a:rPr>
              <a:t>7–j2.794</a:t>
            </a:r>
            <a:r>
              <a:rPr sz="1400" spc="-10" dirty="0">
                <a:latin typeface="Times New Roman"/>
                <a:cs typeface="Times New Roman"/>
              </a:rPr>
              <a:t>9)+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2966562" y="8603858"/>
            <a:ext cx="35242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1350" baseline="-24691" dirty="0">
                <a:latin typeface="Times New Roman"/>
                <a:cs typeface="Times New Roman"/>
              </a:rPr>
              <a:t>*  </a:t>
            </a:r>
            <a:r>
              <a:rPr sz="1350" spc="60" baseline="-24691" dirty="0">
                <a:latin typeface="Times New Roman"/>
                <a:cs typeface="Times New Roman"/>
              </a:rPr>
              <a:t> </a:t>
            </a:r>
            <a:r>
              <a:rPr sz="650" spc="-10" dirty="0">
                <a:latin typeface="Times New Roman"/>
                <a:cs typeface="Times New Roman"/>
              </a:rPr>
              <a:t>(</a:t>
            </a:r>
            <a:r>
              <a:rPr sz="650" spc="-100" dirty="0">
                <a:latin typeface="Times New Roman"/>
                <a:cs typeface="Times New Roman"/>
              </a:rPr>
              <a:t> </a:t>
            </a:r>
            <a:r>
              <a:rPr sz="650" i="1" spc="-20" dirty="0">
                <a:latin typeface="Times New Roman"/>
                <a:cs typeface="Times New Roman"/>
              </a:rPr>
              <a:t>K</a:t>
            </a:r>
            <a:r>
              <a:rPr sz="650" i="1" spc="-60" dirty="0">
                <a:latin typeface="Times New Roman"/>
                <a:cs typeface="Times New Roman"/>
              </a:rPr>
              <a:t> </a:t>
            </a:r>
            <a:r>
              <a:rPr sz="650" spc="-10" dirty="0">
                <a:latin typeface="Times New Roman"/>
                <a:cs typeface="Times New Roman"/>
              </a:rPr>
              <a:t>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3302907" y="9001962"/>
            <a:ext cx="25336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10" dirty="0">
                <a:latin typeface="Times New Roman"/>
                <a:cs typeface="Times New Roman"/>
              </a:rPr>
              <a:t>(</a:t>
            </a:r>
            <a:r>
              <a:rPr sz="650" spc="-90" dirty="0">
                <a:latin typeface="Times New Roman"/>
                <a:cs typeface="Times New Roman"/>
              </a:rPr>
              <a:t> </a:t>
            </a:r>
            <a:r>
              <a:rPr sz="650" i="1" spc="25" dirty="0">
                <a:latin typeface="Times New Roman"/>
                <a:cs typeface="Times New Roman"/>
              </a:rPr>
              <a:t>K</a:t>
            </a:r>
            <a:r>
              <a:rPr sz="650" i="1" spc="-55" dirty="0">
                <a:latin typeface="Times New Roman"/>
                <a:cs typeface="Times New Roman"/>
              </a:rPr>
              <a:t> </a:t>
            </a:r>
            <a:r>
              <a:rPr sz="650" spc="-10" dirty="0">
                <a:latin typeface="Symbol"/>
                <a:cs typeface="Symbol"/>
              </a:rPr>
              <a:t></a:t>
            </a:r>
            <a:r>
              <a:rPr sz="650" spc="5" dirty="0">
                <a:latin typeface="Times New Roman"/>
                <a:cs typeface="Times New Roman"/>
              </a:rPr>
              <a:t>1</a:t>
            </a:r>
            <a:r>
              <a:rPr sz="650" spc="10" dirty="0">
                <a:latin typeface="Times New Roman"/>
                <a:cs typeface="Times New Roman"/>
              </a:rPr>
              <a:t>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3173054" y="9031731"/>
            <a:ext cx="6604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1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912608" y="9462138"/>
            <a:ext cx="241935" cy="2984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625" spc="142" baseline="3174" dirty="0">
                <a:latin typeface="Times New Roman"/>
                <a:cs typeface="Times New Roman"/>
              </a:rPr>
              <a:t>U</a:t>
            </a:r>
            <a:r>
              <a:rPr sz="650" spc="10" dirty="0">
                <a:latin typeface="Times New Roman"/>
                <a:cs typeface="Times New Roman"/>
              </a:rPr>
              <a:t>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1133562" y="9366236"/>
            <a:ext cx="247650" cy="1308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650" spc="5" dirty="0">
                <a:latin typeface="Times New Roman"/>
                <a:cs typeface="Times New Roman"/>
              </a:rPr>
              <a:t>(</a:t>
            </a:r>
            <a:r>
              <a:rPr sz="650" spc="-95" dirty="0">
                <a:latin typeface="Times New Roman"/>
                <a:cs typeface="Times New Roman"/>
              </a:rPr>
              <a:t> </a:t>
            </a:r>
            <a:r>
              <a:rPr sz="650" i="1" spc="15" dirty="0">
                <a:latin typeface="Times New Roman"/>
                <a:cs typeface="Times New Roman"/>
              </a:rPr>
              <a:t>K</a:t>
            </a:r>
            <a:r>
              <a:rPr sz="650" i="1" spc="-60" dirty="0">
                <a:latin typeface="Times New Roman"/>
                <a:cs typeface="Times New Roman"/>
              </a:rPr>
              <a:t> </a:t>
            </a:r>
            <a:r>
              <a:rPr sz="650" spc="-15" dirty="0">
                <a:latin typeface="Symbol"/>
                <a:cs typeface="Symbol"/>
              </a:rPr>
              <a:t></a:t>
            </a:r>
            <a:r>
              <a:rPr sz="650" spc="-5" dirty="0">
                <a:latin typeface="Times New Roman"/>
                <a:cs typeface="Times New Roman"/>
              </a:rPr>
              <a:t>1</a:t>
            </a:r>
            <a:r>
              <a:rPr sz="650" spc="5" dirty="0">
                <a:latin typeface="Times New Roman"/>
                <a:cs typeface="Times New Roman"/>
              </a:rPr>
              <a:t>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999225" y="9396194"/>
            <a:ext cx="65405" cy="1308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650" spc="10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3001957" y="9380904"/>
            <a:ext cx="88265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spc="40" dirty="0">
                <a:latin typeface="Times New Roman"/>
                <a:cs typeface="Times New Roman"/>
              </a:rPr>
              <a:t>*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1355852" y="9417702"/>
            <a:ext cx="1859280" cy="2806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(-20.931-j28.197</a:t>
            </a:r>
            <a:r>
              <a:rPr sz="1400" dirty="0">
                <a:latin typeface="Times New Roman"/>
                <a:cs typeface="Times New Roman"/>
              </a:rPr>
              <a:t>5</a:t>
            </a:r>
            <a:r>
              <a:rPr sz="1400" spc="-10" dirty="0">
                <a:latin typeface="Times New Roman"/>
                <a:cs typeface="Times New Roman"/>
              </a:rPr>
              <a:t>)</a:t>
            </a:r>
            <a:r>
              <a:rPr sz="1400" spc="-5" dirty="0">
                <a:latin typeface="Times New Roman"/>
                <a:cs typeface="Times New Roman"/>
              </a:rPr>
              <a:t>/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2475" spc="187" baseline="-13468" dirty="0">
                <a:latin typeface="Times New Roman"/>
                <a:cs typeface="Times New Roman"/>
              </a:rPr>
              <a:t>U</a:t>
            </a:r>
            <a:r>
              <a:rPr sz="975" spc="22" baseline="-42735" dirty="0">
                <a:latin typeface="Times New Roman"/>
                <a:cs typeface="Times New Roman"/>
              </a:rPr>
              <a:t>4</a:t>
            </a:r>
            <a:endParaRPr sz="975" baseline="-42735">
              <a:latin typeface="Times New Roman"/>
              <a:cs typeface="Times New Roman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3169166" y="9368437"/>
            <a:ext cx="165100" cy="123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10" dirty="0">
                <a:latin typeface="Times New Roman"/>
                <a:cs typeface="Times New Roman"/>
              </a:rPr>
              <a:t>(</a:t>
            </a:r>
            <a:r>
              <a:rPr sz="650" spc="-90" dirty="0">
                <a:latin typeface="Times New Roman"/>
                <a:cs typeface="Times New Roman"/>
              </a:rPr>
              <a:t> </a:t>
            </a:r>
            <a:r>
              <a:rPr sz="650" i="1" spc="20" dirty="0">
                <a:latin typeface="Times New Roman"/>
                <a:cs typeface="Times New Roman"/>
              </a:rPr>
              <a:t>K</a:t>
            </a:r>
            <a:r>
              <a:rPr sz="650" i="1" spc="-50" dirty="0">
                <a:latin typeface="Times New Roman"/>
                <a:cs typeface="Times New Roman"/>
              </a:rPr>
              <a:t> </a:t>
            </a:r>
            <a:r>
              <a:rPr sz="650" spc="10" dirty="0">
                <a:latin typeface="Times New Roman"/>
                <a:cs typeface="Times New Roman"/>
              </a:rPr>
              <a:t>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5041791" y="9366217"/>
            <a:ext cx="253365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10" dirty="0">
                <a:latin typeface="Times New Roman"/>
                <a:cs typeface="Times New Roman"/>
              </a:rPr>
              <a:t>(</a:t>
            </a:r>
            <a:r>
              <a:rPr sz="650" spc="-90" dirty="0">
                <a:latin typeface="Times New Roman"/>
                <a:cs typeface="Times New Roman"/>
              </a:rPr>
              <a:t> </a:t>
            </a:r>
            <a:r>
              <a:rPr sz="650" i="1" spc="25" dirty="0">
                <a:latin typeface="Times New Roman"/>
                <a:cs typeface="Times New Roman"/>
              </a:rPr>
              <a:t>K</a:t>
            </a:r>
            <a:r>
              <a:rPr sz="650" i="1" spc="-55" dirty="0">
                <a:latin typeface="Times New Roman"/>
                <a:cs typeface="Times New Roman"/>
              </a:rPr>
              <a:t> </a:t>
            </a:r>
            <a:r>
              <a:rPr sz="650" spc="-10" dirty="0">
                <a:latin typeface="Symbol"/>
                <a:cs typeface="Symbol"/>
              </a:rPr>
              <a:t></a:t>
            </a:r>
            <a:r>
              <a:rPr sz="650" spc="5" dirty="0">
                <a:latin typeface="Times New Roman"/>
                <a:cs typeface="Times New Roman"/>
              </a:rPr>
              <a:t>1</a:t>
            </a:r>
            <a:r>
              <a:rPr sz="650" spc="10" dirty="0">
                <a:latin typeface="Times New Roman"/>
                <a:cs typeface="Times New Roman"/>
              </a:rPr>
              <a:t>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4911938" y="9396048"/>
            <a:ext cx="66040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1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1015364" y="611504"/>
            <a:ext cx="228600" cy="1415415"/>
          </a:xfrm>
          <a:custGeom>
            <a:avLst/>
            <a:gdLst/>
            <a:ahLst/>
            <a:cxnLst/>
            <a:rect l="l" t="t" r="r" b="b"/>
            <a:pathLst>
              <a:path w="228600" h="1415414">
                <a:moveTo>
                  <a:pt x="228600" y="1415033"/>
                </a:moveTo>
                <a:lnTo>
                  <a:pt x="184106" y="1405761"/>
                </a:lnTo>
                <a:lnTo>
                  <a:pt x="147775" y="1380474"/>
                </a:lnTo>
                <a:lnTo>
                  <a:pt x="123281" y="1342971"/>
                </a:lnTo>
                <a:lnTo>
                  <a:pt x="114300" y="1297051"/>
                </a:lnTo>
                <a:lnTo>
                  <a:pt x="114300" y="825500"/>
                </a:lnTo>
                <a:lnTo>
                  <a:pt x="105318" y="779579"/>
                </a:lnTo>
                <a:lnTo>
                  <a:pt x="80824" y="742076"/>
                </a:lnTo>
                <a:lnTo>
                  <a:pt x="44493" y="716789"/>
                </a:lnTo>
                <a:lnTo>
                  <a:pt x="0" y="707517"/>
                </a:lnTo>
                <a:lnTo>
                  <a:pt x="44493" y="698244"/>
                </a:lnTo>
                <a:lnTo>
                  <a:pt x="80824" y="672957"/>
                </a:lnTo>
                <a:lnTo>
                  <a:pt x="105318" y="635454"/>
                </a:lnTo>
                <a:lnTo>
                  <a:pt x="114300" y="589533"/>
                </a:lnTo>
                <a:lnTo>
                  <a:pt x="114300" y="117982"/>
                </a:lnTo>
                <a:lnTo>
                  <a:pt x="123281" y="72062"/>
                </a:lnTo>
                <a:lnTo>
                  <a:pt x="147775" y="34559"/>
                </a:lnTo>
                <a:lnTo>
                  <a:pt x="184106" y="9272"/>
                </a:lnTo>
                <a:lnTo>
                  <a:pt x="228600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129664" y="2681858"/>
            <a:ext cx="228600" cy="1485900"/>
          </a:xfrm>
          <a:custGeom>
            <a:avLst/>
            <a:gdLst/>
            <a:ahLst/>
            <a:cxnLst/>
            <a:rect l="l" t="t" r="r" b="b"/>
            <a:pathLst>
              <a:path w="228600" h="1485900">
                <a:moveTo>
                  <a:pt x="228600" y="1485900"/>
                </a:moveTo>
                <a:lnTo>
                  <a:pt x="184112" y="1476160"/>
                </a:lnTo>
                <a:lnTo>
                  <a:pt x="147780" y="1449609"/>
                </a:lnTo>
                <a:lnTo>
                  <a:pt x="123283" y="1410247"/>
                </a:lnTo>
                <a:lnTo>
                  <a:pt x="114300" y="1362075"/>
                </a:lnTo>
                <a:lnTo>
                  <a:pt x="114300" y="866775"/>
                </a:lnTo>
                <a:lnTo>
                  <a:pt x="105318" y="818602"/>
                </a:lnTo>
                <a:lnTo>
                  <a:pt x="80824" y="779240"/>
                </a:lnTo>
                <a:lnTo>
                  <a:pt x="44493" y="752689"/>
                </a:lnTo>
                <a:lnTo>
                  <a:pt x="0" y="742950"/>
                </a:lnTo>
                <a:lnTo>
                  <a:pt x="44493" y="733210"/>
                </a:lnTo>
                <a:lnTo>
                  <a:pt x="80824" y="706659"/>
                </a:lnTo>
                <a:lnTo>
                  <a:pt x="105318" y="667297"/>
                </a:lnTo>
                <a:lnTo>
                  <a:pt x="114300" y="619125"/>
                </a:lnTo>
                <a:lnTo>
                  <a:pt x="114300" y="123825"/>
                </a:lnTo>
                <a:lnTo>
                  <a:pt x="123283" y="75652"/>
                </a:lnTo>
                <a:lnTo>
                  <a:pt x="147780" y="36290"/>
                </a:lnTo>
                <a:lnTo>
                  <a:pt x="184112" y="9739"/>
                </a:lnTo>
                <a:lnTo>
                  <a:pt x="228600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86765" y="7660004"/>
            <a:ext cx="228600" cy="2171700"/>
          </a:xfrm>
          <a:custGeom>
            <a:avLst/>
            <a:gdLst/>
            <a:ahLst/>
            <a:cxnLst/>
            <a:rect l="l" t="t" r="r" b="b"/>
            <a:pathLst>
              <a:path w="228600" h="2171700">
                <a:moveTo>
                  <a:pt x="228600" y="2171700"/>
                </a:moveTo>
                <a:lnTo>
                  <a:pt x="161093" y="2136782"/>
                </a:lnTo>
                <a:lnTo>
                  <a:pt x="136351" y="2097606"/>
                </a:lnTo>
                <a:lnTo>
                  <a:pt x="120126" y="2047926"/>
                </a:lnTo>
                <a:lnTo>
                  <a:pt x="114300" y="1990725"/>
                </a:lnTo>
                <a:lnTo>
                  <a:pt x="114300" y="1266824"/>
                </a:lnTo>
                <a:lnTo>
                  <a:pt x="108473" y="1209623"/>
                </a:lnTo>
                <a:lnTo>
                  <a:pt x="92248" y="1159943"/>
                </a:lnTo>
                <a:lnTo>
                  <a:pt x="67506" y="1120767"/>
                </a:lnTo>
                <a:lnTo>
                  <a:pt x="36129" y="1095076"/>
                </a:lnTo>
                <a:lnTo>
                  <a:pt x="0" y="1085849"/>
                </a:lnTo>
                <a:lnTo>
                  <a:pt x="36129" y="1076623"/>
                </a:lnTo>
                <a:lnTo>
                  <a:pt x="67506" y="1050932"/>
                </a:lnTo>
                <a:lnTo>
                  <a:pt x="92248" y="1011756"/>
                </a:lnTo>
                <a:lnTo>
                  <a:pt x="108473" y="962076"/>
                </a:lnTo>
                <a:lnTo>
                  <a:pt x="114300" y="904874"/>
                </a:lnTo>
                <a:lnTo>
                  <a:pt x="114300" y="180974"/>
                </a:lnTo>
                <a:lnTo>
                  <a:pt x="120126" y="123773"/>
                </a:lnTo>
                <a:lnTo>
                  <a:pt x="136351" y="74093"/>
                </a:lnTo>
                <a:lnTo>
                  <a:pt x="161093" y="34917"/>
                </a:lnTo>
                <a:lnTo>
                  <a:pt x="192470" y="9226"/>
                </a:lnTo>
                <a:lnTo>
                  <a:pt x="228600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86765" y="4859654"/>
            <a:ext cx="228600" cy="2171700"/>
          </a:xfrm>
          <a:custGeom>
            <a:avLst/>
            <a:gdLst/>
            <a:ahLst/>
            <a:cxnLst/>
            <a:rect l="l" t="t" r="r" b="b"/>
            <a:pathLst>
              <a:path w="228600" h="2171700">
                <a:moveTo>
                  <a:pt x="228600" y="2171700"/>
                </a:moveTo>
                <a:lnTo>
                  <a:pt x="161093" y="2136782"/>
                </a:lnTo>
                <a:lnTo>
                  <a:pt x="136351" y="2097606"/>
                </a:lnTo>
                <a:lnTo>
                  <a:pt x="120126" y="2047926"/>
                </a:lnTo>
                <a:lnTo>
                  <a:pt x="114300" y="1990725"/>
                </a:lnTo>
                <a:lnTo>
                  <a:pt x="114300" y="1266825"/>
                </a:lnTo>
                <a:lnTo>
                  <a:pt x="108473" y="1209623"/>
                </a:lnTo>
                <a:lnTo>
                  <a:pt x="92248" y="1159943"/>
                </a:lnTo>
                <a:lnTo>
                  <a:pt x="67506" y="1120767"/>
                </a:lnTo>
                <a:lnTo>
                  <a:pt x="36129" y="1095076"/>
                </a:lnTo>
                <a:lnTo>
                  <a:pt x="0" y="1085850"/>
                </a:lnTo>
                <a:lnTo>
                  <a:pt x="36129" y="1076623"/>
                </a:lnTo>
                <a:lnTo>
                  <a:pt x="67506" y="1050932"/>
                </a:lnTo>
                <a:lnTo>
                  <a:pt x="92248" y="1011756"/>
                </a:lnTo>
                <a:lnTo>
                  <a:pt x="108473" y="962076"/>
                </a:lnTo>
                <a:lnTo>
                  <a:pt x="114300" y="904875"/>
                </a:lnTo>
                <a:lnTo>
                  <a:pt x="114300" y="180975"/>
                </a:lnTo>
                <a:lnTo>
                  <a:pt x="120126" y="123773"/>
                </a:lnTo>
                <a:lnTo>
                  <a:pt x="136351" y="74093"/>
                </a:lnTo>
                <a:lnTo>
                  <a:pt x="161093" y="34917"/>
                </a:lnTo>
                <a:lnTo>
                  <a:pt x="192470" y="9226"/>
                </a:lnTo>
                <a:lnTo>
                  <a:pt x="228600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7983" y="2531109"/>
            <a:ext cx="5771515" cy="860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Виконуємо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ітерації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методом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Зейделя.</a:t>
            </a:r>
            <a:r>
              <a:rPr sz="1400" spc="3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Точність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розрахунків</a:t>
            </a:r>
            <a:r>
              <a:rPr sz="1400" spc="3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0,01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кВ.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39"/>
              </a:lnSpc>
              <a:spcBef>
                <a:spcPts val="1135"/>
              </a:spcBef>
              <a:tabLst>
                <a:tab pos="1031875" algn="l"/>
              </a:tabLst>
            </a:pPr>
            <a:r>
              <a:rPr sz="1400" i="1" spc="-5" dirty="0">
                <a:latin typeface="Times New Roman"/>
                <a:cs typeface="Times New Roman"/>
              </a:rPr>
              <a:t>Ітерація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0,	к=0.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39"/>
              </a:lnSpc>
            </a:pPr>
            <a:r>
              <a:rPr sz="1400" spc="-10" dirty="0">
                <a:latin typeface="Times New Roman"/>
                <a:cs typeface="Times New Roman"/>
              </a:rPr>
              <a:t>Підставляємо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початкові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наближення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невідомих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перше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7983" y="6961631"/>
            <a:ext cx="4817745" cy="443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645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(-11,6663+j4.0919)/110+(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48.1947–j2.7949)+(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0.5809–j0,0243)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∙</a:t>
            </a:r>
            <a:endParaRPr sz="1400">
              <a:latin typeface="Times New Roman"/>
              <a:cs typeface="Times New Roman"/>
            </a:endParaRPr>
          </a:p>
          <a:p>
            <a:pPr marL="57150" indent="-45085">
              <a:lnSpc>
                <a:spcPts val="1645"/>
              </a:lnSpc>
              <a:buSzPct val="92857"/>
              <a:buChar char="∙"/>
              <a:tabLst>
                <a:tab pos="57785" algn="l"/>
              </a:tabLst>
            </a:pPr>
            <a:r>
              <a:rPr sz="1400" spc="-5" dirty="0">
                <a:latin typeface="Times New Roman"/>
                <a:cs typeface="Times New Roman"/>
              </a:rPr>
              <a:t>(111.4623-j0.0594)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112.8342-j0.1536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(кВ)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7983" y="7482077"/>
            <a:ext cx="106045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Times New Roman"/>
                <a:cs typeface="Times New Roman"/>
              </a:rPr>
              <a:t>Підставляємо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35148" y="7482077"/>
            <a:ext cx="15735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четверте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57117" y="7797647"/>
            <a:ext cx="2037714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1954530" algn="l"/>
              </a:tabLst>
            </a:pPr>
            <a:r>
              <a:rPr sz="1400" spc="-5" dirty="0">
                <a:latin typeface="Times New Roman"/>
                <a:cs typeface="Times New Roman"/>
              </a:rPr>
              <a:t>+(0,3348 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j0,0001)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2625" spc="82" baseline="-11111" dirty="0">
                <a:latin typeface="Times New Roman"/>
                <a:cs typeface="Times New Roman"/>
              </a:rPr>
              <a:t>U</a:t>
            </a:r>
            <a:r>
              <a:rPr sz="975" spc="30" baseline="-38461" dirty="0">
                <a:latin typeface="Times New Roman"/>
                <a:cs typeface="Times New Roman"/>
              </a:rPr>
              <a:t>1</a:t>
            </a:r>
            <a:r>
              <a:rPr sz="975" baseline="-38461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7983" y="8872981"/>
            <a:ext cx="5102225" cy="8521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7665">
              <a:lnSpc>
                <a:spcPts val="1645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=(-20.931-j28.1975)/35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+(0,3348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j0,0001)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(111.4623-j0.0594)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endParaRPr sz="1400">
              <a:latin typeface="Times New Roman"/>
              <a:cs typeface="Times New Roman"/>
            </a:endParaRPr>
          </a:p>
          <a:p>
            <a:pPr marL="367665">
              <a:lnSpc>
                <a:spcPts val="1645"/>
              </a:lnSpc>
            </a:pP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36.7176-j0.8255  (кВ).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Times New Roman"/>
                <a:cs typeface="Times New Roman"/>
              </a:rPr>
              <a:t>Контроль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завершення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ітераційного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розрахунку: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45015" y="1043779"/>
            <a:ext cx="20447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2625" spc="7" baseline="3174" dirty="0">
                <a:latin typeface="Times New Roman"/>
                <a:cs typeface="Times New Roman"/>
              </a:rPr>
              <a:t>U</a:t>
            </a:r>
            <a:r>
              <a:rPr sz="650" spc="5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2583" y="513842"/>
            <a:ext cx="6195060" cy="565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ts val="1645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Задаємо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початкові</a:t>
            </a:r>
            <a:r>
              <a:rPr sz="1400" spc="4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наближення</a:t>
            </a:r>
            <a:r>
              <a:rPr sz="1400" spc="4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невідомих</a:t>
            </a:r>
            <a:r>
              <a:rPr sz="1400" spc="459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напруг.</a:t>
            </a:r>
            <a:r>
              <a:rPr sz="1400" spc="4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Як</a:t>
            </a:r>
            <a:r>
              <a:rPr sz="1400" spc="4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початкові</a:t>
            </a:r>
            <a:r>
              <a:rPr sz="1400" spc="4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приймаємо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ts val="1645"/>
              </a:lnSpc>
            </a:pPr>
            <a:r>
              <a:rPr sz="1400" i="1" spc="-5" dirty="0">
                <a:latin typeface="Times New Roman"/>
                <a:cs typeface="Times New Roman"/>
              </a:rPr>
              <a:t>номінальні </a:t>
            </a:r>
            <a:r>
              <a:rPr sz="1400" spc="-5" dirty="0">
                <a:latin typeface="Times New Roman"/>
                <a:cs typeface="Times New Roman"/>
              </a:rPr>
              <a:t>значення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напруги </a:t>
            </a:r>
            <a:r>
              <a:rPr sz="1400" spc="-10" dirty="0">
                <a:latin typeface="Times New Roman"/>
                <a:cs typeface="Times New Roman"/>
              </a:rPr>
              <a:t>вузлів:</a:t>
            </a:r>
            <a:endParaRPr sz="1400">
              <a:latin typeface="Times New Roman"/>
              <a:cs typeface="Times New Roman"/>
            </a:endParaRPr>
          </a:p>
          <a:p>
            <a:pPr marL="1884680" indent="-125730">
              <a:lnSpc>
                <a:spcPct val="100000"/>
              </a:lnSpc>
              <a:spcBef>
                <a:spcPts val="175"/>
              </a:spcBef>
              <a:buFont typeface="Symbol"/>
              <a:buChar char=""/>
              <a:tabLst>
                <a:tab pos="1885314" algn="l"/>
              </a:tabLst>
            </a:pPr>
            <a:r>
              <a:rPr sz="650" spc="30" dirty="0">
                <a:latin typeface="Times New Roman"/>
                <a:cs typeface="Times New Roman"/>
              </a:rPr>
              <a:t>(0)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42765" y="1312645"/>
            <a:ext cx="13144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5" dirty="0">
                <a:latin typeface="Times New Roman"/>
                <a:cs typeface="Times New Roman"/>
              </a:rPr>
              <a:t>(</a:t>
            </a:r>
            <a:r>
              <a:rPr sz="650" spc="30" dirty="0">
                <a:latin typeface="Times New Roman"/>
                <a:cs typeface="Times New Roman"/>
              </a:rPr>
              <a:t>0</a:t>
            </a:r>
            <a:r>
              <a:rPr sz="650" spc="-5" dirty="0">
                <a:latin typeface="Times New Roman"/>
                <a:cs typeface="Times New Roman"/>
              </a:rPr>
              <a:t>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44264" y="1408191"/>
            <a:ext cx="207010" cy="2978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2625" spc="52" baseline="3174" dirty="0">
                <a:latin typeface="Times New Roman"/>
                <a:cs typeface="Times New Roman"/>
              </a:rPr>
              <a:t>U</a:t>
            </a:r>
            <a:r>
              <a:rPr sz="650" spc="-5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27048" y="1342479"/>
            <a:ext cx="3810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650" spc="-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06164" y="1676899"/>
            <a:ext cx="387985" cy="3937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43840" indent="-126364">
              <a:lnSpc>
                <a:spcPts val="765"/>
              </a:lnSpc>
              <a:spcBef>
                <a:spcPts val="135"/>
              </a:spcBef>
              <a:buFont typeface="Symbol"/>
              <a:buChar char=""/>
              <a:tabLst>
                <a:tab pos="244475" algn="l"/>
              </a:tabLst>
            </a:pPr>
            <a:r>
              <a:rPr sz="650" spc="20" dirty="0">
                <a:latin typeface="Times New Roman"/>
                <a:cs typeface="Times New Roman"/>
              </a:rPr>
              <a:t>(0)</a:t>
            </a:r>
            <a:endParaRPr sz="650">
              <a:latin typeface="Times New Roman"/>
              <a:cs typeface="Times New Roman"/>
            </a:endParaRPr>
          </a:p>
          <a:p>
            <a:pPr marL="38100">
              <a:lnSpc>
                <a:spcPts val="2085"/>
              </a:lnSpc>
            </a:pPr>
            <a:r>
              <a:rPr sz="2625" spc="22" baseline="3174" dirty="0">
                <a:latin typeface="Times New Roman"/>
                <a:cs typeface="Times New Roman"/>
              </a:rPr>
              <a:t>U</a:t>
            </a:r>
            <a:r>
              <a:rPr sz="650" spc="-5" dirty="0">
                <a:latin typeface="Times New Roman"/>
                <a:cs typeface="Times New Roman"/>
              </a:rPr>
              <a:t>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42765" y="2041878"/>
            <a:ext cx="13144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5" dirty="0">
                <a:latin typeface="Times New Roman"/>
                <a:cs typeface="Times New Roman"/>
              </a:rPr>
              <a:t>(</a:t>
            </a:r>
            <a:r>
              <a:rPr sz="650" spc="30" dirty="0">
                <a:latin typeface="Times New Roman"/>
                <a:cs typeface="Times New Roman"/>
              </a:rPr>
              <a:t>0</a:t>
            </a:r>
            <a:r>
              <a:rPr sz="650" spc="-5" dirty="0">
                <a:latin typeface="Times New Roman"/>
                <a:cs typeface="Times New Roman"/>
              </a:rPr>
              <a:t>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31564" y="2137424"/>
            <a:ext cx="232410" cy="2978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25" spc="52" baseline="3174" dirty="0">
                <a:latin typeface="Times New Roman"/>
                <a:cs typeface="Times New Roman"/>
              </a:rPr>
              <a:t>U</a:t>
            </a:r>
            <a:r>
              <a:rPr sz="650" spc="-5" dirty="0">
                <a:latin typeface="Times New Roman"/>
                <a:cs typeface="Times New Roman"/>
              </a:rPr>
              <a:t>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14348" y="2071714"/>
            <a:ext cx="6350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47848" y="888951"/>
            <a:ext cx="1754505" cy="148272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90"/>
              </a:spcBef>
            </a:pPr>
            <a:r>
              <a:rPr sz="1400" spc="-5" dirty="0">
                <a:latin typeface="Times New Roman"/>
                <a:cs typeface="Times New Roman"/>
              </a:rPr>
              <a:t>= </a:t>
            </a:r>
            <a:r>
              <a:rPr sz="1400" spc="-170" dirty="0">
                <a:latin typeface="Times New Roman"/>
                <a:cs typeface="Times New Roman"/>
              </a:rPr>
              <a:t> </a:t>
            </a:r>
            <a:r>
              <a:rPr sz="2325" spc="120" baseline="-14336" dirty="0">
                <a:latin typeface="Times New Roman"/>
                <a:cs typeface="Times New Roman"/>
              </a:rPr>
              <a:t>U</a:t>
            </a:r>
            <a:r>
              <a:rPr sz="900" spc="30" baseline="-46296" dirty="0">
                <a:latin typeface="Times New Roman"/>
                <a:cs typeface="Times New Roman"/>
              </a:rPr>
              <a:t>1</a:t>
            </a:r>
            <a:r>
              <a:rPr sz="900" i="1" spc="22" baseline="-46296" dirty="0">
                <a:latin typeface="Times New Roman"/>
                <a:cs typeface="Times New Roman"/>
              </a:rPr>
              <a:t>HO</a:t>
            </a:r>
            <a:r>
              <a:rPr sz="900" i="1" spc="30" baseline="-46296" dirty="0">
                <a:latin typeface="Times New Roman"/>
                <a:cs typeface="Times New Roman"/>
              </a:rPr>
              <a:t>M</a:t>
            </a:r>
            <a:r>
              <a:rPr sz="900" i="1" baseline="-46296" dirty="0">
                <a:latin typeface="Times New Roman"/>
                <a:cs typeface="Times New Roman"/>
              </a:rPr>
              <a:t> </a:t>
            </a:r>
            <a:r>
              <a:rPr sz="900" i="1" spc="7" baseline="-46296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 110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+</a:t>
            </a:r>
            <a:r>
              <a:rPr sz="1400" dirty="0">
                <a:latin typeface="Times New Roman"/>
                <a:cs typeface="Times New Roman"/>
              </a:rPr>
              <a:t>j</a:t>
            </a:r>
            <a:r>
              <a:rPr sz="1400" spc="-5" dirty="0">
                <a:latin typeface="Times New Roman"/>
                <a:cs typeface="Times New Roman"/>
              </a:rPr>
              <a:t>0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 k</a:t>
            </a:r>
            <a:r>
              <a:rPr sz="1400" spc="-10" dirty="0">
                <a:latin typeface="Times New Roman"/>
                <a:cs typeface="Times New Roman"/>
              </a:rPr>
              <a:t>B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960"/>
              </a:spcBef>
            </a:pPr>
            <a:r>
              <a:rPr sz="1400" spc="-5" dirty="0">
                <a:latin typeface="Times New Roman"/>
                <a:cs typeface="Times New Roman"/>
              </a:rPr>
              <a:t>= 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2400" spc="359" baseline="-13888" dirty="0">
                <a:latin typeface="Times New Roman"/>
                <a:cs typeface="Times New Roman"/>
              </a:rPr>
              <a:t>U</a:t>
            </a:r>
            <a:r>
              <a:rPr sz="900" spc="67" baseline="-46296" dirty="0">
                <a:latin typeface="Times New Roman"/>
                <a:cs typeface="Times New Roman"/>
              </a:rPr>
              <a:t>2</a:t>
            </a:r>
            <a:r>
              <a:rPr sz="900" spc="-127" baseline="-46296" dirty="0">
                <a:latin typeface="Times New Roman"/>
                <a:cs typeface="Times New Roman"/>
              </a:rPr>
              <a:t> </a:t>
            </a:r>
            <a:r>
              <a:rPr sz="900" i="1" spc="82" baseline="-46296" dirty="0">
                <a:latin typeface="Times New Roman"/>
                <a:cs typeface="Times New Roman"/>
              </a:rPr>
              <a:t>HO</a:t>
            </a:r>
            <a:r>
              <a:rPr sz="900" i="1" spc="112" baseline="-46296" dirty="0">
                <a:latin typeface="Times New Roman"/>
                <a:cs typeface="Times New Roman"/>
              </a:rPr>
              <a:t>M</a:t>
            </a:r>
            <a:r>
              <a:rPr sz="900" i="1" baseline="-46296" dirty="0">
                <a:latin typeface="Times New Roman"/>
                <a:cs typeface="Times New Roman"/>
              </a:rPr>
              <a:t> </a:t>
            </a:r>
            <a:r>
              <a:rPr sz="900" i="1" spc="7" baseline="-46296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 110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+</a:t>
            </a:r>
            <a:r>
              <a:rPr sz="1400" dirty="0">
                <a:latin typeface="Times New Roman"/>
                <a:cs typeface="Times New Roman"/>
              </a:rPr>
              <a:t>j</a:t>
            </a:r>
            <a:r>
              <a:rPr sz="1400" spc="-5" dirty="0">
                <a:latin typeface="Times New Roman"/>
                <a:cs typeface="Times New Roman"/>
              </a:rPr>
              <a:t>0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 k</a:t>
            </a:r>
            <a:r>
              <a:rPr sz="1400" spc="-10" dirty="0">
                <a:latin typeface="Times New Roman"/>
                <a:cs typeface="Times New Roman"/>
              </a:rPr>
              <a:t>B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950"/>
              </a:spcBef>
            </a:pPr>
            <a:r>
              <a:rPr sz="1400" spc="-5" dirty="0">
                <a:latin typeface="Times New Roman"/>
                <a:cs typeface="Times New Roman"/>
              </a:rPr>
              <a:t>= 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2400" spc="330" baseline="-13888" dirty="0">
                <a:latin typeface="Times New Roman"/>
                <a:cs typeface="Times New Roman"/>
              </a:rPr>
              <a:t>U</a:t>
            </a:r>
            <a:r>
              <a:rPr sz="900" spc="127" baseline="-46296" dirty="0">
                <a:latin typeface="Times New Roman"/>
                <a:cs typeface="Times New Roman"/>
              </a:rPr>
              <a:t>3</a:t>
            </a:r>
            <a:r>
              <a:rPr sz="900" i="1" spc="82" baseline="-46296" dirty="0">
                <a:latin typeface="Times New Roman"/>
                <a:cs typeface="Times New Roman"/>
              </a:rPr>
              <a:t>HO</a:t>
            </a:r>
            <a:r>
              <a:rPr sz="900" i="1" spc="112" baseline="-46296" dirty="0">
                <a:latin typeface="Times New Roman"/>
                <a:cs typeface="Times New Roman"/>
              </a:rPr>
              <a:t>M</a:t>
            </a:r>
            <a:r>
              <a:rPr sz="900" i="1" baseline="-46296" dirty="0">
                <a:latin typeface="Times New Roman"/>
                <a:cs typeface="Times New Roman"/>
              </a:rPr>
              <a:t> </a:t>
            </a:r>
            <a:r>
              <a:rPr sz="900" i="1" spc="67" baseline="-46296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 110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+</a:t>
            </a:r>
            <a:r>
              <a:rPr sz="1400" dirty="0">
                <a:latin typeface="Times New Roman"/>
                <a:cs typeface="Times New Roman"/>
              </a:rPr>
              <a:t>j</a:t>
            </a:r>
            <a:r>
              <a:rPr sz="1400" spc="-5" dirty="0">
                <a:latin typeface="Times New Roman"/>
                <a:cs typeface="Times New Roman"/>
              </a:rPr>
              <a:t>0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k</a:t>
            </a:r>
            <a:r>
              <a:rPr sz="1400" spc="-10" dirty="0">
                <a:latin typeface="Times New Roman"/>
                <a:cs typeface="Times New Roman"/>
              </a:rPr>
              <a:t>B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955"/>
              </a:spcBef>
            </a:pPr>
            <a:r>
              <a:rPr sz="1400" spc="-5" dirty="0">
                <a:latin typeface="Times New Roman"/>
                <a:cs typeface="Times New Roman"/>
              </a:rPr>
              <a:t>= 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2400" spc="359" baseline="-13888" dirty="0">
                <a:latin typeface="Times New Roman"/>
                <a:cs typeface="Times New Roman"/>
              </a:rPr>
              <a:t>U</a:t>
            </a:r>
            <a:r>
              <a:rPr sz="900" spc="67" baseline="-46296" dirty="0">
                <a:latin typeface="Times New Roman"/>
                <a:cs typeface="Times New Roman"/>
              </a:rPr>
              <a:t>4</a:t>
            </a:r>
            <a:r>
              <a:rPr sz="900" spc="-127" baseline="-46296" dirty="0">
                <a:latin typeface="Times New Roman"/>
                <a:cs typeface="Times New Roman"/>
              </a:rPr>
              <a:t> </a:t>
            </a:r>
            <a:r>
              <a:rPr sz="900" i="1" spc="82" baseline="-46296" dirty="0">
                <a:latin typeface="Times New Roman"/>
                <a:cs typeface="Times New Roman"/>
              </a:rPr>
              <a:t>HO</a:t>
            </a:r>
            <a:r>
              <a:rPr sz="900" i="1" spc="112" baseline="-46296" dirty="0">
                <a:latin typeface="Times New Roman"/>
                <a:cs typeface="Times New Roman"/>
              </a:rPr>
              <a:t>M</a:t>
            </a:r>
            <a:r>
              <a:rPr sz="900" i="1" baseline="-46296" dirty="0">
                <a:latin typeface="Times New Roman"/>
                <a:cs typeface="Times New Roman"/>
              </a:rPr>
              <a:t> </a:t>
            </a:r>
            <a:r>
              <a:rPr sz="900" i="1" spc="7" baseline="-46296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 35 + </a:t>
            </a:r>
            <a:r>
              <a:rPr sz="1400" dirty="0">
                <a:latin typeface="Times New Roman"/>
                <a:cs typeface="Times New Roman"/>
              </a:rPr>
              <a:t>j</a:t>
            </a:r>
            <a:r>
              <a:rPr sz="1400" spc="-5" dirty="0">
                <a:latin typeface="Times New Roman"/>
                <a:cs typeface="Times New Roman"/>
              </a:rPr>
              <a:t>0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k</a:t>
            </a:r>
            <a:r>
              <a:rPr sz="1400" spc="-10" dirty="0">
                <a:latin typeface="Times New Roman"/>
                <a:cs typeface="Times New Roman"/>
              </a:rPr>
              <a:t>B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3119" y="3630705"/>
            <a:ext cx="23622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25" spc="67" baseline="3174" dirty="0">
                <a:latin typeface="Times New Roman"/>
                <a:cs typeface="Times New Roman"/>
              </a:rPr>
              <a:t>U</a:t>
            </a:r>
            <a:r>
              <a:rPr sz="650" spc="15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93155" y="3565121"/>
            <a:ext cx="6604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1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22271" y="3535358"/>
            <a:ext cx="195453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828164" algn="l"/>
              </a:tabLst>
            </a:pPr>
            <a:r>
              <a:rPr sz="650" spc="-10" dirty="0">
                <a:latin typeface="Times New Roman"/>
                <a:cs typeface="Times New Roman"/>
              </a:rPr>
              <a:t>(</a:t>
            </a:r>
            <a:r>
              <a:rPr sz="650" dirty="0">
                <a:latin typeface="Times New Roman"/>
                <a:cs typeface="Times New Roman"/>
              </a:rPr>
              <a:t>1</a:t>
            </a:r>
            <a:r>
              <a:rPr sz="650" spc="10" dirty="0">
                <a:latin typeface="Times New Roman"/>
                <a:cs typeface="Times New Roman"/>
              </a:rPr>
              <a:t>)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975" spc="82" baseline="4273" dirty="0">
                <a:latin typeface="Times New Roman"/>
                <a:cs typeface="Times New Roman"/>
              </a:rPr>
              <a:t>(0</a:t>
            </a:r>
            <a:r>
              <a:rPr sz="975" spc="15" baseline="4273" dirty="0">
                <a:latin typeface="Times New Roman"/>
                <a:cs typeface="Times New Roman"/>
              </a:rPr>
              <a:t>)</a:t>
            </a:r>
            <a:endParaRPr sz="975" baseline="4273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85015" y="3549924"/>
            <a:ext cx="8826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40" dirty="0">
                <a:latin typeface="Times New Roman"/>
                <a:cs typeface="Times New Roman"/>
              </a:rPr>
              <a:t>*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12912" y="3535399"/>
            <a:ext cx="13144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5" dirty="0">
                <a:latin typeface="Times New Roman"/>
                <a:cs typeface="Times New Roman"/>
              </a:rPr>
              <a:t>(</a:t>
            </a:r>
            <a:r>
              <a:rPr sz="650" spc="30" dirty="0">
                <a:latin typeface="Times New Roman"/>
                <a:cs typeface="Times New Roman"/>
              </a:rPr>
              <a:t>0</a:t>
            </a:r>
            <a:r>
              <a:rPr sz="650" spc="-5" dirty="0">
                <a:latin typeface="Times New Roman"/>
                <a:cs typeface="Times New Roman"/>
              </a:rPr>
              <a:t>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14374" y="3572544"/>
            <a:ext cx="5292725" cy="2978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0"/>
              </a:spcBef>
              <a:tabLst>
                <a:tab pos="1873250" algn="l"/>
                <a:tab pos="5140960" algn="l"/>
              </a:tabLst>
            </a:pP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(-5.2362-j2.1697)/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2475" spc="97" baseline="-13468" dirty="0">
                <a:latin typeface="Times New Roman"/>
                <a:cs typeface="Times New Roman"/>
              </a:rPr>
              <a:t>U</a:t>
            </a:r>
            <a:r>
              <a:rPr sz="975" spc="22" baseline="-38461" dirty="0">
                <a:latin typeface="Times New Roman"/>
                <a:cs typeface="Times New Roman"/>
              </a:rPr>
              <a:t>1</a:t>
            </a:r>
            <a:r>
              <a:rPr sz="975" baseline="-38461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+ (36.7683–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j2.132</a:t>
            </a:r>
            <a:r>
              <a:rPr sz="1400" spc="-10" dirty="0">
                <a:latin typeface="Times New Roman"/>
                <a:cs typeface="Times New Roman"/>
              </a:rPr>
              <a:t>2</a:t>
            </a:r>
            <a:r>
              <a:rPr sz="1400" spc="-5" dirty="0">
                <a:latin typeface="Times New Roman"/>
                <a:cs typeface="Times New Roman"/>
              </a:rPr>
              <a:t>)+(0,29</a:t>
            </a:r>
            <a:r>
              <a:rPr sz="1400" dirty="0">
                <a:latin typeface="Times New Roman"/>
                <a:cs typeface="Times New Roman"/>
              </a:rPr>
              <a:t>5</a:t>
            </a:r>
            <a:r>
              <a:rPr sz="1400" spc="-5" dirty="0">
                <a:latin typeface="Times New Roman"/>
                <a:cs typeface="Times New Roman"/>
              </a:rPr>
              <a:t>4 </a:t>
            </a:r>
            <a:r>
              <a:rPr sz="1400" spc="-10" dirty="0">
                <a:latin typeface="Times New Roman"/>
                <a:cs typeface="Times New Roman"/>
              </a:rPr>
              <a:t>+</a:t>
            </a:r>
            <a:r>
              <a:rPr sz="1400" spc="-5" dirty="0">
                <a:latin typeface="Times New Roman"/>
                <a:cs typeface="Times New Roman"/>
              </a:rPr>
              <a:t>j0,01</a:t>
            </a:r>
            <a:r>
              <a:rPr sz="1400" dirty="0">
                <a:latin typeface="Times New Roman"/>
                <a:cs typeface="Times New Roman"/>
              </a:rPr>
              <a:t>2</a:t>
            </a:r>
            <a:r>
              <a:rPr sz="1400" spc="-5" dirty="0">
                <a:latin typeface="Times New Roman"/>
                <a:cs typeface="Times New Roman"/>
              </a:rPr>
              <a:t>4)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2625" spc="52" baseline="-12698" dirty="0">
                <a:latin typeface="Times New Roman"/>
                <a:cs typeface="Times New Roman"/>
              </a:rPr>
              <a:t>U</a:t>
            </a:r>
            <a:r>
              <a:rPr sz="975" spc="-7" baseline="-38461" dirty="0">
                <a:latin typeface="Times New Roman"/>
                <a:cs typeface="Times New Roman"/>
              </a:rPr>
              <a:t>2</a:t>
            </a:r>
            <a:r>
              <a:rPr sz="975" baseline="-38461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84496" y="3565233"/>
            <a:ext cx="6350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99345" y="4001761"/>
            <a:ext cx="2025014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76530" indent="-126364">
              <a:lnSpc>
                <a:spcPct val="100000"/>
              </a:lnSpc>
              <a:spcBef>
                <a:spcPts val="135"/>
              </a:spcBef>
              <a:buFont typeface="Symbol"/>
              <a:buChar char=""/>
              <a:tabLst>
                <a:tab pos="177165" algn="l"/>
                <a:tab pos="1880870" algn="l"/>
              </a:tabLst>
            </a:pPr>
            <a:r>
              <a:rPr sz="650" spc="20" dirty="0">
                <a:latin typeface="Times New Roman"/>
                <a:cs typeface="Times New Roman"/>
              </a:rPr>
              <a:t>(0)	(0)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62583" y="4038410"/>
            <a:ext cx="6180455" cy="95059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1748789" algn="l"/>
                <a:tab pos="3447415" algn="l"/>
              </a:tabLst>
            </a:pPr>
            <a:r>
              <a:rPr sz="1400" spc="-10" dirty="0">
                <a:latin typeface="Times New Roman"/>
                <a:cs typeface="Times New Roman"/>
              </a:rPr>
              <a:t>+</a:t>
            </a:r>
            <a:r>
              <a:rPr sz="1400" spc="-5" dirty="0">
                <a:latin typeface="Times New Roman"/>
                <a:cs typeface="Times New Roman"/>
              </a:rPr>
              <a:t>(0,36</a:t>
            </a:r>
            <a:r>
              <a:rPr sz="1400" dirty="0">
                <a:latin typeface="Times New Roman"/>
                <a:cs typeface="Times New Roman"/>
              </a:rPr>
              <a:t>9</a:t>
            </a:r>
            <a:r>
              <a:rPr sz="1400" spc="-5" dirty="0">
                <a:latin typeface="Times New Roman"/>
                <a:cs typeface="Times New Roman"/>
              </a:rPr>
              <a:t>3</a:t>
            </a:r>
            <a:r>
              <a:rPr sz="1400" spc="-10" dirty="0">
                <a:latin typeface="Times New Roman"/>
                <a:cs typeface="Times New Roman"/>
              </a:rPr>
              <a:t>+</a:t>
            </a:r>
            <a:r>
              <a:rPr sz="1400" spc="-5" dirty="0">
                <a:latin typeface="Times New Roman"/>
                <a:cs typeface="Times New Roman"/>
              </a:rPr>
              <a:t>j0,0155)</a:t>
            </a:r>
            <a:r>
              <a:rPr sz="1400" spc="-180" dirty="0">
                <a:latin typeface="Times New Roman"/>
                <a:cs typeface="Times New Roman"/>
              </a:rPr>
              <a:t> </a:t>
            </a:r>
            <a:r>
              <a:rPr sz="2625" spc="22" baseline="-12698" dirty="0">
                <a:latin typeface="Times New Roman"/>
                <a:cs typeface="Times New Roman"/>
              </a:rPr>
              <a:t>U</a:t>
            </a:r>
            <a:r>
              <a:rPr sz="975" spc="-7" baseline="-38461" dirty="0">
                <a:latin typeface="Times New Roman"/>
                <a:cs typeface="Times New Roman"/>
              </a:rPr>
              <a:t>3</a:t>
            </a:r>
            <a:r>
              <a:rPr sz="975" baseline="-38461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+(0,04</a:t>
            </a:r>
            <a:r>
              <a:rPr sz="1400" dirty="0">
                <a:latin typeface="Times New Roman"/>
                <a:cs typeface="Times New Roman"/>
              </a:rPr>
              <a:t>6</a:t>
            </a:r>
            <a:r>
              <a:rPr sz="1400" spc="-10" dirty="0">
                <a:latin typeface="Times New Roman"/>
                <a:cs typeface="Times New Roman"/>
              </a:rPr>
              <a:t>4</a:t>
            </a:r>
            <a:r>
              <a:rPr sz="1400" spc="-5" dirty="0">
                <a:latin typeface="Times New Roman"/>
                <a:cs typeface="Times New Roman"/>
              </a:rPr>
              <a:t>–j0</a:t>
            </a:r>
            <a:r>
              <a:rPr sz="1400" spc="-10" dirty="0">
                <a:latin typeface="Times New Roman"/>
                <a:cs typeface="Times New Roman"/>
              </a:rPr>
              <a:t>,</a:t>
            </a:r>
            <a:r>
              <a:rPr sz="1400" spc="-5" dirty="0">
                <a:latin typeface="Times New Roman"/>
                <a:cs typeface="Times New Roman"/>
              </a:rPr>
              <a:t>0278)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2625" spc="52" baseline="-12698" dirty="0">
                <a:latin typeface="Times New Roman"/>
                <a:cs typeface="Times New Roman"/>
              </a:rPr>
              <a:t>U</a:t>
            </a:r>
            <a:r>
              <a:rPr sz="975" spc="-7" baseline="-38461" dirty="0">
                <a:latin typeface="Times New Roman"/>
                <a:cs typeface="Times New Roman"/>
              </a:rPr>
              <a:t>4</a:t>
            </a:r>
            <a:r>
              <a:rPr sz="975" baseline="-38461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=</a:t>
            </a:r>
            <a:r>
              <a:rPr sz="1400" spc="-5" dirty="0">
                <a:latin typeface="Times New Roman"/>
                <a:cs typeface="Times New Roman"/>
              </a:rPr>
              <a:t>(-5.2362-j2.1</a:t>
            </a:r>
            <a:r>
              <a:rPr sz="1400" spc="-10" dirty="0">
                <a:latin typeface="Times New Roman"/>
                <a:cs typeface="Times New Roman"/>
              </a:rPr>
              <a:t>6</a:t>
            </a:r>
            <a:r>
              <a:rPr sz="1400" spc="-5" dirty="0">
                <a:latin typeface="Times New Roman"/>
                <a:cs typeface="Times New Roman"/>
              </a:rPr>
              <a:t>9</a:t>
            </a:r>
            <a:r>
              <a:rPr sz="1400" dirty="0">
                <a:latin typeface="Times New Roman"/>
                <a:cs typeface="Times New Roman"/>
              </a:rPr>
              <a:t>7</a:t>
            </a:r>
            <a:r>
              <a:rPr sz="1400" spc="-5" dirty="0">
                <a:latin typeface="Times New Roman"/>
                <a:cs typeface="Times New Roman"/>
              </a:rPr>
              <a:t>)/110</a:t>
            </a:r>
            <a:r>
              <a:rPr sz="1400" spc="-10" dirty="0">
                <a:latin typeface="Times New Roman"/>
                <a:cs typeface="Times New Roman"/>
              </a:rPr>
              <a:t>+</a:t>
            </a:r>
            <a:r>
              <a:rPr sz="1400" spc="-5" dirty="0">
                <a:latin typeface="Times New Roman"/>
                <a:cs typeface="Times New Roman"/>
              </a:rPr>
              <a:t>(36.7</a:t>
            </a:r>
            <a:r>
              <a:rPr sz="1400" dirty="0">
                <a:latin typeface="Times New Roman"/>
                <a:cs typeface="Times New Roman"/>
              </a:rPr>
              <a:t>6</a:t>
            </a:r>
            <a:r>
              <a:rPr sz="1400" spc="-5" dirty="0">
                <a:latin typeface="Times New Roman"/>
                <a:cs typeface="Times New Roman"/>
              </a:rPr>
              <a:t>83–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055"/>
              </a:spcBef>
            </a:pPr>
            <a:r>
              <a:rPr sz="1400" spc="-5" dirty="0">
                <a:latin typeface="Times New Roman"/>
                <a:cs typeface="Times New Roman"/>
              </a:rPr>
              <a:t>–j2.1322)+(0,2954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+j0,0124)∙110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+(0,3693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j0,0155)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∙110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+(0,0464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j0,0278)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∙35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730"/>
              </a:spcBef>
            </a:pPr>
            <a:r>
              <a:rPr sz="1400" spc="-5" dirty="0">
                <a:latin typeface="Times New Roman"/>
                <a:cs typeface="Times New Roman"/>
              </a:rPr>
              <a:t>=111.4623-j0.0594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(кВ)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39826" y="4031659"/>
            <a:ext cx="63500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02774" y="5082258"/>
            <a:ext cx="258762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476500" algn="l"/>
              </a:tabLst>
            </a:pPr>
            <a:r>
              <a:rPr sz="650" spc="35" dirty="0">
                <a:latin typeface="Times New Roman"/>
                <a:cs typeface="Times New Roman"/>
              </a:rPr>
              <a:t>(</a:t>
            </a:r>
            <a:r>
              <a:rPr sz="650" spc="30" dirty="0">
                <a:latin typeface="Times New Roman"/>
                <a:cs typeface="Times New Roman"/>
              </a:rPr>
              <a:t>0</a:t>
            </a:r>
            <a:r>
              <a:rPr sz="650" spc="-5" dirty="0">
                <a:latin typeface="Times New Roman"/>
                <a:cs typeface="Times New Roman"/>
              </a:rPr>
              <a:t>)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650" spc="-10" dirty="0">
                <a:latin typeface="Times New Roman"/>
                <a:cs typeface="Times New Roman"/>
              </a:rPr>
              <a:t>(</a:t>
            </a:r>
            <a:r>
              <a:rPr sz="650" dirty="0">
                <a:latin typeface="Times New Roman"/>
                <a:cs typeface="Times New Roman"/>
              </a:rPr>
              <a:t>1</a:t>
            </a:r>
            <a:r>
              <a:rPr sz="650" spc="10" dirty="0">
                <a:latin typeface="Times New Roman"/>
                <a:cs typeface="Times New Roman"/>
              </a:rPr>
              <a:t>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62583" y="5119658"/>
            <a:ext cx="5298440" cy="2978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1482725" algn="l"/>
                <a:tab pos="3947160" algn="l"/>
              </a:tabLst>
            </a:pPr>
            <a:r>
              <a:rPr sz="1400" spc="-10" dirty="0">
                <a:latin typeface="Times New Roman"/>
                <a:cs typeface="Times New Roman"/>
              </a:rPr>
              <a:t>Підста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-10" dirty="0">
                <a:latin typeface="Times New Roman"/>
                <a:cs typeface="Times New Roman"/>
              </a:rPr>
              <a:t>ляєм</a:t>
            </a:r>
            <a:r>
              <a:rPr sz="1400" spc="-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2625" spc="52" baseline="-12698" dirty="0">
                <a:latin typeface="Times New Roman"/>
                <a:cs typeface="Times New Roman"/>
              </a:rPr>
              <a:t>U</a:t>
            </a:r>
            <a:r>
              <a:rPr sz="975" spc="-7" baseline="-38461" dirty="0">
                <a:latin typeface="Times New Roman"/>
                <a:cs typeface="Times New Roman"/>
              </a:rPr>
              <a:t>2</a:t>
            </a:r>
            <a:r>
              <a:rPr sz="975" baseline="-38461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щойно знайдене значення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0" dirty="0">
                <a:latin typeface="Times New Roman"/>
                <a:cs typeface="Times New Roman"/>
              </a:rPr>
              <a:t> </a:t>
            </a:r>
            <a:r>
              <a:rPr sz="2625" spc="67" baseline="-11111" dirty="0">
                <a:latin typeface="Times New Roman"/>
                <a:cs typeface="Times New Roman"/>
              </a:rPr>
              <a:t>U</a:t>
            </a:r>
            <a:r>
              <a:rPr sz="975" spc="22" baseline="-38461" dirty="0">
                <a:latin typeface="Times New Roman"/>
                <a:cs typeface="Times New Roman"/>
              </a:rPr>
              <a:t>1</a:t>
            </a:r>
            <a:r>
              <a:rPr sz="975" baseline="-38461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в др</a:t>
            </a:r>
            <a:r>
              <a:rPr sz="1400" dirty="0">
                <a:latin typeface="Times New Roman"/>
                <a:cs typeface="Times New Roman"/>
              </a:rPr>
              <a:t>у</a:t>
            </a:r>
            <a:r>
              <a:rPr sz="1400" spc="-10" dirty="0">
                <a:latin typeface="Times New Roman"/>
                <a:cs typeface="Times New Roman"/>
              </a:rPr>
              <a:t>г</a:t>
            </a:r>
            <a:r>
              <a:rPr sz="1400" spc="-5" dirty="0">
                <a:latin typeface="Times New Roman"/>
                <a:cs typeface="Times New Roman"/>
              </a:rPr>
              <a:t>е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074628" y="5112244"/>
            <a:ext cx="252920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475865" algn="l"/>
              </a:tabLst>
            </a:pPr>
            <a:r>
              <a:rPr sz="650" spc="-5" dirty="0">
                <a:latin typeface="Symbol"/>
                <a:cs typeface="Symbol"/>
              </a:rPr>
              <a:t></a:t>
            </a:r>
            <a:r>
              <a:rPr sz="650" spc="-5" dirty="0">
                <a:latin typeface="Times New Roman"/>
                <a:cs typeface="Times New Roman"/>
              </a:rPr>
              <a:t>	</a:t>
            </a:r>
            <a:r>
              <a:rPr sz="650" spc="1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12252" y="5531689"/>
            <a:ext cx="18351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25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97536" y="5476236"/>
            <a:ext cx="64769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29827" y="5446461"/>
            <a:ext cx="216281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043430" algn="l"/>
              </a:tabLst>
            </a:pPr>
            <a:r>
              <a:rPr sz="650" spc="-20" dirty="0">
                <a:latin typeface="Times New Roman"/>
                <a:cs typeface="Times New Roman"/>
              </a:rPr>
              <a:t>(</a:t>
            </a:r>
            <a:r>
              <a:rPr sz="650" spc="-10" dirty="0">
                <a:latin typeface="Times New Roman"/>
                <a:cs typeface="Times New Roman"/>
              </a:rPr>
              <a:t>1</a:t>
            </a:r>
            <a:r>
              <a:rPr sz="650" dirty="0">
                <a:latin typeface="Times New Roman"/>
                <a:cs typeface="Times New Roman"/>
              </a:rPr>
              <a:t>)	</a:t>
            </a:r>
            <a:r>
              <a:rPr sz="975" spc="52" baseline="4273" dirty="0">
                <a:latin typeface="Times New Roman"/>
                <a:cs typeface="Times New Roman"/>
              </a:rPr>
              <a:t>(</a:t>
            </a:r>
            <a:r>
              <a:rPr sz="975" spc="44" baseline="4273" dirty="0">
                <a:latin typeface="Times New Roman"/>
                <a:cs typeface="Times New Roman"/>
              </a:rPr>
              <a:t>0</a:t>
            </a:r>
            <a:r>
              <a:rPr sz="975" spc="-7" baseline="4273" dirty="0">
                <a:latin typeface="Times New Roman"/>
                <a:cs typeface="Times New Roman"/>
              </a:rPr>
              <a:t>)</a:t>
            </a:r>
            <a:endParaRPr sz="975" baseline="4273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02131" y="5461095"/>
            <a:ext cx="8445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10" dirty="0">
                <a:latin typeface="Times New Roman"/>
                <a:cs typeface="Times New Roman"/>
              </a:rPr>
              <a:t>*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27074" y="5498510"/>
            <a:ext cx="1932939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400" spc="-5" dirty="0">
                <a:latin typeface="Times New Roman"/>
                <a:cs typeface="Times New Roman"/>
              </a:rPr>
              <a:t>= 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(-24,278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-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j15,17</a:t>
            </a:r>
            <a:r>
              <a:rPr sz="1400" spc="-10" dirty="0">
                <a:latin typeface="Times New Roman"/>
                <a:cs typeface="Times New Roman"/>
              </a:rPr>
              <a:t>0</a:t>
            </a:r>
            <a:r>
              <a:rPr sz="1400" spc="-5" dirty="0">
                <a:latin typeface="Times New Roman"/>
                <a:cs typeface="Times New Roman"/>
              </a:rPr>
              <a:t>1)/</a:t>
            </a:r>
            <a:r>
              <a:rPr sz="1400" spc="-170" dirty="0">
                <a:latin typeface="Times New Roman"/>
                <a:cs typeface="Times New Roman"/>
              </a:rPr>
              <a:t> </a:t>
            </a:r>
            <a:r>
              <a:rPr sz="2475" spc="15" baseline="-13468" dirty="0">
                <a:latin typeface="Times New Roman"/>
                <a:cs typeface="Times New Roman"/>
              </a:rPr>
              <a:t>U</a:t>
            </a:r>
            <a:endParaRPr sz="2475" baseline="-13468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157823" y="5446454"/>
            <a:ext cx="123189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10" dirty="0">
                <a:latin typeface="Times New Roman"/>
                <a:cs typeface="Times New Roman"/>
              </a:rPr>
              <a:t>(</a:t>
            </a:r>
            <a:r>
              <a:rPr sz="650" dirty="0">
                <a:latin typeface="Times New Roman"/>
                <a:cs typeface="Times New Roman"/>
              </a:rPr>
              <a:t>1</a:t>
            </a:r>
            <a:r>
              <a:rPr sz="650" spc="10" dirty="0">
                <a:latin typeface="Times New Roman"/>
                <a:cs typeface="Times New Roman"/>
              </a:rPr>
              <a:t>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82821" y="5683390"/>
            <a:ext cx="410210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044700" algn="l"/>
                <a:tab pos="4045585" algn="l"/>
              </a:tabLst>
            </a:pPr>
            <a:r>
              <a:rPr sz="650" spc="5" dirty="0">
                <a:latin typeface="Times New Roman"/>
                <a:cs typeface="Times New Roman"/>
              </a:rPr>
              <a:t>2	</a:t>
            </a:r>
            <a:r>
              <a:rPr sz="650" spc="-5" dirty="0">
                <a:latin typeface="Times New Roman"/>
                <a:cs typeface="Times New Roman"/>
              </a:rPr>
              <a:t>2	</a:t>
            </a:r>
            <a:r>
              <a:rPr sz="650" spc="15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315970" y="5484350"/>
            <a:ext cx="212280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1984375" algn="l"/>
              </a:tabLst>
            </a:pPr>
            <a:r>
              <a:rPr sz="1400" spc="-5" dirty="0">
                <a:latin typeface="Times New Roman"/>
                <a:cs typeface="Times New Roman"/>
              </a:rPr>
              <a:t>+(0.9999+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725" i="1" spc="135" baseline="-4830" dirty="0">
                <a:latin typeface="Times New Roman"/>
                <a:cs typeface="Times New Roman"/>
              </a:rPr>
              <a:t>j</a:t>
            </a:r>
            <a:r>
              <a:rPr sz="1725" spc="135" baseline="-4830" dirty="0">
                <a:latin typeface="Times New Roman"/>
                <a:cs typeface="Times New Roman"/>
              </a:rPr>
              <a:t>4.16</a:t>
            </a:r>
            <a:r>
              <a:rPr sz="1725" spc="-179" baseline="-4830" dirty="0">
                <a:latin typeface="Times New Roman"/>
                <a:cs typeface="Times New Roman"/>
              </a:rPr>
              <a:t> </a:t>
            </a:r>
            <a:r>
              <a:rPr sz="1725" spc="127" baseline="-4830" dirty="0">
                <a:latin typeface="Symbol"/>
                <a:cs typeface="Symbol"/>
              </a:rPr>
              <a:t></a:t>
            </a:r>
            <a:r>
              <a:rPr sz="1725" spc="127" baseline="-4830" dirty="0">
                <a:latin typeface="Times New Roman"/>
                <a:cs typeface="Times New Roman"/>
              </a:rPr>
              <a:t>10</a:t>
            </a:r>
            <a:r>
              <a:rPr sz="975" spc="127" baseline="34188" dirty="0">
                <a:latin typeface="Symbol"/>
                <a:cs typeface="Symbol"/>
              </a:rPr>
              <a:t></a:t>
            </a:r>
            <a:r>
              <a:rPr sz="975" spc="127" baseline="34188" dirty="0">
                <a:latin typeface="Times New Roman"/>
                <a:cs typeface="Times New Roman"/>
              </a:rPr>
              <a:t>5</a:t>
            </a:r>
            <a:r>
              <a:rPr sz="975" spc="-15" baseline="34188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-145" dirty="0">
                <a:latin typeface="Times New Roman"/>
                <a:cs typeface="Times New Roman"/>
              </a:rPr>
              <a:t> </a:t>
            </a:r>
            <a:r>
              <a:rPr sz="2625" spc="22" baseline="-11111" dirty="0">
                <a:latin typeface="Times New Roman"/>
                <a:cs typeface="Times New Roman"/>
              </a:rPr>
              <a:t>U	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028707" y="5476217"/>
            <a:ext cx="6604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1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62583" y="5759653"/>
            <a:ext cx="4999990" cy="50736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15"/>
              </a:spcBef>
            </a:pPr>
            <a:r>
              <a:rPr sz="1400" spc="-5" dirty="0">
                <a:latin typeface="Times New Roman"/>
                <a:cs typeface="Times New Roman"/>
              </a:rPr>
              <a:t>=(-24,278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-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j15,1701)/110+(0.9999+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725" i="1" spc="135" baseline="-4830" dirty="0">
                <a:latin typeface="Times New Roman"/>
                <a:cs typeface="Times New Roman"/>
              </a:rPr>
              <a:t>j</a:t>
            </a:r>
            <a:r>
              <a:rPr sz="1725" spc="135" baseline="-4830" dirty="0">
                <a:latin typeface="Times New Roman"/>
                <a:cs typeface="Times New Roman"/>
              </a:rPr>
              <a:t>4.16</a:t>
            </a:r>
            <a:r>
              <a:rPr sz="1725" spc="-165" baseline="-4830" dirty="0">
                <a:latin typeface="Times New Roman"/>
                <a:cs typeface="Times New Roman"/>
              </a:rPr>
              <a:t> </a:t>
            </a:r>
            <a:r>
              <a:rPr sz="1725" spc="127" baseline="-4830" dirty="0">
                <a:latin typeface="Symbol"/>
                <a:cs typeface="Symbol"/>
              </a:rPr>
              <a:t></a:t>
            </a:r>
            <a:r>
              <a:rPr sz="1725" spc="127" baseline="-4830" dirty="0">
                <a:latin typeface="Times New Roman"/>
                <a:cs typeface="Times New Roman"/>
              </a:rPr>
              <a:t>10</a:t>
            </a:r>
            <a:r>
              <a:rPr sz="975" spc="127" baseline="34188" dirty="0">
                <a:latin typeface="Symbol"/>
                <a:cs typeface="Symbol"/>
              </a:rPr>
              <a:t></a:t>
            </a:r>
            <a:r>
              <a:rPr sz="975" spc="127" baseline="34188" dirty="0">
                <a:latin typeface="Times New Roman"/>
                <a:cs typeface="Times New Roman"/>
              </a:rPr>
              <a:t>5</a:t>
            </a:r>
            <a:r>
              <a:rPr sz="975" baseline="34188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)(111.4623-j0.0594)=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15"/>
              </a:spcBef>
            </a:pPr>
            <a:r>
              <a:rPr sz="1400" spc="-5" dirty="0">
                <a:latin typeface="Times New Roman"/>
                <a:cs typeface="Times New Roman"/>
              </a:rPr>
              <a:t>=111.2353-j0.1926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(кВ).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202787" y="6257240"/>
            <a:ext cx="123189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10" dirty="0">
                <a:latin typeface="Times New Roman"/>
                <a:cs typeface="Times New Roman"/>
              </a:rPr>
              <a:t>(</a:t>
            </a:r>
            <a:r>
              <a:rPr sz="650" dirty="0">
                <a:latin typeface="Times New Roman"/>
                <a:cs typeface="Times New Roman"/>
              </a:rPr>
              <a:t>1</a:t>
            </a:r>
            <a:r>
              <a:rPr sz="650" spc="10" dirty="0">
                <a:latin typeface="Times New Roman"/>
                <a:cs typeface="Times New Roman"/>
              </a:rPr>
              <a:t>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62583" y="6294642"/>
            <a:ext cx="1392555" cy="2978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400" spc="-10" dirty="0">
                <a:latin typeface="Times New Roman"/>
                <a:cs typeface="Times New Roman"/>
              </a:rPr>
              <a:t>Підста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-10" dirty="0">
                <a:latin typeface="Times New Roman"/>
                <a:cs typeface="Times New Roman"/>
              </a:rPr>
              <a:t>ляєм</a:t>
            </a:r>
            <a:r>
              <a:rPr sz="1400" spc="-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45" dirty="0">
                <a:latin typeface="Times New Roman"/>
                <a:cs typeface="Times New Roman"/>
              </a:rPr>
              <a:t> </a:t>
            </a:r>
            <a:r>
              <a:rPr sz="2625" spc="67" baseline="-12698" dirty="0">
                <a:latin typeface="Times New Roman"/>
                <a:cs typeface="Times New Roman"/>
              </a:rPr>
              <a:t>U</a:t>
            </a:r>
            <a:r>
              <a:rPr sz="975" spc="22" baseline="-38461" dirty="0">
                <a:latin typeface="Times New Roman"/>
                <a:cs typeface="Times New Roman"/>
              </a:rPr>
              <a:t>1</a:t>
            </a:r>
            <a:endParaRPr sz="975" baseline="-38461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073671" y="6287066"/>
            <a:ext cx="66040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1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307589" y="6257281"/>
            <a:ext cx="504190" cy="3937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60680" indent="-126364">
              <a:lnSpc>
                <a:spcPts val="765"/>
              </a:lnSpc>
              <a:spcBef>
                <a:spcPts val="135"/>
              </a:spcBef>
              <a:buFont typeface="Symbol"/>
              <a:buChar char=""/>
              <a:tabLst>
                <a:tab pos="361315" algn="l"/>
              </a:tabLst>
            </a:pPr>
            <a:r>
              <a:rPr sz="650" spc="20" dirty="0">
                <a:latin typeface="Times New Roman"/>
                <a:cs typeface="Times New Roman"/>
              </a:rPr>
              <a:t>(0)</a:t>
            </a:r>
            <a:endParaRPr sz="650">
              <a:latin typeface="Times New Roman"/>
              <a:cs typeface="Times New Roman"/>
            </a:endParaRPr>
          </a:p>
          <a:p>
            <a:pPr marL="38100">
              <a:lnSpc>
                <a:spcPts val="2085"/>
              </a:lnSpc>
            </a:pPr>
            <a:r>
              <a:rPr sz="2100" spc="-7" baseline="17857" dirty="0">
                <a:latin typeface="Times New Roman"/>
                <a:cs typeface="Times New Roman"/>
              </a:rPr>
              <a:t>і </a:t>
            </a:r>
            <a:r>
              <a:rPr sz="2100" spc="-254" baseline="17857" dirty="0">
                <a:latin typeface="Times New Roman"/>
                <a:cs typeface="Times New Roman"/>
              </a:rPr>
              <a:t> </a:t>
            </a:r>
            <a:r>
              <a:rPr sz="2625" spc="22" baseline="3174" dirty="0">
                <a:latin typeface="Times New Roman"/>
                <a:cs typeface="Times New Roman"/>
              </a:rPr>
              <a:t>U</a:t>
            </a:r>
            <a:r>
              <a:rPr sz="650" spc="-5" dirty="0">
                <a:latin typeface="Times New Roman"/>
                <a:cs typeface="Times New Roman"/>
              </a:rPr>
              <a:t>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32886" y="6622220"/>
            <a:ext cx="123189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10" dirty="0">
                <a:latin typeface="Times New Roman"/>
                <a:cs typeface="Times New Roman"/>
              </a:rPr>
              <a:t>(</a:t>
            </a:r>
            <a:r>
              <a:rPr sz="650" dirty="0">
                <a:latin typeface="Times New Roman"/>
                <a:cs typeface="Times New Roman"/>
              </a:rPr>
              <a:t>1</a:t>
            </a:r>
            <a:r>
              <a:rPr sz="650" spc="10" dirty="0">
                <a:latin typeface="Times New Roman"/>
                <a:cs typeface="Times New Roman"/>
              </a:rPr>
              <a:t>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13119" y="6717567"/>
            <a:ext cx="243204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25" spc="150" baseline="3174" dirty="0">
                <a:latin typeface="Times New Roman"/>
                <a:cs typeface="Times New Roman"/>
              </a:rPr>
              <a:t>U</a:t>
            </a:r>
            <a:r>
              <a:rPr sz="650" spc="15" dirty="0">
                <a:latin typeface="Times New Roman"/>
                <a:cs typeface="Times New Roman"/>
              </a:rPr>
              <a:t>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98641" y="6651983"/>
            <a:ext cx="6604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1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911950" y="6636870"/>
            <a:ext cx="8699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latin typeface="Times New Roman"/>
                <a:cs typeface="Times New Roman"/>
              </a:rPr>
              <a:t>*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790951" y="6343649"/>
            <a:ext cx="3619500" cy="408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третє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рівняння:</a:t>
            </a:r>
            <a:endParaRPr sz="1400">
              <a:latin typeface="Times New Roman"/>
              <a:cs typeface="Times New Roman"/>
            </a:endParaRPr>
          </a:p>
          <a:p>
            <a:pPr marL="291465">
              <a:lnSpc>
                <a:spcPct val="100000"/>
              </a:lnSpc>
              <a:spcBef>
                <a:spcPts val="555"/>
              </a:spcBef>
              <a:tabLst>
                <a:tab pos="3508375" algn="l"/>
              </a:tabLst>
            </a:pPr>
            <a:r>
              <a:rPr sz="975" spc="67" baseline="4273" dirty="0">
                <a:latin typeface="Times New Roman"/>
                <a:cs typeface="Times New Roman"/>
              </a:rPr>
              <a:t>(</a:t>
            </a:r>
            <a:r>
              <a:rPr sz="975" spc="60" baseline="4273" dirty="0">
                <a:latin typeface="Times New Roman"/>
                <a:cs typeface="Times New Roman"/>
              </a:rPr>
              <a:t>0</a:t>
            </a:r>
            <a:r>
              <a:rPr sz="975" spc="7" baseline="4273" dirty="0">
                <a:latin typeface="Times New Roman"/>
                <a:cs typeface="Times New Roman"/>
              </a:rPr>
              <a:t>)</a:t>
            </a:r>
            <a:r>
              <a:rPr sz="975" baseline="4273" dirty="0">
                <a:latin typeface="Times New Roman"/>
                <a:cs typeface="Times New Roman"/>
              </a:rPr>
              <a:t>	</a:t>
            </a:r>
            <a:r>
              <a:rPr sz="650" spc="-10" dirty="0">
                <a:latin typeface="Times New Roman"/>
                <a:cs typeface="Times New Roman"/>
              </a:rPr>
              <a:t>(</a:t>
            </a:r>
            <a:r>
              <a:rPr sz="650" dirty="0">
                <a:latin typeface="Times New Roman"/>
                <a:cs typeface="Times New Roman"/>
              </a:rPr>
              <a:t>1</a:t>
            </a:r>
            <a:r>
              <a:rPr sz="650" spc="10" dirty="0">
                <a:latin typeface="Times New Roman"/>
                <a:cs typeface="Times New Roman"/>
              </a:rPr>
              <a:t>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227074" y="6660116"/>
            <a:ext cx="534098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1990725" algn="l"/>
                <a:tab pos="5202555" algn="l"/>
              </a:tabLst>
            </a:pP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(-11,6663+j4.0919)/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2475" spc="104" baseline="-13468" dirty="0">
                <a:latin typeface="Times New Roman"/>
                <a:cs typeface="Times New Roman"/>
              </a:rPr>
              <a:t>U</a:t>
            </a:r>
            <a:r>
              <a:rPr sz="975" spc="7" baseline="-38461" dirty="0">
                <a:latin typeface="Times New Roman"/>
                <a:cs typeface="Times New Roman"/>
              </a:rPr>
              <a:t>3</a:t>
            </a:r>
            <a:r>
              <a:rPr sz="975" baseline="-38461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+( 48.194</a:t>
            </a:r>
            <a:r>
              <a:rPr sz="1400" dirty="0">
                <a:latin typeface="Times New Roman"/>
                <a:cs typeface="Times New Roman"/>
              </a:rPr>
              <a:t>7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-10" dirty="0">
                <a:latin typeface="Times New Roman"/>
                <a:cs typeface="Times New Roman"/>
              </a:rPr>
              <a:t>j</a:t>
            </a:r>
            <a:r>
              <a:rPr sz="1400" spc="-5" dirty="0">
                <a:latin typeface="Times New Roman"/>
                <a:cs typeface="Times New Roman"/>
              </a:rPr>
              <a:t>2.7949)+( 0.580</a:t>
            </a:r>
            <a:r>
              <a:rPr sz="1400" dirty="0">
                <a:latin typeface="Times New Roman"/>
                <a:cs typeface="Times New Roman"/>
              </a:rPr>
              <a:t>9</a:t>
            </a:r>
            <a:r>
              <a:rPr sz="1400" spc="-5" dirty="0">
                <a:latin typeface="Times New Roman"/>
                <a:cs typeface="Times New Roman"/>
              </a:rPr>
              <a:t>–j0,0243)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2625" spc="67" baseline="-11111" dirty="0">
                <a:latin typeface="Times New Roman"/>
                <a:cs typeface="Times New Roman"/>
              </a:rPr>
              <a:t>U</a:t>
            </a:r>
            <a:r>
              <a:rPr sz="975" spc="22" baseline="-38461" dirty="0">
                <a:latin typeface="Times New Roman"/>
                <a:cs typeface="Times New Roman"/>
              </a:rPr>
              <a:t>1</a:t>
            </a:r>
            <a:r>
              <a:rPr sz="975" baseline="-38461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157990" y="6651983"/>
            <a:ext cx="6604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1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246983" y="7395691"/>
            <a:ext cx="58991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70534" algn="l"/>
              </a:tabLst>
            </a:pPr>
            <a:r>
              <a:rPr sz="650" spc="-10" dirty="0">
                <a:latin typeface="Times New Roman"/>
                <a:cs typeface="Times New Roman"/>
              </a:rPr>
              <a:t>(</a:t>
            </a:r>
            <a:r>
              <a:rPr sz="650" dirty="0">
                <a:latin typeface="Times New Roman"/>
                <a:cs typeface="Times New Roman"/>
              </a:rPr>
              <a:t>1</a:t>
            </a:r>
            <a:r>
              <a:rPr sz="650" spc="10" dirty="0">
                <a:latin typeface="Times New Roman"/>
                <a:cs typeface="Times New Roman"/>
              </a:rPr>
              <a:t>)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650" spc="35" dirty="0">
                <a:latin typeface="Times New Roman"/>
                <a:cs typeface="Times New Roman"/>
              </a:rPr>
              <a:t>(</a:t>
            </a:r>
            <a:r>
              <a:rPr sz="650" spc="30" dirty="0">
                <a:latin typeface="Times New Roman"/>
                <a:cs typeface="Times New Roman"/>
              </a:rPr>
              <a:t>0</a:t>
            </a:r>
            <a:r>
              <a:rPr sz="650" spc="-5" dirty="0">
                <a:latin typeface="Times New Roman"/>
                <a:cs typeface="Times New Roman"/>
              </a:rPr>
              <a:t>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012431" y="7491236"/>
            <a:ext cx="751840" cy="2978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377190" algn="l"/>
              </a:tabLst>
            </a:pPr>
            <a:r>
              <a:rPr sz="2625" spc="67" baseline="3174" dirty="0">
                <a:latin typeface="Times New Roman"/>
                <a:cs typeface="Times New Roman"/>
              </a:rPr>
              <a:t>U</a:t>
            </a:r>
            <a:r>
              <a:rPr sz="650" spc="15" dirty="0">
                <a:latin typeface="Times New Roman"/>
                <a:cs typeface="Times New Roman"/>
              </a:rPr>
              <a:t>1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2100" spc="-7" baseline="17857" dirty="0">
                <a:latin typeface="Times New Roman"/>
                <a:cs typeface="Times New Roman"/>
              </a:rPr>
              <a:t>і</a:t>
            </a:r>
            <a:r>
              <a:rPr sz="2100" baseline="17857" dirty="0">
                <a:latin typeface="Times New Roman"/>
                <a:cs typeface="Times New Roman"/>
              </a:rPr>
              <a:t> </a:t>
            </a:r>
            <a:r>
              <a:rPr sz="2100" spc="-254" baseline="17857" dirty="0">
                <a:latin typeface="Times New Roman"/>
                <a:cs typeface="Times New Roman"/>
              </a:rPr>
              <a:t> </a:t>
            </a:r>
            <a:r>
              <a:rPr sz="2625" spc="52" baseline="3174" dirty="0">
                <a:latin typeface="Times New Roman"/>
                <a:cs typeface="Times New Roman"/>
              </a:rPr>
              <a:t>U</a:t>
            </a:r>
            <a:r>
              <a:rPr sz="650" spc="-5" dirty="0">
                <a:latin typeface="Times New Roman"/>
                <a:cs typeface="Times New Roman"/>
              </a:rPr>
              <a:t>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117867" y="7425525"/>
            <a:ext cx="52260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71170" algn="l"/>
              </a:tabLst>
            </a:pPr>
            <a:r>
              <a:rPr sz="650" spc="15" dirty="0">
                <a:latin typeface="Symbol"/>
                <a:cs typeface="Symbol"/>
              </a:rPr>
              <a:t></a:t>
            </a:r>
            <a:r>
              <a:rPr sz="650" spc="15" dirty="0">
                <a:latin typeface="Times New Roman"/>
                <a:cs typeface="Times New Roman"/>
              </a:rPr>
              <a:t>	</a:t>
            </a:r>
            <a:r>
              <a:rPr sz="650" spc="-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12608" y="7855622"/>
            <a:ext cx="241935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25" spc="142" baseline="3174" dirty="0">
                <a:latin typeface="Times New Roman"/>
                <a:cs typeface="Times New Roman"/>
              </a:rPr>
              <a:t>U</a:t>
            </a:r>
            <a:r>
              <a:rPr sz="650" spc="10" dirty="0">
                <a:latin typeface="Times New Roman"/>
                <a:cs typeface="Times New Roman"/>
              </a:rPr>
              <a:t>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133562" y="7759921"/>
            <a:ext cx="247650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5" dirty="0">
                <a:latin typeface="Times New Roman"/>
                <a:cs typeface="Times New Roman"/>
              </a:rPr>
              <a:t>(</a:t>
            </a:r>
            <a:r>
              <a:rPr sz="650" spc="-95" dirty="0">
                <a:latin typeface="Times New Roman"/>
                <a:cs typeface="Times New Roman"/>
              </a:rPr>
              <a:t> </a:t>
            </a:r>
            <a:r>
              <a:rPr sz="650" i="1" spc="15" dirty="0">
                <a:latin typeface="Times New Roman"/>
                <a:cs typeface="Times New Roman"/>
              </a:rPr>
              <a:t>K</a:t>
            </a:r>
            <a:r>
              <a:rPr sz="650" i="1" spc="-60" dirty="0">
                <a:latin typeface="Times New Roman"/>
                <a:cs typeface="Times New Roman"/>
              </a:rPr>
              <a:t> </a:t>
            </a:r>
            <a:r>
              <a:rPr sz="650" spc="-15" dirty="0">
                <a:latin typeface="Symbol"/>
                <a:cs typeface="Symbol"/>
              </a:rPr>
              <a:t></a:t>
            </a:r>
            <a:r>
              <a:rPr sz="650" spc="-5" dirty="0">
                <a:latin typeface="Times New Roman"/>
                <a:cs typeface="Times New Roman"/>
              </a:rPr>
              <a:t>1</a:t>
            </a:r>
            <a:r>
              <a:rPr sz="650" spc="5" dirty="0">
                <a:latin typeface="Times New Roman"/>
                <a:cs typeface="Times New Roman"/>
              </a:rPr>
              <a:t>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99225" y="7789816"/>
            <a:ext cx="65405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10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001957" y="7774558"/>
            <a:ext cx="8826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40" dirty="0">
                <a:latin typeface="Times New Roman"/>
                <a:cs typeface="Times New Roman"/>
              </a:rPr>
              <a:t>*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355852" y="7811599"/>
            <a:ext cx="1859280" cy="2806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(-20.931-j28.1975)/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2475" spc="187" baseline="-13468" dirty="0">
                <a:latin typeface="Times New Roman"/>
                <a:cs typeface="Times New Roman"/>
              </a:rPr>
              <a:t>U</a:t>
            </a:r>
            <a:r>
              <a:rPr sz="975" spc="22" baseline="-42735" dirty="0">
                <a:latin typeface="Times New Roman"/>
                <a:cs typeface="Times New Roman"/>
              </a:rPr>
              <a:t>4</a:t>
            </a:r>
            <a:endParaRPr sz="975" baseline="-42735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169166" y="7762118"/>
            <a:ext cx="165100" cy="123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10" dirty="0">
                <a:latin typeface="Times New Roman"/>
                <a:cs typeface="Times New Roman"/>
              </a:rPr>
              <a:t>(</a:t>
            </a:r>
            <a:r>
              <a:rPr sz="650" spc="-90" dirty="0">
                <a:latin typeface="Times New Roman"/>
                <a:cs typeface="Times New Roman"/>
              </a:rPr>
              <a:t> </a:t>
            </a:r>
            <a:r>
              <a:rPr sz="650" i="1" spc="20" dirty="0">
                <a:latin typeface="Times New Roman"/>
                <a:cs typeface="Times New Roman"/>
              </a:rPr>
              <a:t>K</a:t>
            </a:r>
            <a:r>
              <a:rPr sz="650" i="1" spc="-50" dirty="0">
                <a:latin typeface="Times New Roman"/>
                <a:cs typeface="Times New Roman"/>
              </a:rPr>
              <a:t> </a:t>
            </a:r>
            <a:r>
              <a:rPr sz="650" spc="10" dirty="0">
                <a:latin typeface="Times New Roman"/>
                <a:cs typeface="Times New Roman"/>
              </a:rPr>
              <a:t>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041791" y="7759903"/>
            <a:ext cx="25336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10" dirty="0">
                <a:latin typeface="Times New Roman"/>
                <a:cs typeface="Times New Roman"/>
              </a:rPr>
              <a:t>(</a:t>
            </a:r>
            <a:r>
              <a:rPr sz="650" spc="-90" dirty="0">
                <a:latin typeface="Times New Roman"/>
                <a:cs typeface="Times New Roman"/>
              </a:rPr>
              <a:t> </a:t>
            </a:r>
            <a:r>
              <a:rPr sz="650" i="1" spc="25" dirty="0">
                <a:latin typeface="Times New Roman"/>
                <a:cs typeface="Times New Roman"/>
              </a:rPr>
              <a:t>K</a:t>
            </a:r>
            <a:r>
              <a:rPr sz="650" i="1" spc="-55" dirty="0">
                <a:latin typeface="Times New Roman"/>
                <a:cs typeface="Times New Roman"/>
              </a:rPr>
              <a:t> </a:t>
            </a:r>
            <a:r>
              <a:rPr sz="650" spc="-10" dirty="0">
                <a:latin typeface="Symbol"/>
                <a:cs typeface="Symbol"/>
              </a:rPr>
              <a:t></a:t>
            </a:r>
            <a:r>
              <a:rPr sz="650" spc="5" dirty="0">
                <a:latin typeface="Times New Roman"/>
                <a:cs typeface="Times New Roman"/>
              </a:rPr>
              <a:t>1</a:t>
            </a:r>
            <a:r>
              <a:rPr sz="650" spc="10" dirty="0">
                <a:latin typeface="Times New Roman"/>
                <a:cs typeface="Times New Roman"/>
              </a:rPr>
              <a:t>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911938" y="7789671"/>
            <a:ext cx="6604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1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129827" y="8533323"/>
            <a:ext cx="120014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20" dirty="0">
                <a:latin typeface="Times New Roman"/>
                <a:cs typeface="Times New Roman"/>
              </a:rPr>
              <a:t>(</a:t>
            </a:r>
            <a:r>
              <a:rPr sz="650" spc="-10" dirty="0">
                <a:latin typeface="Times New Roman"/>
                <a:cs typeface="Times New Roman"/>
              </a:rPr>
              <a:t>1</a:t>
            </a:r>
            <a:r>
              <a:rPr sz="650" dirty="0">
                <a:latin typeface="Times New Roman"/>
                <a:cs typeface="Times New Roman"/>
              </a:rPr>
              <a:t>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912252" y="8628727"/>
            <a:ext cx="23812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25" spc="112" baseline="3174" dirty="0">
                <a:latin typeface="Times New Roman"/>
                <a:cs typeface="Times New Roman"/>
              </a:rPr>
              <a:t>U</a:t>
            </a:r>
            <a:r>
              <a:rPr sz="650" spc="5" dirty="0">
                <a:latin typeface="Times New Roman"/>
                <a:cs typeface="Times New Roman"/>
              </a:rPr>
              <a:t>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997536" y="8563098"/>
            <a:ext cx="64769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027677" y="8535528"/>
            <a:ext cx="131445" cy="1238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spc="35" dirty="0">
                <a:latin typeface="Times New Roman"/>
                <a:cs typeface="Times New Roman"/>
              </a:rPr>
              <a:t>(</a:t>
            </a:r>
            <a:r>
              <a:rPr sz="650" spc="30" dirty="0">
                <a:latin typeface="Times New Roman"/>
                <a:cs typeface="Times New Roman"/>
              </a:rPr>
              <a:t>0</a:t>
            </a:r>
            <a:r>
              <a:rPr sz="650" spc="-5" dirty="0">
                <a:latin typeface="Times New Roman"/>
                <a:cs typeface="Times New Roman"/>
              </a:rPr>
              <a:t>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868781" y="8547958"/>
            <a:ext cx="8445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10" dirty="0">
                <a:latin typeface="Times New Roman"/>
                <a:cs typeface="Times New Roman"/>
              </a:rPr>
              <a:t>*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227074" y="8585626"/>
            <a:ext cx="1846580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(-20.931-j28.1975)/</a:t>
            </a:r>
            <a:r>
              <a:rPr sz="1400" spc="-170" dirty="0">
                <a:latin typeface="Times New Roman"/>
                <a:cs typeface="Times New Roman"/>
              </a:rPr>
              <a:t> </a:t>
            </a:r>
            <a:r>
              <a:rPr sz="2475" spc="82" baseline="-13468" dirty="0">
                <a:latin typeface="Times New Roman"/>
                <a:cs typeface="Times New Roman"/>
              </a:rPr>
              <a:t>U</a:t>
            </a:r>
            <a:r>
              <a:rPr sz="975" spc="-7" baseline="-38461" dirty="0">
                <a:latin typeface="Times New Roman"/>
                <a:cs typeface="Times New Roman"/>
              </a:rPr>
              <a:t>4</a:t>
            </a:r>
            <a:endParaRPr sz="975" baseline="-38461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866739" y="8533316"/>
            <a:ext cx="123189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10" dirty="0">
                <a:latin typeface="Times New Roman"/>
                <a:cs typeface="Times New Roman"/>
              </a:rPr>
              <a:t>(</a:t>
            </a:r>
            <a:r>
              <a:rPr sz="650" dirty="0">
                <a:latin typeface="Times New Roman"/>
                <a:cs typeface="Times New Roman"/>
              </a:rPr>
              <a:t>1</a:t>
            </a:r>
            <a:r>
              <a:rPr sz="650" spc="10" dirty="0">
                <a:latin typeface="Times New Roman"/>
                <a:cs typeface="Times New Roman"/>
              </a:rPr>
              <a:t>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183382" y="8571466"/>
            <a:ext cx="196405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1825625" algn="l"/>
              </a:tabLst>
            </a:pPr>
            <a:r>
              <a:rPr sz="1400" spc="-5" dirty="0">
                <a:latin typeface="Times New Roman"/>
                <a:cs typeface="Times New Roman"/>
              </a:rPr>
              <a:t>+(0,3348 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j0,0001)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2625" spc="67" baseline="-11111" dirty="0">
                <a:latin typeface="Times New Roman"/>
                <a:cs typeface="Times New Roman"/>
              </a:rPr>
              <a:t>U</a:t>
            </a:r>
            <a:r>
              <a:rPr sz="975" spc="22" baseline="-38461" dirty="0">
                <a:latin typeface="Times New Roman"/>
                <a:cs typeface="Times New Roman"/>
              </a:rPr>
              <a:t>1</a:t>
            </a:r>
            <a:r>
              <a:rPr sz="975" baseline="-38461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737622" y="8563078"/>
            <a:ext cx="6604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1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11198" y="574040"/>
            <a:ext cx="3837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|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|(111.4623-j0.0594)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110|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|1.4623-</a:t>
            </a:r>
            <a:r>
              <a:rPr sz="1400" spc="-5" dirty="0">
                <a:latin typeface="Times New Roman"/>
                <a:cs typeface="Times New Roman"/>
              </a:rPr>
              <a:t> j0.0594|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&gt;</a:t>
            </a:r>
            <a:r>
              <a:rPr sz="1800" spc="-5" dirty="0">
                <a:latin typeface="Times New Roman"/>
                <a:cs typeface="Times New Roman"/>
              </a:rPr>
              <a:t>ε.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7983" y="878839"/>
            <a:ext cx="6144895" cy="1361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Умова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завершення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виконується,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тому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переходимо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до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наступної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ітерації.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ts val="1610"/>
              </a:lnSpc>
              <a:spcBef>
                <a:spcPts val="1240"/>
              </a:spcBef>
            </a:pPr>
            <a:r>
              <a:rPr sz="1400" spc="-5" dirty="0">
                <a:latin typeface="Times New Roman"/>
                <a:cs typeface="Times New Roman"/>
              </a:rPr>
              <a:t>Для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отримання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результату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із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заданою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точністю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треба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виконати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наступні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ітерацію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розрахунку.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65"/>
              </a:lnSpc>
            </a:pPr>
            <a:r>
              <a:rPr sz="1400" spc="-5" dirty="0">
                <a:latin typeface="Times New Roman"/>
                <a:cs typeface="Times New Roman"/>
              </a:rPr>
              <a:t>Результати цих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подальших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розрахунків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ПК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наведені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таблиці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6.1:</a:t>
            </a:r>
            <a:endParaRPr sz="1400">
              <a:latin typeface="Times New Roman"/>
              <a:cs typeface="Times New Roman"/>
            </a:endParaRPr>
          </a:p>
          <a:p>
            <a:pPr marL="462915">
              <a:lnSpc>
                <a:spcPct val="100000"/>
              </a:lnSpc>
              <a:spcBef>
                <a:spcPts val="1135"/>
              </a:spcBef>
            </a:pPr>
            <a:r>
              <a:rPr sz="1400" spc="-5" dirty="0">
                <a:latin typeface="Times New Roman"/>
                <a:cs typeface="Times New Roman"/>
              </a:rPr>
              <a:t>Таблиця 6.1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 Результати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розрахунків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00683" y="2384551"/>
          <a:ext cx="6021068" cy="25485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7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3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3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2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3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4829">
                <a:tc>
                  <a:txBody>
                    <a:bodyPr/>
                    <a:lstStyle/>
                    <a:p>
                      <a:pPr marL="69850" marR="59690" indent="181610">
                        <a:lnSpc>
                          <a:spcPts val="1380"/>
                        </a:lnSpc>
                        <a:spcBef>
                          <a:spcPts val="5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Номер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наближення  невідо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i="1" dirty="0">
                          <a:latin typeface="Times New Roman"/>
                          <a:cs typeface="Times New Roman"/>
                        </a:rPr>
                        <a:t>k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1990" indent="-125730">
                        <a:lnSpc>
                          <a:spcPts val="765"/>
                        </a:lnSpc>
                        <a:spcBef>
                          <a:spcPts val="200"/>
                        </a:spcBef>
                        <a:buFont typeface="Symbol"/>
                        <a:buChar char=""/>
                        <a:tabLst>
                          <a:tab pos="682625" algn="l"/>
                        </a:tabLst>
                      </a:pPr>
                      <a:r>
                        <a:rPr sz="650" spc="5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650" i="1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650" i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50" dirty="0">
                          <a:latin typeface="Times New Roman"/>
                          <a:cs typeface="Times New Roman"/>
                        </a:rPr>
                        <a:t>)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R="102235" algn="ctr">
                        <a:lnSpc>
                          <a:spcPts val="2085"/>
                        </a:lnSpc>
                      </a:pPr>
                      <a:r>
                        <a:rPr sz="2625" spc="37" baseline="3174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650" dirty="0">
                          <a:latin typeface="Times New Roman"/>
                          <a:cs typeface="Times New Roman"/>
                        </a:rPr>
                        <a:t>1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9610" indent="-603885">
                        <a:lnSpc>
                          <a:spcPts val="765"/>
                        </a:lnSpc>
                        <a:spcBef>
                          <a:spcPts val="200"/>
                        </a:spcBef>
                        <a:buFont typeface="Symbol"/>
                        <a:buChar char=""/>
                        <a:tabLst>
                          <a:tab pos="690245" algn="l"/>
                        </a:tabLst>
                      </a:pPr>
                      <a:r>
                        <a:rPr sz="650" spc="5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650" i="1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650" i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50" dirty="0">
                          <a:latin typeface="Times New Roman"/>
                          <a:cs typeface="Times New Roman"/>
                        </a:rPr>
                        <a:t>)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R="102235" algn="ctr">
                        <a:lnSpc>
                          <a:spcPts val="2085"/>
                        </a:lnSpc>
                      </a:pPr>
                      <a:r>
                        <a:rPr sz="2625" spc="142" baseline="3174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650" dirty="0">
                          <a:latin typeface="Times New Roman"/>
                          <a:cs typeface="Times New Roman"/>
                        </a:rPr>
                        <a:t>2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3895" indent="-605790">
                        <a:lnSpc>
                          <a:spcPts val="765"/>
                        </a:lnSpc>
                        <a:spcBef>
                          <a:spcPts val="200"/>
                        </a:spcBef>
                        <a:buFont typeface="Symbol"/>
                        <a:buChar char=""/>
                        <a:tabLst>
                          <a:tab pos="684530" algn="l"/>
                        </a:tabLst>
                      </a:pPr>
                      <a:r>
                        <a:rPr sz="650" spc="5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650" i="1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650" i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50" dirty="0">
                          <a:latin typeface="Times New Roman"/>
                          <a:cs typeface="Times New Roman"/>
                        </a:rPr>
                        <a:t>)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R="104775" algn="ctr">
                        <a:lnSpc>
                          <a:spcPts val="2085"/>
                        </a:lnSpc>
                      </a:pPr>
                      <a:r>
                        <a:rPr sz="2625" spc="112" baseline="3174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650" dirty="0">
                          <a:latin typeface="Times New Roman"/>
                          <a:cs typeface="Times New Roman"/>
                        </a:rPr>
                        <a:t>3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9610" indent="-603250">
                        <a:lnSpc>
                          <a:spcPts val="765"/>
                        </a:lnSpc>
                        <a:spcBef>
                          <a:spcPts val="200"/>
                        </a:spcBef>
                        <a:buFont typeface="Symbol"/>
                        <a:buChar char=""/>
                        <a:tabLst>
                          <a:tab pos="690245" algn="l"/>
                        </a:tabLst>
                      </a:pPr>
                      <a:r>
                        <a:rPr sz="650" spc="5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650" i="1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650" i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50" dirty="0">
                          <a:latin typeface="Times New Roman"/>
                          <a:cs typeface="Times New Roman"/>
                        </a:rPr>
                        <a:t>)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R="101600" algn="ctr">
                        <a:lnSpc>
                          <a:spcPts val="2085"/>
                        </a:lnSpc>
                      </a:pPr>
                      <a:r>
                        <a:rPr sz="2625" spc="142" baseline="3174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650" dirty="0">
                          <a:latin typeface="Times New Roman"/>
                          <a:cs typeface="Times New Roman"/>
                        </a:rPr>
                        <a:t>4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832">
                <a:tc>
                  <a:txBody>
                    <a:bodyPr/>
                    <a:lstStyle/>
                    <a:p>
                      <a:pPr marL="426720">
                        <a:lnSpc>
                          <a:spcPts val="138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1640">
                        <a:lnSpc>
                          <a:spcPts val="138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110+j0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8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110+j0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8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110+j0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38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35+j0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355">
                <a:tc>
                  <a:txBody>
                    <a:bodyPr/>
                    <a:lstStyle/>
                    <a:p>
                      <a:pPr marL="426720">
                        <a:lnSpc>
                          <a:spcPts val="133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3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111.4623-j0.0594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ts val="133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111.2353-j0.1926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720" algn="ctr">
                        <a:lnSpc>
                          <a:spcPts val="133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112.8342-j0.1536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3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36.7176-j0.8255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118">
                <a:tc>
                  <a:txBody>
                    <a:bodyPr/>
                    <a:lstStyle/>
                    <a:p>
                      <a:pPr marL="426720">
                        <a:lnSpc>
                          <a:spcPts val="133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3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112.936-j0.1995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ts val="133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112.7111-j0.3308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1920" algn="ctr">
                        <a:lnSpc>
                          <a:spcPts val="133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113.6962-j0.198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3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37.222-j0.8216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355">
                <a:tc>
                  <a:txBody>
                    <a:bodyPr/>
                    <a:lstStyle/>
                    <a:p>
                      <a:pPr marL="426720">
                        <a:lnSpc>
                          <a:spcPts val="133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3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113.7168-j0.2386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ts val="133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113.4945-j0.3679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720" algn="ctr">
                        <a:lnSpc>
                          <a:spcPts val="133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114.1515-j0.2014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3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37.4916-j0.8247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356">
                <a:tc>
                  <a:txBody>
                    <a:bodyPr/>
                    <a:lstStyle/>
                    <a:p>
                      <a:pPr marL="426720">
                        <a:lnSpc>
                          <a:spcPts val="133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3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114.1296-j0.2416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ts val="133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113.9088-j0.3698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720" algn="ctr">
                        <a:lnSpc>
                          <a:spcPts val="133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114.3917-j0.1929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3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37.6341-j0.8203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117">
                <a:tc>
                  <a:txBody>
                    <a:bodyPr/>
                    <a:lstStyle/>
                    <a:p>
                      <a:pPr marL="426720">
                        <a:lnSpc>
                          <a:spcPts val="133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3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114.3475-j0.2339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ts val="133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114.1275-j0.3616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720" algn="ctr">
                        <a:lnSpc>
                          <a:spcPts val="133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114.5183-j0.1831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3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37.7093-j0.8151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356">
                <a:tc>
                  <a:txBody>
                    <a:bodyPr/>
                    <a:lstStyle/>
                    <a:p>
                      <a:pPr marL="426720">
                        <a:lnSpc>
                          <a:spcPts val="133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3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114.4623-j0.2249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ts val="133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114.2427-j0.3524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720" algn="ctr">
                        <a:lnSpc>
                          <a:spcPts val="133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114.5849-j0.1751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3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37.749-j0.8107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1356">
                <a:tc>
                  <a:txBody>
                    <a:bodyPr/>
                    <a:lstStyle/>
                    <a:p>
                      <a:pPr marL="426720">
                        <a:lnSpc>
                          <a:spcPts val="133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3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114.5227-j0.2177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ts val="133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114.3033-j0.3451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720" algn="ctr">
                        <a:lnSpc>
                          <a:spcPts val="133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114.6199-j0.1694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3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37.77-j0.8076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1355">
                <a:tc>
                  <a:txBody>
                    <a:bodyPr/>
                    <a:lstStyle/>
                    <a:p>
                      <a:pPr marL="426720">
                        <a:lnSpc>
                          <a:spcPts val="133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3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114.5545-j0.2126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ts val="133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114.3352-j0.3399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720" algn="ctr">
                        <a:lnSpc>
                          <a:spcPts val="133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114.6382-j0.1656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3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37.781-j0.8055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118">
                <a:tc>
                  <a:txBody>
                    <a:bodyPr/>
                    <a:lstStyle/>
                    <a:p>
                      <a:pPr marL="426720">
                        <a:lnSpc>
                          <a:spcPts val="133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3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114.5711-j0.2092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ts val="133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114.3519-j0.3364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720" algn="ctr">
                        <a:lnSpc>
                          <a:spcPts val="133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114.6478-j0.1633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3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37.7868-j0.8042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1355">
                <a:tc>
                  <a:txBody>
                    <a:bodyPr/>
                    <a:lstStyle/>
                    <a:p>
                      <a:pPr marL="388620">
                        <a:lnSpc>
                          <a:spcPts val="133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3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114.5798-j0.207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ts val="133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114.3606-j0.3343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720" algn="ctr">
                        <a:lnSpc>
                          <a:spcPts val="133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114.6528-j0.1618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3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37.7898-j0.8034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887983" y="5071871"/>
            <a:ext cx="6148070" cy="64770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algn="just">
              <a:lnSpc>
                <a:spcPct val="95900"/>
              </a:lnSpc>
              <a:spcBef>
                <a:spcPts val="165"/>
              </a:spcBef>
            </a:pPr>
            <a:r>
              <a:rPr sz="1400" spc="-5" dirty="0">
                <a:latin typeface="Times New Roman"/>
                <a:cs typeface="Times New Roman"/>
              </a:rPr>
              <a:t>Після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виконання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одинадцятої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ітерації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(k=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10)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досягається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задана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точність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результату (ε = 0,01) і </a:t>
            </a:r>
            <a:r>
              <a:rPr sz="1400" spc="-10" dirty="0">
                <a:latin typeface="Times New Roman"/>
                <a:cs typeface="Times New Roman"/>
              </a:rPr>
              <a:t>виконуються </a:t>
            </a:r>
            <a:r>
              <a:rPr sz="1400" spc="-5" dirty="0">
                <a:latin typeface="Times New Roman"/>
                <a:cs typeface="Times New Roman"/>
              </a:rPr>
              <a:t>умови завершення ітераційного процесу </a:t>
            </a:r>
            <a:r>
              <a:rPr sz="1400" spc="-10" dirty="0">
                <a:latin typeface="Times New Roman"/>
                <a:cs typeface="Times New Roman"/>
              </a:rPr>
              <a:t>по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поправках </a:t>
            </a:r>
            <a:r>
              <a:rPr sz="1400" spc="-5" dirty="0">
                <a:latin typeface="Times New Roman"/>
                <a:cs typeface="Times New Roman"/>
              </a:rPr>
              <a:t>для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усіх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напруг: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0683" y="7049261"/>
            <a:ext cx="6120765" cy="44386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indent="450215">
              <a:lnSpc>
                <a:spcPts val="1610"/>
              </a:lnSpc>
              <a:spcBef>
                <a:spcPts val="210"/>
              </a:spcBef>
            </a:pPr>
            <a:r>
              <a:rPr sz="1400" spc="-5" dirty="0">
                <a:latin typeface="Times New Roman"/>
                <a:cs typeface="Times New Roman"/>
              </a:rPr>
              <a:t>Таким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чином,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розв’язком</a:t>
            </a:r>
            <a:r>
              <a:rPr sz="1400" i="1" spc="1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системи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нелінійних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рівнянь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усталеного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режиму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методом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Зейделя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точністю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ε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0,01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є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такі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значення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напруг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вузлах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81123" y="7655814"/>
            <a:ext cx="14986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114.5798-j0.207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кВ;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36750" y="8093202"/>
            <a:ext cx="15881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114.3606-j0.3343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кВ;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36750" y="8530589"/>
            <a:ext cx="15881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114.6528-j0.1618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кВ;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36750" y="8968993"/>
            <a:ext cx="149415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37.7898-j0.8034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кВ.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7983" y="9361423"/>
            <a:ext cx="446659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Нев’язки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цьому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мають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такі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значення: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7983" y="9676891"/>
            <a:ext cx="17335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1)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8428" y="569018"/>
            <a:ext cx="66040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1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2583" y="634805"/>
            <a:ext cx="763905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438150" algn="l"/>
              </a:tabLst>
            </a:pPr>
            <a:r>
              <a:rPr sz="2100" spc="-7" baseline="17857" dirty="0">
                <a:latin typeface="Times New Roman"/>
                <a:cs typeface="Times New Roman"/>
              </a:rPr>
              <a:t>|</a:t>
            </a:r>
            <a:r>
              <a:rPr sz="2100" spc="-240" baseline="17857" dirty="0">
                <a:latin typeface="Times New Roman"/>
                <a:cs typeface="Times New Roman"/>
              </a:rPr>
              <a:t> </a:t>
            </a:r>
            <a:r>
              <a:rPr sz="2625" spc="75" baseline="3174" dirty="0">
                <a:latin typeface="Times New Roman"/>
                <a:cs typeface="Times New Roman"/>
              </a:rPr>
              <a:t>U</a:t>
            </a:r>
            <a:r>
              <a:rPr sz="650" spc="15" dirty="0">
                <a:latin typeface="Times New Roman"/>
                <a:cs typeface="Times New Roman"/>
              </a:rPr>
              <a:t>1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2100" spc="-7" baseline="17857" dirty="0">
                <a:latin typeface="Times New Roman"/>
                <a:cs typeface="Times New Roman"/>
              </a:rPr>
              <a:t>-</a:t>
            </a:r>
            <a:r>
              <a:rPr sz="2100" spc="-247" baseline="17857" dirty="0">
                <a:latin typeface="Times New Roman"/>
                <a:cs typeface="Times New Roman"/>
              </a:rPr>
              <a:t> </a:t>
            </a:r>
            <a:r>
              <a:rPr sz="2625" spc="7" baseline="3174" dirty="0">
                <a:latin typeface="Times New Roman"/>
                <a:cs typeface="Times New Roman"/>
              </a:rPr>
              <a:t>U</a:t>
            </a:r>
            <a:r>
              <a:rPr sz="650" spc="5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32417" y="539142"/>
            <a:ext cx="614045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328295" algn="l"/>
              </a:tabLst>
            </a:pPr>
            <a:r>
              <a:rPr sz="650" dirty="0">
                <a:latin typeface="Times New Roman"/>
                <a:cs typeface="Times New Roman"/>
              </a:rPr>
              <a:t>(1)	</a:t>
            </a:r>
            <a:r>
              <a:rPr sz="975" spc="7" baseline="-21367" dirty="0">
                <a:latin typeface="Symbol"/>
                <a:cs typeface="Symbol"/>
              </a:rPr>
              <a:t></a:t>
            </a:r>
            <a:r>
              <a:rPr sz="975" spc="7" baseline="-21367" dirty="0">
                <a:latin typeface="Times New Roman"/>
                <a:cs typeface="Times New Roman"/>
              </a:rPr>
              <a:t>  </a:t>
            </a:r>
            <a:r>
              <a:rPr sz="975" spc="157" baseline="-21367" dirty="0">
                <a:latin typeface="Times New Roman"/>
                <a:cs typeface="Times New Roman"/>
              </a:rPr>
              <a:t> </a:t>
            </a:r>
            <a:r>
              <a:rPr sz="650" spc="30" dirty="0">
                <a:latin typeface="Times New Roman"/>
                <a:cs typeface="Times New Roman"/>
              </a:rPr>
              <a:t>(0)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29482" y="5754787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080"/>
                </a:lnTo>
              </a:path>
            </a:pathLst>
          </a:custGeom>
          <a:ln w="74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98058" y="5754787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080"/>
                </a:lnTo>
              </a:path>
            </a:pathLst>
          </a:custGeom>
          <a:ln w="74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18957" y="5837202"/>
            <a:ext cx="487680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29895" algn="l"/>
              </a:tabLst>
            </a:pPr>
            <a:r>
              <a:rPr sz="800" spc="-55" dirty="0">
                <a:latin typeface="Times New Roman"/>
                <a:cs typeface="Times New Roman"/>
              </a:rPr>
              <a:t>1	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82245" y="5631872"/>
            <a:ext cx="73850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100" i="1" spc="-209" baseline="-25793" dirty="0">
                <a:latin typeface="Times New Roman"/>
                <a:cs typeface="Times New Roman"/>
              </a:rPr>
              <a:t>U</a:t>
            </a:r>
            <a:r>
              <a:rPr sz="2100" i="1" spc="-270" baseline="-25793" dirty="0">
                <a:latin typeface="Times New Roman"/>
                <a:cs typeface="Times New Roman"/>
              </a:rPr>
              <a:t> </a:t>
            </a:r>
            <a:r>
              <a:rPr sz="800" spc="-60" dirty="0">
                <a:latin typeface="Times New Roman"/>
                <a:cs typeface="Times New Roman"/>
              </a:rPr>
              <a:t>(1</a:t>
            </a:r>
            <a:r>
              <a:rPr sz="800" spc="-20" dirty="0">
                <a:latin typeface="Times New Roman"/>
                <a:cs typeface="Times New Roman"/>
              </a:rPr>
              <a:t>0</a:t>
            </a:r>
            <a:r>
              <a:rPr sz="800" spc="-35" dirty="0">
                <a:latin typeface="Times New Roman"/>
                <a:cs typeface="Times New Roman"/>
              </a:rPr>
              <a:t>)</a:t>
            </a:r>
            <a:r>
              <a:rPr sz="800" dirty="0">
                <a:latin typeface="Times New Roman"/>
                <a:cs typeface="Times New Roman"/>
              </a:rPr>
              <a:t> </a:t>
            </a:r>
            <a:r>
              <a:rPr sz="800" spc="-80" dirty="0">
                <a:latin typeface="Times New Roman"/>
                <a:cs typeface="Times New Roman"/>
              </a:rPr>
              <a:t> </a:t>
            </a:r>
            <a:r>
              <a:rPr sz="2100" spc="-44" baseline="-25793" dirty="0">
                <a:latin typeface="Symbol"/>
                <a:cs typeface="Symbol"/>
              </a:rPr>
              <a:t></a:t>
            </a:r>
            <a:r>
              <a:rPr sz="2100" i="1" spc="-209" baseline="-25793" dirty="0">
                <a:latin typeface="Times New Roman"/>
                <a:cs typeface="Times New Roman"/>
              </a:rPr>
              <a:t>U</a:t>
            </a:r>
            <a:r>
              <a:rPr sz="2100" i="1" spc="-270" baseline="-25793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Times New Roman"/>
                <a:cs typeface="Times New Roman"/>
              </a:rPr>
              <a:t>(</a:t>
            </a:r>
            <a:r>
              <a:rPr sz="800" spc="-20" dirty="0">
                <a:latin typeface="Times New Roman"/>
                <a:cs typeface="Times New Roman"/>
              </a:rPr>
              <a:t>9</a:t>
            </a:r>
            <a:r>
              <a:rPr sz="800" spc="-35" dirty="0">
                <a:latin typeface="Times New Roman"/>
                <a:cs typeface="Times New Roman"/>
              </a:rPr>
              <a:t>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29482" y="6057958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0"/>
                </a:moveTo>
                <a:lnTo>
                  <a:pt x="0" y="215533"/>
                </a:lnTo>
              </a:path>
            </a:pathLst>
          </a:custGeom>
          <a:ln w="74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98058" y="6057958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0"/>
                </a:moveTo>
                <a:lnTo>
                  <a:pt x="0" y="215533"/>
                </a:lnTo>
              </a:path>
            </a:pathLst>
          </a:custGeom>
          <a:ln w="74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128409" y="6140133"/>
            <a:ext cx="48768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29895" algn="l"/>
              </a:tabLst>
            </a:pPr>
            <a:r>
              <a:rPr sz="800" spc="-55" dirty="0">
                <a:latin typeface="Times New Roman"/>
                <a:cs typeface="Times New Roman"/>
              </a:rPr>
              <a:t>2	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82245" y="5935323"/>
            <a:ext cx="738505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100" i="1" spc="-209" baseline="-25793" dirty="0">
                <a:latin typeface="Times New Roman"/>
                <a:cs typeface="Times New Roman"/>
              </a:rPr>
              <a:t>U</a:t>
            </a:r>
            <a:r>
              <a:rPr sz="2100" i="1" spc="-270" baseline="-25793" dirty="0">
                <a:latin typeface="Times New Roman"/>
                <a:cs typeface="Times New Roman"/>
              </a:rPr>
              <a:t> </a:t>
            </a:r>
            <a:r>
              <a:rPr sz="800" spc="-60" dirty="0">
                <a:latin typeface="Times New Roman"/>
                <a:cs typeface="Times New Roman"/>
              </a:rPr>
              <a:t>(1</a:t>
            </a:r>
            <a:r>
              <a:rPr sz="800" spc="-20" dirty="0">
                <a:latin typeface="Times New Roman"/>
                <a:cs typeface="Times New Roman"/>
              </a:rPr>
              <a:t>0</a:t>
            </a:r>
            <a:r>
              <a:rPr sz="800" spc="-35" dirty="0">
                <a:latin typeface="Times New Roman"/>
                <a:cs typeface="Times New Roman"/>
              </a:rPr>
              <a:t>)</a:t>
            </a:r>
            <a:r>
              <a:rPr sz="800" dirty="0">
                <a:latin typeface="Times New Roman"/>
                <a:cs typeface="Times New Roman"/>
              </a:rPr>
              <a:t> </a:t>
            </a:r>
            <a:r>
              <a:rPr sz="800" spc="-80" dirty="0">
                <a:latin typeface="Times New Roman"/>
                <a:cs typeface="Times New Roman"/>
              </a:rPr>
              <a:t> </a:t>
            </a:r>
            <a:r>
              <a:rPr sz="2100" spc="-44" baseline="-25793" dirty="0">
                <a:latin typeface="Symbol"/>
                <a:cs typeface="Symbol"/>
              </a:rPr>
              <a:t></a:t>
            </a:r>
            <a:r>
              <a:rPr sz="2100" i="1" spc="-209" baseline="-25793" dirty="0">
                <a:latin typeface="Times New Roman"/>
                <a:cs typeface="Times New Roman"/>
              </a:rPr>
              <a:t>U</a:t>
            </a:r>
            <a:r>
              <a:rPr sz="2100" i="1" spc="-270" baseline="-25793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Times New Roman"/>
                <a:cs typeface="Times New Roman"/>
              </a:rPr>
              <a:t>(</a:t>
            </a:r>
            <a:r>
              <a:rPr sz="800" spc="-20" dirty="0">
                <a:latin typeface="Times New Roman"/>
                <a:cs typeface="Times New Roman"/>
              </a:rPr>
              <a:t>9</a:t>
            </a:r>
            <a:r>
              <a:rPr sz="800" spc="-35" dirty="0">
                <a:latin typeface="Times New Roman"/>
                <a:cs typeface="Times New Roman"/>
              </a:rPr>
              <a:t>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29482" y="6360577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4">
                <a:moveTo>
                  <a:pt x="0" y="0"/>
                </a:moveTo>
                <a:lnTo>
                  <a:pt x="0" y="216080"/>
                </a:lnTo>
              </a:path>
            </a:pathLst>
          </a:custGeom>
          <a:ln w="74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98058" y="6360577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4">
                <a:moveTo>
                  <a:pt x="0" y="0"/>
                </a:moveTo>
                <a:lnTo>
                  <a:pt x="0" y="216080"/>
                </a:lnTo>
              </a:path>
            </a:pathLst>
          </a:custGeom>
          <a:ln w="74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125624" y="6442992"/>
            <a:ext cx="487680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29895" algn="l"/>
              </a:tabLst>
            </a:pPr>
            <a:r>
              <a:rPr sz="800" spc="-55" dirty="0">
                <a:latin typeface="Times New Roman"/>
                <a:cs typeface="Times New Roman"/>
              </a:rPr>
              <a:t>3	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82245" y="6237663"/>
            <a:ext cx="73850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100" i="1" spc="-209" baseline="-25793" dirty="0">
                <a:latin typeface="Times New Roman"/>
                <a:cs typeface="Times New Roman"/>
              </a:rPr>
              <a:t>U</a:t>
            </a:r>
            <a:r>
              <a:rPr sz="2100" i="1" spc="-270" baseline="-25793" dirty="0">
                <a:latin typeface="Times New Roman"/>
                <a:cs typeface="Times New Roman"/>
              </a:rPr>
              <a:t> </a:t>
            </a:r>
            <a:r>
              <a:rPr sz="800" spc="-60" dirty="0">
                <a:latin typeface="Times New Roman"/>
                <a:cs typeface="Times New Roman"/>
              </a:rPr>
              <a:t>(1</a:t>
            </a:r>
            <a:r>
              <a:rPr sz="800" spc="-20" dirty="0">
                <a:latin typeface="Times New Roman"/>
                <a:cs typeface="Times New Roman"/>
              </a:rPr>
              <a:t>0</a:t>
            </a:r>
            <a:r>
              <a:rPr sz="800" spc="-35" dirty="0">
                <a:latin typeface="Times New Roman"/>
                <a:cs typeface="Times New Roman"/>
              </a:rPr>
              <a:t>)</a:t>
            </a:r>
            <a:r>
              <a:rPr sz="800" dirty="0">
                <a:latin typeface="Times New Roman"/>
                <a:cs typeface="Times New Roman"/>
              </a:rPr>
              <a:t> </a:t>
            </a:r>
            <a:r>
              <a:rPr sz="800" spc="-80" dirty="0">
                <a:latin typeface="Times New Roman"/>
                <a:cs typeface="Times New Roman"/>
              </a:rPr>
              <a:t> </a:t>
            </a:r>
            <a:r>
              <a:rPr sz="2100" spc="-44" baseline="-25793" dirty="0">
                <a:latin typeface="Symbol"/>
                <a:cs typeface="Symbol"/>
              </a:rPr>
              <a:t></a:t>
            </a:r>
            <a:r>
              <a:rPr sz="2100" i="1" spc="-209" baseline="-25793" dirty="0">
                <a:latin typeface="Times New Roman"/>
                <a:cs typeface="Times New Roman"/>
              </a:rPr>
              <a:t>U</a:t>
            </a:r>
            <a:r>
              <a:rPr sz="2100" i="1" spc="-270" baseline="-25793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Times New Roman"/>
                <a:cs typeface="Times New Roman"/>
              </a:rPr>
              <a:t>(</a:t>
            </a:r>
            <a:r>
              <a:rPr sz="800" spc="-20" dirty="0">
                <a:latin typeface="Times New Roman"/>
                <a:cs typeface="Times New Roman"/>
              </a:rPr>
              <a:t>9</a:t>
            </a:r>
            <a:r>
              <a:rPr sz="800" spc="-35" dirty="0">
                <a:latin typeface="Times New Roman"/>
                <a:cs typeface="Times New Roman"/>
              </a:rPr>
              <a:t>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29482" y="6663749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0"/>
                </a:moveTo>
                <a:lnTo>
                  <a:pt x="0" y="215533"/>
                </a:lnTo>
              </a:path>
            </a:pathLst>
          </a:custGeom>
          <a:ln w="74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98058" y="6663749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0"/>
                </a:moveTo>
                <a:lnTo>
                  <a:pt x="0" y="215533"/>
                </a:lnTo>
              </a:path>
            </a:pathLst>
          </a:custGeom>
          <a:ln w="74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128409" y="6745923"/>
            <a:ext cx="48768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29895" algn="l"/>
              </a:tabLst>
            </a:pPr>
            <a:r>
              <a:rPr sz="800" spc="-55" dirty="0">
                <a:latin typeface="Times New Roman"/>
                <a:cs typeface="Times New Roman"/>
              </a:rPr>
              <a:t>4	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82245" y="6541113"/>
            <a:ext cx="738505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100" i="1" spc="-209" baseline="-25793" dirty="0">
                <a:latin typeface="Times New Roman"/>
                <a:cs typeface="Times New Roman"/>
              </a:rPr>
              <a:t>U</a:t>
            </a:r>
            <a:r>
              <a:rPr sz="2100" i="1" spc="-270" baseline="-25793" dirty="0">
                <a:latin typeface="Times New Roman"/>
                <a:cs typeface="Times New Roman"/>
              </a:rPr>
              <a:t> </a:t>
            </a:r>
            <a:r>
              <a:rPr sz="800" spc="-60" dirty="0">
                <a:latin typeface="Times New Roman"/>
                <a:cs typeface="Times New Roman"/>
              </a:rPr>
              <a:t>(1</a:t>
            </a:r>
            <a:r>
              <a:rPr sz="800" spc="-20" dirty="0">
                <a:latin typeface="Times New Roman"/>
                <a:cs typeface="Times New Roman"/>
              </a:rPr>
              <a:t>0</a:t>
            </a:r>
            <a:r>
              <a:rPr sz="800" spc="-35" dirty="0">
                <a:latin typeface="Times New Roman"/>
                <a:cs typeface="Times New Roman"/>
              </a:rPr>
              <a:t>)</a:t>
            </a:r>
            <a:r>
              <a:rPr sz="800" dirty="0">
                <a:latin typeface="Times New Roman"/>
                <a:cs typeface="Times New Roman"/>
              </a:rPr>
              <a:t> </a:t>
            </a:r>
            <a:r>
              <a:rPr sz="800" spc="-80" dirty="0">
                <a:latin typeface="Times New Roman"/>
                <a:cs typeface="Times New Roman"/>
              </a:rPr>
              <a:t> </a:t>
            </a:r>
            <a:r>
              <a:rPr sz="2100" spc="-44" baseline="-25793" dirty="0">
                <a:latin typeface="Symbol"/>
                <a:cs typeface="Symbol"/>
              </a:rPr>
              <a:t></a:t>
            </a:r>
            <a:r>
              <a:rPr sz="2100" i="1" spc="-209" baseline="-25793" dirty="0">
                <a:latin typeface="Times New Roman"/>
                <a:cs typeface="Times New Roman"/>
              </a:rPr>
              <a:t>U</a:t>
            </a:r>
            <a:r>
              <a:rPr sz="2100" i="1" spc="-270" baseline="-25793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Times New Roman"/>
                <a:cs typeface="Times New Roman"/>
              </a:rPr>
              <a:t>(</a:t>
            </a:r>
            <a:r>
              <a:rPr sz="800" spc="-20" dirty="0">
                <a:latin typeface="Times New Roman"/>
                <a:cs typeface="Times New Roman"/>
              </a:rPr>
              <a:t>9</a:t>
            </a:r>
            <a:r>
              <a:rPr sz="800" spc="-35" dirty="0">
                <a:latin typeface="Times New Roman"/>
                <a:cs typeface="Times New Roman"/>
              </a:rPr>
              <a:t>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06196" y="5644857"/>
            <a:ext cx="4382770" cy="123888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5"/>
              </a:spcBef>
            </a:pPr>
            <a:r>
              <a:rPr sz="2100" spc="-165" baseline="5952" dirty="0">
                <a:latin typeface="Symbol"/>
                <a:cs typeface="Symbol"/>
              </a:rPr>
              <a:t></a:t>
            </a:r>
            <a:r>
              <a:rPr sz="2100" spc="-270" baseline="595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|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(114.5798-j0.207)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(114.5711-j0.2092)|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195" dirty="0">
                <a:latin typeface="Times New Roman"/>
                <a:cs typeface="Times New Roman"/>
              </a:rPr>
              <a:t> </a:t>
            </a:r>
            <a:r>
              <a:rPr sz="1300" spc="20" dirty="0">
                <a:latin typeface="Times New Roman"/>
                <a:cs typeface="Times New Roman"/>
              </a:rPr>
              <a:t>8.9734</a:t>
            </a:r>
            <a:r>
              <a:rPr sz="1300" spc="-180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Symbol"/>
                <a:cs typeface="Symbol"/>
              </a:rPr>
              <a:t></a:t>
            </a:r>
            <a:r>
              <a:rPr sz="1300" spc="25" dirty="0">
                <a:latin typeface="Times New Roman"/>
                <a:cs typeface="Times New Roman"/>
              </a:rPr>
              <a:t>10</a:t>
            </a:r>
            <a:r>
              <a:rPr sz="1125" spc="37" baseline="44444" dirty="0">
                <a:latin typeface="Symbol"/>
                <a:cs typeface="Symbol"/>
              </a:rPr>
              <a:t></a:t>
            </a:r>
            <a:r>
              <a:rPr sz="1125" spc="37" baseline="44444" dirty="0">
                <a:latin typeface="Times New Roman"/>
                <a:cs typeface="Times New Roman"/>
              </a:rPr>
              <a:t>3</a:t>
            </a:r>
            <a:r>
              <a:rPr sz="1125" spc="15" baseline="4444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&lt;ε;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710"/>
              </a:spcBef>
            </a:pPr>
            <a:r>
              <a:rPr sz="2100" spc="-165" baseline="5952" dirty="0">
                <a:latin typeface="Symbol"/>
                <a:cs typeface="Symbol"/>
              </a:rPr>
              <a:t></a:t>
            </a:r>
            <a:r>
              <a:rPr sz="2100" spc="-270" baseline="595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|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(114.3606-j0.3343)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(114.3519-j0.3364)|</a:t>
            </a:r>
            <a:r>
              <a:rPr sz="1400" spc="3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300" spc="40" dirty="0">
                <a:latin typeface="Times New Roman"/>
                <a:cs typeface="Times New Roman"/>
              </a:rPr>
              <a:t>9.01</a:t>
            </a:r>
            <a:r>
              <a:rPr sz="1300" spc="40" dirty="0">
                <a:latin typeface="Symbol"/>
                <a:cs typeface="Symbol"/>
              </a:rPr>
              <a:t></a:t>
            </a:r>
            <a:r>
              <a:rPr sz="1300" spc="40" dirty="0">
                <a:latin typeface="Times New Roman"/>
                <a:cs typeface="Times New Roman"/>
              </a:rPr>
              <a:t>10</a:t>
            </a:r>
            <a:r>
              <a:rPr sz="1125" spc="60" baseline="44444" dirty="0">
                <a:latin typeface="Symbol"/>
                <a:cs typeface="Symbol"/>
              </a:rPr>
              <a:t></a:t>
            </a:r>
            <a:r>
              <a:rPr sz="1125" spc="60" baseline="44444" dirty="0">
                <a:latin typeface="Times New Roman"/>
                <a:cs typeface="Times New Roman"/>
              </a:rPr>
              <a:t>3</a:t>
            </a:r>
            <a:r>
              <a:rPr sz="1125" spc="-30" baseline="4444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&lt;ε;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700"/>
              </a:spcBef>
            </a:pPr>
            <a:r>
              <a:rPr sz="2100" spc="-165" baseline="5952" dirty="0">
                <a:latin typeface="Symbol"/>
                <a:cs typeface="Symbol"/>
              </a:rPr>
              <a:t></a:t>
            </a:r>
            <a:r>
              <a:rPr sz="2100" spc="-270" baseline="595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|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r>
              <a:rPr sz="1200" spc="-5" dirty="0">
                <a:latin typeface="Times New Roman"/>
                <a:cs typeface="Times New Roman"/>
              </a:rPr>
              <a:t>114.6528-j0.1618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r>
              <a:rPr sz="1200" spc="-5" dirty="0">
                <a:latin typeface="Times New Roman"/>
                <a:cs typeface="Times New Roman"/>
              </a:rPr>
              <a:t>114.6478-j0.1633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|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300" spc="20" dirty="0">
                <a:latin typeface="Times New Roman"/>
                <a:cs typeface="Times New Roman"/>
              </a:rPr>
              <a:t>5.226</a:t>
            </a:r>
            <a:r>
              <a:rPr sz="1300" spc="-185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Symbol"/>
                <a:cs typeface="Symbol"/>
              </a:rPr>
              <a:t></a:t>
            </a:r>
            <a:r>
              <a:rPr sz="1300" spc="25" dirty="0">
                <a:latin typeface="Times New Roman"/>
                <a:cs typeface="Times New Roman"/>
              </a:rPr>
              <a:t>10</a:t>
            </a:r>
            <a:r>
              <a:rPr sz="1125" spc="37" baseline="44444" dirty="0">
                <a:latin typeface="Symbol"/>
                <a:cs typeface="Symbol"/>
              </a:rPr>
              <a:t></a:t>
            </a:r>
            <a:r>
              <a:rPr sz="1125" spc="37" baseline="44444" dirty="0">
                <a:latin typeface="Times New Roman"/>
                <a:cs typeface="Times New Roman"/>
              </a:rPr>
              <a:t>3</a:t>
            </a:r>
            <a:r>
              <a:rPr sz="1125" spc="-22" baseline="4444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&lt;ε;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710"/>
              </a:spcBef>
            </a:pPr>
            <a:r>
              <a:rPr sz="2100" spc="-165" baseline="5952" dirty="0">
                <a:latin typeface="Symbol"/>
                <a:cs typeface="Symbol"/>
              </a:rPr>
              <a:t></a:t>
            </a:r>
            <a:r>
              <a:rPr sz="2100" spc="-270" baseline="595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|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r>
              <a:rPr sz="1200" spc="-5" dirty="0">
                <a:latin typeface="Times New Roman"/>
                <a:cs typeface="Times New Roman"/>
              </a:rPr>
              <a:t>37.7898-j0.8034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r>
              <a:rPr sz="1200" spc="-5" dirty="0">
                <a:latin typeface="Times New Roman"/>
                <a:cs typeface="Times New Roman"/>
              </a:rPr>
              <a:t>37.7868-j0.8042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|=</a:t>
            </a:r>
            <a:r>
              <a:rPr sz="1400" spc="-185" dirty="0">
                <a:latin typeface="Times New Roman"/>
                <a:cs typeface="Times New Roman"/>
              </a:rPr>
              <a:t> </a:t>
            </a:r>
            <a:r>
              <a:rPr sz="1300" spc="20" dirty="0">
                <a:latin typeface="Times New Roman"/>
                <a:cs typeface="Times New Roman"/>
              </a:rPr>
              <a:t>3.1375</a:t>
            </a:r>
            <a:r>
              <a:rPr sz="1300" spc="-200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Symbol"/>
                <a:cs typeface="Symbol"/>
              </a:rPr>
              <a:t></a:t>
            </a:r>
            <a:r>
              <a:rPr sz="1300" spc="25" dirty="0">
                <a:latin typeface="Times New Roman"/>
                <a:cs typeface="Times New Roman"/>
              </a:rPr>
              <a:t>10</a:t>
            </a:r>
            <a:r>
              <a:rPr sz="1125" spc="37" baseline="44444" dirty="0">
                <a:latin typeface="Symbol"/>
                <a:cs typeface="Symbol"/>
              </a:rPr>
              <a:t></a:t>
            </a:r>
            <a:r>
              <a:rPr sz="1125" spc="37" baseline="44444" dirty="0">
                <a:latin typeface="Times New Roman"/>
                <a:cs typeface="Times New Roman"/>
              </a:rPr>
              <a:t>3</a:t>
            </a:r>
            <a:r>
              <a:rPr sz="1125" spc="15" baseline="4444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&lt;ε.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26551" y="7744080"/>
            <a:ext cx="76835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0" dirty="0">
                <a:latin typeface="Times New Roman"/>
                <a:cs typeface="Times New Roman"/>
              </a:rPr>
              <a:t>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03679" y="7601165"/>
            <a:ext cx="222250" cy="30924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20"/>
              </a:spcBef>
            </a:pPr>
            <a:r>
              <a:rPr sz="900" spc="-65" dirty="0">
                <a:latin typeface="Times New Roman"/>
                <a:cs typeface="Times New Roman"/>
              </a:rPr>
              <a:t>(</a:t>
            </a:r>
            <a:r>
              <a:rPr sz="900" spc="-60" dirty="0">
                <a:latin typeface="Times New Roman"/>
                <a:cs typeface="Times New Roman"/>
              </a:rPr>
              <a:t>1</a:t>
            </a:r>
            <a:r>
              <a:rPr sz="900" spc="-15" dirty="0">
                <a:latin typeface="Times New Roman"/>
                <a:cs typeface="Times New Roman"/>
              </a:rPr>
              <a:t>0</a:t>
            </a:r>
            <a:r>
              <a:rPr sz="900" spc="-35" dirty="0">
                <a:latin typeface="Times New Roman"/>
                <a:cs typeface="Times New Roman"/>
              </a:rPr>
              <a:t>)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900" spc="-50" dirty="0">
                <a:latin typeface="Times New Roman"/>
                <a:cs typeface="Times New Roman"/>
              </a:rPr>
              <a:t>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02732" y="7483024"/>
            <a:ext cx="47625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900" spc="-45" dirty="0">
                <a:latin typeface="Symbol"/>
                <a:cs typeface="Symbol"/>
              </a:rPr>
              <a:t></a:t>
            </a:r>
            <a:endParaRPr sz="900">
              <a:latin typeface="Symbol"/>
              <a:cs typeface="Symbo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98042" y="7606312"/>
            <a:ext cx="6311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9240" algn="l"/>
              </a:tabLst>
            </a:pPr>
            <a:r>
              <a:rPr sz="1600" i="1" spc="-150" dirty="0">
                <a:latin typeface="Times New Roman"/>
                <a:cs typeface="Times New Roman"/>
              </a:rPr>
              <a:t>U	</a:t>
            </a:r>
            <a:r>
              <a:rPr sz="1600" spc="-114" dirty="0">
                <a:latin typeface="Symbol"/>
                <a:cs typeface="Symbol"/>
              </a:rPr>
              <a:t></a:t>
            </a:r>
            <a:r>
              <a:rPr sz="1600" spc="480" dirty="0">
                <a:latin typeface="Times New Roman"/>
                <a:cs typeface="Times New Roman"/>
              </a:rPr>
              <a:t> </a:t>
            </a:r>
            <a:r>
              <a:rPr sz="1600" i="1" spc="-150" dirty="0">
                <a:latin typeface="Times New Roman"/>
                <a:cs typeface="Times New Roman"/>
              </a:rPr>
              <a:t>U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758787" y="7606312"/>
            <a:ext cx="12318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14" dirty="0">
                <a:latin typeface="Symbol"/>
                <a:cs typeface="Symbol"/>
              </a:rPr>
              <a:t>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546727" y="8050152"/>
            <a:ext cx="219075" cy="29908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40"/>
              </a:spcBef>
            </a:pPr>
            <a:r>
              <a:rPr sz="850" spc="-35" dirty="0">
                <a:latin typeface="Times New Roman"/>
                <a:cs typeface="Times New Roman"/>
              </a:rPr>
              <a:t>(</a:t>
            </a:r>
            <a:r>
              <a:rPr sz="850" spc="-15" dirty="0">
                <a:latin typeface="Times New Roman"/>
                <a:cs typeface="Times New Roman"/>
              </a:rPr>
              <a:t>1</a:t>
            </a:r>
            <a:r>
              <a:rPr sz="850" spc="35" dirty="0">
                <a:latin typeface="Times New Roman"/>
                <a:cs typeface="Times New Roman"/>
              </a:rPr>
              <a:t>0</a:t>
            </a:r>
            <a:r>
              <a:rPr sz="850" spc="-5" dirty="0">
                <a:latin typeface="Times New Roman"/>
                <a:cs typeface="Times New Roman"/>
              </a:rPr>
              <a:t>)</a:t>
            </a: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850" spc="-5" dirty="0">
                <a:latin typeface="Times New Roman"/>
                <a:cs typeface="Times New Roman"/>
              </a:rPr>
              <a:t>2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401506" y="8055044"/>
            <a:ext cx="159385" cy="2603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i="1" spc="-35" dirty="0">
                <a:latin typeface="Times New Roman"/>
                <a:cs typeface="Times New Roman"/>
              </a:rPr>
              <a:t>U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58701" y="7960211"/>
            <a:ext cx="74930" cy="1612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50" spc="-5" dirty="0">
                <a:latin typeface="Symbol"/>
                <a:cs typeface="Symbol"/>
              </a:rPr>
              <a:t></a:t>
            </a:r>
            <a:endParaRPr sz="850">
              <a:latin typeface="Symbol"/>
              <a:cs typeface="Symbo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801204" y="8055044"/>
            <a:ext cx="136525" cy="11360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25" dirty="0">
                <a:latin typeface="Symbol"/>
                <a:cs typeface="Symbol"/>
              </a:rPr>
              <a:t></a:t>
            </a:r>
            <a:endParaRPr sz="1500">
              <a:latin typeface="Symbol"/>
              <a:cs typeface="Symbol"/>
            </a:endParaRPr>
          </a:p>
          <a:p>
            <a:pPr marL="20955">
              <a:lnSpc>
                <a:spcPct val="100000"/>
              </a:lnSpc>
              <a:spcBef>
                <a:spcPts val="1645"/>
              </a:spcBef>
            </a:pPr>
            <a:r>
              <a:rPr sz="1500" spc="-20" dirty="0">
                <a:latin typeface="Symbol"/>
                <a:cs typeface="Symbol"/>
              </a:rPr>
              <a:t></a:t>
            </a:r>
            <a:endParaRPr sz="15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650"/>
              </a:spcBef>
            </a:pPr>
            <a:r>
              <a:rPr sz="1500" spc="-25" dirty="0">
                <a:latin typeface="Symbol"/>
                <a:cs typeface="Symbol"/>
              </a:rPr>
              <a:t>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547815" y="8487503"/>
            <a:ext cx="225425" cy="29908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40"/>
              </a:spcBef>
            </a:pPr>
            <a:r>
              <a:rPr sz="850" spc="-25" dirty="0">
                <a:latin typeface="Times New Roman"/>
                <a:cs typeface="Times New Roman"/>
              </a:rPr>
              <a:t>(</a:t>
            </a:r>
            <a:r>
              <a:rPr sz="850" spc="-5" dirty="0">
                <a:latin typeface="Times New Roman"/>
                <a:cs typeface="Times New Roman"/>
              </a:rPr>
              <a:t>1</a:t>
            </a:r>
            <a:r>
              <a:rPr sz="850" spc="45" dirty="0">
                <a:latin typeface="Times New Roman"/>
                <a:cs typeface="Times New Roman"/>
              </a:rPr>
              <a:t>0</a:t>
            </a:r>
            <a:r>
              <a:rPr sz="850" dirty="0">
                <a:latin typeface="Times New Roman"/>
                <a:cs typeface="Times New Roman"/>
              </a:rPr>
              <a:t>)</a:t>
            </a: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850" dirty="0">
                <a:latin typeface="Times New Roman"/>
                <a:cs typeface="Times New Roman"/>
              </a:rPr>
              <a:t>3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403587" y="8492450"/>
            <a:ext cx="160655" cy="2603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i="1" spc="-25" dirty="0">
                <a:latin typeface="Times New Roman"/>
                <a:cs typeface="Times New Roman"/>
              </a:rPr>
              <a:t>U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59839" y="8397526"/>
            <a:ext cx="75565" cy="1612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50" dirty="0">
                <a:latin typeface="Symbol"/>
                <a:cs typeface="Symbol"/>
              </a:rPr>
              <a:t></a:t>
            </a:r>
            <a:endParaRPr sz="850">
              <a:latin typeface="Symbol"/>
              <a:cs typeface="Symbo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546727" y="8925690"/>
            <a:ext cx="219075" cy="29908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40"/>
              </a:spcBef>
            </a:pPr>
            <a:r>
              <a:rPr sz="850" spc="-35" dirty="0">
                <a:latin typeface="Times New Roman"/>
                <a:cs typeface="Times New Roman"/>
              </a:rPr>
              <a:t>(</a:t>
            </a:r>
            <a:r>
              <a:rPr sz="850" spc="-15" dirty="0">
                <a:latin typeface="Times New Roman"/>
                <a:cs typeface="Times New Roman"/>
              </a:rPr>
              <a:t>1</a:t>
            </a:r>
            <a:r>
              <a:rPr sz="850" spc="35" dirty="0">
                <a:latin typeface="Times New Roman"/>
                <a:cs typeface="Times New Roman"/>
              </a:rPr>
              <a:t>0</a:t>
            </a:r>
            <a:r>
              <a:rPr sz="850" spc="-5" dirty="0">
                <a:latin typeface="Times New Roman"/>
                <a:cs typeface="Times New Roman"/>
              </a:rPr>
              <a:t>)</a:t>
            </a: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850" spc="-5" dirty="0">
                <a:latin typeface="Times New Roman"/>
                <a:cs typeface="Times New Roman"/>
              </a:rPr>
              <a:t>4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401506" y="8930582"/>
            <a:ext cx="159385" cy="2603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i="1" spc="-35" dirty="0">
                <a:latin typeface="Times New Roman"/>
                <a:cs typeface="Times New Roman"/>
              </a:rPr>
              <a:t>U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58701" y="8835749"/>
            <a:ext cx="74930" cy="1612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50" spc="-5" dirty="0">
                <a:latin typeface="Symbol"/>
                <a:cs typeface="Symbol"/>
              </a:rPr>
              <a:t></a:t>
            </a:r>
            <a:endParaRPr sz="850">
              <a:latin typeface="Symbol"/>
              <a:cs typeface="Symbo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98427" y="8066755"/>
            <a:ext cx="401320" cy="11360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250" i="1" spc="-52" baseline="3703" dirty="0">
                <a:latin typeface="Times New Roman"/>
                <a:cs typeface="Times New Roman"/>
              </a:rPr>
              <a:t>U</a:t>
            </a:r>
            <a:r>
              <a:rPr sz="2250" i="1" spc="-240" baseline="3703" dirty="0">
                <a:latin typeface="Times New Roman"/>
                <a:cs typeface="Times New Roman"/>
              </a:rPr>
              <a:t> </a:t>
            </a:r>
            <a:r>
              <a:rPr sz="850" spc="-5" dirty="0">
                <a:latin typeface="Times New Roman"/>
                <a:cs typeface="Times New Roman"/>
              </a:rPr>
              <a:t>2</a:t>
            </a:r>
            <a:r>
              <a:rPr sz="850" dirty="0">
                <a:latin typeface="Times New Roman"/>
                <a:cs typeface="Times New Roman"/>
              </a:rPr>
              <a:t> </a:t>
            </a:r>
            <a:r>
              <a:rPr sz="850" spc="40" dirty="0">
                <a:latin typeface="Times New Roman"/>
                <a:cs typeface="Times New Roman"/>
              </a:rPr>
              <a:t> </a:t>
            </a:r>
            <a:r>
              <a:rPr sz="2250" spc="-37" baseline="3703" dirty="0">
                <a:latin typeface="Symbol"/>
                <a:cs typeface="Symbol"/>
              </a:rPr>
              <a:t></a:t>
            </a:r>
            <a:endParaRPr sz="2250" baseline="3703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645"/>
              </a:spcBef>
            </a:pPr>
            <a:r>
              <a:rPr sz="2250" i="1" spc="-37" baseline="3703" dirty="0">
                <a:latin typeface="Times New Roman"/>
                <a:cs typeface="Times New Roman"/>
              </a:rPr>
              <a:t>U</a:t>
            </a:r>
            <a:r>
              <a:rPr sz="2250" i="1" spc="-270" baseline="3703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3 </a:t>
            </a:r>
            <a:r>
              <a:rPr sz="850" spc="30" dirty="0">
                <a:latin typeface="Times New Roman"/>
                <a:cs typeface="Times New Roman"/>
              </a:rPr>
              <a:t> </a:t>
            </a:r>
            <a:r>
              <a:rPr sz="2250" spc="-30" baseline="3703" dirty="0">
                <a:latin typeface="Symbol"/>
                <a:cs typeface="Symbol"/>
              </a:rPr>
              <a:t></a:t>
            </a:r>
            <a:endParaRPr sz="2250" baseline="3703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650"/>
              </a:spcBef>
            </a:pPr>
            <a:r>
              <a:rPr sz="2250" i="1" spc="-52" baseline="3703" dirty="0">
                <a:latin typeface="Times New Roman"/>
                <a:cs typeface="Times New Roman"/>
              </a:rPr>
              <a:t>U</a:t>
            </a:r>
            <a:r>
              <a:rPr sz="2250" i="1" spc="-240" baseline="3703" dirty="0">
                <a:latin typeface="Times New Roman"/>
                <a:cs typeface="Times New Roman"/>
              </a:rPr>
              <a:t> </a:t>
            </a:r>
            <a:r>
              <a:rPr sz="850" spc="-5" dirty="0">
                <a:latin typeface="Times New Roman"/>
                <a:cs typeface="Times New Roman"/>
              </a:rPr>
              <a:t>4</a:t>
            </a:r>
            <a:r>
              <a:rPr sz="850" dirty="0">
                <a:latin typeface="Times New Roman"/>
                <a:cs typeface="Times New Roman"/>
              </a:rPr>
              <a:t> </a:t>
            </a:r>
            <a:r>
              <a:rPr sz="850" spc="40" dirty="0">
                <a:latin typeface="Times New Roman"/>
                <a:cs typeface="Times New Roman"/>
              </a:rPr>
              <a:t> </a:t>
            </a:r>
            <a:r>
              <a:rPr sz="2250" spc="-37" baseline="3703" dirty="0">
                <a:latin typeface="Symbol"/>
                <a:cs typeface="Symbol"/>
              </a:rPr>
              <a:t></a:t>
            </a:r>
            <a:endParaRPr sz="2250" baseline="3703">
              <a:latin typeface="Symbol"/>
              <a:cs typeface="Symbo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420202" y="9619081"/>
            <a:ext cx="2489200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691515" algn="l"/>
                <a:tab pos="1274445" algn="l"/>
                <a:tab pos="1851660" algn="l"/>
                <a:tab pos="2439035" algn="l"/>
              </a:tabLst>
            </a:pPr>
            <a:r>
              <a:rPr sz="700" spc="-25" dirty="0">
                <a:latin typeface="Symbol"/>
                <a:cs typeface="Symbol"/>
              </a:rPr>
              <a:t></a:t>
            </a:r>
            <a:r>
              <a:rPr sz="700" spc="-25" dirty="0">
                <a:latin typeface="Times New Roman"/>
                <a:cs typeface="Times New Roman"/>
              </a:rPr>
              <a:t>	</a:t>
            </a:r>
            <a:r>
              <a:rPr sz="700" spc="-35" dirty="0">
                <a:latin typeface="Symbol"/>
                <a:cs typeface="Symbol"/>
              </a:rPr>
              <a:t></a:t>
            </a:r>
            <a:r>
              <a:rPr sz="700" spc="-35" dirty="0">
                <a:latin typeface="Times New Roman"/>
                <a:cs typeface="Times New Roman"/>
              </a:rPr>
              <a:t>	</a:t>
            </a:r>
            <a:r>
              <a:rPr sz="700" spc="-35" dirty="0">
                <a:latin typeface="Symbol"/>
                <a:cs typeface="Symbol"/>
              </a:rPr>
              <a:t></a:t>
            </a:r>
            <a:r>
              <a:rPr sz="700" spc="-35" dirty="0">
                <a:latin typeface="Times New Roman"/>
                <a:cs typeface="Times New Roman"/>
              </a:rPr>
              <a:t>	</a:t>
            </a:r>
            <a:r>
              <a:rPr sz="700" spc="-35" dirty="0">
                <a:latin typeface="Symbol"/>
                <a:cs typeface="Symbol"/>
              </a:rPr>
              <a:t></a:t>
            </a:r>
            <a:r>
              <a:rPr sz="700" spc="-35" dirty="0">
                <a:latin typeface="Times New Roman"/>
                <a:cs typeface="Times New Roman"/>
              </a:rPr>
              <a:t>	</a:t>
            </a:r>
            <a:r>
              <a:rPr sz="700" spc="-3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233168" y="9568625"/>
            <a:ext cx="365125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88290" algn="l"/>
              </a:tabLst>
            </a:pPr>
            <a:r>
              <a:rPr sz="1000" dirty="0">
                <a:latin typeface="Times New Roman"/>
                <a:cs typeface="Times New Roman"/>
              </a:rPr>
              <a:t>*	*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26519" y="9678577"/>
            <a:ext cx="3752850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ts val="1760"/>
              </a:lnSpc>
              <a:spcBef>
                <a:spcPts val="95"/>
              </a:spcBef>
            </a:pPr>
            <a:r>
              <a:rPr sz="2625" spc="-52" baseline="7936" dirty="0">
                <a:latin typeface="Times New Roman"/>
                <a:cs typeface="Times New Roman"/>
              </a:rPr>
              <a:t>y </a:t>
            </a:r>
            <a:r>
              <a:rPr sz="2625" spc="-247" baseline="7936" dirty="0">
                <a:latin typeface="Times New Roman"/>
                <a:cs typeface="Times New Roman"/>
              </a:rPr>
              <a:t> </a:t>
            </a:r>
            <a:r>
              <a:rPr sz="2625" spc="-157" baseline="3174" dirty="0">
                <a:latin typeface="Times New Roman"/>
                <a:cs typeface="Times New Roman"/>
              </a:rPr>
              <a:t>U</a:t>
            </a:r>
            <a:r>
              <a:rPr sz="700" spc="-25" dirty="0">
                <a:latin typeface="Times New Roman"/>
                <a:cs typeface="Times New Roman"/>
              </a:rPr>
              <a:t>1</a:t>
            </a:r>
            <a:r>
              <a:rPr sz="700" dirty="0">
                <a:latin typeface="Times New Roman"/>
                <a:cs typeface="Times New Roman"/>
              </a:rPr>
              <a:t>  </a:t>
            </a:r>
            <a:r>
              <a:rPr sz="700" spc="5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–</a:t>
            </a:r>
            <a:r>
              <a:rPr sz="2100" baseline="17857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(</a:t>
            </a:r>
            <a:r>
              <a:rPr sz="2100" spc="-217" baseline="17857" dirty="0">
                <a:latin typeface="Times New Roman"/>
                <a:cs typeface="Times New Roman"/>
              </a:rPr>
              <a:t> </a:t>
            </a:r>
            <a:r>
              <a:rPr sz="2625" spc="-89" baseline="7936" dirty="0">
                <a:latin typeface="Times New Roman"/>
                <a:cs typeface="Times New Roman"/>
              </a:rPr>
              <a:t>y</a:t>
            </a:r>
            <a:r>
              <a:rPr sz="2625" baseline="7936" dirty="0">
                <a:latin typeface="Times New Roman"/>
                <a:cs typeface="Times New Roman"/>
              </a:rPr>
              <a:t> </a:t>
            </a:r>
            <a:r>
              <a:rPr sz="2625" spc="-202" baseline="7936" dirty="0">
                <a:latin typeface="Times New Roman"/>
                <a:cs typeface="Times New Roman"/>
              </a:rPr>
              <a:t> </a:t>
            </a:r>
            <a:r>
              <a:rPr sz="2625" spc="-120" baseline="3174" dirty="0">
                <a:latin typeface="Times New Roman"/>
                <a:cs typeface="Times New Roman"/>
              </a:rPr>
              <a:t>U</a:t>
            </a:r>
            <a:r>
              <a:rPr sz="700" spc="-35" dirty="0">
                <a:latin typeface="Times New Roman"/>
                <a:cs typeface="Times New Roman"/>
              </a:rPr>
              <a:t>0</a:t>
            </a:r>
            <a:r>
              <a:rPr sz="700" spc="-10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+</a:t>
            </a:r>
            <a:r>
              <a:rPr sz="2100" baseline="17857" dirty="0">
                <a:latin typeface="Times New Roman"/>
                <a:cs typeface="Times New Roman"/>
              </a:rPr>
              <a:t> </a:t>
            </a:r>
            <a:r>
              <a:rPr sz="2100" spc="-217" baseline="17857" dirty="0">
                <a:latin typeface="Times New Roman"/>
                <a:cs typeface="Times New Roman"/>
              </a:rPr>
              <a:t> </a:t>
            </a:r>
            <a:r>
              <a:rPr sz="2625" spc="-89" baseline="7936" dirty="0">
                <a:latin typeface="Times New Roman"/>
                <a:cs typeface="Times New Roman"/>
              </a:rPr>
              <a:t>y</a:t>
            </a:r>
            <a:r>
              <a:rPr sz="2625" baseline="7936" dirty="0">
                <a:latin typeface="Times New Roman"/>
                <a:cs typeface="Times New Roman"/>
              </a:rPr>
              <a:t> </a:t>
            </a:r>
            <a:r>
              <a:rPr sz="2625" spc="-202" baseline="7936" dirty="0">
                <a:latin typeface="Times New Roman"/>
                <a:cs typeface="Times New Roman"/>
              </a:rPr>
              <a:t> </a:t>
            </a:r>
            <a:r>
              <a:rPr sz="2625" spc="-97" baseline="3174" dirty="0">
                <a:latin typeface="Times New Roman"/>
                <a:cs typeface="Times New Roman"/>
              </a:rPr>
              <a:t>U</a:t>
            </a:r>
            <a:r>
              <a:rPr sz="700" spc="-35" dirty="0">
                <a:latin typeface="Times New Roman"/>
                <a:cs typeface="Times New Roman"/>
              </a:rPr>
              <a:t>2</a:t>
            </a:r>
            <a:r>
              <a:rPr sz="700" spc="-25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+</a:t>
            </a:r>
            <a:r>
              <a:rPr sz="2100" baseline="17857" dirty="0">
                <a:latin typeface="Times New Roman"/>
                <a:cs typeface="Times New Roman"/>
              </a:rPr>
              <a:t> </a:t>
            </a:r>
            <a:r>
              <a:rPr sz="2100" spc="-217" baseline="17857" dirty="0">
                <a:latin typeface="Times New Roman"/>
                <a:cs typeface="Times New Roman"/>
              </a:rPr>
              <a:t> </a:t>
            </a:r>
            <a:r>
              <a:rPr sz="2625" spc="-89" baseline="7936" dirty="0">
                <a:latin typeface="Times New Roman"/>
                <a:cs typeface="Times New Roman"/>
              </a:rPr>
              <a:t>y</a:t>
            </a:r>
            <a:r>
              <a:rPr sz="2625" baseline="7936" dirty="0">
                <a:latin typeface="Times New Roman"/>
                <a:cs typeface="Times New Roman"/>
              </a:rPr>
              <a:t> </a:t>
            </a:r>
            <a:r>
              <a:rPr sz="2625" spc="-225" baseline="7936" dirty="0">
                <a:latin typeface="Times New Roman"/>
                <a:cs typeface="Times New Roman"/>
              </a:rPr>
              <a:t> </a:t>
            </a:r>
            <a:r>
              <a:rPr sz="2625" spc="-127" baseline="3174" dirty="0">
                <a:latin typeface="Times New Roman"/>
                <a:cs typeface="Times New Roman"/>
              </a:rPr>
              <a:t>U</a:t>
            </a:r>
            <a:r>
              <a:rPr sz="700" spc="-35" dirty="0">
                <a:latin typeface="Times New Roman"/>
                <a:cs typeface="Times New Roman"/>
              </a:rPr>
              <a:t>3</a:t>
            </a:r>
            <a:r>
              <a:rPr sz="700" spc="20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+</a:t>
            </a:r>
            <a:r>
              <a:rPr sz="2100" baseline="17857" dirty="0">
                <a:latin typeface="Times New Roman"/>
                <a:cs typeface="Times New Roman"/>
              </a:rPr>
              <a:t> </a:t>
            </a:r>
            <a:r>
              <a:rPr sz="2100" spc="-225" baseline="17857" dirty="0">
                <a:latin typeface="Times New Roman"/>
                <a:cs typeface="Times New Roman"/>
              </a:rPr>
              <a:t> </a:t>
            </a:r>
            <a:r>
              <a:rPr sz="2625" spc="-89" baseline="7936" dirty="0">
                <a:latin typeface="Times New Roman"/>
                <a:cs typeface="Times New Roman"/>
              </a:rPr>
              <a:t>y</a:t>
            </a:r>
            <a:r>
              <a:rPr sz="2625" baseline="7936" dirty="0">
                <a:latin typeface="Times New Roman"/>
                <a:cs typeface="Times New Roman"/>
              </a:rPr>
              <a:t> </a:t>
            </a:r>
            <a:r>
              <a:rPr sz="2625" spc="-202" baseline="7936" dirty="0">
                <a:latin typeface="Times New Roman"/>
                <a:cs typeface="Times New Roman"/>
              </a:rPr>
              <a:t> </a:t>
            </a:r>
            <a:r>
              <a:rPr sz="2625" spc="-97" baseline="3174" dirty="0">
                <a:latin typeface="Times New Roman"/>
                <a:cs typeface="Times New Roman"/>
              </a:rPr>
              <a:t>U</a:t>
            </a:r>
            <a:r>
              <a:rPr sz="700" spc="-35" dirty="0">
                <a:latin typeface="Times New Roman"/>
                <a:cs typeface="Times New Roman"/>
              </a:rPr>
              <a:t>4</a:t>
            </a:r>
            <a:r>
              <a:rPr sz="700" spc="-20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)</a:t>
            </a:r>
            <a:r>
              <a:rPr sz="2100" baseline="17857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-</a:t>
            </a:r>
            <a:r>
              <a:rPr sz="2100" spc="120" baseline="17857" dirty="0">
                <a:latin typeface="Times New Roman"/>
                <a:cs typeface="Times New Roman"/>
              </a:rPr>
              <a:t> </a:t>
            </a:r>
            <a:r>
              <a:rPr sz="2775" spc="-232" baseline="3003" dirty="0">
                <a:latin typeface="Times New Roman"/>
                <a:cs typeface="Times New Roman"/>
              </a:rPr>
              <a:t>S</a:t>
            </a:r>
            <a:r>
              <a:rPr sz="700" spc="-5" dirty="0">
                <a:latin typeface="Times New Roman"/>
                <a:cs typeface="Times New Roman"/>
              </a:rPr>
              <a:t>1</a:t>
            </a:r>
            <a:r>
              <a:rPr sz="700" spc="70" dirty="0">
                <a:latin typeface="Times New Roman"/>
                <a:cs typeface="Times New Roman"/>
              </a:rPr>
              <a:t> </a:t>
            </a:r>
            <a:r>
              <a:rPr sz="1800" baseline="23148" dirty="0">
                <a:latin typeface="Times New Roman"/>
                <a:cs typeface="Times New Roman"/>
              </a:rPr>
              <a:t>/</a:t>
            </a:r>
            <a:r>
              <a:rPr sz="1800" spc="-112" baseline="23148" dirty="0">
                <a:latin typeface="Times New Roman"/>
                <a:cs typeface="Times New Roman"/>
              </a:rPr>
              <a:t> </a:t>
            </a:r>
            <a:r>
              <a:rPr sz="2775" spc="-112" baseline="3003" dirty="0">
                <a:latin typeface="Times New Roman"/>
                <a:cs typeface="Times New Roman"/>
              </a:rPr>
              <a:t>U</a:t>
            </a:r>
            <a:r>
              <a:rPr sz="700" spc="-5" dirty="0">
                <a:latin typeface="Times New Roman"/>
                <a:cs typeface="Times New Roman"/>
              </a:rPr>
              <a:t>1</a:t>
            </a:r>
            <a:r>
              <a:rPr sz="700" dirty="0">
                <a:latin typeface="Times New Roman"/>
                <a:cs typeface="Times New Roman"/>
              </a:rPr>
              <a:t>  </a:t>
            </a:r>
            <a:r>
              <a:rPr sz="700" spc="-30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=</a:t>
            </a:r>
            <a:endParaRPr sz="2100" baseline="17857">
              <a:latin typeface="Times New Roman"/>
              <a:cs typeface="Times New Roman"/>
            </a:endParaRPr>
          </a:p>
          <a:p>
            <a:pPr marL="135890">
              <a:lnSpc>
                <a:spcPts val="415"/>
              </a:lnSpc>
              <a:tabLst>
                <a:tab pos="807085" algn="l"/>
                <a:tab pos="1389380" algn="l"/>
                <a:tab pos="1971675" algn="l"/>
                <a:tab pos="2553335" algn="l"/>
              </a:tabLst>
            </a:pPr>
            <a:r>
              <a:rPr sz="700" spc="-25" dirty="0">
                <a:latin typeface="Times New Roman"/>
                <a:cs typeface="Times New Roman"/>
              </a:rPr>
              <a:t>11	</a:t>
            </a:r>
            <a:r>
              <a:rPr sz="700" spc="-35" dirty="0">
                <a:latin typeface="Times New Roman"/>
                <a:cs typeface="Times New Roman"/>
              </a:rPr>
              <a:t>10	12	13	</a:t>
            </a:r>
            <a:r>
              <a:rPr sz="700" spc="-30" dirty="0">
                <a:latin typeface="Times New Roman"/>
                <a:cs typeface="Times New Roman"/>
              </a:rPr>
              <a:t>14</a:t>
            </a:r>
            <a:endParaRPr sz="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2583" y="513842"/>
            <a:ext cx="6199505" cy="88773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100" marR="30480" indent="88265">
              <a:lnSpc>
                <a:spcPts val="1610"/>
              </a:lnSpc>
              <a:spcBef>
                <a:spcPts val="210"/>
              </a:spcBef>
            </a:pP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3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(0,3539</a:t>
            </a:r>
            <a:r>
              <a:rPr sz="1400" spc="3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3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j0,5286)∙(</a:t>
            </a:r>
            <a:r>
              <a:rPr sz="1400" spc="3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114.5798-j0.207)</a:t>
            </a:r>
            <a:r>
              <a:rPr sz="1400" spc="3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3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[(0,1033</a:t>
            </a:r>
            <a:r>
              <a:rPr sz="1400" spc="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3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j0,1756)∙115</a:t>
            </a:r>
            <a:r>
              <a:rPr sz="1400" spc="3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3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(0,1111</a:t>
            </a:r>
            <a:r>
              <a:rPr sz="1400" spc="3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j0,1518)∙(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114.3606-j0.3343)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(0,1389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j0,1897)∙(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114.6528-j0.1618)+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ts val="1570"/>
              </a:lnSpc>
            </a:pPr>
            <a:r>
              <a:rPr sz="1400" spc="-5" dirty="0">
                <a:latin typeface="Times New Roman"/>
                <a:cs typeface="Times New Roman"/>
              </a:rPr>
              <a:t>+(0,0017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j0,0343)∙(37.7898-j0.8034)]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-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(-3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j2)/(114.5798-j0.207)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endParaRPr sz="1400">
              <a:latin typeface="Times New Roman"/>
              <a:cs typeface="Times New Roman"/>
            </a:endParaRPr>
          </a:p>
          <a:p>
            <a:pPr marL="171450">
              <a:lnSpc>
                <a:spcPct val="100000"/>
              </a:lnSpc>
              <a:spcBef>
                <a:spcPts val="145"/>
              </a:spcBef>
            </a:pPr>
            <a:r>
              <a:rPr sz="2100" spc="-7" baseline="-3968" dirty="0">
                <a:latin typeface="Times New Roman"/>
                <a:cs typeface="Times New Roman"/>
              </a:rPr>
              <a:t>= </a:t>
            </a:r>
            <a:r>
              <a:rPr sz="2100" spc="-247" baseline="-3968" dirty="0">
                <a:latin typeface="Times New Roman"/>
                <a:cs typeface="Times New Roman"/>
              </a:rPr>
              <a:t> </a:t>
            </a:r>
            <a:r>
              <a:rPr sz="1450" spc="-55" dirty="0">
                <a:latin typeface="Times New Roman"/>
                <a:cs typeface="Times New Roman"/>
              </a:rPr>
              <a:t>-</a:t>
            </a:r>
            <a:r>
              <a:rPr sz="1450" spc="-40" dirty="0">
                <a:latin typeface="Times New Roman"/>
                <a:cs typeface="Times New Roman"/>
              </a:rPr>
              <a:t>2</a:t>
            </a:r>
            <a:r>
              <a:rPr sz="1450" spc="-20" dirty="0">
                <a:latin typeface="Times New Roman"/>
                <a:cs typeface="Times New Roman"/>
              </a:rPr>
              <a:t>.</a:t>
            </a:r>
            <a:r>
              <a:rPr sz="1450" spc="-40" dirty="0">
                <a:latin typeface="Times New Roman"/>
                <a:cs typeface="Times New Roman"/>
              </a:rPr>
              <a:t>308</a:t>
            </a:r>
            <a:r>
              <a:rPr sz="1450" spc="5" dirty="0">
                <a:latin typeface="Times New Roman"/>
                <a:cs typeface="Times New Roman"/>
              </a:rPr>
              <a:t>1</a:t>
            </a:r>
            <a:r>
              <a:rPr sz="1450" dirty="0">
                <a:latin typeface="Symbol"/>
                <a:cs typeface="Symbol"/>
              </a:rPr>
              <a:t></a:t>
            </a:r>
            <a:r>
              <a:rPr sz="1450" spc="-40" dirty="0">
                <a:latin typeface="Times New Roman"/>
                <a:cs typeface="Times New Roman"/>
              </a:rPr>
              <a:t>1</a:t>
            </a:r>
            <a:r>
              <a:rPr sz="1450" spc="-10" dirty="0">
                <a:latin typeface="Times New Roman"/>
                <a:cs typeface="Times New Roman"/>
              </a:rPr>
              <a:t>0</a:t>
            </a:r>
            <a:r>
              <a:rPr sz="1200" spc="-15" baseline="45138" dirty="0">
                <a:latin typeface="Symbol"/>
                <a:cs typeface="Symbol"/>
              </a:rPr>
              <a:t></a:t>
            </a:r>
            <a:r>
              <a:rPr sz="1200" baseline="45138" dirty="0">
                <a:latin typeface="Times New Roman"/>
                <a:cs typeface="Times New Roman"/>
              </a:rPr>
              <a:t>3 </a:t>
            </a:r>
            <a:r>
              <a:rPr sz="1200" spc="-97" baseline="45138" dirty="0">
                <a:latin typeface="Times New Roman"/>
                <a:cs typeface="Times New Roman"/>
              </a:rPr>
              <a:t> </a:t>
            </a:r>
            <a:r>
              <a:rPr sz="1450" spc="-30" dirty="0">
                <a:latin typeface="Symbol"/>
                <a:cs typeface="Symbol"/>
              </a:rPr>
              <a:t></a:t>
            </a:r>
            <a:r>
              <a:rPr sz="1450" spc="140" dirty="0">
                <a:latin typeface="Times New Roman"/>
                <a:cs typeface="Times New Roman"/>
              </a:rPr>
              <a:t> </a:t>
            </a:r>
            <a:r>
              <a:rPr sz="1450" i="1" spc="-85" dirty="0">
                <a:latin typeface="Times New Roman"/>
                <a:cs typeface="Times New Roman"/>
              </a:rPr>
              <a:t>j</a:t>
            </a:r>
            <a:r>
              <a:rPr sz="1450" spc="-40" dirty="0">
                <a:latin typeface="Times New Roman"/>
                <a:cs typeface="Times New Roman"/>
              </a:rPr>
              <a:t>1</a:t>
            </a:r>
            <a:r>
              <a:rPr sz="1450" spc="-20" dirty="0">
                <a:latin typeface="Times New Roman"/>
                <a:cs typeface="Times New Roman"/>
              </a:rPr>
              <a:t>.</a:t>
            </a:r>
            <a:r>
              <a:rPr sz="1450" spc="-40" dirty="0">
                <a:latin typeface="Times New Roman"/>
                <a:cs typeface="Times New Roman"/>
              </a:rPr>
              <a:t>941</a:t>
            </a:r>
            <a:r>
              <a:rPr sz="1450" spc="-30" dirty="0">
                <a:latin typeface="Times New Roman"/>
                <a:cs typeface="Times New Roman"/>
              </a:rPr>
              <a:t>6</a:t>
            </a:r>
            <a:r>
              <a:rPr sz="1450" spc="-215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Symbol"/>
                <a:cs typeface="Symbol"/>
              </a:rPr>
              <a:t></a:t>
            </a:r>
            <a:r>
              <a:rPr sz="1450" spc="-40" dirty="0">
                <a:latin typeface="Times New Roman"/>
                <a:cs typeface="Times New Roman"/>
              </a:rPr>
              <a:t>1</a:t>
            </a:r>
            <a:r>
              <a:rPr sz="1450" spc="-5" dirty="0">
                <a:latin typeface="Times New Roman"/>
                <a:cs typeface="Times New Roman"/>
              </a:rPr>
              <a:t>0</a:t>
            </a:r>
            <a:r>
              <a:rPr sz="1200" spc="-15" baseline="45138" dirty="0">
                <a:latin typeface="Symbol"/>
                <a:cs typeface="Symbol"/>
              </a:rPr>
              <a:t></a:t>
            </a:r>
            <a:r>
              <a:rPr sz="1200" baseline="45138" dirty="0">
                <a:latin typeface="Times New Roman"/>
                <a:cs typeface="Times New Roman"/>
              </a:rPr>
              <a:t>3</a:t>
            </a:r>
            <a:r>
              <a:rPr sz="1200" spc="-7" baseline="45138" dirty="0">
                <a:latin typeface="Times New Roman"/>
                <a:cs typeface="Times New Roman"/>
              </a:rPr>
              <a:t> </a:t>
            </a:r>
            <a:r>
              <a:rPr sz="2100" spc="-7" baseline="-3968" dirty="0">
                <a:latin typeface="Times New Roman"/>
                <a:cs typeface="Times New Roman"/>
              </a:rPr>
              <a:t>;</a:t>
            </a:r>
            <a:endParaRPr sz="2100" baseline="-3968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7983" y="1513839"/>
            <a:ext cx="17335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2)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7983" y="2383281"/>
            <a:ext cx="17335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3)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7983" y="3456939"/>
            <a:ext cx="17335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4)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61182" y="1456274"/>
            <a:ext cx="69977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48335" algn="l"/>
              </a:tabLst>
            </a:pPr>
            <a:r>
              <a:rPr sz="700" spc="-5" dirty="0">
                <a:latin typeface="Symbol"/>
                <a:cs typeface="Symbol"/>
              </a:rPr>
              <a:t></a:t>
            </a:r>
            <a:r>
              <a:rPr sz="700" spc="-5" dirty="0">
                <a:latin typeface="Times New Roman"/>
                <a:cs typeface="Times New Roman"/>
              </a:rPr>
              <a:t>	</a:t>
            </a:r>
            <a:r>
              <a:rPr sz="700" spc="-2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76897" y="1406083"/>
            <a:ext cx="355600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83210" algn="l"/>
              </a:tabLst>
            </a:pPr>
            <a:r>
              <a:rPr sz="1000" spc="-40" dirty="0">
                <a:latin typeface="Times New Roman"/>
                <a:cs typeface="Times New Roman"/>
              </a:rPr>
              <a:t>*	*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28367" y="1516341"/>
            <a:ext cx="1852930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ts val="1755"/>
              </a:lnSpc>
              <a:spcBef>
                <a:spcPts val="95"/>
              </a:spcBef>
            </a:pPr>
            <a:r>
              <a:rPr sz="2625" spc="30" baseline="7936" dirty="0">
                <a:latin typeface="Times New Roman"/>
                <a:cs typeface="Times New Roman"/>
              </a:rPr>
              <a:t>y </a:t>
            </a:r>
            <a:r>
              <a:rPr sz="2625" spc="-22" baseline="7936" dirty="0">
                <a:latin typeface="Times New Roman"/>
                <a:cs typeface="Times New Roman"/>
              </a:rPr>
              <a:t> </a:t>
            </a:r>
            <a:r>
              <a:rPr sz="2625" spc="75" baseline="3174" dirty="0">
                <a:latin typeface="Times New Roman"/>
                <a:cs typeface="Times New Roman"/>
              </a:rPr>
              <a:t>U</a:t>
            </a:r>
            <a:r>
              <a:rPr sz="700" spc="-5" dirty="0">
                <a:latin typeface="Times New Roman"/>
                <a:cs typeface="Times New Roman"/>
              </a:rPr>
              <a:t>2</a:t>
            </a:r>
            <a:r>
              <a:rPr sz="700" dirty="0">
                <a:latin typeface="Times New Roman"/>
                <a:cs typeface="Times New Roman"/>
              </a:rPr>
              <a:t>  </a:t>
            </a:r>
            <a:r>
              <a:rPr sz="700" spc="50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–</a:t>
            </a:r>
            <a:r>
              <a:rPr sz="2100" baseline="17857" dirty="0">
                <a:latin typeface="Times New Roman"/>
                <a:cs typeface="Times New Roman"/>
              </a:rPr>
              <a:t> </a:t>
            </a:r>
            <a:r>
              <a:rPr sz="2100" spc="-202" baseline="17857" dirty="0">
                <a:latin typeface="Times New Roman"/>
                <a:cs typeface="Times New Roman"/>
              </a:rPr>
              <a:t> </a:t>
            </a:r>
            <a:r>
              <a:rPr sz="2625" spc="-52" baseline="7936" dirty="0">
                <a:latin typeface="Times New Roman"/>
                <a:cs typeface="Times New Roman"/>
              </a:rPr>
              <a:t>y</a:t>
            </a:r>
            <a:r>
              <a:rPr sz="2625" baseline="7936" dirty="0">
                <a:latin typeface="Times New Roman"/>
                <a:cs typeface="Times New Roman"/>
              </a:rPr>
              <a:t> </a:t>
            </a:r>
            <a:r>
              <a:rPr sz="2625" spc="-172" baseline="7936" dirty="0">
                <a:latin typeface="Times New Roman"/>
                <a:cs typeface="Times New Roman"/>
              </a:rPr>
              <a:t> </a:t>
            </a:r>
            <a:r>
              <a:rPr sz="2625" spc="-165" baseline="3174" dirty="0">
                <a:latin typeface="Times New Roman"/>
                <a:cs typeface="Times New Roman"/>
              </a:rPr>
              <a:t>U</a:t>
            </a:r>
            <a:r>
              <a:rPr sz="700" spc="-25" dirty="0">
                <a:latin typeface="Times New Roman"/>
                <a:cs typeface="Times New Roman"/>
              </a:rPr>
              <a:t>1</a:t>
            </a:r>
            <a:r>
              <a:rPr sz="700" spc="-40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-</a:t>
            </a:r>
            <a:r>
              <a:rPr sz="2100" spc="127" baseline="17857" dirty="0">
                <a:latin typeface="Times New Roman"/>
                <a:cs typeface="Times New Roman"/>
              </a:rPr>
              <a:t> </a:t>
            </a:r>
            <a:r>
              <a:rPr sz="2775" spc="-232" baseline="3003" dirty="0">
                <a:latin typeface="Times New Roman"/>
                <a:cs typeface="Times New Roman"/>
              </a:rPr>
              <a:t>S</a:t>
            </a:r>
            <a:r>
              <a:rPr sz="700" spc="-30" dirty="0">
                <a:latin typeface="Times New Roman"/>
                <a:cs typeface="Times New Roman"/>
              </a:rPr>
              <a:t>2</a:t>
            </a:r>
            <a:r>
              <a:rPr sz="700" dirty="0">
                <a:latin typeface="Times New Roman"/>
                <a:cs typeface="Times New Roman"/>
              </a:rPr>
              <a:t> </a:t>
            </a:r>
            <a:r>
              <a:rPr sz="700" spc="-75" dirty="0">
                <a:latin typeface="Times New Roman"/>
                <a:cs typeface="Times New Roman"/>
              </a:rPr>
              <a:t> </a:t>
            </a:r>
            <a:r>
              <a:rPr sz="1800" spc="-37" baseline="23148" dirty="0">
                <a:latin typeface="Times New Roman"/>
                <a:cs typeface="Times New Roman"/>
              </a:rPr>
              <a:t>/</a:t>
            </a:r>
            <a:r>
              <a:rPr sz="1800" spc="-135" baseline="23148" dirty="0">
                <a:latin typeface="Times New Roman"/>
                <a:cs typeface="Times New Roman"/>
              </a:rPr>
              <a:t> </a:t>
            </a:r>
            <a:r>
              <a:rPr sz="2775" spc="-142" baseline="3003" dirty="0">
                <a:latin typeface="Times New Roman"/>
                <a:cs typeface="Times New Roman"/>
              </a:rPr>
              <a:t>U</a:t>
            </a:r>
            <a:r>
              <a:rPr sz="700" spc="-30" dirty="0">
                <a:latin typeface="Times New Roman"/>
                <a:cs typeface="Times New Roman"/>
              </a:rPr>
              <a:t>2</a:t>
            </a:r>
            <a:r>
              <a:rPr sz="700" spc="50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=</a:t>
            </a:r>
            <a:endParaRPr sz="2100" baseline="17857">
              <a:latin typeface="Times New Roman"/>
              <a:cs typeface="Times New Roman"/>
            </a:endParaRPr>
          </a:p>
          <a:p>
            <a:pPr marL="151130">
              <a:lnSpc>
                <a:spcPts val="415"/>
              </a:lnSpc>
              <a:tabLst>
                <a:tab pos="813435" algn="l"/>
              </a:tabLst>
            </a:pPr>
            <a:r>
              <a:rPr sz="700" spc="-5" dirty="0">
                <a:latin typeface="Times New Roman"/>
                <a:cs typeface="Times New Roman"/>
              </a:rPr>
              <a:t>22	</a:t>
            </a:r>
            <a:r>
              <a:rPr sz="700" spc="-25" dirty="0">
                <a:latin typeface="Times New Roman"/>
                <a:cs typeface="Times New Roman"/>
              </a:rPr>
              <a:t>21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2583" y="1760685"/>
            <a:ext cx="6196330" cy="523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266700">
              <a:lnSpc>
                <a:spcPct val="1149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= (0,1111 – j0,1518)∙(114.3606-j0.3343) – (0,1111 – j0,1518)∙( 114.5798-j0.207) -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(-5+ j2)/(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114.3606-j0.3343)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2175" spc="-52" baseline="3831" dirty="0">
                <a:latin typeface="Times New Roman"/>
                <a:cs typeface="Times New Roman"/>
              </a:rPr>
              <a:t>-3.0014</a:t>
            </a:r>
            <a:r>
              <a:rPr sz="2175" spc="-330" baseline="3831" dirty="0">
                <a:latin typeface="Times New Roman"/>
                <a:cs typeface="Times New Roman"/>
              </a:rPr>
              <a:t> </a:t>
            </a:r>
            <a:r>
              <a:rPr sz="2175" spc="-7" baseline="3831" dirty="0">
                <a:latin typeface="Symbol"/>
                <a:cs typeface="Symbol"/>
              </a:rPr>
              <a:t></a:t>
            </a:r>
            <a:r>
              <a:rPr sz="2175" spc="-7" baseline="3831" dirty="0">
                <a:latin typeface="Times New Roman"/>
                <a:cs typeface="Times New Roman"/>
              </a:rPr>
              <a:t>10</a:t>
            </a:r>
            <a:r>
              <a:rPr sz="1200" spc="-7" baseline="52083" dirty="0">
                <a:latin typeface="Symbol"/>
                <a:cs typeface="Symbol"/>
              </a:rPr>
              <a:t></a:t>
            </a:r>
            <a:r>
              <a:rPr sz="1200" spc="-7" baseline="52083" dirty="0">
                <a:latin typeface="Times New Roman"/>
                <a:cs typeface="Times New Roman"/>
              </a:rPr>
              <a:t>6</a:t>
            </a:r>
            <a:r>
              <a:rPr sz="1200" spc="254" baseline="52083" dirty="0">
                <a:latin typeface="Times New Roman"/>
                <a:cs typeface="Times New Roman"/>
              </a:rPr>
              <a:t> </a:t>
            </a:r>
            <a:r>
              <a:rPr sz="2175" spc="-37" baseline="3831" dirty="0">
                <a:latin typeface="Symbol"/>
                <a:cs typeface="Symbol"/>
              </a:rPr>
              <a:t></a:t>
            </a:r>
            <a:r>
              <a:rPr sz="2175" spc="217" baseline="3831" dirty="0">
                <a:latin typeface="Times New Roman"/>
                <a:cs typeface="Times New Roman"/>
              </a:rPr>
              <a:t> </a:t>
            </a:r>
            <a:r>
              <a:rPr sz="2175" i="1" spc="-22" baseline="3831" dirty="0">
                <a:latin typeface="Times New Roman"/>
                <a:cs typeface="Times New Roman"/>
              </a:rPr>
              <a:t>j</a:t>
            </a:r>
            <a:r>
              <a:rPr sz="2175" spc="-22" baseline="3831" dirty="0">
                <a:latin typeface="Times New Roman"/>
                <a:cs typeface="Times New Roman"/>
              </a:rPr>
              <a:t>2.1812</a:t>
            </a:r>
            <a:r>
              <a:rPr sz="2175" spc="-330" baseline="3831" dirty="0">
                <a:latin typeface="Times New Roman"/>
                <a:cs typeface="Times New Roman"/>
              </a:rPr>
              <a:t> </a:t>
            </a:r>
            <a:r>
              <a:rPr sz="2175" spc="-7" baseline="3831" dirty="0">
                <a:latin typeface="Symbol"/>
                <a:cs typeface="Symbol"/>
              </a:rPr>
              <a:t></a:t>
            </a:r>
            <a:r>
              <a:rPr sz="2175" spc="-7" baseline="3831" dirty="0">
                <a:latin typeface="Times New Roman"/>
                <a:cs typeface="Times New Roman"/>
              </a:rPr>
              <a:t>10</a:t>
            </a:r>
            <a:r>
              <a:rPr sz="1200" spc="-7" baseline="52083" dirty="0">
                <a:latin typeface="Symbol"/>
                <a:cs typeface="Symbol"/>
              </a:rPr>
              <a:t></a:t>
            </a:r>
            <a:r>
              <a:rPr sz="1200" spc="-7" baseline="52083" dirty="0">
                <a:latin typeface="Times New Roman"/>
                <a:cs typeface="Times New Roman"/>
              </a:rPr>
              <a:t>6</a:t>
            </a:r>
            <a:r>
              <a:rPr sz="1200" spc="82" baseline="52083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23894" y="2325798"/>
            <a:ext cx="142049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20725" algn="l"/>
                <a:tab pos="1368425" algn="l"/>
              </a:tabLst>
            </a:pPr>
            <a:r>
              <a:rPr sz="700" spc="-35" dirty="0">
                <a:latin typeface="Symbol"/>
                <a:cs typeface="Symbol"/>
              </a:rPr>
              <a:t></a:t>
            </a:r>
            <a:r>
              <a:rPr sz="700" spc="-35" dirty="0">
                <a:latin typeface="Times New Roman"/>
                <a:cs typeface="Times New Roman"/>
              </a:rPr>
              <a:t>	</a:t>
            </a:r>
            <a:r>
              <a:rPr sz="700" spc="-5" dirty="0">
                <a:latin typeface="Symbol"/>
                <a:cs typeface="Symbol"/>
              </a:rPr>
              <a:t></a:t>
            </a:r>
            <a:r>
              <a:rPr sz="700" spc="-5" dirty="0">
                <a:latin typeface="Times New Roman"/>
                <a:cs typeface="Times New Roman"/>
              </a:rPr>
              <a:t>	</a:t>
            </a:r>
            <a:r>
              <a:rPr sz="700" spc="-2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23063" y="2275535"/>
            <a:ext cx="358140" cy="18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84480" algn="l"/>
              </a:tabLst>
            </a:pPr>
            <a:r>
              <a:rPr sz="1000" spc="-30" dirty="0">
                <a:latin typeface="Times New Roman"/>
                <a:cs typeface="Times New Roman"/>
              </a:rPr>
              <a:t>*	*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25845" y="2385625"/>
            <a:ext cx="2644775" cy="306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ts val="1755"/>
              </a:lnSpc>
              <a:spcBef>
                <a:spcPts val="90"/>
              </a:spcBef>
            </a:pPr>
            <a:r>
              <a:rPr sz="2625" spc="-89" baseline="7936" dirty="0">
                <a:latin typeface="Times New Roman"/>
                <a:cs typeface="Times New Roman"/>
              </a:rPr>
              <a:t>y </a:t>
            </a:r>
            <a:r>
              <a:rPr sz="2625" spc="-187" baseline="7936" dirty="0">
                <a:latin typeface="Times New Roman"/>
                <a:cs typeface="Times New Roman"/>
              </a:rPr>
              <a:t> </a:t>
            </a:r>
            <a:r>
              <a:rPr sz="2625" spc="-135" baseline="3174" dirty="0">
                <a:latin typeface="Times New Roman"/>
                <a:cs typeface="Times New Roman"/>
              </a:rPr>
              <a:t>U</a:t>
            </a:r>
            <a:r>
              <a:rPr sz="700" spc="-35" dirty="0">
                <a:latin typeface="Times New Roman"/>
                <a:cs typeface="Times New Roman"/>
              </a:rPr>
              <a:t>3</a:t>
            </a:r>
            <a:r>
              <a:rPr sz="700" dirty="0">
                <a:latin typeface="Times New Roman"/>
                <a:cs typeface="Times New Roman"/>
              </a:rPr>
              <a:t>  </a:t>
            </a:r>
            <a:r>
              <a:rPr sz="700" spc="-5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–</a:t>
            </a:r>
            <a:r>
              <a:rPr sz="2100" baseline="17857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(</a:t>
            </a:r>
            <a:r>
              <a:rPr sz="2100" spc="-187" baseline="17857" dirty="0">
                <a:latin typeface="Times New Roman"/>
                <a:cs typeface="Times New Roman"/>
              </a:rPr>
              <a:t> </a:t>
            </a:r>
            <a:r>
              <a:rPr sz="2625" spc="30" baseline="7936" dirty="0">
                <a:latin typeface="Times New Roman"/>
                <a:cs typeface="Times New Roman"/>
              </a:rPr>
              <a:t>y</a:t>
            </a:r>
            <a:r>
              <a:rPr sz="2625" baseline="7936" dirty="0">
                <a:latin typeface="Times New Roman"/>
                <a:cs typeface="Times New Roman"/>
              </a:rPr>
              <a:t> </a:t>
            </a:r>
            <a:r>
              <a:rPr sz="2625" spc="-52" baseline="7936" dirty="0">
                <a:latin typeface="Times New Roman"/>
                <a:cs typeface="Times New Roman"/>
              </a:rPr>
              <a:t> </a:t>
            </a:r>
            <a:r>
              <a:rPr sz="2625" spc="52" baseline="3174" dirty="0">
                <a:latin typeface="Times New Roman"/>
                <a:cs typeface="Times New Roman"/>
              </a:rPr>
              <a:t>U</a:t>
            </a:r>
            <a:r>
              <a:rPr sz="700" spc="-5" dirty="0">
                <a:latin typeface="Times New Roman"/>
                <a:cs typeface="Times New Roman"/>
              </a:rPr>
              <a:t>0</a:t>
            </a:r>
            <a:r>
              <a:rPr sz="700" dirty="0">
                <a:latin typeface="Times New Roman"/>
                <a:cs typeface="Times New Roman"/>
              </a:rPr>
              <a:t>  </a:t>
            </a:r>
            <a:r>
              <a:rPr sz="700" spc="85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+</a:t>
            </a:r>
            <a:r>
              <a:rPr sz="2100" baseline="17857" dirty="0">
                <a:latin typeface="Times New Roman"/>
                <a:cs typeface="Times New Roman"/>
              </a:rPr>
              <a:t> </a:t>
            </a:r>
            <a:r>
              <a:rPr sz="2100" spc="-202" baseline="17857" dirty="0">
                <a:latin typeface="Times New Roman"/>
                <a:cs typeface="Times New Roman"/>
              </a:rPr>
              <a:t> </a:t>
            </a:r>
            <a:r>
              <a:rPr sz="2625" spc="-52" baseline="7936" dirty="0">
                <a:latin typeface="Times New Roman"/>
                <a:cs typeface="Times New Roman"/>
              </a:rPr>
              <a:t>y</a:t>
            </a:r>
            <a:r>
              <a:rPr sz="2625" baseline="7936" dirty="0">
                <a:latin typeface="Times New Roman"/>
                <a:cs typeface="Times New Roman"/>
              </a:rPr>
              <a:t> </a:t>
            </a:r>
            <a:r>
              <a:rPr sz="2625" spc="-209" baseline="7936" dirty="0">
                <a:latin typeface="Times New Roman"/>
                <a:cs typeface="Times New Roman"/>
              </a:rPr>
              <a:t> </a:t>
            </a:r>
            <a:r>
              <a:rPr sz="2625" spc="-165" baseline="3174" dirty="0">
                <a:latin typeface="Times New Roman"/>
                <a:cs typeface="Times New Roman"/>
              </a:rPr>
              <a:t>U</a:t>
            </a:r>
            <a:r>
              <a:rPr sz="700" spc="-25" dirty="0">
                <a:latin typeface="Times New Roman"/>
                <a:cs typeface="Times New Roman"/>
              </a:rPr>
              <a:t>1</a:t>
            </a:r>
            <a:r>
              <a:rPr sz="700" spc="-20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)</a:t>
            </a:r>
            <a:r>
              <a:rPr sz="2100" baseline="17857" dirty="0">
                <a:latin typeface="Times New Roman"/>
                <a:cs typeface="Times New Roman"/>
              </a:rPr>
              <a:t> </a:t>
            </a:r>
            <a:r>
              <a:rPr sz="2100" spc="120" baseline="17857" dirty="0">
                <a:latin typeface="Times New Roman"/>
                <a:cs typeface="Times New Roman"/>
              </a:rPr>
              <a:t>-</a:t>
            </a:r>
            <a:r>
              <a:rPr sz="2775" spc="-225" baseline="3003" dirty="0">
                <a:latin typeface="Times New Roman"/>
                <a:cs typeface="Times New Roman"/>
              </a:rPr>
              <a:t>S</a:t>
            </a:r>
            <a:r>
              <a:rPr sz="700" spc="-25" dirty="0">
                <a:latin typeface="Times New Roman"/>
                <a:cs typeface="Times New Roman"/>
              </a:rPr>
              <a:t>3</a:t>
            </a:r>
            <a:r>
              <a:rPr sz="700" dirty="0">
                <a:latin typeface="Times New Roman"/>
                <a:cs typeface="Times New Roman"/>
              </a:rPr>
              <a:t> </a:t>
            </a:r>
            <a:r>
              <a:rPr sz="700" spc="-85" dirty="0">
                <a:latin typeface="Times New Roman"/>
                <a:cs typeface="Times New Roman"/>
              </a:rPr>
              <a:t> </a:t>
            </a:r>
            <a:r>
              <a:rPr sz="1800" spc="-30" baseline="23148" dirty="0">
                <a:latin typeface="Times New Roman"/>
                <a:cs typeface="Times New Roman"/>
              </a:rPr>
              <a:t>/</a:t>
            </a:r>
            <a:r>
              <a:rPr sz="1800" spc="-127" baseline="23148" dirty="0">
                <a:latin typeface="Times New Roman"/>
                <a:cs typeface="Times New Roman"/>
              </a:rPr>
              <a:t> </a:t>
            </a:r>
            <a:r>
              <a:rPr sz="2775" spc="-127" baseline="3003" dirty="0">
                <a:latin typeface="Times New Roman"/>
                <a:cs typeface="Times New Roman"/>
              </a:rPr>
              <a:t>U</a:t>
            </a:r>
            <a:r>
              <a:rPr sz="700" spc="-25" dirty="0">
                <a:latin typeface="Times New Roman"/>
                <a:cs typeface="Times New Roman"/>
              </a:rPr>
              <a:t>3</a:t>
            </a:r>
            <a:r>
              <a:rPr sz="700" dirty="0">
                <a:latin typeface="Times New Roman"/>
                <a:cs typeface="Times New Roman"/>
              </a:rPr>
              <a:t>  </a:t>
            </a:r>
            <a:r>
              <a:rPr sz="700" spc="25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=</a:t>
            </a:r>
            <a:endParaRPr sz="2100" baseline="17857">
              <a:latin typeface="Times New Roman"/>
              <a:cs typeface="Times New Roman"/>
            </a:endParaRPr>
          </a:p>
          <a:p>
            <a:pPr marL="139065">
              <a:lnSpc>
                <a:spcPts val="415"/>
              </a:lnSpc>
              <a:tabLst>
                <a:tab pos="825500" algn="l"/>
                <a:tab pos="1499235" algn="l"/>
              </a:tabLst>
            </a:pPr>
            <a:r>
              <a:rPr sz="700" spc="-35" dirty="0">
                <a:latin typeface="Times New Roman"/>
                <a:cs typeface="Times New Roman"/>
              </a:rPr>
              <a:t>33	</a:t>
            </a:r>
            <a:r>
              <a:rPr sz="700" spc="-5" dirty="0">
                <a:latin typeface="Times New Roman"/>
                <a:cs typeface="Times New Roman"/>
              </a:rPr>
              <a:t>30	</a:t>
            </a:r>
            <a:r>
              <a:rPr sz="700" spc="-25" dirty="0">
                <a:latin typeface="Times New Roman"/>
                <a:cs typeface="Times New Roman"/>
              </a:rPr>
              <a:t>31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9883" y="2661411"/>
            <a:ext cx="6196965" cy="696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600">
              <a:lnSpc>
                <a:spcPts val="1645"/>
              </a:lnSpc>
              <a:spcBef>
                <a:spcPts val="95"/>
              </a:spcBef>
              <a:tabLst>
                <a:tab pos="3274060" algn="l"/>
              </a:tabLst>
            </a:pPr>
            <a:r>
              <a:rPr sz="1400" spc="-5" dirty="0">
                <a:latin typeface="Times New Roman"/>
                <a:cs typeface="Times New Roman"/>
              </a:rPr>
              <a:t>=(0,225</a:t>
            </a:r>
            <a:r>
              <a:rPr sz="1400" spc="4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–j0,3361)∙(</a:t>
            </a:r>
            <a:r>
              <a:rPr sz="1400" spc="4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114.6528-j0.1618)	–</a:t>
            </a:r>
            <a:r>
              <a:rPr sz="1400" spc="3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[(0,0861</a:t>
            </a:r>
            <a:r>
              <a:rPr sz="1400" spc="3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3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j0,1463)∙115+</a:t>
            </a:r>
            <a:r>
              <a:rPr sz="1400" spc="3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(0,1389</a:t>
            </a:r>
            <a:r>
              <a:rPr sz="1400" spc="3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  <a:p>
            <a:pPr marL="50800">
              <a:lnSpc>
                <a:spcPts val="1645"/>
              </a:lnSpc>
            </a:pPr>
            <a:r>
              <a:rPr sz="1400" spc="-5" dirty="0">
                <a:latin typeface="Times New Roman"/>
                <a:cs typeface="Times New Roman"/>
              </a:rPr>
              <a:t>j0,1897)∙(114.5798-j0.207)]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-(-4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j3)/(114.6528-j0.1618)</a:t>
            </a:r>
            <a:r>
              <a:rPr sz="1400" spc="3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endParaRPr sz="1400">
              <a:latin typeface="Times New Roman"/>
              <a:cs typeface="Times New Roman"/>
            </a:endParaRPr>
          </a:p>
          <a:p>
            <a:pPr marL="228600">
              <a:lnSpc>
                <a:spcPct val="100000"/>
              </a:lnSpc>
              <a:spcBef>
                <a:spcPts val="250"/>
              </a:spcBef>
            </a:pPr>
            <a:r>
              <a:rPr sz="1400" spc="-5" dirty="0">
                <a:latin typeface="Times New Roman"/>
                <a:cs typeface="Times New Roman"/>
              </a:rPr>
              <a:t>= 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2175" spc="-89" baseline="3831" dirty="0">
                <a:latin typeface="Times New Roman"/>
                <a:cs typeface="Times New Roman"/>
              </a:rPr>
              <a:t>-</a:t>
            </a:r>
            <a:r>
              <a:rPr sz="2175" spc="-67" baseline="3831" dirty="0">
                <a:latin typeface="Times New Roman"/>
                <a:cs typeface="Times New Roman"/>
              </a:rPr>
              <a:t>1</a:t>
            </a:r>
            <a:r>
              <a:rPr sz="2175" spc="-37" baseline="3831" dirty="0">
                <a:latin typeface="Times New Roman"/>
                <a:cs typeface="Times New Roman"/>
              </a:rPr>
              <a:t>.</a:t>
            </a:r>
            <a:r>
              <a:rPr sz="2175" spc="-67" baseline="3831" dirty="0">
                <a:latin typeface="Times New Roman"/>
                <a:cs typeface="Times New Roman"/>
              </a:rPr>
              <a:t>189</a:t>
            </a:r>
            <a:r>
              <a:rPr sz="2175" spc="89" baseline="3831" dirty="0">
                <a:latin typeface="Times New Roman"/>
                <a:cs typeface="Times New Roman"/>
              </a:rPr>
              <a:t>3</a:t>
            </a:r>
            <a:r>
              <a:rPr sz="2175" spc="-7" baseline="3831" dirty="0">
                <a:latin typeface="Symbol"/>
                <a:cs typeface="Symbol"/>
              </a:rPr>
              <a:t></a:t>
            </a:r>
            <a:r>
              <a:rPr sz="2175" spc="-67" baseline="3831" dirty="0">
                <a:latin typeface="Times New Roman"/>
                <a:cs typeface="Times New Roman"/>
              </a:rPr>
              <a:t>1</a:t>
            </a:r>
            <a:r>
              <a:rPr sz="2175" spc="-15" baseline="3831" dirty="0">
                <a:latin typeface="Times New Roman"/>
                <a:cs typeface="Times New Roman"/>
              </a:rPr>
              <a:t>0</a:t>
            </a:r>
            <a:r>
              <a:rPr sz="1200" spc="-15" baseline="52083" dirty="0">
                <a:latin typeface="Symbol"/>
                <a:cs typeface="Symbol"/>
              </a:rPr>
              <a:t></a:t>
            </a:r>
            <a:r>
              <a:rPr sz="1200" spc="7" baseline="52083" dirty="0">
                <a:latin typeface="Times New Roman"/>
                <a:cs typeface="Times New Roman"/>
              </a:rPr>
              <a:t>6</a:t>
            </a:r>
            <a:r>
              <a:rPr sz="1200" baseline="52083" dirty="0">
                <a:latin typeface="Times New Roman"/>
                <a:cs typeface="Times New Roman"/>
              </a:rPr>
              <a:t> </a:t>
            </a:r>
            <a:r>
              <a:rPr sz="1200" spc="-67" baseline="52083" dirty="0">
                <a:latin typeface="Times New Roman"/>
                <a:cs typeface="Times New Roman"/>
              </a:rPr>
              <a:t> </a:t>
            </a:r>
            <a:r>
              <a:rPr sz="2175" spc="-44" baseline="3831" dirty="0">
                <a:latin typeface="Symbol"/>
                <a:cs typeface="Symbol"/>
              </a:rPr>
              <a:t></a:t>
            </a:r>
            <a:r>
              <a:rPr sz="2175" spc="195" baseline="3831" dirty="0">
                <a:latin typeface="Times New Roman"/>
                <a:cs typeface="Times New Roman"/>
              </a:rPr>
              <a:t> </a:t>
            </a:r>
            <a:r>
              <a:rPr sz="2175" i="1" spc="-127" baseline="3831" dirty="0">
                <a:latin typeface="Times New Roman"/>
                <a:cs typeface="Times New Roman"/>
              </a:rPr>
              <a:t>j</a:t>
            </a:r>
            <a:r>
              <a:rPr sz="2175" spc="-67" baseline="3831" dirty="0">
                <a:latin typeface="Times New Roman"/>
                <a:cs typeface="Times New Roman"/>
              </a:rPr>
              <a:t>1</a:t>
            </a:r>
            <a:r>
              <a:rPr sz="2175" spc="-37" baseline="3831" dirty="0">
                <a:latin typeface="Times New Roman"/>
                <a:cs typeface="Times New Roman"/>
              </a:rPr>
              <a:t>.</a:t>
            </a:r>
            <a:r>
              <a:rPr sz="2175" spc="-67" baseline="3831" dirty="0">
                <a:latin typeface="Times New Roman"/>
                <a:cs typeface="Times New Roman"/>
              </a:rPr>
              <a:t>592</a:t>
            </a:r>
            <a:r>
              <a:rPr sz="2175" spc="-37" baseline="3831" dirty="0">
                <a:latin typeface="Times New Roman"/>
                <a:cs typeface="Times New Roman"/>
              </a:rPr>
              <a:t>9</a:t>
            </a:r>
            <a:r>
              <a:rPr sz="2175" spc="-352" baseline="3831" dirty="0">
                <a:latin typeface="Times New Roman"/>
                <a:cs typeface="Times New Roman"/>
              </a:rPr>
              <a:t> </a:t>
            </a:r>
            <a:r>
              <a:rPr sz="2175" spc="-7" baseline="3831" dirty="0">
                <a:latin typeface="Symbol"/>
                <a:cs typeface="Symbol"/>
              </a:rPr>
              <a:t></a:t>
            </a:r>
            <a:r>
              <a:rPr sz="2175" spc="-67" baseline="3831" dirty="0">
                <a:latin typeface="Times New Roman"/>
                <a:cs typeface="Times New Roman"/>
              </a:rPr>
              <a:t>1</a:t>
            </a:r>
            <a:r>
              <a:rPr sz="2175" spc="-15" baseline="3831" dirty="0">
                <a:latin typeface="Times New Roman"/>
                <a:cs typeface="Times New Roman"/>
              </a:rPr>
              <a:t>0</a:t>
            </a:r>
            <a:r>
              <a:rPr sz="1200" spc="-15" baseline="52083" dirty="0">
                <a:latin typeface="Symbol"/>
                <a:cs typeface="Symbol"/>
              </a:rPr>
              <a:t></a:t>
            </a:r>
            <a:r>
              <a:rPr sz="1200" spc="7" baseline="52083" dirty="0">
                <a:latin typeface="Times New Roman"/>
                <a:cs typeface="Times New Roman"/>
              </a:rPr>
              <a:t>6</a:t>
            </a:r>
            <a:r>
              <a:rPr sz="1200" spc="-7" baseline="52083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61182" y="3357405"/>
            <a:ext cx="1226820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648335" algn="l"/>
                <a:tab pos="883285" algn="l"/>
                <a:tab pos="1154430" algn="l"/>
              </a:tabLst>
            </a:pPr>
            <a:r>
              <a:rPr sz="700" spc="-5" dirty="0">
                <a:latin typeface="Symbol"/>
                <a:cs typeface="Symbol"/>
              </a:rPr>
              <a:t></a:t>
            </a:r>
            <a:r>
              <a:rPr sz="700" spc="-5" dirty="0">
                <a:latin typeface="Times New Roman"/>
                <a:cs typeface="Times New Roman"/>
              </a:rPr>
              <a:t>	</a:t>
            </a:r>
            <a:r>
              <a:rPr sz="700" spc="-25" dirty="0">
                <a:latin typeface="Symbol"/>
                <a:cs typeface="Symbol"/>
              </a:rPr>
              <a:t></a:t>
            </a:r>
            <a:r>
              <a:rPr sz="700" spc="-25" dirty="0">
                <a:latin typeface="Times New Roman"/>
                <a:cs typeface="Times New Roman"/>
              </a:rPr>
              <a:t>	</a:t>
            </a:r>
            <a:r>
              <a:rPr sz="1500" spc="-60" baseline="2777" dirty="0">
                <a:latin typeface="Times New Roman"/>
                <a:cs typeface="Times New Roman"/>
              </a:rPr>
              <a:t>*	*</a:t>
            </a:r>
            <a:endParaRPr sz="1500" baseline="2777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28367" y="3459441"/>
            <a:ext cx="1808480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ts val="1755"/>
              </a:lnSpc>
              <a:spcBef>
                <a:spcPts val="95"/>
              </a:spcBef>
            </a:pPr>
            <a:r>
              <a:rPr sz="2625" spc="30" baseline="7936" dirty="0">
                <a:latin typeface="Times New Roman"/>
                <a:cs typeface="Times New Roman"/>
              </a:rPr>
              <a:t>y </a:t>
            </a:r>
            <a:r>
              <a:rPr sz="2625" spc="-22" baseline="7936" dirty="0">
                <a:latin typeface="Times New Roman"/>
                <a:cs typeface="Times New Roman"/>
              </a:rPr>
              <a:t> </a:t>
            </a:r>
            <a:r>
              <a:rPr sz="2625" spc="75" baseline="3174" dirty="0">
                <a:latin typeface="Times New Roman"/>
                <a:cs typeface="Times New Roman"/>
              </a:rPr>
              <a:t>U</a:t>
            </a:r>
            <a:r>
              <a:rPr sz="700" spc="-5" dirty="0">
                <a:latin typeface="Times New Roman"/>
                <a:cs typeface="Times New Roman"/>
              </a:rPr>
              <a:t>4</a:t>
            </a:r>
            <a:r>
              <a:rPr sz="700" dirty="0">
                <a:latin typeface="Times New Roman"/>
                <a:cs typeface="Times New Roman"/>
              </a:rPr>
              <a:t>  </a:t>
            </a:r>
            <a:r>
              <a:rPr sz="700" spc="50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–</a:t>
            </a:r>
            <a:r>
              <a:rPr sz="2100" baseline="17857" dirty="0">
                <a:latin typeface="Times New Roman"/>
                <a:cs typeface="Times New Roman"/>
              </a:rPr>
              <a:t> </a:t>
            </a:r>
            <a:r>
              <a:rPr sz="2100" spc="-202" baseline="17857" dirty="0">
                <a:latin typeface="Times New Roman"/>
                <a:cs typeface="Times New Roman"/>
              </a:rPr>
              <a:t> </a:t>
            </a:r>
            <a:r>
              <a:rPr sz="2625" spc="-52" baseline="7936" dirty="0">
                <a:latin typeface="Times New Roman"/>
                <a:cs typeface="Times New Roman"/>
              </a:rPr>
              <a:t>y</a:t>
            </a:r>
            <a:r>
              <a:rPr sz="2625" baseline="7936" dirty="0">
                <a:latin typeface="Times New Roman"/>
                <a:cs typeface="Times New Roman"/>
              </a:rPr>
              <a:t> </a:t>
            </a:r>
            <a:r>
              <a:rPr sz="2625" spc="-172" baseline="7936" dirty="0">
                <a:latin typeface="Times New Roman"/>
                <a:cs typeface="Times New Roman"/>
              </a:rPr>
              <a:t> </a:t>
            </a:r>
            <a:r>
              <a:rPr sz="2625" spc="-165" baseline="3174" dirty="0">
                <a:latin typeface="Times New Roman"/>
                <a:cs typeface="Times New Roman"/>
              </a:rPr>
              <a:t>U</a:t>
            </a:r>
            <a:r>
              <a:rPr sz="700" spc="-25" dirty="0">
                <a:latin typeface="Times New Roman"/>
                <a:cs typeface="Times New Roman"/>
              </a:rPr>
              <a:t>1</a:t>
            </a:r>
            <a:r>
              <a:rPr sz="700" spc="-40" dirty="0">
                <a:latin typeface="Times New Roman"/>
                <a:cs typeface="Times New Roman"/>
              </a:rPr>
              <a:t> </a:t>
            </a:r>
            <a:r>
              <a:rPr sz="2100" spc="112" baseline="17857" dirty="0">
                <a:latin typeface="Times New Roman"/>
                <a:cs typeface="Times New Roman"/>
              </a:rPr>
              <a:t>-</a:t>
            </a:r>
            <a:r>
              <a:rPr sz="2775" spc="-225" baseline="3003" dirty="0">
                <a:latin typeface="Times New Roman"/>
                <a:cs typeface="Times New Roman"/>
              </a:rPr>
              <a:t>S</a:t>
            </a:r>
            <a:r>
              <a:rPr sz="700" spc="-30" dirty="0">
                <a:latin typeface="Times New Roman"/>
                <a:cs typeface="Times New Roman"/>
              </a:rPr>
              <a:t>4</a:t>
            </a:r>
            <a:r>
              <a:rPr sz="700" dirty="0">
                <a:latin typeface="Times New Roman"/>
                <a:cs typeface="Times New Roman"/>
              </a:rPr>
              <a:t> </a:t>
            </a:r>
            <a:r>
              <a:rPr sz="700" spc="-75" dirty="0">
                <a:latin typeface="Times New Roman"/>
                <a:cs typeface="Times New Roman"/>
              </a:rPr>
              <a:t> </a:t>
            </a:r>
            <a:r>
              <a:rPr sz="1800" spc="-37" baseline="23148" dirty="0">
                <a:latin typeface="Times New Roman"/>
                <a:cs typeface="Times New Roman"/>
              </a:rPr>
              <a:t>/</a:t>
            </a:r>
            <a:r>
              <a:rPr sz="1800" spc="-135" baseline="23148" dirty="0">
                <a:latin typeface="Times New Roman"/>
                <a:cs typeface="Times New Roman"/>
              </a:rPr>
              <a:t> </a:t>
            </a:r>
            <a:r>
              <a:rPr sz="2775" spc="-135" baseline="3003" dirty="0">
                <a:latin typeface="Times New Roman"/>
                <a:cs typeface="Times New Roman"/>
              </a:rPr>
              <a:t>U</a:t>
            </a:r>
            <a:r>
              <a:rPr sz="700" spc="-30" dirty="0">
                <a:latin typeface="Times New Roman"/>
                <a:cs typeface="Times New Roman"/>
              </a:rPr>
              <a:t>4</a:t>
            </a:r>
            <a:r>
              <a:rPr sz="700" spc="50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=</a:t>
            </a:r>
            <a:endParaRPr sz="2100" baseline="17857">
              <a:latin typeface="Times New Roman"/>
              <a:cs typeface="Times New Roman"/>
            </a:endParaRPr>
          </a:p>
          <a:p>
            <a:pPr marL="151130">
              <a:lnSpc>
                <a:spcPts val="415"/>
              </a:lnSpc>
              <a:tabLst>
                <a:tab pos="813435" algn="l"/>
              </a:tabLst>
            </a:pPr>
            <a:r>
              <a:rPr sz="700" spc="-5" dirty="0">
                <a:latin typeface="Times New Roman"/>
                <a:cs typeface="Times New Roman"/>
              </a:rPr>
              <a:t>44	</a:t>
            </a:r>
            <a:r>
              <a:rPr sz="700" spc="-25" dirty="0">
                <a:latin typeface="Times New Roman"/>
                <a:cs typeface="Times New Roman"/>
              </a:rPr>
              <a:t>41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9883" y="3703785"/>
            <a:ext cx="6221730" cy="3534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43180" indent="266700">
              <a:lnSpc>
                <a:spcPct val="1149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(0,0052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j0,1025)∙(37.7898-j0.8034)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(0,0017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j0,0343)∙(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114.5798-j0.207)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-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(-3+j2)/(37.7898-j0.8034)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2175" spc="-52" baseline="3831" dirty="0">
                <a:latin typeface="Times New Roman"/>
                <a:cs typeface="Times New Roman"/>
              </a:rPr>
              <a:t>-4.9764</a:t>
            </a:r>
            <a:r>
              <a:rPr sz="2175" spc="-330" baseline="3831" dirty="0">
                <a:latin typeface="Times New Roman"/>
                <a:cs typeface="Times New Roman"/>
              </a:rPr>
              <a:t> </a:t>
            </a:r>
            <a:r>
              <a:rPr sz="2175" spc="-7" baseline="3831" dirty="0">
                <a:latin typeface="Symbol"/>
                <a:cs typeface="Symbol"/>
              </a:rPr>
              <a:t></a:t>
            </a:r>
            <a:r>
              <a:rPr sz="2175" spc="-7" baseline="3831" dirty="0">
                <a:latin typeface="Times New Roman"/>
                <a:cs typeface="Times New Roman"/>
              </a:rPr>
              <a:t>10</a:t>
            </a:r>
            <a:r>
              <a:rPr sz="1200" spc="-7" baseline="52083" dirty="0">
                <a:latin typeface="Symbol"/>
                <a:cs typeface="Symbol"/>
              </a:rPr>
              <a:t></a:t>
            </a:r>
            <a:r>
              <a:rPr sz="1200" spc="-7" baseline="52083" dirty="0">
                <a:latin typeface="Times New Roman"/>
                <a:cs typeface="Times New Roman"/>
              </a:rPr>
              <a:t>6</a:t>
            </a:r>
            <a:r>
              <a:rPr sz="1200" spc="247" baseline="52083" dirty="0">
                <a:latin typeface="Times New Roman"/>
                <a:cs typeface="Times New Roman"/>
              </a:rPr>
              <a:t> </a:t>
            </a:r>
            <a:r>
              <a:rPr sz="2175" spc="-37" baseline="3831" dirty="0">
                <a:latin typeface="Symbol"/>
                <a:cs typeface="Symbol"/>
              </a:rPr>
              <a:t></a:t>
            </a:r>
            <a:r>
              <a:rPr sz="2175" spc="225" baseline="3831" dirty="0">
                <a:latin typeface="Times New Roman"/>
                <a:cs typeface="Times New Roman"/>
              </a:rPr>
              <a:t> </a:t>
            </a:r>
            <a:r>
              <a:rPr sz="2175" i="1" spc="-30" baseline="3831" dirty="0">
                <a:latin typeface="Times New Roman"/>
                <a:cs typeface="Times New Roman"/>
              </a:rPr>
              <a:t>j</a:t>
            </a:r>
            <a:r>
              <a:rPr sz="2175" spc="-30" baseline="3831" dirty="0">
                <a:latin typeface="Times New Roman"/>
                <a:cs typeface="Times New Roman"/>
              </a:rPr>
              <a:t>6.1596</a:t>
            </a:r>
            <a:r>
              <a:rPr sz="2175" spc="-330" baseline="3831" dirty="0">
                <a:latin typeface="Times New Roman"/>
                <a:cs typeface="Times New Roman"/>
              </a:rPr>
              <a:t> </a:t>
            </a:r>
            <a:r>
              <a:rPr sz="2175" spc="-15" baseline="3831" dirty="0">
                <a:latin typeface="Symbol"/>
                <a:cs typeface="Symbol"/>
              </a:rPr>
              <a:t></a:t>
            </a:r>
            <a:r>
              <a:rPr sz="2175" spc="-15" baseline="3831" dirty="0">
                <a:latin typeface="Times New Roman"/>
                <a:cs typeface="Times New Roman"/>
              </a:rPr>
              <a:t>10</a:t>
            </a:r>
            <a:r>
              <a:rPr sz="1200" spc="-15" baseline="52083" dirty="0">
                <a:latin typeface="Symbol"/>
                <a:cs typeface="Symbol"/>
              </a:rPr>
              <a:t></a:t>
            </a:r>
            <a:r>
              <a:rPr sz="1200" spc="-15" baseline="52083" dirty="0">
                <a:latin typeface="Times New Roman"/>
                <a:cs typeface="Times New Roman"/>
              </a:rPr>
              <a:t>6</a:t>
            </a:r>
            <a:r>
              <a:rPr sz="1200" spc="112" baseline="52083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087245">
              <a:lnSpc>
                <a:spcPct val="100000"/>
              </a:lnSpc>
              <a:spcBef>
                <a:spcPts val="1315"/>
              </a:spcBef>
              <a:tabLst>
                <a:tab pos="2538095" algn="l"/>
              </a:tabLst>
            </a:pPr>
            <a:r>
              <a:rPr sz="1400" i="1" spc="-5" dirty="0">
                <a:latin typeface="Times New Roman"/>
                <a:cs typeface="Times New Roman"/>
              </a:rPr>
              <a:t>6.4.	Контрольні</a:t>
            </a:r>
            <a:r>
              <a:rPr sz="1400" i="1" spc="-4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питання</a:t>
            </a:r>
            <a:endParaRPr sz="1400">
              <a:latin typeface="Times New Roman"/>
              <a:cs typeface="Times New Roman"/>
            </a:endParaRPr>
          </a:p>
          <a:p>
            <a:pPr marL="508000" indent="-229235">
              <a:lnSpc>
                <a:spcPts val="1645"/>
              </a:lnSpc>
              <a:spcBef>
                <a:spcPts val="1320"/>
              </a:spcBef>
              <a:buAutoNum type="arabicPeriod"/>
              <a:tabLst>
                <a:tab pos="508634" algn="l"/>
              </a:tabLst>
            </a:pPr>
            <a:r>
              <a:rPr sz="1400" spc="-5" dirty="0">
                <a:latin typeface="Times New Roman"/>
                <a:cs typeface="Times New Roman"/>
              </a:rPr>
              <a:t>В чому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полягає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суть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методу Зейделя;</a:t>
            </a:r>
            <a:endParaRPr sz="1400">
              <a:latin typeface="Times New Roman"/>
              <a:cs typeface="Times New Roman"/>
            </a:endParaRPr>
          </a:p>
          <a:p>
            <a:pPr marL="508000" indent="-229235">
              <a:lnSpc>
                <a:spcPts val="1610"/>
              </a:lnSpc>
              <a:buAutoNum type="arabicPeriod"/>
              <a:tabLst>
                <a:tab pos="508634" algn="l"/>
              </a:tabLst>
            </a:pP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чому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відмінність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метода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Зейделя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від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методу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простої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ітерації;</a:t>
            </a:r>
            <a:endParaRPr sz="1400">
              <a:latin typeface="Times New Roman"/>
              <a:cs typeface="Times New Roman"/>
            </a:endParaRPr>
          </a:p>
          <a:p>
            <a:pPr marL="508000" marR="41910" indent="-228600">
              <a:lnSpc>
                <a:spcPts val="1610"/>
              </a:lnSpc>
              <a:spcBef>
                <a:spcPts val="80"/>
              </a:spcBef>
              <a:buAutoNum type="arabicPeriod"/>
              <a:tabLst>
                <a:tab pos="508634" algn="l"/>
              </a:tabLst>
            </a:pPr>
            <a:r>
              <a:rPr sz="1400" spc="-5" dirty="0">
                <a:latin typeface="Times New Roman"/>
                <a:cs typeface="Times New Roman"/>
              </a:rPr>
              <a:t>Які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перетворення</a:t>
            </a:r>
            <a:r>
              <a:rPr sz="1400" spc="2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системи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необхідні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для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розв’язання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її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методом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Зейделя;</a:t>
            </a:r>
            <a:endParaRPr sz="1400">
              <a:latin typeface="Times New Roman"/>
              <a:cs typeface="Times New Roman"/>
            </a:endParaRPr>
          </a:p>
          <a:p>
            <a:pPr marL="508000" indent="-229235">
              <a:lnSpc>
                <a:spcPts val="1530"/>
              </a:lnSpc>
              <a:buAutoNum type="arabicPeriod"/>
              <a:tabLst>
                <a:tab pos="508634" algn="l"/>
              </a:tabLst>
            </a:pPr>
            <a:r>
              <a:rPr sz="1400" spc="-5" dirty="0">
                <a:latin typeface="Times New Roman"/>
                <a:cs typeface="Times New Roman"/>
              </a:rPr>
              <a:t>Що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таке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ітераційна форма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запису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рівнянь;</a:t>
            </a:r>
            <a:endParaRPr sz="1400">
              <a:latin typeface="Times New Roman"/>
              <a:cs typeface="Times New Roman"/>
            </a:endParaRPr>
          </a:p>
          <a:p>
            <a:pPr marL="508000" marR="44450" indent="-228600">
              <a:lnSpc>
                <a:spcPts val="1610"/>
              </a:lnSpc>
              <a:spcBef>
                <a:spcPts val="80"/>
              </a:spcBef>
              <a:buAutoNum type="arabicPeriod"/>
              <a:tabLst>
                <a:tab pos="508634" algn="l"/>
              </a:tabLst>
            </a:pPr>
            <a:r>
              <a:rPr sz="1400" spc="-5" dirty="0">
                <a:latin typeface="Times New Roman"/>
                <a:cs typeface="Times New Roman"/>
              </a:rPr>
              <a:t>Алгоритм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розв’язання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системи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нелінійних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усталеного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режиму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методом Зейделя;</a:t>
            </a:r>
            <a:endParaRPr sz="1400">
              <a:latin typeface="Times New Roman"/>
              <a:cs typeface="Times New Roman"/>
            </a:endParaRPr>
          </a:p>
          <a:p>
            <a:pPr marL="508000" indent="-229235">
              <a:lnSpc>
                <a:spcPts val="1530"/>
              </a:lnSpc>
              <a:buAutoNum type="arabicPeriod"/>
              <a:tabLst>
                <a:tab pos="508634" algn="l"/>
              </a:tabLst>
            </a:pPr>
            <a:r>
              <a:rPr sz="1400" spc="-5" dirty="0">
                <a:latin typeface="Times New Roman"/>
                <a:cs typeface="Times New Roman"/>
              </a:rPr>
              <a:t>Які значення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напруг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вузлів приймаються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як початкові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наближення;</a:t>
            </a:r>
            <a:endParaRPr sz="1400">
              <a:latin typeface="Times New Roman"/>
              <a:cs typeface="Times New Roman"/>
            </a:endParaRPr>
          </a:p>
          <a:p>
            <a:pPr marL="508000" marR="43815" indent="-228600">
              <a:lnSpc>
                <a:spcPts val="1610"/>
              </a:lnSpc>
              <a:spcBef>
                <a:spcPts val="80"/>
              </a:spcBef>
              <a:buAutoNum type="arabicPeriod"/>
              <a:tabLst>
                <a:tab pos="508634" algn="l"/>
              </a:tabLst>
            </a:pPr>
            <a:r>
              <a:rPr sz="1400" spc="-5" dirty="0">
                <a:latin typeface="Times New Roman"/>
                <a:cs typeface="Times New Roman"/>
              </a:rPr>
              <a:t>Значення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яких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параметрів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режиму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визначаються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результаті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розв’язання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системи рівнянь усталеного режиму;</a:t>
            </a:r>
            <a:endParaRPr sz="1400">
              <a:latin typeface="Times New Roman"/>
              <a:cs typeface="Times New Roman"/>
            </a:endParaRPr>
          </a:p>
          <a:p>
            <a:pPr marL="508000" indent="-229235">
              <a:lnSpc>
                <a:spcPts val="1530"/>
              </a:lnSpc>
              <a:buAutoNum type="arabicPeriod"/>
              <a:tabLst>
                <a:tab pos="508634" algn="l"/>
              </a:tabLst>
            </a:pPr>
            <a:r>
              <a:rPr sz="1400" spc="-5" dirty="0">
                <a:latin typeface="Times New Roman"/>
                <a:cs typeface="Times New Roman"/>
              </a:rPr>
              <a:t>Як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виконується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контроль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завершення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ітераційного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розрахунку;</a:t>
            </a:r>
            <a:endParaRPr sz="1400">
              <a:latin typeface="Times New Roman"/>
              <a:cs typeface="Times New Roman"/>
            </a:endParaRPr>
          </a:p>
          <a:p>
            <a:pPr marL="508000" indent="-229235">
              <a:lnSpc>
                <a:spcPts val="1645"/>
              </a:lnSpc>
              <a:buAutoNum type="arabicPeriod"/>
              <a:tabLst>
                <a:tab pos="508634" algn="l"/>
              </a:tabLst>
            </a:pPr>
            <a:r>
              <a:rPr sz="1400" spc="-5" dirty="0">
                <a:latin typeface="Times New Roman"/>
                <a:cs typeface="Times New Roman"/>
              </a:rPr>
              <a:t>Що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таке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нев’язка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як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визначаються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нев’язки.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2187</Words>
  <Application>Microsoft Office PowerPoint</Application>
  <PresentationFormat>Произвольный</PresentationFormat>
  <Paragraphs>566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Symbol</vt:lpstr>
      <vt:lpstr>Times New Roman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Vova</dc:creator>
  <cp:lastModifiedBy>USER</cp:lastModifiedBy>
  <cp:revision>2</cp:revision>
  <dcterms:created xsi:type="dcterms:W3CDTF">2022-09-19T05:04:37Z</dcterms:created>
  <dcterms:modified xsi:type="dcterms:W3CDTF">2024-04-16T12:33:57Z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2017-06-23T00:00:00Z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2022-09-19T00:00:00Z</vt:filetime>
  </property>
</Properties>
</file>